
<file path=[Content_Types].xml><?xml version="1.0" encoding="utf-8"?>
<Types xmlns="http://schemas.openxmlformats.org/package/2006/content-types">
  <Default ContentType="image/jpeg" Extension="jpe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presentationml.tags+xml" PartName="/ppt/tags/tag21.xml"/>
  <Override ContentType="application/vnd.openxmlformats-officedocument.presentationml.tags+xml" PartName="/ppt/tags/tag22.xml"/>
  <Override ContentType="application/vnd.openxmlformats-officedocument.presentationml.tags+xml" PartName="/ppt/tags/tag23.xml"/>
  <Override ContentType="application/vnd.openxmlformats-officedocument.presentationml.tags+xml" PartName="/ppt/tags/tag24.xml"/>
  <Override ContentType="application/vnd.openxmlformats-officedocument.presentationml.tags+xml" PartName="/ppt/tags/tag25.xml"/>
  <Override ContentType="application/vnd.openxmlformats-officedocument.presentationml.tags+xml" PartName="/ppt/tags/tag26.xml"/>
  <Override ContentType="application/vnd.openxmlformats-officedocument.presentationml.tags+xml" PartName="/ppt/tags/tag27.xml"/>
  <Override ContentType="application/vnd.openxmlformats-officedocument.presentationml.tags+xml" PartName="/ppt/tags/tag28.xml"/>
  <Override ContentType="application/vnd.openxmlformats-officedocument.presentationml.tags+xml" PartName="/ppt/tags/tag29.xml"/>
  <Override ContentType="application/vnd.openxmlformats-officedocument.presentationml.tags+xml" PartName="/ppt/tags/tag30.xml"/>
  <Override ContentType="application/vnd.openxmlformats-officedocument.presentationml.tags+xml" PartName="/ppt/tags/tag31.xml"/>
  <Override ContentType="application/vnd.openxmlformats-officedocument.presentationml.tags+xml" PartName="/ppt/tags/tag32.xml"/>
  <Override ContentType="application/vnd.openxmlformats-officedocument.presentationml.tags+xml" PartName="/ppt/tags/tag33.xml"/>
  <Override ContentType="application/vnd.openxmlformats-officedocument.presentationml.tags+xml" PartName="/ppt/tags/tag34.xml"/>
  <Override ContentType="application/vnd.openxmlformats-officedocument.presentationml.tags+xml" PartName="/ppt/tags/tag35.xml"/>
  <Override ContentType="application/vnd.openxmlformats-officedocument.presentationml.tags+xml" PartName="/ppt/tags/tag36.xml"/>
  <Override ContentType="application/vnd.openxmlformats-officedocument.presentationml.tags+xml" PartName="/ppt/tags/tag37.xml"/>
  <Override ContentType="application/vnd.openxmlformats-officedocument.presentationml.tags+xml" PartName="/ppt/tags/tag38.xml"/>
  <Override ContentType="application/vnd.openxmlformats-officedocument.presentationml.tags+xml" PartName="/ppt/tags/tag39.xml"/>
  <Override ContentType="application/vnd.openxmlformats-officedocument.presentationml.tags+xml" PartName="/ppt/tags/tag40.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73" r:id="rId2"/>
  </p:sldMasterIdLst>
  <p:notesMasterIdLst>
    <p:notesMasterId r:id="rId3"/>
  </p:notesMasterIdLst>
  <p:sldIdLst>
    <p:sldId id="607" r:id="rId4"/>
    <p:sldId id="862" r:id="rId5"/>
    <p:sldId id="840" r:id="rId6"/>
    <p:sldId id="891" r:id="rId7"/>
    <p:sldId id="892" r:id="rId8"/>
    <p:sldId id="897" r:id="rId9"/>
    <p:sldId id="898" r:id="rId10"/>
    <p:sldId id="831" r:id="rId11"/>
    <p:sldId id="885" r:id="rId12"/>
    <p:sldId id="893" r:id="rId13"/>
    <p:sldId id="894" r:id="rId14"/>
    <p:sldId id="890" r:id="rId15"/>
    <p:sldId id="903" r:id="rId16"/>
    <p:sldId id="886" r:id="rId17"/>
    <p:sldId id="895" r:id="rId18"/>
    <p:sldId id="901" r:id="rId19"/>
    <p:sldId id="905" r:id="rId20"/>
    <p:sldId id="899" r:id="rId21"/>
    <p:sldId id="887" r:id="rId22"/>
    <p:sldId id="896" r:id="rId23"/>
    <p:sldId id="904" r:id="rId24"/>
    <p:sldId id="900" r:id="rId25"/>
    <p:sldId id="902" r:id="rId26"/>
    <p:sldId id="889" r:id="rId27"/>
  </p:sldIdLst>
  <p:sldSz cx="9144000" cy="5143500" type="screen16x9"/>
  <p:notesSz cx="6858000" cy="9144000"/>
  <p:custDataLst>
    <p:tags r:id="rId28"/>
  </p:custDataLst>
  <p:defaultText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94660"/>
  </p:normalViewPr>
  <p:slideViewPr>
    <p:cSldViewPr>
      <p:cViewPr varScale="1">
        <p:scale>
          <a:sx n="111" d="100"/>
          <a:sy n="111" d="100"/>
        </p:scale>
        <p:origin x="342" y="96"/>
      </p:cViewPr>
      <p:guideLst>
        <p:guide orient="horz" pos="1620"/>
        <p:guide pos="2880"/>
      </p:guideLst>
    </p:cSldViewPr>
  </p:slideViewPr>
  <p:notesTextViewPr>
    <p:cViewPr>
      <p:scale>
        <a:sx n="1" d="1"/>
        <a:sy n="1" d="1"/>
      </p:scale>
      <p:origin x="0" y="0"/>
    </p:cViewPr>
  </p:notesTextViewPr>
  <p:sorterViewPr>
    <p:cViewPr>
      <p:scale>
        <a:sx n="75" d="100"/>
        <a:sy n="75" d="100"/>
      </p:scale>
      <p:origin x="0" y="0"/>
    </p:cViewPr>
  </p:sorterViewPr>
  <p:notesViewPr>
    <p:cSldViewPr>
      <p:cViewPr varScale="1">
        <p:scale>
          <a:sx n="65" d="100"/>
          <a:sy n="65" d="100"/>
        </p:scale>
        <p:origin x="-3360" y="-96"/>
      </p:cViewPr>
      <p:guideLst>
        <p:guide orient="horz" pos="2880"/>
        <p:guide pos="2160"/>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40.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34" Target="revisionInfo.xml" Type="http://schemas.microsoft.com/office/2015/10/relationships/revisionInfo"/><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微软雅黑" panose="020b0503020204020204" pitchFamily="34" charset="-122"/>
              </a:defRPr>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微软雅黑" panose="020b0503020204020204" pitchFamily="34" charset="-122"/>
              </a:defRPr>
            </a:lvl1pPr>
          </a:lstStyle>
          <a:p>
            <a:fld id="{D82A5992-9D73-4015-9385-ABE035416B29}" type="datetimeFigureOut">
              <a:rPr lang="zh-CN" altLang="en-US" smtClean="0"/>
              <a:t>2018/6/6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微软雅黑" panose="020b0503020204020204" pitchFamily="3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微软雅黑" panose="020b0503020204020204" pitchFamily="34" charset="-122"/>
              </a:defRPr>
            </a:lvl1pPr>
          </a:lstStyle>
          <a:p>
            <a:fld id="{7795A699-AB68-4A20-99FB-6F69DC266D45}" type="slidenum">
              <a:rPr lang="zh-CN" altLang="en-US" smtClean="0"/>
              <a:t>‹#›</a:t>
            </a:fld>
            <a:endParaRPr lang="zh-CN" altLang="en-US"/>
          </a:p>
        </p:txBody>
      </p:sp>
    </p:spTree>
    <p:extLst>
      <p:ext uri="{BB962C8B-B14F-4D97-AF65-F5344CB8AC3E}">
        <p14:creationId val="48234476"/>
      </p:ext>
    </p:extLst>
  </p:cSld>
  <p:clrMap bg1="lt1" tx1="dk1" bg2="lt2" tx2="dk2" accent1="accent1" accent2="accent2" accent3="accent3" accent4="accent4" accent5="accent5" accent6="accent6" hlink="hlink" folHlink="folHlink"/>
  <p:notesStyle>
    <a:lvl1pPr marL="0" algn="l" defTabSz="914282" rtl="0" eaLnBrk="1" latinLnBrk="0" hangingPunct="1">
      <a:defRPr sz="1200" kern="1200">
        <a:solidFill>
          <a:schemeClr val="tx1"/>
        </a:solidFill>
        <a:latin typeface="+mn-lt"/>
        <a:ea typeface="微软雅黑" panose="020b0503020204020204" pitchFamily="34" charset="-122"/>
        <a:cs typeface="+mn-cs"/>
      </a:defRPr>
    </a:lvl1pPr>
    <a:lvl2pPr marL="457140" algn="l" defTabSz="914282" rtl="0" eaLnBrk="1" latinLnBrk="0" hangingPunct="1">
      <a:defRPr sz="1200" kern="1200">
        <a:solidFill>
          <a:schemeClr val="tx1"/>
        </a:solidFill>
        <a:latin typeface="+mn-lt"/>
        <a:ea typeface="微软雅黑" panose="020b0503020204020204" pitchFamily="34" charset="-122"/>
        <a:cs typeface="+mn-cs"/>
      </a:defRPr>
    </a:lvl2pPr>
    <a:lvl3pPr marL="914282" algn="l" defTabSz="914282" rtl="0" eaLnBrk="1" latinLnBrk="0" hangingPunct="1">
      <a:defRPr sz="1200" kern="1200">
        <a:solidFill>
          <a:schemeClr val="tx1"/>
        </a:solidFill>
        <a:latin typeface="+mn-lt"/>
        <a:ea typeface="微软雅黑" panose="020b0503020204020204" pitchFamily="34" charset="-122"/>
        <a:cs typeface="+mn-cs"/>
      </a:defRPr>
    </a:lvl3pPr>
    <a:lvl4pPr marL="1371422" algn="l" defTabSz="914282" rtl="0" eaLnBrk="1" latinLnBrk="0" hangingPunct="1">
      <a:defRPr sz="1200" kern="1200">
        <a:solidFill>
          <a:schemeClr val="tx1"/>
        </a:solidFill>
        <a:latin typeface="+mn-lt"/>
        <a:ea typeface="微软雅黑" panose="020b0503020204020204" pitchFamily="34" charset="-122"/>
        <a:cs typeface="+mn-cs"/>
      </a:defRPr>
    </a:lvl4pPr>
    <a:lvl5pPr marL="1828563" algn="l" defTabSz="914282" rtl="0" eaLnBrk="1" latinLnBrk="0" hangingPunct="1">
      <a:defRPr sz="1200" kern="1200">
        <a:solidFill>
          <a:schemeClr val="tx1"/>
        </a:solidFill>
        <a:latin typeface="+mn-lt"/>
        <a:ea typeface="微软雅黑" panose="020b0503020204020204" pitchFamily="34" charset="-122"/>
        <a:cs typeface="+mn-cs"/>
      </a:defRPr>
    </a:lvl5pPr>
    <a:lvl6pPr marL="2285704" algn="l" defTabSz="914282" rtl="0" eaLnBrk="1" latinLnBrk="0" hangingPunct="1">
      <a:defRPr sz="1200" kern="1200">
        <a:solidFill>
          <a:schemeClr val="tx1"/>
        </a:solidFill>
        <a:latin typeface="+mn-lt"/>
        <a:ea typeface="+mn-ea"/>
        <a:cs typeface="+mn-cs"/>
      </a:defRPr>
    </a:lvl6pPr>
    <a:lvl7pPr marL="2742845" algn="l" defTabSz="914282" rtl="0" eaLnBrk="1" latinLnBrk="0" hangingPunct="1">
      <a:defRPr sz="1200" kern="1200">
        <a:solidFill>
          <a:schemeClr val="tx1"/>
        </a:solidFill>
        <a:latin typeface="+mn-lt"/>
        <a:ea typeface="+mn-ea"/>
        <a:cs typeface="+mn-cs"/>
      </a:defRPr>
    </a:lvl7pPr>
    <a:lvl8pPr marL="3199985" algn="l" defTabSz="914282" rtl="0" eaLnBrk="1" latinLnBrk="0" hangingPunct="1">
      <a:defRPr sz="1200" kern="1200">
        <a:solidFill>
          <a:schemeClr val="tx1"/>
        </a:solidFill>
        <a:latin typeface="+mn-lt"/>
        <a:ea typeface="+mn-ea"/>
        <a:cs typeface="+mn-cs"/>
      </a:defRPr>
    </a:lvl8pPr>
    <a:lvl9pPr marL="3657126" algn="l" defTabSz="9142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2020448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99435737"/>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2110851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3613217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5510154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0459829"/>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07400739"/>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56677390"/>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56197048"/>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8258038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5209796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19830437"/>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43843022"/>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2603627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20481160"/>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56125783"/>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6292928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9290284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661563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03912163"/>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145219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标题幻灯片">
    <p:spTree>
      <p:nvGrpSpPr>
        <p:cNvPr id="1" name=""/>
        <p:cNvGrpSpPr/>
        <p:nvPr/>
      </p:nvGrpSpPr>
      <p:grpSpPr>
        <a:xfrm>
          <a:off x="0" y="0"/>
          <a:ext cx="0" cy="0"/>
        </a:xfrm>
      </p:grpSpPr>
      <p:sp>
        <p:nvSpPr>
          <p:cNvPr id="2" name="标题 1"/>
          <p:cNvSpPr>
            <a:spLocks noGrp="1"/>
          </p:cNvSpPr>
          <p:nvPr>
            <p:ph type="ctrTitle"/>
          </p:nvPr>
        </p:nvSpPr>
        <p:spPr>
          <a:xfrm>
            <a:off x="1143000" y="841772"/>
            <a:ext cx="6858000" cy="1790700"/>
          </a:xfrm>
          <a:prstGeom prst="rect">
            <a:avLst/>
          </a:prstGeo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a:xfrm>
            <a:off x="628650" y="4767263"/>
            <a:ext cx="2057400" cy="273844"/>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fld id="{4C0F3E8C-8BCD-4A8F-98D8-F8D96B87BD28}" type="datetimeFigureOut">
              <a:rPr lang="zh-CN" altLang="en-US" smtClean="0"/>
              <a:pPr>
                <a:defRPr/>
              </a:pPr>
              <a:t>2018/6/6</a:t>
            </a:fld>
            <a:endParaRPr lang="zh-CN" altLang="en-US"/>
          </a:p>
        </p:txBody>
      </p:sp>
      <p:sp>
        <p:nvSpPr>
          <p:cNvPr id="5" name="页脚占位符 4"/>
          <p:cNvSpPr>
            <a:spLocks noGrp="1"/>
          </p:cNvSpPr>
          <p:nvPr>
            <p:ph type="ftr" sz="quarter" idx="11"/>
          </p:nvPr>
        </p:nvSpPr>
        <p:spPr>
          <a:xfrm>
            <a:off x="3028950" y="4767263"/>
            <a:ext cx="3086100" cy="273844"/>
          </a:xfrm>
          <a:prstGeom prst="rect">
            <a:avLst/>
          </a:prstGeom>
        </p:spPr>
        <p:txBody>
          <a:bodyPr/>
          <a:lstStyle>
            <a:lvl1pPr eaLnBrk="1" fontAlgn="auto" hangingPunct="1">
              <a:spcBef>
                <a:spcPct val="0"/>
              </a:spcBef>
              <a:spcAft>
                <a:spcPct val="0"/>
              </a:spcAft>
              <a:defRPr>
                <a:latin typeface="+mn-lt"/>
                <a:ea typeface="微软雅黑" panose="020b0503020204020204" pitchFamily="34" charset="-122"/>
              </a:defRPr>
            </a:lvl1pPr>
          </a:lstStyle>
          <a:p>
            <a:pPr>
              <a:defRPr/>
            </a:pPr>
            <a:endParaRPr lang="zh-CN" altLang="en-US"/>
          </a:p>
        </p:txBody>
      </p:sp>
      <p:sp>
        <p:nvSpPr>
          <p:cNvPr id="6" name="灯片编号占位符 5"/>
          <p:cNvSpPr>
            <a:spLocks noGrp="1"/>
          </p:cNvSpPr>
          <p:nvPr>
            <p:ph type="sldNum" sz="quarter" idx="12"/>
          </p:nvPr>
        </p:nvSpPr>
        <p:spPr>
          <a:xfrm>
            <a:off x="6457950" y="4767263"/>
            <a:ext cx="2057400" cy="273844"/>
          </a:xfrm>
          <a:prstGeom prst="rect">
            <a:avLst/>
          </a:prstGeom>
        </p:spPr>
        <p:txBody>
          <a:bodyPr vert="horz" wrap="square" lIns="68580" tIns="34290" rIns="68580" bIns="34290" numCol="1" anchor="t" anchorCtr="0" compatLnSpc="1">
            <a:prstTxWarp prst="textNoShape">
              <a:avLst/>
            </a:prstTxWarp>
          </a:bodyPr>
          <a:lstStyle>
            <a:lvl1pPr eaLnBrk="1" hangingPunct="1">
              <a:defRPr smtClean="0"/>
            </a:lvl1pPr>
          </a:lstStyle>
          <a:p>
            <a:pPr>
              <a:defRPr/>
            </a:pPr>
            <a:fld id="{4AAA05D2-2F82-4D1D-9A69-4CC173608BCF}" type="slidenum">
              <a:rPr lang="zh-CN" altLang="en-US"/>
              <a:pPr>
                <a:defRPr/>
              </a:pPr>
              <a:t>‹#›</a:t>
            </a:fld>
            <a:endParaRPr lang="zh-CN" altLang="en-US"/>
          </a:p>
        </p:txBody>
      </p:sp>
    </p:spTree>
  </p:cSld>
  <p:clrMapOvr>
    <a:masterClrMapping/>
  </p:clrMapOvr>
  <p:transition spd="slow" advClick="0" advTm="2000">
    <p:random/>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4672853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7114584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234298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7882006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220427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4138489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449276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5038957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5071874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090750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标题和内容">
    <p:spTree>
      <p:nvGrpSpPr>
        <p:cNvPr id="1" name=""/>
        <p:cNvGrpSpPr/>
        <p:nvPr/>
      </p:nvGrpSpPr>
      <p:grpSpPr>
        <a:xfrm>
          <a:off x="0" y="0"/>
          <a:ext cx="0" cy="0"/>
        </a:xfrm>
      </p:grpSpPr>
    </p:spTree>
  </p:cSld>
  <p:clrMapOvr>
    <a:masterClrMapping/>
  </p:clrMapOvr>
  <mc:AlternateContent>
    <mc:Choice Requires="p14">
      <p:transition spd="slow" advClick="0" p14:dur="2000"/>
    </mc:Choice>
    <mc:Fallback>
      <p:transition spd="slow" advClick="0"/>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2_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2969F21D-12A3-824C-80FA-D34F01E9177B}" type="datetimeFigureOut">
              <a:rPr kumimoji="1" lang="zh-CN" altLang="en-US" smtClean="0"/>
              <a:t>2018/6/6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C85CFEDB-804C-9249-87AB-F8162CDD6F1B}" type="slidenum">
              <a:rPr kumimoji="1" lang="zh-CN" altLang="en-US" smtClean="0"/>
              <a:t>‹#›</a:t>
            </a:fld>
            <a:endParaRPr kumimoji="1" lang="zh-CN" altLang="en-US"/>
          </a:p>
        </p:txBody>
      </p:sp>
    </p:spTree>
    <p:extLst>
      <p:ext uri="{BB962C8B-B14F-4D97-AF65-F5344CB8AC3E}">
        <p14:creationId val="173972818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1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t>2018/6/6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t>‹#›</a:t>
            </a:fld>
            <a:endParaRPr lang="zh-CN" altLang="en-US"/>
          </a:p>
        </p:txBody>
      </p:sp>
      <p:sp>
        <p:nvSpPr>
          <p:cNvPr id="14" name="文本框 37"/>
          <p:cNvSpPr txBox="1"/>
          <p:nvPr userDrawn="1"/>
        </p:nvSpPr>
        <p:spPr>
          <a:xfrm>
            <a:off x="899592" y="239588"/>
            <a:ext cx="912897" cy="312819"/>
          </a:xfrm>
          <a:prstGeom prst="rect">
            <a:avLst/>
          </a:prstGeom>
          <a:noFill/>
        </p:spPr>
        <p:txBody>
          <a:bodyPr wrap="none" lIns="96434" tIns="48217" rIns="96434" bIns="48217" rtlCol="0">
            <a:spAutoFit/>
          </a:bodyPr>
          <a:lstStyle/>
          <a:p>
            <a:pPr defTabSz="964278"/>
            <a:r>
              <a:rPr lang="zh-CN" altLang="en-US" sz="140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工作回顾</a:t>
            </a:r>
          </a:p>
        </p:txBody>
      </p:sp>
      <p:sp>
        <p:nvSpPr>
          <p:cNvPr id="15" name="文本框 38"/>
          <p:cNvSpPr txBox="1"/>
          <p:nvPr userDrawn="1"/>
        </p:nvSpPr>
        <p:spPr>
          <a:xfrm>
            <a:off x="899592" y="432889"/>
            <a:ext cx="892058" cy="258958"/>
          </a:xfrm>
          <a:prstGeom prst="rect">
            <a:avLst/>
          </a:prstGeom>
          <a:noFill/>
        </p:spPr>
        <p:txBody>
          <a:bodyPr wrap="none" lIns="96434" tIns="48217" rIns="96434" bIns="48217" rtlCol="0">
            <a:spAutoFit/>
          </a:bodyPr>
          <a:lstStyle/>
          <a:p>
            <a:pPr defTabSz="964278"/>
            <a:r>
              <a:rPr lang="en-US" altLang="zh-CN" sz="1050">
                <a:solidFill>
                  <a:schemeClr val="tx1">
                    <a:lumMod val="50000"/>
                    <a:lumOff val="50000"/>
                  </a:schemeClr>
                </a:solidFill>
                <a:ea typeface="微软雅黑" panose="020b0503020204020204" pitchFamily="34" charset="-122"/>
                <a:cs typeface="+mn-ea"/>
                <a:sym typeface="+mn-lt"/>
              </a:rPr>
              <a:t>Work review</a:t>
            </a:r>
            <a:endParaRPr lang="zh-CN" altLang="en-US" sz="1050">
              <a:solidFill>
                <a:schemeClr val="tx1">
                  <a:lumMod val="50000"/>
                  <a:lumOff val="50000"/>
                </a:schemeClr>
              </a:solidFill>
              <a:ea typeface="微软雅黑" panose="020b0503020204020204" pitchFamily="34" charset="-122"/>
              <a:cs typeface="+mn-ea"/>
              <a:sym typeface="+mn-lt"/>
            </a:endParaRP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Tree>
    <p:extLst>
      <p:ext uri="{BB962C8B-B14F-4D97-AF65-F5344CB8AC3E}">
        <p14:creationId val="29321356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2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t>2018/6/6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t>‹#›</a:t>
            </a:fld>
            <a:endParaRPr lang="zh-CN" altLang="en-US"/>
          </a:p>
        </p:txBody>
      </p:sp>
      <p:sp>
        <p:nvSpPr>
          <p:cNvPr id="14" name="文本框 37"/>
          <p:cNvSpPr txBox="1"/>
          <p:nvPr userDrawn="1"/>
        </p:nvSpPr>
        <p:spPr>
          <a:xfrm>
            <a:off x="899592" y="239588"/>
            <a:ext cx="912897" cy="312819"/>
          </a:xfrm>
          <a:prstGeom prst="rect">
            <a:avLst/>
          </a:prstGeom>
          <a:noFill/>
        </p:spPr>
        <p:txBody>
          <a:bodyPr wrap="none" lIns="96434" tIns="48217" rIns="96434" bIns="48217" rtlCol="0">
            <a:spAutoFit/>
          </a:bodyPr>
          <a:lstStyle/>
          <a:p>
            <a:pPr defTabSz="964278"/>
            <a:r>
              <a:rPr lang="zh-CN" altLang="en-US" sz="140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自我评价</a:t>
            </a:r>
          </a:p>
        </p:txBody>
      </p:sp>
      <p:sp>
        <p:nvSpPr>
          <p:cNvPr id="15" name="文本框 38"/>
          <p:cNvSpPr txBox="1"/>
          <p:nvPr userDrawn="1"/>
        </p:nvSpPr>
        <p:spPr>
          <a:xfrm>
            <a:off x="899592" y="432889"/>
            <a:ext cx="1012283" cy="258958"/>
          </a:xfrm>
          <a:prstGeom prst="rect">
            <a:avLst/>
          </a:prstGeom>
          <a:noFill/>
        </p:spPr>
        <p:txBody>
          <a:bodyPr wrap="none" lIns="96434" tIns="48217" rIns="96434" bIns="48217" rtlCol="0">
            <a:spAutoFit/>
          </a:bodyPr>
          <a:lstStyle/>
          <a:p>
            <a:pPr defTabSz="964278"/>
            <a:r>
              <a:rPr lang="en-US" altLang="zh-CN" sz="1050">
                <a:solidFill>
                  <a:schemeClr val="tx1">
                    <a:lumMod val="50000"/>
                    <a:lumOff val="50000"/>
                  </a:schemeClr>
                </a:solidFill>
                <a:ea typeface="微软雅黑" panose="020b0503020204020204" pitchFamily="34" charset="-122"/>
                <a:cs typeface="+mn-ea"/>
                <a:sym typeface="+mn-lt"/>
              </a:rPr>
              <a:t>Self-evaluation</a:t>
            </a:r>
            <a:endParaRPr lang="zh-CN" altLang="en-US" sz="1050">
              <a:solidFill>
                <a:schemeClr val="tx1">
                  <a:lumMod val="50000"/>
                  <a:lumOff val="50000"/>
                </a:schemeClr>
              </a:solidFill>
              <a:ea typeface="微软雅黑" panose="020b0503020204020204" pitchFamily="34" charset="-122"/>
              <a:cs typeface="+mn-ea"/>
              <a:sym typeface="+mn-lt"/>
            </a:endParaRP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Tree>
    <p:extLst>
      <p:ext uri="{BB962C8B-B14F-4D97-AF65-F5344CB8AC3E}">
        <p14:creationId val="29321356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3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t>2018/6/6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t>‹#›</a:t>
            </a:fld>
            <a:endParaRPr lang="zh-CN" altLang="en-US"/>
          </a:p>
        </p:txBody>
      </p:sp>
      <p:sp>
        <p:nvSpPr>
          <p:cNvPr id="14" name="文本框 37"/>
          <p:cNvSpPr txBox="1"/>
          <p:nvPr userDrawn="1"/>
        </p:nvSpPr>
        <p:spPr>
          <a:xfrm>
            <a:off x="899592" y="239588"/>
            <a:ext cx="912897" cy="312819"/>
          </a:xfrm>
          <a:prstGeom prst="rect">
            <a:avLst/>
          </a:prstGeom>
          <a:noFill/>
        </p:spPr>
        <p:txBody>
          <a:bodyPr wrap="none" lIns="96434" tIns="48217" rIns="96434" bIns="48217" rtlCol="0">
            <a:spAutoFit/>
          </a:bodyPr>
          <a:lstStyle/>
          <a:p>
            <a:pPr defTabSz="964278"/>
            <a:r>
              <a:rPr lang="zh-CN" altLang="en-US" sz="140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工作体会</a:t>
            </a:r>
          </a:p>
        </p:txBody>
      </p:sp>
      <p:sp>
        <p:nvSpPr>
          <p:cNvPr id="15" name="文本框 38"/>
          <p:cNvSpPr txBox="1"/>
          <p:nvPr userDrawn="1"/>
        </p:nvSpPr>
        <p:spPr>
          <a:xfrm>
            <a:off x="899592" y="432889"/>
            <a:ext cx="1126097" cy="258958"/>
          </a:xfrm>
          <a:prstGeom prst="rect">
            <a:avLst/>
          </a:prstGeom>
          <a:noFill/>
        </p:spPr>
        <p:txBody>
          <a:bodyPr wrap="none" lIns="96434" tIns="48217" rIns="96434" bIns="48217" rtlCol="0">
            <a:spAutoFit/>
          </a:bodyPr>
          <a:lstStyle/>
          <a:p>
            <a:pPr defTabSz="964278"/>
            <a:r>
              <a:rPr lang="en-US" altLang="zh-CN" sz="1050">
                <a:solidFill>
                  <a:schemeClr val="tx1">
                    <a:lumMod val="50000"/>
                    <a:lumOff val="50000"/>
                  </a:schemeClr>
                </a:solidFill>
                <a:ea typeface="微软雅黑" panose="020b0503020204020204" pitchFamily="34" charset="-122"/>
                <a:cs typeface="+mn-ea"/>
                <a:sym typeface="+mn-lt"/>
              </a:rPr>
              <a:t>Work experience</a:t>
            </a:r>
            <a:endParaRPr lang="zh-CN" altLang="en-US" sz="1050">
              <a:solidFill>
                <a:schemeClr val="tx1">
                  <a:lumMod val="50000"/>
                  <a:lumOff val="50000"/>
                </a:schemeClr>
              </a:solidFill>
              <a:ea typeface="微软雅黑" panose="020b0503020204020204" pitchFamily="34" charset="-122"/>
              <a:cs typeface="+mn-ea"/>
              <a:sym typeface="+mn-lt"/>
            </a:endParaRP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Tree>
    <p:extLst>
      <p:ext uri="{BB962C8B-B14F-4D97-AF65-F5344CB8AC3E}">
        <p14:creationId val="29321356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4_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t>2018/6/6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t>‹#›</a:t>
            </a:fld>
            <a:endParaRPr lang="zh-CN" altLang="en-US"/>
          </a:p>
        </p:txBody>
      </p:sp>
      <p:sp>
        <p:nvSpPr>
          <p:cNvPr id="14" name="文本框 37"/>
          <p:cNvSpPr txBox="1"/>
          <p:nvPr userDrawn="1"/>
        </p:nvSpPr>
        <p:spPr>
          <a:xfrm>
            <a:off x="899592" y="239588"/>
            <a:ext cx="1451506" cy="312819"/>
          </a:xfrm>
          <a:prstGeom prst="rect">
            <a:avLst/>
          </a:prstGeom>
          <a:noFill/>
        </p:spPr>
        <p:txBody>
          <a:bodyPr wrap="none" lIns="96434" tIns="48217" rIns="96434" bIns="48217" rtlCol="0">
            <a:spAutoFit/>
          </a:bodyPr>
          <a:lstStyle/>
          <a:p>
            <a:pPr defTabSz="964278"/>
            <a:r>
              <a:rPr lang="zh-CN" altLang="en-US" sz="1400">
                <a:solidFill>
                  <a:schemeClr val="tx1">
                    <a:lumMod val="50000"/>
                    <a:lumOff val="50000"/>
                  </a:schemeClr>
                </a:solidFill>
                <a:latin typeface="微软雅黑" panose="020b0503020204020204" pitchFamily="34" charset="-122"/>
                <a:ea typeface="微软雅黑" panose="020b0503020204020204" pitchFamily="34" charset="-122"/>
                <a:cs typeface="+mn-ea"/>
                <a:sym typeface="+mn-lt"/>
              </a:rPr>
              <a:t>工作规划和展望</a:t>
            </a:r>
          </a:p>
        </p:txBody>
      </p:sp>
      <p:sp>
        <p:nvSpPr>
          <p:cNvPr id="15" name="文本框 38"/>
          <p:cNvSpPr txBox="1"/>
          <p:nvPr userDrawn="1"/>
        </p:nvSpPr>
        <p:spPr>
          <a:xfrm>
            <a:off x="899592" y="432889"/>
            <a:ext cx="1584556" cy="258958"/>
          </a:xfrm>
          <a:prstGeom prst="rect">
            <a:avLst/>
          </a:prstGeom>
          <a:noFill/>
        </p:spPr>
        <p:txBody>
          <a:bodyPr wrap="none" lIns="96434" tIns="48217" rIns="96434" bIns="48217" rtlCol="0">
            <a:spAutoFit/>
          </a:bodyPr>
          <a:lstStyle/>
          <a:p>
            <a:pPr defTabSz="964278"/>
            <a:r>
              <a:rPr lang="en-US" altLang="zh-CN" sz="1050">
                <a:solidFill>
                  <a:schemeClr val="tx1">
                    <a:lumMod val="50000"/>
                    <a:lumOff val="50000"/>
                  </a:schemeClr>
                </a:solidFill>
                <a:ea typeface="微软雅黑" panose="020b0503020204020204" pitchFamily="34" charset="-122"/>
                <a:cs typeface="+mn-ea"/>
                <a:sym typeface="+mn-lt"/>
              </a:rPr>
              <a:t>Job planning and Outlook</a:t>
            </a:r>
            <a:endParaRPr lang="zh-CN" altLang="en-US" sz="1050">
              <a:solidFill>
                <a:schemeClr val="tx1">
                  <a:lumMod val="50000"/>
                  <a:lumOff val="50000"/>
                </a:schemeClr>
              </a:solidFill>
              <a:ea typeface="微软雅黑" panose="020b0503020204020204" pitchFamily="34" charset="-122"/>
              <a:cs typeface="+mn-ea"/>
              <a:sym typeface="+mn-lt"/>
            </a:endParaRPr>
          </a:p>
        </p:txBody>
      </p:sp>
      <p:sp>
        <p:nvSpPr>
          <p:cNvPr id="10" name="右箭头 9"/>
          <p:cNvSpPr/>
          <p:nvPr userDrawn="1"/>
        </p:nvSpPr>
        <p:spPr>
          <a:xfrm>
            <a:off x="467544" y="339502"/>
            <a:ext cx="432048" cy="21602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微软雅黑" panose="020b0503020204020204" pitchFamily="34" charset="-122"/>
            </a:endParaRPr>
          </a:p>
        </p:txBody>
      </p:sp>
    </p:spTree>
    <p:extLst>
      <p:ext uri="{BB962C8B-B14F-4D97-AF65-F5344CB8AC3E}">
        <p14:creationId val="29321356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3_自定义版式">
    <p:spTree>
      <p:nvGrpSpPr>
        <p:cNvPr id="1" name=""/>
        <p:cNvGrpSpPr/>
        <p:nvPr/>
      </p:nvGrpSpPr>
      <p:grpSpPr>
        <a:xfrm>
          <a:off x="0" y="0"/>
          <a:ext cx="0" cy="0"/>
        </a:xfrm>
      </p:grpSpPr>
    </p:spTree>
    <p:extLst>
      <p:ext uri="{BB962C8B-B14F-4D97-AF65-F5344CB8AC3E}">
        <p14:creationId val="53478386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5796315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9.xml" Type="http://schemas.openxmlformats.org/officeDocument/2006/relationships/slideLayout"/><Relationship Id="rId10" Target="../slideLayouts/slideLayout18.xml" Type="http://schemas.openxmlformats.org/officeDocument/2006/relationships/slideLayout"/><Relationship Id="rId11" Target="../slideLayouts/slideLayout19.xml" Type="http://schemas.openxmlformats.org/officeDocument/2006/relationships/slideLayout"/><Relationship Id="rId12" Target="../theme/theme2.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lumMod val="95000"/>
          </a:schemeClr>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ea typeface="微软雅黑" panose="020b0503020204020204" pitchFamily="34" charset="-122"/>
              </a:defRPr>
            </a:lvl1pPr>
          </a:lstStyle>
          <a:p>
            <a:fld id="{02854A03-91AF-448A-9954-517C0577E5F0}" type="datetimeFigureOut">
              <a:rPr lang="zh-CN" altLang="en-US" smtClean="0"/>
              <a:t>2018/6/6</a:t>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ea typeface="微软雅黑" panose="020b0503020204020204" pitchFamily="34" charset="-122"/>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ea typeface="微软雅黑" panose="020b0503020204020204" pitchFamily="34" charset="-122"/>
              </a:defRPr>
            </a:lvl1pPr>
          </a:lstStyle>
          <a:p>
            <a:fld id="{2EEFC946-6D13-4F8C-9740-992A906A613E}" type="slidenum">
              <a:rPr lang="zh-CN" altLang="en-US" smtClean="0"/>
              <a:t>‹#›</a:t>
            </a:fld>
            <a:endParaRPr lang="zh-CN" altLang="en-US"/>
          </a:p>
        </p:txBody>
      </p:sp>
    </p:spTree>
    <p:extLst>
      <p:ext uri="{BB962C8B-B14F-4D97-AF65-F5344CB8AC3E}">
        <p14:creationId val="3795072685"/>
      </p:ext>
    </p:extLst>
  </p:cSld>
  <p:clrMap bg1="lt1" tx1="dk1" bg2="lt2" tx2="dk2" accent1="accent1" accent2="accent2" accent3="accent3" accent4="accent4" accent5="accent5" accent6="accent6" hlink="hlink" folHlink="folHlink"/>
  <p:sldLayoutIdLst>
    <p:sldLayoutId id="2147483658" r:id="rId1"/>
    <p:sldLayoutId id="2147483664" r:id="rId2"/>
    <p:sldLayoutId id="2147483665" r:id="rId3"/>
    <p:sldLayoutId id="2147483669" r:id="rId4"/>
    <p:sldLayoutId id="2147483670" r:id="rId5"/>
    <p:sldLayoutId id="2147483671" r:id="rId6"/>
    <p:sldLayoutId id="2147483672" r:id="rId7"/>
    <p:sldLayoutId id="2147483667" r:id="rId8"/>
  </p:sldLayoutIdLst>
  <p:transition/>
  <p:timing/>
  <p:txStyles>
    <p:titleStyle>
      <a:lvl1pPr algn="ctr" defTabSz="914282" rtl="0" eaLnBrk="1" latinLnBrk="0" hangingPunct="1">
        <a:spcBef>
          <a:spcPct val="0"/>
        </a:spcBef>
        <a:buNone/>
        <a:defRPr sz="4400" kern="1200">
          <a:solidFill>
            <a:schemeClr val="tx1"/>
          </a:solidFill>
          <a:latin typeface="+mj-lt"/>
          <a:ea typeface="微软雅黑" panose="020b0503020204020204" pitchFamily="34" charset="-122"/>
          <a:cs typeface="+mj-cs"/>
        </a:defRPr>
      </a:lvl1pPr>
    </p:titleStyle>
    <p:bodyStyle>
      <a:lvl1pPr marL="342855" indent="-342855" algn="l" defTabSz="914282" rtl="0" eaLnBrk="1" latinLnBrk="0" hangingPunct="1">
        <a:spcBef>
          <a:spcPct val="20000"/>
        </a:spcBef>
        <a:buFont typeface="Arial" pitchFamily="34" charset="0"/>
        <a:buChar char="•"/>
        <a:defRPr sz="3200" kern="1200">
          <a:solidFill>
            <a:schemeClr val="tx1"/>
          </a:solidFill>
          <a:latin typeface="+mn-lt"/>
          <a:ea typeface="微软雅黑" panose="020b0503020204020204" pitchFamily="34" charset="-122"/>
          <a:cs typeface="+mn-cs"/>
        </a:defRPr>
      </a:lvl1pPr>
      <a:lvl2pPr marL="742854" indent="-285713" algn="l" defTabSz="914282" rtl="0" eaLnBrk="1" latinLnBrk="0" hangingPunct="1">
        <a:spcBef>
          <a:spcPct val="20000"/>
        </a:spcBef>
        <a:buFont typeface="Arial" pitchFamily="34" charset="0"/>
        <a:buChar char="–"/>
        <a:defRPr sz="2800" kern="1200">
          <a:solidFill>
            <a:schemeClr val="tx1"/>
          </a:solidFill>
          <a:latin typeface="+mn-lt"/>
          <a:ea typeface="微软雅黑" panose="020b0503020204020204" pitchFamily="34" charset="-122"/>
          <a:cs typeface="+mn-cs"/>
        </a:defRPr>
      </a:lvl2pPr>
      <a:lvl3pPr marL="1142852" indent="-228570" algn="l" defTabSz="914282" rtl="0" eaLnBrk="1" latinLnBrk="0" hangingPunct="1">
        <a:spcBef>
          <a:spcPct val="20000"/>
        </a:spcBef>
        <a:buFont typeface="Arial" pitchFamily="34" charset="0"/>
        <a:buChar char="•"/>
        <a:defRPr sz="2400" kern="1200">
          <a:solidFill>
            <a:schemeClr val="tx1"/>
          </a:solidFill>
          <a:latin typeface="+mn-lt"/>
          <a:ea typeface="微软雅黑" panose="020b0503020204020204" pitchFamily="34" charset="-122"/>
          <a:cs typeface="+mn-cs"/>
        </a:defRPr>
      </a:lvl3pPr>
      <a:lvl4pPr marL="1599993" indent="-228570" algn="l" defTabSz="914282" rtl="0" eaLnBrk="1" latinLnBrk="0" hangingPunct="1">
        <a:spcBef>
          <a:spcPct val="20000"/>
        </a:spcBef>
        <a:buFont typeface="Arial" pitchFamily="34" charset="0"/>
        <a:buChar char="–"/>
        <a:defRPr sz="2000" kern="1200">
          <a:solidFill>
            <a:schemeClr val="tx1"/>
          </a:solidFill>
          <a:latin typeface="+mn-lt"/>
          <a:ea typeface="微软雅黑" panose="020b0503020204020204" pitchFamily="34" charset="-122"/>
          <a:cs typeface="+mn-cs"/>
        </a:defRPr>
      </a:lvl4pPr>
      <a:lvl5pPr marL="2057133" indent="-228570" algn="l" defTabSz="914282" rtl="0" eaLnBrk="1" latinLnBrk="0" hangingPunct="1">
        <a:spcBef>
          <a:spcPct val="20000"/>
        </a:spcBef>
        <a:buFont typeface="Arial" pitchFamily="34" charset="0"/>
        <a:buChar char="»"/>
        <a:defRPr sz="2000" kern="1200">
          <a:solidFill>
            <a:schemeClr val="tx1"/>
          </a:solidFill>
          <a:latin typeface="+mn-lt"/>
          <a:ea typeface="微软雅黑" panose="020b0503020204020204" pitchFamily="34" charset="-122"/>
          <a:cs typeface="+mn-cs"/>
        </a:defRPr>
      </a:lvl5pPr>
      <a:lvl6pPr marL="251427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15"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56"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97" indent="-228570" algn="l" defTabSz="91428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282" rtl="0" eaLnBrk="1" latinLnBrk="0" hangingPunct="1">
        <a:defRPr sz="1800" kern="1200">
          <a:solidFill>
            <a:schemeClr val="tx1"/>
          </a:solidFill>
          <a:latin typeface="+mn-lt"/>
          <a:ea typeface="+mn-ea"/>
          <a:cs typeface="+mn-cs"/>
        </a:defRPr>
      </a:lvl1pPr>
      <a:lvl2pPr marL="457140" algn="l" defTabSz="914282" rtl="0" eaLnBrk="1" latinLnBrk="0" hangingPunct="1">
        <a:defRPr sz="1800" kern="1200">
          <a:solidFill>
            <a:schemeClr val="tx1"/>
          </a:solidFill>
          <a:latin typeface="+mn-lt"/>
          <a:ea typeface="+mn-ea"/>
          <a:cs typeface="+mn-cs"/>
        </a:defRPr>
      </a:lvl2pPr>
      <a:lvl3pPr marL="914282" algn="l" defTabSz="914282" rtl="0" eaLnBrk="1" latinLnBrk="0" hangingPunct="1">
        <a:defRPr sz="1800" kern="1200">
          <a:solidFill>
            <a:schemeClr val="tx1"/>
          </a:solidFill>
          <a:latin typeface="+mn-lt"/>
          <a:ea typeface="+mn-ea"/>
          <a:cs typeface="+mn-cs"/>
        </a:defRPr>
      </a:lvl3pPr>
      <a:lvl4pPr marL="1371422" algn="l" defTabSz="914282" rtl="0" eaLnBrk="1" latinLnBrk="0" hangingPunct="1">
        <a:defRPr sz="1800" kern="1200">
          <a:solidFill>
            <a:schemeClr val="tx1"/>
          </a:solidFill>
          <a:latin typeface="+mn-lt"/>
          <a:ea typeface="+mn-ea"/>
          <a:cs typeface="+mn-cs"/>
        </a:defRPr>
      </a:lvl4pPr>
      <a:lvl5pPr marL="1828563" algn="l" defTabSz="914282" rtl="0" eaLnBrk="1" latinLnBrk="0" hangingPunct="1">
        <a:defRPr sz="1800" kern="1200">
          <a:solidFill>
            <a:schemeClr val="tx1"/>
          </a:solidFill>
          <a:latin typeface="+mn-lt"/>
          <a:ea typeface="+mn-ea"/>
          <a:cs typeface="+mn-cs"/>
        </a:defRPr>
      </a:lvl5pPr>
      <a:lvl6pPr marL="2285704" algn="l" defTabSz="914282" rtl="0" eaLnBrk="1" latinLnBrk="0" hangingPunct="1">
        <a:defRPr sz="1800" kern="1200">
          <a:solidFill>
            <a:schemeClr val="tx1"/>
          </a:solidFill>
          <a:latin typeface="+mn-lt"/>
          <a:ea typeface="+mn-ea"/>
          <a:cs typeface="+mn-cs"/>
        </a:defRPr>
      </a:lvl6pPr>
      <a:lvl7pPr marL="2742845" algn="l" defTabSz="914282" rtl="0" eaLnBrk="1" latinLnBrk="0" hangingPunct="1">
        <a:defRPr sz="1800" kern="1200">
          <a:solidFill>
            <a:schemeClr val="tx1"/>
          </a:solidFill>
          <a:latin typeface="+mn-lt"/>
          <a:ea typeface="+mn-ea"/>
          <a:cs typeface="+mn-cs"/>
        </a:defRPr>
      </a:lvl7pPr>
      <a:lvl8pPr marL="3199985" algn="l" defTabSz="914282" rtl="0" eaLnBrk="1" latinLnBrk="0" hangingPunct="1">
        <a:defRPr sz="1800" kern="1200">
          <a:solidFill>
            <a:schemeClr val="tx1"/>
          </a:solidFill>
          <a:latin typeface="+mn-lt"/>
          <a:ea typeface="+mn-ea"/>
          <a:cs typeface="+mn-cs"/>
        </a:defRPr>
      </a:lvl8pPr>
      <a:lvl9pPr marL="3657126" algn="l" defTabSz="91428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16E5758D-A3C3-4E88-8AC0-22500507BD7E}" type="datetimeFigureOut">
              <a:rPr lang="zh-CN" altLang="en-US" smtClean="0">
                <a:solidFill>
                  <a:prstClr val="black">
                    <a:tint val="75000"/>
                  </a:prstClr>
                </a:solidFill>
              </a:rPr>
              <a:pPr defTabSz="685800"/>
              <a:t>2018/6/6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AA4E786F-588D-4932-A7B2-AE3451FA4ACA}"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val="395584120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1.xml" Type="http://schemas.openxmlformats.org/officeDocument/2006/relationships/notesSlide"/><Relationship Id="rId3" Target="../media/image4.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 Id="rId3" Target="../media/image1.jpeg" Type="http://schemas.openxmlformats.org/officeDocument/2006/relationships/image"/><Relationship Id="rId4" Target="../tags/tag23.xml" Type="http://schemas.openxmlformats.org/officeDocument/2006/relationships/tags"/><Relationship Id="rId5" Target="../tags/tag24.xml" Type="http://schemas.openxmlformats.org/officeDocument/2006/relationships/tags"/></Relationships>
</file>

<file path=ppt/slides/_rels/slide15.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4.xml" Type="http://schemas.openxmlformats.org/officeDocument/2006/relationships/notesSlide"/><Relationship Id="rId3" Target="http://www.rapidesign.cn/" TargetMode="External" Type="http://schemas.openxmlformats.org/officeDocument/2006/relationships/hyperlink"/></Relationships>
</file>

<file path=ppt/slides/_rels/slide16.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5.jpeg" Type="http://schemas.openxmlformats.org/officeDocument/2006/relationships/image"/><Relationship Id="rId3" Target="../media/image6.jpeg" Type="http://schemas.openxmlformats.org/officeDocument/2006/relationships/image"/><Relationship Id="rId4" Target="../media/image7.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6.xml" Type="http://schemas.openxmlformats.org/officeDocument/2006/relationships/slideLayout"/><Relationship Id="rId10" Target="../tags/tag32.xml" Type="http://schemas.openxmlformats.org/officeDocument/2006/relationships/tags"/><Relationship Id="rId11" Target="../tags/tag33.xml" Type="http://schemas.openxmlformats.org/officeDocument/2006/relationships/tags"/><Relationship Id="rId12" Target="../tags/tag34.xml" Type="http://schemas.openxmlformats.org/officeDocument/2006/relationships/tags"/><Relationship Id="rId13" Target="../tags/tag35.xml" Type="http://schemas.openxmlformats.org/officeDocument/2006/relationships/tags"/><Relationship Id="rId14" Target="../tags/tag36.xml" Type="http://schemas.openxmlformats.org/officeDocument/2006/relationships/tags"/><Relationship Id="rId15" Target="../tags/tag37.xml" Type="http://schemas.openxmlformats.org/officeDocument/2006/relationships/tags"/><Relationship Id="rId2" Target="../notesSlides/notesSlide15.xml" Type="http://schemas.openxmlformats.org/officeDocument/2006/relationships/notesSlide"/><Relationship Id="rId3" Target="../tags/tag25.xml" Type="http://schemas.openxmlformats.org/officeDocument/2006/relationships/tags"/><Relationship Id="rId4" Target="../tags/tag26.xml" Type="http://schemas.openxmlformats.org/officeDocument/2006/relationships/tags"/><Relationship Id="rId5" Target="../tags/tag27.xml" Type="http://schemas.openxmlformats.org/officeDocument/2006/relationships/tags"/><Relationship Id="rId6" Target="../tags/tag28.xml" Type="http://schemas.openxmlformats.org/officeDocument/2006/relationships/tags"/><Relationship Id="rId7" Target="../tags/tag29.xml" Type="http://schemas.openxmlformats.org/officeDocument/2006/relationships/tags"/><Relationship Id="rId8" Target="../tags/tag30.xml" Type="http://schemas.openxmlformats.org/officeDocument/2006/relationships/tags"/><Relationship Id="rId9" Target="../tags/tag31.xml" Type="http://schemas.openxmlformats.org/officeDocument/2006/relationships/tags"/></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6.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1.jpeg" Type="http://schemas.openxmlformats.org/officeDocument/2006/relationships/image"/><Relationship Id="rId4" Target="../tags/tag38.xml" Type="http://schemas.openxmlformats.org/officeDocument/2006/relationships/tags"/><Relationship Id="rId5" Target="../tags/tag39.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 Id="rId10" Target="../tags/tag8.xml" Type="http://schemas.openxmlformats.org/officeDocument/2006/relationships/tags"/><Relationship Id="rId11" Target="../tags/tag9.xml" Type="http://schemas.openxmlformats.org/officeDocument/2006/relationships/tags"/><Relationship Id="rId12" Target="../tags/tag10.xml" Type="http://schemas.openxmlformats.org/officeDocument/2006/relationships/tags"/><Relationship Id="rId13" Target="../tags/tag11.xml" Type="http://schemas.openxmlformats.org/officeDocument/2006/relationships/tags"/><Relationship Id="rId14" Target="../tags/tag12.xml" Type="http://schemas.openxmlformats.org/officeDocument/2006/relationships/tags"/><Relationship Id="rId15" Target="../tags/tag13.xml" Type="http://schemas.openxmlformats.org/officeDocument/2006/relationships/tags"/><Relationship Id="rId16" Target="../tags/tag14.xml" Type="http://schemas.openxmlformats.org/officeDocument/2006/relationships/tags"/><Relationship Id="rId17" Target="../tags/tag15.xml" Type="http://schemas.openxmlformats.org/officeDocument/2006/relationships/tags"/><Relationship Id="rId18" Target="../tags/tag16.xml" Type="http://schemas.openxmlformats.org/officeDocument/2006/relationships/tags"/><Relationship Id="rId19" Target="../tags/tag17.xml" Type="http://schemas.openxmlformats.org/officeDocument/2006/relationships/tags"/><Relationship Id="rId2" Target="../notesSlides/notesSlide2.xml" Type="http://schemas.openxmlformats.org/officeDocument/2006/relationships/notesSlide"/><Relationship Id="rId20" Target="../tags/tag18.xml" Type="http://schemas.openxmlformats.org/officeDocument/2006/relationships/tags"/><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8.jpeg" Type="http://schemas.openxmlformats.org/officeDocument/2006/relationships/image"/><Relationship Id="rId4" Target="../media/image9.wdp" Type="http://schemas.microsoft.com/office/2007/relationships/hdphoto"/></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 Id="rId3"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1.jpeg" Type="http://schemas.openxmlformats.org/officeDocument/2006/relationships/image"/><Relationship Id="rId4" Target="../tags/tag19.xml" Type="http://schemas.openxmlformats.org/officeDocument/2006/relationships/tags"/><Relationship Id="rId5" Target="../tags/tag20.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6.xml" Type="http://schemas.openxmlformats.org/officeDocument/2006/relationships/notesSlide"/><Relationship Id="rId3" Target="../media/image2.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 Id="rId3" Target="../media/image3.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1.jpeg" Type="http://schemas.openxmlformats.org/officeDocument/2006/relationships/image"/><Relationship Id="rId4" Target="../tags/tag21.xml" Type="http://schemas.openxmlformats.org/officeDocument/2006/relationships/tags"/><Relationship Id="rId5" Target="../tags/tag22.xml" Type="http://schemas.openxmlformats.org/officeDocument/2006/relationships/tags"/></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5)\千图网_画册封面图片_图片编号17975946\55b76287878b9副本.jpg" id="2" name="Picture 2"/>
          <p:cNvPicPr>
            <a:picLocks noChangeArrowheads="1" noChangeAspect="1"/>
          </p:cNvPicPr>
          <p:nvPr/>
        </p:nvPicPr>
        <p:blipFill>
          <a:blip r:embed="rId3"/>
          <a:stretch>
            <a:fillRect/>
          </a:stretch>
        </p:blipFill>
        <p:spPr bwMode="auto">
          <a:xfrm>
            <a:off x="0" y="0"/>
            <a:ext cx="9144000" cy="5148262"/>
          </a:xfrm>
          <a:prstGeom prst="rect">
            <a:avLst/>
          </a:prstGeom>
          <a:noFill/>
        </p:spPr>
      </p:pic>
      <p:sp>
        <p:nvSpPr>
          <p:cNvPr id="26" name="TextBox 25"/>
          <p:cNvSpPr txBox="1"/>
          <p:nvPr/>
        </p:nvSpPr>
        <p:spPr>
          <a:xfrm>
            <a:off x="2195736" y="1891159"/>
            <a:ext cx="4824536" cy="396240"/>
          </a:xfrm>
          <a:prstGeom prst="rect">
            <a:avLst/>
          </a:prstGeom>
          <a:noFill/>
        </p:spPr>
        <p:txBody>
          <a:bodyPr rtlCol="0" wrap="square">
            <a:spAutoFit/>
          </a:bodyPr>
          <a:lstStyle/>
          <a:p>
            <a:r>
              <a:rPr altLang="zh-CN" lang="en-US" sz="2000">
                <a:solidFill>
                  <a:schemeClr val="tx1">
                    <a:lumMod val="65000"/>
                    <a:lumOff val="35000"/>
                  </a:schemeClr>
                </a:solidFill>
                <a:latin charset="-122" panose="020b0503020204020204" pitchFamily="34" typeface="微软雅黑"/>
                <a:ea charset="-122" panose="020b0503020204020204" pitchFamily="34" typeface="微软雅黑"/>
              </a:rPr>
              <a:t>YOUR COMOANY’S NAME NAME</a:t>
            </a:r>
          </a:p>
        </p:txBody>
      </p:sp>
      <p:sp>
        <p:nvSpPr>
          <p:cNvPr id="27" name="TextBox 26"/>
          <p:cNvSpPr txBox="1"/>
          <p:nvPr/>
        </p:nvSpPr>
        <p:spPr>
          <a:xfrm>
            <a:off x="2061045" y="2219261"/>
            <a:ext cx="5159693" cy="701040"/>
          </a:xfrm>
          <a:prstGeom prst="rect">
            <a:avLst/>
          </a:prstGeom>
          <a:noFill/>
        </p:spPr>
        <p:txBody>
          <a:bodyPr rtlCol="0" wrap="none">
            <a:spAutoFit/>
          </a:bodyPr>
          <a:lstStyle/>
          <a:p>
            <a:r>
              <a:rPr altLang="en-US" lang="zh-CN" sz="4000">
                <a:solidFill>
                  <a:schemeClr val="tx1">
                    <a:lumMod val="65000"/>
                    <a:lumOff val="35000"/>
                  </a:schemeClr>
                </a:solidFill>
                <a:latin charset="-122" panose="020b0503020204020204" pitchFamily="34" typeface="微软雅黑"/>
                <a:ea charset="-122" panose="020b0503020204020204" pitchFamily="34" typeface="微软雅黑"/>
              </a:rPr>
              <a:t>简约述职报告PPT模版</a:t>
            </a:r>
          </a:p>
        </p:txBody>
      </p:sp>
      <p:sp>
        <p:nvSpPr>
          <p:cNvPr id="33" name="TextBox 32"/>
          <p:cNvSpPr txBox="1"/>
          <p:nvPr/>
        </p:nvSpPr>
        <p:spPr>
          <a:xfrm>
            <a:off x="3067228" y="2925399"/>
            <a:ext cx="3002280" cy="304800"/>
          </a:xfrm>
          <a:prstGeom prst="rect">
            <a:avLst/>
          </a:prstGeom>
          <a:noFill/>
        </p:spPr>
        <p:txBody>
          <a:bodyPr rtlCol="0" wrap="none">
            <a:spAutoFit/>
          </a:bodyPr>
          <a:lstStyle/>
          <a:p>
            <a:pPr algn="ctr" eaLnBrk="1" hangingPunct="1">
              <a:buFont charset="0" pitchFamily="34" typeface="Arial"/>
              <a:buNone/>
            </a:pPr>
            <a:r>
              <a:rPr altLang="en-US" lang="zh-CN" sz="1400">
                <a:solidFill>
                  <a:schemeClr val="tx1">
                    <a:lumMod val="65000"/>
                    <a:lumOff val="35000"/>
                  </a:schemeClr>
                </a:solidFill>
                <a:latin charset="-122" panose="020b0503020204020204" pitchFamily="34" typeface="微软雅黑"/>
                <a:ea charset="-122" panose="020b0503020204020204" pitchFamily="34" typeface="微软雅黑"/>
                <a:cs charset="-122" pitchFamily="34" typeface="微软雅黑"/>
              </a:rPr>
              <a:t>适用于商务总结/工作总结/工作计划</a:t>
            </a:r>
          </a:p>
        </p:txBody>
      </p:sp>
      <p:sp>
        <p:nvSpPr>
          <p:cNvPr id="34" name="TextBox 33"/>
          <p:cNvSpPr txBox="1"/>
          <p:nvPr/>
        </p:nvSpPr>
        <p:spPr>
          <a:xfrm>
            <a:off x="2123728" y="3302864"/>
            <a:ext cx="4752528" cy="274320"/>
          </a:xfrm>
          <a:prstGeom prst="rect">
            <a:avLst/>
          </a:prstGeom>
          <a:noFill/>
        </p:spPr>
        <p:txBody>
          <a:bodyPr rtlCol="0" wrap="square">
            <a:spAutoFit/>
          </a:bodyPr>
          <a:lstStyle/>
          <a:p>
            <a:pPr algn="ctr"/>
            <a:r>
              <a:rPr altLang="en-US" lang="zh-CN" sz="1200">
                <a:solidFill>
                  <a:schemeClr val="tx1">
                    <a:lumMod val="65000"/>
                    <a:lumOff val="35000"/>
                  </a:schemeClr>
                </a:solidFill>
                <a:ea charset="-122" panose="020b0503020204020204" pitchFamily="34" typeface="微软雅黑"/>
              </a:rPr>
              <a:t>汇报人：优页PPT         时间：201x年xx月xx日</a:t>
            </a:r>
          </a:p>
        </p:txBody>
      </p:sp>
      <p:sp>
        <p:nvSpPr>
          <p:cNvPr id="13" name="TextBox 12"/>
          <p:cNvSpPr txBox="1"/>
          <p:nvPr/>
        </p:nvSpPr>
        <p:spPr>
          <a:xfrm>
            <a:off x="3626748" y="915566"/>
            <a:ext cx="1953364" cy="2286000"/>
          </a:xfrm>
          <a:prstGeom prst="rect">
            <a:avLst/>
          </a:prstGeom>
          <a:noFill/>
        </p:spPr>
        <p:txBody>
          <a:bodyPr rtlCol="0" wrap="square">
            <a:spAutoFit/>
          </a:bodyPr>
          <a:lstStyle/>
          <a:p>
            <a:r>
              <a:rPr altLang="zh-CN" lang="en-US" spc="-300" sz="7200">
                <a:solidFill>
                  <a:schemeClr val="tx1">
                    <a:lumMod val="65000"/>
                    <a:lumOff val="35000"/>
                  </a:schemeClr>
                </a:solidFill>
                <a:latin charset="0" pitchFamily="34" typeface="Agency FB"/>
                <a:ea charset="-122" panose="020b0503020204020204" pitchFamily="34" typeface="微软雅黑"/>
              </a:rPr>
              <a:t>2018</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50"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ppt_w</p:attrName>
                                        </p:attrNameLst>
                                      </p:cBhvr>
                                      <p:tavLst>
                                        <p:tav tm="0">
                                          <p:val>
                                            <p:strVal val="#ppt_w+.3"/>
                                          </p:val>
                                        </p:tav>
                                        <p:tav tm="100000">
                                          <p:val>
                                            <p:strVal val="#ppt_w"/>
                                          </p:val>
                                        </p:tav>
                                      </p:tavLst>
                                    </p:anim>
                                    <p:anim calcmode="lin" valueType="num">
                                      <p:cBhvr>
                                        <p:cTn dur="1000" fill="hold" id="8"/>
                                        <p:tgtEl>
                                          <p:spTgt spid="2"/>
                                        </p:tgtEl>
                                        <p:attrNameLst>
                                          <p:attrName>ppt_h</p:attrName>
                                        </p:attrNameLst>
                                      </p:cBhvr>
                                      <p:tavLst>
                                        <p:tav tm="0">
                                          <p:val>
                                            <p:strVal val="#ppt_h"/>
                                          </p:val>
                                        </p:tav>
                                        <p:tav tm="100000">
                                          <p:val>
                                            <p:strVal val="#ppt_h"/>
                                          </p:val>
                                        </p:tav>
                                      </p:tavLst>
                                    </p:anim>
                                    <p:animEffect filter="fade" transition="in">
                                      <p:cBhvr>
                                        <p:cTn dur="1000" id="9"/>
                                        <p:tgtEl>
                                          <p:spTgt spid="2"/>
                                        </p:tgtEl>
                                      </p:cBhvr>
                                    </p:animEffect>
                                  </p:childTnLst>
                                </p:cTn>
                              </p:par>
                            </p:childTnLst>
                          </p:cTn>
                        </p:par>
                        <p:par>
                          <p:cTn fill="hold" id="10" nodeType="afterGroup">
                            <p:stCondLst>
                              <p:cond delay="1000"/>
                            </p:stCondLst>
                            <p:childTnLst>
                              <p:par>
                                <p:cTn fill="hold" grpId="0" id="11" nodeType="afterEffect" presetClass="entr" presetID="2" presetSubtype="8">
                                  <p:stCondLst>
                                    <p:cond delay="0"/>
                                  </p:stCondLst>
                                  <p:childTnLst>
                                    <p:set>
                                      <p:cBhvr>
                                        <p:cTn dur="1" fill="hold" id="12">
                                          <p:stCondLst>
                                            <p:cond delay="0"/>
                                          </p:stCondLst>
                                        </p:cTn>
                                        <p:tgtEl>
                                          <p:spTgt spid="26"/>
                                        </p:tgtEl>
                                        <p:attrNameLst>
                                          <p:attrName>style.visibility</p:attrName>
                                        </p:attrNameLst>
                                      </p:cBhvr>
                                      <p:to>
                                        <p:strVal val="visible"/>
                                      </p:to>
                                    </p:set>
                                    <p:anim calcmode="lin" valueType="num">
                                      <p:cBhvr additive="base">
                                        <p:cTn dur="500" fill="hold" id="13"/>
                                        <p:tgtEl>
                                          <p:spTgt spid="26"/>
                                        </p:tgtEl>
                                        <p:attrNameLst>
                                          <p:attrName>ppt_x</p:attrName>
                                        </p:attrNameLst>
                                      </p:cBhvr>
                                      <p:tavLst>
                                        <p:tav tm="0">
                                          <p:val>
                                            <p:strVal val="0-#ppt_w/2"/>
                                          </p:val>
                                        </p:tav>
                                        <p:tav tm="100000">
                                          <p:val>
                                            <p:strVal val="#ppt_x"/>
                                          </p:val>
                                        </p:tav>
                                      </p:tavLst>
                                    </p:anim>
                                    <p:anim calcmode="lin" valueType="num">
                                      <p:cBhvr additive="base">
                                        <p:cTn dur="500" fill="hold" id="14"/>
                                        <p:tgtEl>
                                          <p:spTgt spid="26"/>
                                        </p:tgtEl>
                                        <p:attrNameLst>
                                          <p:attrName>ppt_y</p:attrName>
                                        </p:attrNameLst>
                                      </p:cBhvr>
                                      <p:tavLst>
                                        <p:tav tm="0">
                                          <p:val>
                                            <p:strVal val="#ppt_y"/>
                                          </p:val>
                                        </p:tav>
                                        <p:tav tm="100000">
                                          <p:val>
                                            <p:strVal val="#ppt_y"/>
                                          </p:val>
                                        </p:tav>
                                      </p:tavLst>
                                    </p:anim>
                                  </p:childTnLst>
                                </p:cTn>
                              </p:par>
                            </p:childTnLst>
                          </p:cTn>
                        </p:par>
                        <p:par>
                          <p:cTn fill="hold" id="15" nodeType="afterGroup">
                            <p:stCondLst>
                              <p:cond delay="1500"/>
                            </p:stCondLst>
                            <p:childTnLst>
                              <p:par>
                                <p:cTn fill="hold" grpId="0" id="16" nodeType="afterEffect" presetClass="entr" presetID="45" presetSubtype="0">
                                  <p:stCondLst>
                                    <p:cond delay="0"/>
                                  </p:stCondLst>
                                  <p:iterate type="lt">
                                    <p:tmPct val="10000"/>
                                  </p:iterate>
                                  <p:childTnLst>
                                    <p:set>
                                      <p:cBhvr>
                                        <p:cTn dur="1" fill="hold" id="17">
                                          <p:stCondLst>
                                            <p:cond delay="0"/>
                                          </p:stCondLst>
                                        </p:cTn>
                                        <p:tgtEl>
                                          <p:spTgt spid="13"/>
                                        </p:tgtEl>
                                        <p:attrNameLst>
                                          <p:attrName>style.visibility</p:attrName>
                                        </p:attrNameLst>
                                      </p:cBhvr>
                                      <p:to>
                                        <p:strVal val="visible"/>
                                      </p:to>
                                    </p:set>
                                    <p:animEffect filter="fade" transition="in">
                                      <p:cBhvr>
                                        <p:cTn dur="1000" id="18"/>
                                        <p:tgtEl>
                                          <p:spTgt spid="13"/>
                                        </p:tgtEl>
                                      </p:cBhvr>
                                    </p:animEffect>
                                    <p:anim calcmode="lin" valueType="num">
                                      <p:cBhvr>
                                        <p:cTn dur="1000" fill="hold" id="19"/>
                                        <p:tgtEl>
                                          <p:spTgt spid="13"/>
                                        </p:tgtEl>
                                        <p:attrNameLst>
                                          <p:attrName>ppt_w</p:attrName>
                                        </p:attrNameLst>
                                      </p:cBhvr>
                                      <p:tavLst>
                                        <p:tav fmla="#ppt_w*sin(2.5*pi*$)" tm="0">
                                          <p:val>
                                            <p:fltVal val="0"/>
                                          </p:val>
                                        </p:tav>
                                        <p:tav tm="100000">
                                          <p:val>
                                            <p:fltVal val="1"/>
                                          </p:val>
                                        </p:tav>
                                      </p:tavLst>
                                    </p:anim>
                                    <p:anim calcmode="lin" valueType="num">
                                      <p:cBhvr>
                                        <p:cTn dur="1000" fill="hold" id="20"/>
                                        <p:tgtEl>
                                          <p:spTgt spid="13"/>
                                        </p:tgtEl>
                                        <p:attrNameLst>
                                          <p:attrName>ppt_h</p:attrName>
                                        </p:attrNameLst>
                                      </p:cBhvr>
                                      <p:tavLst>
                                        <p:tav tm="0">
                                          <p:val>
                                            <p:strVal val="#ppt_h"/>
                                          </p:val>
                                        </p:tav>
                                        <p:tav tm="100000">
                                          <p:val>
                                            <p:strVal val="#ppt_h"/>
                                          </p:val>
                                        </p:tav>
                                      </p:tavLst>
                                    </p:anim>
                                  </p:childTnLst>
                                </p:cTn>
                              </p:par>
                            </p:childTnLst>
                          </p:cTn>
                        </p:par>
                        <p:par>
                          <p:cTn fill="hold" id="21" nodeType="afterGroup">
                            <p:stCondLst>
                              <p:cond delay="2500"/>
                            </p:stCondLst>
                            <p:childTnLst>
                              <p:par>
                                <p:cTn fill="hold" grpId="0" id="22" nodeType="afterEffect" presetClass="entr" presetID="56" presetSubtype="0">
                                  <p:stCondLst>
                                    <p:cond delay="0"/>
                                  </p:stCondLst>
                                  <p:iterate type="lt">
                                    <p:tmPct val="10000"/>
                                  </p:iterate>
                                  <p:childTnLst>
                                    <p:set>
                                      <p:cBhvr>
                                        <p:cTn dur="1" fill="hold" id="23">
                                          <p:stCondLst>
                                            <p:cond delay="0"/>
                                          </p:stCondLst>
                                        </p:cTn>
                                        <p:tgtEl>
                                          <p:spTgt spid="27"/>
                                        </p:tgtEl>
                                        <p:attrNameLst>
                                          <p:attrName>style.visibility</p:attrName>
                                        </p:attrNameLst>
                                      </p:cBhvr>
                                      <p:to>
                                        <p:strVal val="visible"/>
                                      </p:to>
                                    </p:set>
                                    <p:anim by="(-#ppt_w*2)" calcmode="lin" valueType="num">
                                      <p:cBhvr rctx="PPT">
                                        <p:cTn autoRev="1" dur="500" fill="hold" id="24">
                                          <p:stCondLst>
                                            <p:cond delay="0"/>
                                          </p:stCondLst>
                                        </p:cTn>
                                        <p:tgtEl>
                                          <p:spTgt spid="27"/>
                                        </p:tgtEl>
                                        <p:attrNameLst>
                                          <p:attrName>ppt_w</p:attrName>
                                        </p:attrNameLst>
                                      </p:cBhvr>
                                    </p:anim>
                                    <p:anim by="(#ppt_w*0.50)" calcmode="lin" valueType="num">
                                      <p:cBhvr>
                                        <p:cTn autoRev="1" decel="50000" dur="500" fill="hold" id="25">
                                          <p:stCondLst>
                                            <p:cond delay="0"/>
                                          </p:stCondLst>
                                        </p:cTn>
                                        <p:tgtEl>
                                          <p:spTgt spid="27"/>
                                        </p:tgtEl>
                                        <p:attrNameLst>
                                          <p:attrName>ppt_x</p:attrName>
                                        </p:attrNameLst>
                                      </p:cBhvr>
                                    </p:anim>
                                    <p:anim calcmode="lin" from="(-#ppt_h/2)" to="(#ppt_y)" valueType="num">
                                      <p:cBhvr>
                                        <p:cTn dur="1000" fill="hold" id="26">
                                          <p:stCondLst>
                                            <p:cond delay="0"/>
                                          </p:stCondLst>
                                        </p:cTn>
                                        <p:tgtEl>
                                          <p:spTgt spid="27"/>
                                        </p:tgtEl>
                                        <p:attrNameLst>
                                          <p:attrName>ppt_y</p:attrName>
                                        </p:attrNameLst>
                                      </p:cBhvr>
                                    </p:anim>
                                    <p:animRot by="21600000">
                                      <p:cBhvr>
                                        <p:cTn dur="1000" fill="hold" id="27">
                                          <p:stCondLst>
                                            <p:cond delay="0"/>
                                          </p:stCondLst>
                                        </p:cTn>
                                        <p:tgtEl>
                                          <p:spTgt spid="27"/>
                                        </p:tgtEl>
                                        <p:attrNameLst>
                                          <p:attrName>r</p:attrName>
                                        </p:attrNameLst>
                                      </p:cBhvr>
                                    </p:animRot>
                                  </p:childTnLst>
                                </p:cTn>
                              </p:par>
                            </p:childTnLst>
                          </p:cTn>
                        </p:par>
                        <p:par>
                          <p:cTn fill="hold" id="28" nodeType="afterGroup">
                            <p:stCondLst>
                              <p:cond delay="3500"/>
                            </p:stCondLst>
                            <p:childTnLst>
                              <p:par>
                                <p:cTn fill="hold" grpId="0" id="29" nodeType="afterEffect" presetClass="entr" presetID="40" presetSubtype="0">
                                  <p:stCondLst>
                                    <p:cond delay="0"/>
                                  </p:stCondLst>
                                  <p:iterate type="lt">
                                    <p:tmPct val="10000"/>
                                  </p:iterate>
                                  <p:childTnLst>
                                    <p:set>
                                      <p:cBhvr>
                                        <p:cTn dur="1" fill="hold" id="30">
                                          <p:stCondLst>
                                            <p:cond delay="0"/>
                                          </p:stCondLst>
                                        </p:cTn>
                                        <p:tgtEl>
                                          <p:spTgt spid="33"/>
                                        </p:tgtEl>
                                        <p:attrNameLst>
                                          <p:attrName>style.visibility</p:attrName>
                                        </p:attrNameLst>
                                      </p:cBhvr>
                                      <p:to>
                                        <p:strVal val="visible"/>
                                      </p:to>
                                    </p:set>
                                    <p:animEffect filter="fade" transition="in">
                                      <p:cBhvr>
                                        <p:cTn dur="1000" id="31"/>
                                        <p:tgtEl>
                                          <p:spTgt spid="33"/>
                                        </p:tgtEl>
                                      </p:cBhvr>
                                    </p:animEffect>
                                    <p:anim calcmode="lin" valueType="num">
                                      <p:cBhvr>
                                        <p:cTn dur="1000" fill="hold" id="32"/>
                                        <p:tgtEl>
                                          <p:spTgt spid="33"/>
                                        </p:tgtEl>
                                        <p:attrNameLst>
                                          <p:attrName>ppt_x</p:attrName>
                                        </p:attrNameLst>
                                      </p:cBhvr>
                                      <p:tavLst>
                                        <p:tav tm="0">
                                          <p:val>
                                            <p:strVal val="#ppt_x-.1"/>
                                          </p:val>
                                        </p:tav>
                                        <p:tav tm="100000">
                                          <p:val>
                                            <p:strVal val="#ppt_x"/>
                                          </p:val>
                                        </p:tav>
                                      </p:tavLst>
                                    </p:anim>
                                    <p:anim calcmode="lin" valueType="num">
                                      <p:cBhvr>
                                        <p:cTn dur="1000" fill="hold" id="33"/>
                                        <p:tgtEl>
                                          <p:spTgt spid="33"/>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4500"/>
                            </p:stCondLst>
                            <p:childTnLst>
                              <p:par>
                                <p:cTn fill="hold" grpId="0" id="35" nodeType="afterEffect" presetClass="entr" presetID="42" presetSubtype="0">
                                  <p:stCondLst>
                                    <p:cond delay="0"/>
                                  </p:stCondLst>
                                  <p:childTnLst>
                                    <p:set>
                                      <p:cBhvr>
                                        <p:cTn dur="1" fill="hold" id="36">
                                          <p:stCondLst>
                                            <p:cond delay="0"/>
                                          </p:stCondLst>
                                        </p:cTn>
                                        <p:tgtEl>
                                          <p:spTgt spid="34"/>
                                        </p:tgtEl>
                                        <p:attrNameLst>
                                          <p:attrName>style.visibility</p:attrName>
                                        </p:attrNameLst>
                                      </p:cBhvr>
                                      <p:to>
                                        <p:strVal val="visible"/>
                                      </p:to>
                                    </p:set>
                                    <p:animEffect filter="fade" transition="in">
                                      <p:cBhvr>
                                        <p:cTn dur="1000" id="37"/>
                                        <p:tgtEl>
                                          <p:spTgt spid="34"/>
                                        </p:tgtEl>
                                      </p:cBhvr>
                                    </p:animEffect>
                                    <p:anim calcmode="lin" valueType="num">
                                      <p:cBhvr>
                                        <p:cTn dur="1000" fill="hold" id="38"/>
                                        <p:tgtEl>
                                          <p:spTgt spid="34"/>
                                        </p:tgtEl>
                                        <p:attrNameLst>
                                          <p:attrName>ppt_x</p:attrName>
                                        </p:attrNameLst>
                                      </p:cBhvr>
                                      <p:tavLst>
                                        <p:tav tm="0">
                                          <p:val>
                                            <p:strVal val="#ppt_x"/>
                                          </p:val>
                                        </p:tav>
                                        <p:tav tm="100000">
                                          <p:val>
                                            <p:strVal val="#ppt_x"/>
                                          </p:val>
                                        </p:tav>
                                      </p:tavLst>
                                    </p:anim>
                                    <p:anim calcmode="lin" valueType="num">
                                      <p:cBhvr>
                                        <p:cTn dur="1000" fill="hold" id="39"/>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33"/>
      <p:bldP grpId="0" spid="34"/>
      <p:bldP grpId="0" spid="13"/>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2" name="Block Arc 51"/>
          <p:cNvSpPr/>
          <p:nvPr/>
        </p:nvSpPr>
        <p:spPr>
          <a:xfrm>
            <a:off x="925713" y="1728758"/>
            <a:ext cx="1663609" cy="1662113"/>
          </a:xfrm>
          <a:prstGeom prst="blockArc">
            <a:avLst>
              <a:gd fmla="val 10800000" name="adj1"/>
              <a:gd fmla="val 3" name="adj2"/>
              <a:gd fmla="val 15291"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tIns="32506"/>
          <a:lstStyle/>
          <a:p>
            <a:pPr algn="ctr" defTabSz="1031408">
              <a:defRPr/>
            </a:pPr>
            <a:endParaRPr lang="en-US" sz="1900">
              <a:solidFill>
                <a:schemeClr val="tx1"/>
              </a:solidFill>
              <a:latin charset="0" pitchFamily="34" typeface="Arial"/>
              <a:ea charset="-122" panose="020b0503020204020204" pitchFamily="34" typeface="微软雅黑"/>
              <a:cs typeface="+mn-ea"/>
              <a:sym charset="0" pitchFamily="34" typeface="Arial"/>
            </a:endParaRPr>
          </a:p>
        </p:txBody>
      </p:sp>
      <p:sp>
        <p:nvSpPr>
          <p:cNvPr id="53" name="Block Arc 52"/>
          <p:cNvSpPr/>
          <p:nvPr/>
        </p:nvSpPr>
        <p:spPr>
          <a:xfrm rot="10800000">
            <a:off x="2332161" y="1725583"/>
            <a:ext cx="1663609" cy="1663700"/>
          </a:xfrm>
          <a:prstGeom prst="blockArc">
            <a:avLst>
              <a:gd fmla="val 10800000" name="adj1"/>
              <a:gd fmla="val 3" name="adj2"/>
              <a:gd fmla="val 15291" name="adj3"/>
            </a:avLst>
          </a:prstGeom>
          <a:solidFill>
            <a:schemeClr val="accent2"/>
          </a:solidFill>
          <a:ln algn="ctr" cap="flat" cmpd="sng" w="25400">
            <a:noFill/>
            <a:prstDash val="solid"/>
          </a:ln>
          <a:effectLst/>
        </p:spPr>
        <p:txBody>
          <a:bodyPr anchor="ctr" anchorCtr="0" bIns="34276" compatLnSpc="1" forceAA="0" fromWordArt="0" horzOverflow="overflow" lIns="68551" numCol="1" rIns="68551" rot="0" rtlCol="0" spcCol="0" spcFirstLastPara="0" tIns="34276" vert="horz" vertOverflow="overflow" wrap="square">
            <a:prstTxWarp prst="textNoShape">
              <a:avLst/>
            </a:prstTxWarp>
            <a:noAutofit/>
          </a:bodyPr>
          <a:lstStyle/>
          <a:p>
            <a:pPr algn="ctr">
              <a:lnSpc>
                <a:spcPct val="130000"/>
              </a:lnSpc>
            </a:pPr>
            <a:endParaRPr kern="0" lang="en-US" sz="1400">
              <a:solidFill>
                <a:sysClr lastClr="FFFFFF" val="window"/>
              </a:solidFill>
              <a:latin charset="0" pitchFamily="34" typeface="Arial"/>
              <a:ea charset="-122" panose="020b0503020204020204" pitchFamily="34" typeface="微软雅黑"/>
              <a:sym charset="0" pitchFamily="34" typeface="Arial"/>
            </a:endParaRPr>
          </a:p>
        </p:txBody>
      </p:sp>
      <p:sp>
        <p:nvSpPr>
          <p:cNvPr id="54" name="Block Arc 53"/>
          <p:cNvSpPr/>
          <p:nvPr/>
        </p:nvSpPr>
        <p:spPr>
          <a:xfrm>
            <a:off x="3740196" y="1728758"/>
            <a:ext cx="1663609" cy="1662113"/>
          </a:xfrm>
          <a:prstGeom prst="blockArc">
            <a:avLst>
              <a:gd fmla="val 10800000" name="adj1"/>
              <a:gd fmla="val 3" name="adj2"/>
              <a:gd fmla="val 15291" name="adj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tIns="32506"/>
          <a:lstStyle/>
          <a:p>
            <a:pPr algn="ctr" defTabSz="1031408">
              <a:defRPr/>
            </a:pPr>
            <a:endParaRPr lang="en-US" sz="1900">
              <a:solidFill>
                <a:schemeClr val="tx1"/>
              </a:solidFill>
              <a:latin charset="0" pitchFamily="34" typeface="Arial"/>
              <a:ea charset="-122" panose="020b0503020204020204" pitchFamily="34" typeface="微软雅黑"/>
              <a:cs typeface="+mn-ea"/>
              <a:sym charset="0" pitchFamily="34" typeface="Arial"/>
            </a:endParaRPr>
          </a:p>
        </p:txBody>
      </p:sp>
      <p:sp>
        <p:nvSpPr>
          <p:cNvPr id="55" name="Block Arc 54"/>
          <p:cNvSpPr/>
          <p:nvPr/>
        </p:nvSpPr>
        <p:spPr>
          <a:xfrm rot="10800000">
            <a:off x="5146643" y="1725583"/>
            <a:ext cx="1663609" cy="1663700"/>
          </a:xfrm>
          <a:prstGeom prst="blockArc">
            <a:avLst>
              <a:gd fmla="val 10800000" name="adj1"/>
              <a:gd fmla="val 3" name="adj2"/>
              <a:gd fmla="val 15291" name="adj3"/>
            </a:avLst>
          </a:prstGeom>
          <a:solidFill>
            <a:schemeClr val="accent4"/>
          </a:solidFill>
          <a:ln algn="ctr" cap="flat" cmpd="sng" w="25400">
            <a:noFill/>
            <a:prstDash val="solid"/>
          </a:ln>
          <a:effectLst/>
        </p:spPr>
        <p:txBody>
          <a:bodyPr anchor="ctr" anchorCtr="0" bIns="34276" compatLnSpc="1" forceAA="0" fromWordArt="0" horzOverflow="overflow" lIns="68551" numCol="1" rIns="68551" rot="0" rtlCol="0" spcCol="0" spcFirstLastPara="0" tIns="34276" vert="horz" vertOverflow="overflow" wrap="square">
            <a:prstTxWarp prst="textNoShape">
              <a:avLst/>
            </a:prstTxWarp>
            <a:noAutofit/>
          </a:bodyPr>
          <a:lstStyle/>
          <a:p>
            <a:pPr algn="ctr">
              <a:lnSpc>
                <a:spcPct val="130000"/>
              </a:lnSpc>
            </a:pPr>
            <a:endParaRPr kern="0" lang="en-US" sz="1400">
              <a:solidFill>
                <a:sysClr lastClr="FFFFFF" val="window"/>
              </a:solidFill>
              <a:latin charset="0" pitchFamily="34" typeface="Arial"/>
              <a:ea charset="-122" panose="020b0503020204020204" pitchFamily="34" typeface="微软雅黑"/>
              <a:sym charset="0" pitchFamily="34" typeface="Arial"/>
            </a:endParaRPr>
          </a:p>
        </p:txBody>
      </p:sp>
      <p:sp>
        <p:nvSpPr>
          <p:cNvPr id="56" name="Block Arc 55"/>
          <p:cNvSpPr/>
          <p:nvPr/>
        </p:nvSpPr>
        <p:spPr>
          <a:xfrm>
            <a:off x="6554680" y="1728758"/>
            <a:ext cx="1663609" cy="1662113"/>
          </a:xfrm>
          <a:prstGeom prst="blockArc">
            <a:avLst>
              <a:gd fmla="val 10800000" name="adj1"/>
              <a:gd fmla="val 3" name="adj2"/>
              <a:gd fmla="val 15291" name="adj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tIns="32506"/>
          <a:lstStyle/>
          <a:p>
            <a:pPr algn="ctr" defTabSz="1031408">
              <a:defRPr/>
            </a:pPr>
            <a:endParaRPr lang="en-US" sz="1900">
              <a:solidFill>
                <a:schemeClr val="tx1"/>
              </a:solidFill>
              <a:latin charset="0" pitchFamily="34" typeface="Arial"/>
              <a:ea charset="-122" panose="020b0503020204020204" pitchFamily="34" typeface="微软雅黑"/>
              <a:cs typeface="+mn-ea"/>
              <a:sym charset="0" pitchFamily="34" typeface="Arial"/>
            </a:endParaRPr>
          </a:p>
        </p:txBody>
      </p:sp>
      <p:sp>
        <p:nvSpPr>
          <p:cNvPr id="63" name="Freeform 62"/>
          <p:cNvSpPr/>
          <p:nvPr/>
        </p:nvSpPr>
        <p:spPr>
          <a:xfrm>
            <a:off x="1278119" y="2093883"/>
            <a:ext cx="966734" cy="96678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bIns="157972" lIns="182838" rIns="157972" tIns="182838"/>
          <a:lstStyle/>
          <a:p>
            <a:pPr algn="ctr" defTabSz="888813">
              <a:spcAft>
                <a:spcPct val="35000"/>
              </a:spcAft>
              <a:defRPr/>
            </a:pPr>
            <a:r>
              <a:rPr lang="en-US" sz="3600">
                <a:latin charset="0" pitchFamily="34" typeface="Arial"/>
                <a:ea charset="-122" panose="020b0503020204020204" pitchFamily="34" typeface="微软雅黑"/>
                <a:cs typeface="+mn-ea"/>
                <a:sym charset="0" pitchFamily="34" typeface="Arial"/>
              </a:rPr>
              <a:t>01</a:t>
            </a:r>
          </a:p>
        </p:txBody>
      </p:sp>
      <p:sp>
        <p:nvSpPr>
          <p:cNvPr id="64" name="Freeform 63"/>
          <p:cNvSpPr/>
          <p:nvPr/>
        </p:nvSpPr>
        <p:spPr>
          <a:xfrm>
            <a:off x="2687742" y="2093883"/>
            <a:ext cx="966734" cy="96678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2"/>
          </a:solidFill>
          <a:ln algn="ctr" cap="flat" cmpd="sng" w="25400">
            <a:noFill/>
            <a:prstDash val="solid"/>
          </a:ln>
          <a:effectLst/>
        </p:spPr>
        <p:txBody>
          <a:bodyPr anchor="ctr" anchorCtr="0" bIns="34276" compatLnSpc="1" forceAA="0" fromWordArt="0" horzOverflow="overflow" lIns="68551" numCol="1" rIns="68551" rot="0" rtlCol="0" spcCol="0" spcFirstLastPara="0" tIns="34276" vert="horz" vertOverflow="overflow" wrap="square">
            <a:prstTxWarp prst="textNoShape">
              <a:avLst/>
            </a:prstTxWarp>
            <a:noAutofit/>
          </a:bodyPr>
          <a:lstStyle/>
          <a:p>
            <a:pPr algn="ctr">
              <a:lnSpc>
                <a:spcPct val="130000"/>
              </a:lnSpc>
            </a:pPr>
            <a:r>
              <a:rPr kern="0" lang="en-US" sz="3600">
                <a:solidFill>
                  <a:sysClr lastClr="FFFFFF" val="window"/>
                </a:solidFill>
                <a:latin charset="0" pitchFamily="34" typeface="Arial"/>
                <a:ea charset="-122" panose="020b0503020204020204" pitchFamily="34" typeface="微软雅黑"/>
                <a:sym charset="0" pitchFamily="34" typeface="Arial"/>
              </a:rPr>
              <a:t>02</a:t>
            </a:r>
          </a:p>
        </p:txBody>
      </p:sp>
      <p:sp>
        <p:nvSpPr>
          <p:cNvPr id="65" name="Freeform 64"/>
          <p:cNvSpPr/>
          <p:nvPr/>
        </p:nvSpPr>
        <p:spPr>
          <a:xfrm>
            <a:off x="4097364" y="2093883"/>
            <a:ext cx="966734" cy="96678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bIns="157972" lIns="182838" rIns="157972" tIns="182838"/>
          <a:lstStyle/>
          <a:p>
            <a:pPr algn="ctr" defTabSz="888813">
              <a:spcAft>
                <a:spcPct val="35000"/>
              </a:spcAft>
              <a:defRPr/>
            </a:pPr>
            <a:r>
              <a:rPr lang="en-US" sz="3600">
                <a:latin charset="0" pitchFamily="34" typeface="Arial"/>
                <a:ea charset="-122" panose="020b0503020204020204" pitchFamily="34" typeface="微软雅黑"/>
                <a:cs typeface="+mn-ea"/>
                <a:sym charset="0" pitchFamily="34" typeface="Arial"/>
              </a:rPr>
              <a:t>03</a:t>
            </a:r>
          </a:p>
        </p:txBody>
      </p:sp>
      <p:sp>
        <p:nvSpPr>
          <p:cNvPr id="66" name="Freeform 65"/>
          <p:cNvSpPr/>
          <p:nvPr/>
        </p:nvSpPr>
        <p:spPr>
          <a:xfrm>
            <a:off x="5506988" y="2093883"/>
            <a:ext cx="966734" cy="96678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4"/>
          </a:solidFill>
          <a:ln algn="ctr" cap="flat" cmpd="sng" w="25400">
            <a:noFill/>
            <a:prstDash val="solid"/>
          </a:ln>
          <a:effectLst/>
        </p:spPr>
        <p:txBody>
          <a:bodyPr anchor="ctr" anchorCtr="0" bIns="34276" compatLnSpc="1" forceAA="0" fromWordArt="0" horzOverflow="overflow" lIns="68551" numCol="1" rIns="68551" rot="0" rtlCol="0" spcCol="0" spcFirstLastPara="0" tIns="34276" vert="horz" vertOverflow="overflow" wrap="square">
            <a:prstTxWarp prst="textNoShape">
              <a:avLst/>
            </a:prstTxWarp>
            <a:noAutofit/>
          </a:bodyPr>
          <a:lstStyle/>
          <a:p>
            <a:pPr algn="ctr">
              <a:lnSpc>
                <a:spcPct val="130000"/>
              </a:lnSpc>
            </a:pPr>
            <a:r>
              <a:rPr kern="0" lang="en-US" sz="3600">
                <a:solidFill>
                  <a:sysClr lastClr="FFFFFF" val="window"/>
                </a:solidFill>
                <a:latin charset="0" pitchFamily="34" typeface="Arial"/>
                <a:ea charset="-122" panose="020b0503020204020204" pitchFamily="34" typeface="微软雅黑"/>
                <a:sym charset="0" pitchFamily="34" typeface="Arial"/>
              </a:rPr>
              <a:t>04</a:t>
            </a:r>
          </a:p>
        </p:txBody>
      </p:sp>
      <p:sp>
        <p:nvSpPr>
          <p:cNvPr id="67" name="Freeform 66"/>
          <p:cNvSpPr/>
          <p:nvPr/>
        </p:nvSpPr>
        <p:spPr>
          <a:xfrm>
            <a:off x="6918197" y="2093883"/>
            <a:ext cx="965147" cy="966788"/>
          </a:xfrm>
          <a:custGeom>
            <a:gdLst>
              <a:gd fmla="*/ 0 w 905504" name="connsiteX0"/>
              <a:gd fmla="*/ 452752 h 905504" name="connsiteY0"/>
              <a:gd fmla="*/ 132608 w 905504" name="connsiteX1"/>
              <a:gd fmla="*/ 132608 h 905504" name="connsiteY1"/>
              <a:gd fmla="*/ 452752 w 905504" name="connsiteX2"/>
              <a:gd fmla="*/ 0 h 905504" name="connsiteY2"/>
              <a:gd fmla="*/ 772896 w 905504" name="connsiteX3"/>
              <a:gd fmla="*/ 132608 h 905504" name="connsiteY3"/>
              <a:gd fmla="*/ 905504 w 905504" name="connsiteX4"/>
              <a:gd fmla="*/ 452752 h 905504" name="connsiteY4"/>
              <a:gd fmla="*/ 772896 w 905504" name="connsiteX5"/>
              <a:gd fmla="*/ 772896 h 905504" name="connsiteY5"/>
              <a:gd fmla="*/ 452752 w 905504" name="connsiteX6"/>
              <a:gd fmla="*/ 905504 h 905504" name="connsiteY6"/>
              <a:gd fmla="*/ 132608 w 905504" name="connsiteX7"/>
              <a:gd fmla="*/ 772896 h 905504" name="connsiteY7"/>
              <a:gd fmla="*/ 0 w 905504" name="connsiteX8"/>
              <a:gd fmla="*/ 452752 h 90550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5504" w="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bIns="157972" lIns="182838" rIns="157972" tIns="182838"/>
          <a:lstStyle/>
          <a:p>
            <a:pPr algn="ctr" defTabSz="888813">
              <a:spcAft>
                <a:spcPct val="35000"/>
              </a:spcAft>
              <a:defRPr/>
            </a:pPr>
            <a:r>
              <a:rPr lang="en-US" sz="3600">
                <a:latin charset="0" pitchFamily="34" typeface="Arial"/>
                <a:ea charset="-122" panose="020b0503020204020204" pitchFamily="34" typeface="微软雅黑"/>
                <a:cs typeface="+mn-ea"/>
                <a:sym charset="0" pitchFamily="34" typeface="Arial"/>
              </a:rPr>
              <a:t>05</a:t>
            </a:r>
          </a:p>
        </p:txBody>
      </p:sp>
      <p:sp>
        <p:nvSpPr>
          <p:cNvPr id="33" name="Text Placeholder 7"/>
          <p:cNvSpPr txBox="1"/>
          <p:nvPr/>
        </p:nvSpPr>
        <p:spPr>
          <a:xfrm>
            <a:off x="794779" y="3425796"/>
            <a:ext cx="1537382" cy="253769"/>
          </a:xfrm>
          <a:prstGeom prst="rect">
            <a:avLst/>
          </a:prstGeom>
        </p:spPr>
        <p:txBody>
          <a:bodyPr anchor="ctr" bIns="73847" lIns="0" rIns="0" tIns="73847" vert="horz"/>
          <a:lstStyle>
            <a:lvl1pPr algn="r" eaLnBrk="0" fontAlgn="base" hangingPunct="0" indent="0" marL="0" rtl="0">
              <a:lnSpc>
                <a:spcPct val="100000"/>
              </a:lnSpc>
              <a:spcBef>
                <a:spcPct val="0"/>
              </a:spcBef>
              <a:spcAft>
                <a:spcPct val="0"/>
              </a:spcAft>
              <a:buFont charset="0"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1200">
                <a:solidFill>
                  <a:schemeClr val="bg1">
                    <a:lumMod val="50000"/>
                  </a:schemeClr>
                </a:solidFill>
                <a:ea charset="-122" panose="020b0503020204020204" pitchFamily="34" typeface="微软雅黑"/>
              </a:rPr>
              <a:t>文字内容</a:t>
            </a:r>
          </a:p>
        </p:txBody>
      </p:sp>
      <p:sp>
        <p:nvSpPr>
          <p:cNvPr id="34" name="Text Placeholder 2"/>
          <p:cNvSpPr txBox="1"/>
          <p:nvPr/>
        </p:nvSpPr>
        <p:spPr>
          <a:xfrm>
            <a:off x="794778" y="3699479"/>
            <a:ext cx="1630035" cy="411351"/>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a:t>
            </a:r>
          </a:p>
        </p:txBody>
      </p:sp>
      <p:sp>
        <p:nvSpPr>
          <p:cNvPr id="35" name="Text Placeholder 7"/>
          <p:cNvSpPr txBox="1"/>
          <p:nvPr/>
        </p:nvSpPr>
        <p:spPr>
          <a:xfrm>
            <a:off x="2447472" y="1204021"/>
            <a:ext cx="1537382" cy="253769"/>
          </a:xfrm>
          <a:prstGeom prst="rect">
            <a:avLst/>
          </a:prstGeom>
        </p:spPr>
        <p:txBody>
          <a:bodyPr anchor="ctr" bIns="73847" lIns="0" rIns="0" tIns="73847" vert="horz"/>
          <a:lstStyle>
            <a:lvl1pPr algn="r" eaLnBrk="0" fontAlgn="base" hangingPunct="0" indent="0" marL="0" rtl="0">
              <a:lnSpc>
                <a:spcPct val="100000"/>
              </a:lnSpc>
              <a:spcBef>
                <a:spcPct val="0"/>
              </a:spcBef>
              <a:spcAft>
                <a:spcPct val="0"/>
              </a:spcAft>
              <a:buFont charset="0"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1200">
                <a:solidFill>
                  <a:schemeClr val="bg1">
                    <a:lumMod val="50000"/>
                  </a:schemeClr>
                </a:solidFill>
                <a:ea charset="-122" panose="020b0503020204020204" pitchFamily="34" typeface="微软雅黑"/>
              </a:rPr>
              <a:t>文字内容</a:t>
            </a:r>
          </a:p>
        </p:txBody>
      </p:sp>
      <p:sp>
        <p:nvSpPr>
          <p:cNvPr id="36" name="Text Placeholder 2"/>
          <p:cNvSpPr txBox="1"/>
          <p:nvPr/>
        </p:nvSpPr>
        <p:spPr>
          <a:xfrm>
            <a:off x="2447471" y="1477703"/>
            <a:ext cx="1630035" cy="411351"/>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a:t>
            </a:r>
          </a:p>
        </p:txBody>
      </p:sp>
      <p:sp>
        <p:nvSpPr>
          <p:cNvPr id="37" name="Text Placeholder 7"/>
          <p:cNvSpPr txBox="1"/>
          <p:nvPr/>
        </p:nvSpPr>
        <p:spPr>
          <a:xfrm>
            <a:off x="3869872" y="3527401"/>
            <a:ext cx="1537382" cy="253769"/>
          </a:xfrm>
          <a:prstGeom prst="rect">
            <a:avLst/>
          </a:prstGeom>
        </p:spPr>
        <p:txBody>
          <a:bodyPr anchor="ctr" bIns="73847" lIns="0" rIns="0" tIns="73847" vert="horz"/>
          <a:lstStyle>
            <a:lvl1pPr algn="r" eaLnBrk="0" fontAlgn="base" hangingPunct="0" indent="0" marL="0" rtl="0">
              <a:lnSpc>
                <a:spcPct val="100000"/>
              </a:lnSpc>
              <a:spcBef>
                <a:spcPct val="0"/>
              </a:spcBef>
              <a:spcAft>
                <a:spcPct val="0"/>
              </a:spcAft>
              <a:buFont charset="0"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1200">
                <a:solidFill>
                  <a:schemeClr val="bg1">
                    <a:lumMod val="50000"/>
                  </a:schemeClr>
                </a:solidFill>
                <a:ea charset="-122" panose="020b0503020204020204" pitchFamily="34" typeface="微软雅黑"/>
              </a:rPr>
              <a:t>文字内容</a:t>
            </a:r>
          </a:p>
        </p:txBody>
      </p:sp>
      <p:sp>
        <p:nvSpPr>
          <p:cNvPr id="38" name="Text Placeholder 2"/>
          <p:cNvSpPr txBox="1"/>
          <p:nvPr/>
        </p:nvSpPr>
        <p:spPr>
          <a:xfrm>
            <a:off x="3869871" y="3801083"/>
            <a:ext cx="1630035" cy="411351"/>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a:t>
            </a:r>
          </a:p>
        </p:txBody>
      </p:sp>
      <p:sp>
        <p:nvSpPr>
          <p:cNvPr id="39" name="Text Placeholder 7"/>
          <p:cNvSpPr txBox="1"/>
          <p:nvPr/>
        </p:nvSpPr>
        <p:spPr>
          <a:xfrm>
            <a:off x="5251632" y="1237889"/>
            <a:ext cx="1537382" cy="253769"/>
          </a:xfrm>
          <a:prstGeom prst="rect">
            <a:avLst/>
          </a:prstGeom>
        </p:spPr>
        <p:txBody>
          <a:bodyPr anchor="ctr" bIns="73847" lIns="0" rIns="0" tIns="73847" vert="horz"/>
          <a:lstStyle>
            <a:lvl1pPr algn="r" eaLnBrk="0" fontAlgn="base" hangingPunct="0" indent="0" marL="0" rtl="0">
              <a:lnSpc>
                <a:spcPct val="100000"/>
              </a:lnSpc>
              <a:spcBef>
                <a:spcPct val="0"/>
              </a:spcBef>
              <a:spcAft>
                <a:spcPct val="0"/>
              </a:spcAft>
              <a:buFont charset="0"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1200">
                <a:solidFill>
                  <a:schemeClr val="bg1">
                    <a:lumMod val="50000"/>
                  </a:schemeClr>
                </a:solidFill>
                <a:ea charset="-122" panose="020b0503020204020204" pitchFamily="34" typeface="微软雅黑"/>
              </a:rPr>
              <a:t>文字内容</a:t>
            </a:r>
          </a:p>
        </p:txBody>
      </p:sp>
      <p:sp>
        <p:nvSpPr>
          <p:cNvPr id="40" name="Text Placeholder 2"/>
          <p:cNvSpPr txBox="1"/>
          <p:nvPr/>
        </p:nvSpPr>
        <p:spPr>
          <a:xfrm>
            <a:off x="5251631" y="1511571"/>
            <a:ext cx="1630035" cy="411351"/>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a:t>
            </a:r>
          </a:p>
        </p:txBody>
      </p:sp>
      <p:sp>
        <p:nvSpPr>
          <p:cNvPr id="41" name="Text Placeholder 7"/>
          <p:cNvSpPr txBox="1"/>
          <p:nvPr/>
        </p:nvSpPr>
        <p:spPr>
          <a:xfrm>
            <a:off x="6795952" y="3513854"/>
            <a:ext cx="1537382" cy="253769"/>
          </a:xfrm>
          <a:prstGeom prst="rect">
            <a:avLst/>
          </a:prstGeom>
        </p:spPr>
        <p:txBody>
          <a:bodyPr anchor="ctr" bIns="73847" lIns="0" rIns="0" tIns="73847" vert="horz"/>
          <a:lstStyle>
            <a:lvl1pPr algn="r" eaLnBrk="0" fontAlgn="base" hangingPunct="0" indent="0" marL="0" rtl="0">
              <a:lnSpc>
                <a:spcPct val="100000"/>
              </a:lnSpc>
              <a:spcBef>
                <a:spcPct val="0"/>
              </a:spcBef>
              <a:spcAft>
                <a:spcPct val="0"/>
              </a:spcAft>
              <a:buFont charset="0" pitchFamily="34" typeface="Arial"/>
              <a:buNone/>
              <a:defRPr b="1" kern="1200" sz="1266">
                <a:solidFill>
                  <a:schemeClr val="tx1">
                    <a:lumMod val="75000"/>
                    <a:lumOff val="25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1200">
                <a:solidFill>
                  <a:schemeClr val="bg1">
                    <a:lumMod val="50000"/>
                  </a:schemeClr>
                </a:solidFill>
                <a:ea charset="-122" panose="020b0503020204020204" pitchFamily="34" typeface="微软雅黑"/>
              </a:rPr>
              <a:t>文字内容</a:t>
            </a:r>
          </a:p>
        </p:txBody>
      </p:sp>
      <p:sp>
        <p:nvSpPr>
          <p:cNvPr id="42" name="Text Placeholder 2"/>
          <p:cNvSpPr txBox="1"/>
          <p:nvPr/>
        </p:nvSpPr>
        <p:spPr>
          <a:xfrm>
            <a:off x="6795952" y="3787537"/>
            <a:ext cx="1630035" cy="411351"/>
          </a:xfrm>
          <a:prstGeom prst="rect">
            <a:avLst/>
          </a:prstGeom>
        </p:spPr>
        <p:txBody>
          <a:bodyPr bIns="0" lIns="0" rIns="0" tIns="0" vert="horz"/>
          <a:lstStyle>
            <a:lvl1pPr algn="r" eaLnBrk="0" fontAlgn="base" hangingPunct="0" indent="0" marL="0" rtl="0">
              <a:lnSpc>
                <a:spcPct val="150000"/>
              </a:lnSpc>
              <a:spcBef>
                <a:spcPct val="0"/>
              </a:spcBef>
              <a:spcAft>
                <a:spcPct val="0"/>
              </a:spcAft>
              <a:buFont charset="0" pitchFamily="34" typeface="Arial"/>
              <a:buNone/>
              <a:defRPr baseline="0" kern="1200" sz="1002">
                <a:solidFill>
                  <a:schemeClr val="tx1">
                    <a:lumMod val="50000"/>
                    <a:lumOff val="50000"/>
                  </a:schemeClr>
                </a:solidFill>
                <a:latin typeface="Lato Regular"/>
                <a:ea typeface="+mn-ea"/>
                <a:cs typeface="Lato Regular"/>
              </a:defRPr>
            </a:lvl1pPr>
            <a:lvl2pPr algn="l" eaLnBrk="0" fontAlgn="base" hangingPunct="0" indent="-400050" marL="1041400" rtl="0">
              <a:spcBef>
                <a:spcPct val="20000"/>
              </a:spcBef>
              <a:spcAft>
                <a:spcPct val="0"/>
              </a:spcAft>
              <a:buFont charset="0" pitchFamily="34" typeface="Arial"/>
              <a:buChar char="–"/>
              <a:defRPr kern="1200" sz="4000">
                <a:solidFill>
                  <a:schemeClr val="tx1"/>
                </a:solidFill>
                <a:latin typeface="+mn-lt"/>
                <a:ea typeface="+mn-ea"/>
                <a:cs typeface="+mn-cs"/>
              </a:defRPr>
            </a:lvl2pPr>
            <a:lvl3pPr algn="l" eaLnBrk="0" fontAlgn="base" hangingPunct="0" indent="-319088" marL="1604963" rtl="0">
              <a:spcBef>
                <a:spcPct val="20000"/>
              </a:spcBef>
              <a:spcAft>
                <a:spcPct val="0"/>
              </a:spcAft>
              <a:buFont charset="0" pitchFamily="34" typeface="Arial"/>
              <a:buChar char="•"/>
              <a:defRPr kern="1200" sz="3400">
                <a:solidFill>
                  <a:schemeClr val="tx1"/>
                </a:solidFill>
                <a:latin typeface="+mn-lt"/>
                <a:ea typeface="+mn-ea"/>
                <a:cs typeface="+mn-cs"/>
              </a:defRPr>
            </a:lvl3pPr>
            <a:lvl4pPr algn="l" eaLnBrk="0" fontAlgn="base" hangingPunct="0" indent="-319088" marL="2247900" rtl="0">
              <a:spcBef>
                <a:spcPct val="20000"/>
              </a:spcBef>
              <a:spcAft>
                <a:spcPct val="0"/>
              </a:spcAft>
              <a:buFont charset="0" pitchFamily="34" typeface="Arial"/>
              <a:buChar char="–"/>
              <a:defRPr kern="1200" sz="2800">
                <a:solidFill>
                  <a:schemeClr val="tx1"/>
                </a:solidFill>
                <a:latin typeface="+mn-lt"/>
                <a:ea typeface="+mn-ea"/>
                <a:cs typeface="+mn-cs"/>
              </a:defRPr>
            </a:lvl4pPr>
            <a:lvl5pPr algn="l" eaLnBrk="0" fontAlgn="base" hangingPunct="0" indent="-319088" marL="2890838" rtl="0">
              <a:spcBef>
                <a:spcPct val="20000"/>
              </a:spcBef>
              <a:spcAft>
                <a:spcPct val="0"/>
              </a:spcAft>
              <a:buFont charset="0" pitchFamily="34" typeface="Arial"/>
              <a:buChar char="»"/>
              <a:defRPr kern="1200" sz="2800">
                <a:solidFill>
                  <a:schemeClr val="tx1"/>
                </a:solidFill>
                <a:latin typeface="+mn-lt"/>
                <a:ea typeface="+mn-ea"/>
                <a:cs typeface="+mn-cs"/>
              </a:defRPr>
            </a:lvl5pPr>
            <a:lvl6pPr algn="l" defTabSz="1285309" eaLnBrk="1" hangingPunct="1" indent="-321327" latinLnBrk="0" marL="3534603" rtl="0">
              <a:spcBef>
                <a:spcPct val="20000"/>
              </a:spcBef>
              <a:buFont charset="0" pitchFamily="34" typeface="Arial"/>
              <a:buChar char="•"/>
              <a:defRPr kern="1200" sz="2800">
                <a:solidFill>
                  <a:schemeClr val="tx1"/>
                </a:solidFill>
                <a:latin typeface="+mn-lt"/>
                <a:ea typeface="+mn-ea"/>
                <a:cs typeface="+mn-cs"/>
              </a:defRPr>
            </a:lvl6pPr>
            <a:lvl7pPr algn="l" defTabSz="1285309" eaLnBrk="1" hangingPunct="1" indent="-321327" latinLnBrk="0" marL="4177258" rtl="0">
              <a:spcBef>
                <a:spcPct val="20000"/>
              </a:spcBef>
              <a:buFont charset="0" pitchFamily="34" typeface="Arial"/>
              <a:buChar char="•"/>
              <a:defRPr kern="1200" sz="2800">
                <a:solidFill>
                  <a:schemeClr val="tx1"/>
                </a:solidFill>
                <a:latin typeface="+mn-lt"/>
                <a:ea typeface="+mn-ea"/>
                <a:cs typeface="+mn-cs"/>
              </a:defRPr>
            </a:lvl7pPr>
            <a:lvl8pPr algn="l" defTabSz="1285309" eaLnBrk="1" hangingPunct="1" indent="-321327" latinLnBrk="0" marL="4819911" rtl="0">
              <a:spcBef>
                <a:spcPct val="20000"/>
              </a:spcBef>
              <a:buFont charset="0" pitchFamily="34" typeface="Arial"/>
              <a:buChar char="•"/>
              <a:defRPr kern="1200" sz="2800">
                <a:solidFill>
                  <a:schemeClr val="tx1"/>
                </a:solidFill>
                <a:latin typeface="+mn-lt"/>
                <a:ea typeface="+mn-ea"/>
                <a:cs typeface="+mn-cs"/>
              </a:defRPr>
            </a:lvl8pPr>
            <a:lvl9pPr algn="l" defTabSz="1285309" eaLnBrk="1" hangingPunct="1" indent="-321327" latinLnBrk="0" marL="5462567" rtl="0">
              <a:spcBef>
                <a:spcPct val="20000"/>
              </a:spcBef>
              <a:buFont charset="0" pitchFamily="34" typeface="Arial"/>
              <a:buChar char="•"/>
              <a:defRPr kern="1200" sz="2800">
                <a:solidFill>
                  <a:schemeClr val="tx1"/>
                </a:solidFill>
                <a:latin typeface="+mn-lt"/>
                <a:ea typeface="+mn-ea"/>
                <a:cs typeface="+mn-cs"/>
              </a:defRPr>
            </a:lvl9pPr>
          </a:lstStyle>
          <a:p>
            <a:pPr algn="l"/>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a:t>
            </a:r>
          </a:p>
        </p:txBody>
      </p:sp>
    </p:spTree>
    <p:extLst>
      <p:ext uri="{BB962C8B-B14F-4D97-AF65-F5344CB8AC3E}">
        <p14:creationId val="2136765917"/>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fill="hold" id="5" nodeType="afterEffect" presetClass="entr" presetID="2" presetSubtype="1">
                                  <p:stCondLst>
                                    <p:cond delay="0"/>
                                  </p:stCondLst>
                                  <p:childTnLst>
                                    <p:set>
                                      <p:cBhvr>
                                        <p:cTn dur="1" fill="hold" id="6">
                                          <p:stCondLst>
                                            <p:cond delay="0"/>
                                          </p:stCondLst>
                                        </p:cTn>
                                        <p:tgtEl>
                                          <p:spTgt spid="52"/>
                                        </p:tgtEl>
                                        <p:attrNameLst>
                                          <p:attrName>style.visibility</p:attrName>
                                        </p:attrNameLst>
                                      </p:cBhvr>
                                      <p:to>
                                        <p:strVal val="visible"/>
                                      </p:to>
                                    </p:set>
                                    <p:anim calcmode="lin" valueType="num">
                                      <p:cBhvr additive="base">
                                        <p:cTn dur="750" fill="hold" id="7"/>
                                        <p:tgtEl>
                                          <p:spTgt spid="52"/>
                                        </p:tgtEl>
                                        <p:attrNameLst>
                                          <p:attrName>ppt_x</p:attrName>
                                        </p:attrNameLst>
                                      </p:cBhvr>
                                      <p:tavLst>
                                        <p:tav tm="0">
                                          <p:val>
                                            <p:strVal val="#ppt_x"/>
                                          </p:val>
                                        </p:tav>
                                        <p:tav tm="100000">
                                          <p:val>
                                            <p:strVal val="#ppt_x"/>
                                          </p:val>
                                        </p:tav>
                                      </p:tavLst>
                                    </p:anim>
                                    <p:anim calcmode="lin" valueType="num">
                                      <p:cBhvr additive="base">
                                        <p:cTn dur="750" fill="hold" id="8"/>
                                        <p:tgtEl>
                                          <p:spTgt spid="52"/>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750"/>
                            </p:stCondLst>
                            <p:childTnLst>
                              <p:par>
                                <p:cTn fill="hold" grpId="0" id="10" nodeType="afterEffect" presetClass="entr" presetID="23" presetSubtype="16">
                                  <p:stCondLst>
                                    <p:cond delay="0"/>
                                  </p:stCondLst>
                                  <p:childTnLst>
                                    <p:set>
                                      <p:cBhvr>
                                        <p:cTn dur="1" fill="hold" id="11">
                                          <p:stCondLst>
                                            <p:cond delay="0"/>
                                          </p:stCondLst>
                                        </p:cTn>
                                        <p:tgtEl>
                                          <p:spTgt spid="63"/>
                                        </p:tgtEl>
                                        <p:attrNameLst>
                                          <p:attrName>style.visibility</p:attrName>
                                        </p:attrNameLst>
                                      </p:cBhvr>
                                      <p:to>
                                        <p:strVal val="visible"/>
                                      </p:to>
                                    </p:set>
                                    <p:anim calcmode="lin" valueType="num">
                                      <p:cBhvr>
                                        <p:cTn dur="500" fill="hold" id="12"/>
                                        <p:tgtEl>
                                          <p:spTgt spid="63"/>
                                        </p:tgtEl>
                                        <p:attrNameLst>
                                          <p:attrName>ppt_w</p:attrName>
                                        </p:attrNameLst>
                                      </p:cBhvr>
                                      <p:tavLst>
                                        <p:tav tm="0">
                                          <p:val>
                                            <p:fltVal val="0"/>
                                          </p:val>
                                        </p:tav>
                                        <p:tav tm="100000">
                                          <p:val>
                                            <p:strVal val="#ppt_w"/>
                                          </p:val>
                                        </p:tav>
                                      </p:tavLst>
                                    </p:anim>
                                    <p:anim calcmode="lin" valueType="num">
                                      <p:cBhvr>
                                        <p:cTn dur="500" fill="hold" id="13"/>
                                        <p:tgtEl>
                                          <p:spTgt spid="63"/>
                                        </p:tgtEl>
                                        <p:attrNameLst>
                                          <p:attrName>ppt_h</p:attrName>
                                        </p:attrNameLst>
                                      </p:cBhvr>
                                      <p:tavLst>
                                        <p:tav tm="0">
                                          <p:val>
                                            <p:fltVal val="0"/>
                                          </p:val>
                                        </p:tav>
                                        <p:tav tm="100000">
                                          <p:val>
                                            <p:strVal val="#ppt_h"/>
                                          </p:val>
                                        </p:tav>
                                      </p:tavLst>
                                    </p:anim>
                                  </p:childTnLst>
                                </p:cTn>
                              </p:par>
                            </p:childTnLst>
                          </p:cTn>
                        </p:par>
                        <p:par>
                          <p:cTn fill="hold" id="14" nodeType="afterGroup">
                            <p:stCondLst>
                              <p:cond delay="1250"/>
                            </p:stCondLst>
                            <p:childTnLst>
                              <p:par>
                                <p:cTn accel="50000" fill="hold" id="15" nodeType="afterEffect" presetClass="entr" presetID="2" presetSubtype="4">
                                  <p:stCondLst>
                                    <p:cond delay="0"/>
                                  </p:stCondLst>
                                  <p:childTnLst>
                                    <p:set>
                                      <p:cBhvr>
                                        <p:cTn dur="1" fill="hold" id="16">
                                          <p:stCondLst>
                                            <p:cond delay="0"/>
                                          </p:stCondLst>
                                        </p:cTn>
                                        <p:tgtEl>
                                          <p:spTgt spid="53"/>
                                        </p:tgtEl>
                                        <p:attrNameLst>
                                          <p:attrName>style.visibility</p:attrName>
                                        </p:attrNameLst>
                                      </p:cBhvr>
                                      <p:to>
                                        <p:strVal val="visible"/>
                                      </p:to>
                                    </p:set>
                                    <p:anim calcmode="lin" valueType="num">
                                      <p:cBhvr additive="base">
                                        <p:cTn dur="750" fill="hold" id="17"/>
                                        <p:tgtEl>
                                          <p:spTgt spid="53"/>
                                        </p:tgtEl>
                                        <p:attrNameLst>
                                          <p:attrName>ppt_x</p:attrName>
                                        </p:attrNameLst>
                                      </p:cBhvr>
                                      <p:tavLst>
                                        <p:tav tm="0">
                                          <p:val>
                                            <p:strVal val="#ppt_x"/>
                                          </p:val>
                                        </p:tav>
                                        <p:tav tm="100000">
                                          <p:val>
                                            <p:strVal val="#ppt_x"/>
                                          </p:val>
                                        </p:tav>
                                      </p:tavLst>
                                    </p:anim>
                                    <p:anim calcmode="lin" valueType="num">
                                      <p:cBhvr additive="base">
                                        <p:cTn dur="750" fill="hold" id="18"/>
                                        <p:tgtEl>
                                          <p:spTgt spid="53"/>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2000"/>
                            </p:stCondLst>
                            <p:childTnLst>
                              <p:par>
                                <p:cTn fill="hold" grpId="0" id="20" nodeType="afterEffect" presetClass="entr" presetID="23" presetSubtype="16">
                                  <p:stCondLst>
                                    <p:cond delay="0"/>
                                  </p:stCondLst>
                                  <p:childTnLst>
                                    <p:set>
                                      <p:cBhvr>
                                        <p:cTn dur="1" fill="hold" id="21">
                                          <p:stCondLst>
                                            <p:cond delay="0"/>
                                          </p:stCondLst>
                                        </p:cTn>
                                        <p:tgtEl>
                                          <p:spTgt spid="64"/>
                                        </p:tgtEl>
                                        <p:attrNameLst>
                                          <p:attrName>style.visibility</p:attrName>
                                        </p:attrNameLst>
                                      </p:cBhvr>
                                      <p:to>
                                        <p:strVal val="visible"/>
                                      </p:to>
                                    </p:set>
                                    <p:anim calcmode="lin" valueType="num">
                                      <p:cBhvr>
                                        <p:cTn dur="500" fill="hold" id="22"/>
                                        <p:tgtEl>
                                          <p:spTgt spid="64"/>
                                        </p:tgtEl>
                                        <p:attrNameLst>
                                          <p:attrName>ppt_w</p:attrName>
                                        </p:attrNameLst>
                                      </p:cBhvr>
                                      <p:tavLst>
                                        <p:tav tm="0">
                                          <p:val>
                                            <p:fltVal val="0"/>
                                          </p:val>
                                        </p:tav>
                                        <p:tav tm="100000">
                                          <p:val>
                                            <p:strVal val="#ppt_w"/>
                                          </p:val>
                                        </p:tav>
                                      </p:tavLst>
                                    </p:anim>
                                    <p:anim calcmode="lin" valueType="num">
                                      <p:cBhvr>
                                        <p:cTn dur="500" fill="hold" id="23"/>
                                        <p:tgtEl>
                                          <p:spTgt spid="64"/>
                                        </p:tgtEl>
                                        <p:attrNameLst>
                                          <p:attrName>ppt_h</p:attrName>
                                        </p:attrNameLst>
                                      </p:cBhvr>
                                      <p:tavLst>
                                        <p:tav tm="0">
                                          <p:val>
                                            <p:fltVal val="0"/>
                                          </p:val>
                                        </p:tav>
                                        <p:tav tm="100000">
                                          <p:val>
                                            <p:strVal val="#ppt_h"/>
                                          </p:val>
                                        </p:tav>
                                      </p:tavLst>
                                    </p:anim>
                                  </p:childTnLst>
                                </p:cTn>
                              </p:par>
                            </p:childTnLst>
                          </p:cTn>
                        </p:par>
                        <p:par>
                          <p:cTn fill="hold" id="24" nodeType="afterGroup">
                            <p:stCondLst>
                              <p:cond delay="2500"/>
                            </p:stCondLst>
                            <p:childTnLst>
                              <p:par>
                                <p:cTn accel="50000" fill="hold" id="25" nodeType="afterEffect" presetClass="entr" presetID="2" presetSubtype="1">
                                  <p:stCondLst>
                                    <p:cond delay="0"/>
                                  </p:stCondLst>
                                  <p:childTnLst>
                                    <p:set>
                                      <p:cBhvr>
                                        <p:cTn dur="1" fill="hold" id="26">
                                          <p:stCondLst>
                                            <p:cond delay="0"/>
                                          </p:stCondLst>
                                        </p:cTn>
                                        <p:tgtEl>
                                          <p:spTgt spid="54"/>
                                        </p:tgtEl>
                                        <p:attrNameLst>
                                          <p:attrName>style.visibility</p:attrName>
                                        </p:attrNameLst>
                                      </p:cBhvr>
                                      <p:to>
                                        <p:strVal val="visible"/>
                                      </p:to>
                                    </p:set>
                                    <p:anim calcmode="lin" valueType="num">
                                      <p:cBhvr additive="base">
                                        <p:cTn dur="750" fill="hold" id="27"/>
                                        <p:tgtEl>
                                          <p:spTgt spid="54"/>
                                        </p:tgtEl>
                                        <p:attrNameLst>
                                          <p:attrName>ppt_x</p:attrName>
                                        </p:attrNameLst>
                                      </p:cBhvr>
                                      <p:tavLst>
                                        <p:tav tm="0">
                                          <p:val>
                                            <p:strVal val="#ppt_x"/>
                                          </p:val>
                                        </p:tav>
                                        <p:tav tm="100000">
                                          <p:val>
                                            <p:strVal val="#ppt_x"/>
                                          </p:val>
                                        </p:tav>
                                      </p:tavLst>
                                    </p:anim>
                                    <p:anim calcmode="lin" valueType="num">
                                      <p:cBhvr additive="base">
                                        <p:cTn dur="750" fill="hold" id="28"/>
                                        <p:tgtEl>
                                          <p:spTgt spid="54"/>
                                        </p:tgtEl>
                                        <p:attrNameLst>
                                          <p:attrName>ppt_y</p:attrName>
                                        </p:attrNameLst>
                                      </p:cBhvr>
                                      <p:tavLst>
                                        <p:tav tm="0">
                                          <p:val>
                                            <p:strVal val="0-#ppt_h/2"/>
                                          </p:val>
                                        </p:tav>
                                        <p:tav tm="100000">
                                          <p:val>
                                            <p:strVal val="#ppt_y"/>
                                          </p:val>
                                        </p:tav>
                                      </p:tavLst>
                                    </p:anim>
                                  </p:childTnLst>
                                </p:cTn>
                              </p:par>
                            </p:childTnLst>
                          </p:cTn>
                        </p:par>
                        <p:par>
                          <p:cTn fill="hold" id="29" nodeType="afterGroup">
                            <p:stCondLst>
                              <p:cond delay="3250"/>
                            </p:stCondLst>
                            <p:childTnLst>
                              <p:par>
                                <p:cTn fill="hold" grpId="0" id="30" nodeType="afterEffect" presetClass="entr" presetID="23" presetSubtype="16">
                                  <p:stCondLst>
                                    <p:cond delay="0"/>
                                  </p:stCondLst>
                                  <p:childTnLst>
                                    <p:set>
                                      <p:cBhvr>
                                        <p:cTn dur="1" fill="hold" id="31">
                                          <p:stCondLst>
                                            <p:cond delay="0"/>
                                          </p:stCondLst>
                                        </p:cTn>
                                        <p:tgtEl>
                                          <p:spTgt spid="65"/>
                                        </p:tgtEl>
                                        <p:attrNameLst>
                                          <p:attrName>style.visibility</p:attrName>
                                        </p:attrNameLst>
                                      </p:cBhvr>
                                      <p:to>
                                        <p:strVal val="visible"/>
                                      </p:to>
                                    </p:set>
                                    <p:anim calcmode="lin" valueType="num">
                                      <p:cBhvr>
                                        <p:cTn dur="500" fill="hold" id="32"/>
                                        <p:tgtEl>
                                          <p:spTgt spid="65"/>
                                        </p:tgtEl>
                                        <p:attrNameLst>
                                          <p:attrName>ppt_w</p:attrName>
                                        </p:attrNameLst>
                                      </p:cBhvr>
                                      <p:tavLst>
                                        <p:tav tm="0">
                                          <p:val>
                                            <p:fltVal val="0"/>
                                          </p:val>
                                        </p:tav>
                                        <p:tav tm="100000">
                                          <p:val>
                                            <p:strVal val="#ppt_w"/>
                                          </p:val>
                                        </p:tav>
                                      </p:tavLst>
                                    </p:anim>
                                    <p:anim calcmode="lin" valueType="num">
                                      <p:cBhvr>
                                        <p:cTn dur="500" fill="hold" id="33"/>
                                        <p:tgtEl>
                                          <p:spTgt spid="65"/>
                                        </p:tgtEl>
                                        <p:attrNameLst>
                                          <p:attrName>ppt_h</p:attrName>
                                        </p:attrNameLst>
                                      </p:cBhvr>
                                      <p:tavLst>
                                        <p:tav tm="0">
                                          <p:val>
                                            <p:fltVal val="0"/>
                                          </p:val>
                                        </p:tav>
                                        <p:tav tm="100000">
                                          <p:val>
                                            <p:strVal val="#ppt_h"/>
                                          </p:val>
                                        </p:tav>
                                      </p:tavLst>
                                    </p:anim>
                                  </p:childTnLst>
                                </p:cTn>
                              </p:par>
                            </p:childTnLst>
                          </p:cTn>
                        </p:par>
                        <p:par>
                          <p:cTn fill="hold" id="34" nodeType="afterGroup">
                            <p:stCondLst>
                              <p:cond delay="3750"/>
                            </p:stCondLst>
                            <p:childTnLst>
                              <p:par>
                                <p:cTn accel="50000" fill="hold" id="35" nodeType="afterEffect" presetClass="entr" presetID="2" presetSubtype="4">
                                  <p:stCondLst>
                                    <p:cond delay="0"/>
                                  </p:stCondLst>
                                  <p:childTnLst>
                                    <p:set>
                                      <p:cBhvr>
                                        <p:cTn dur="1" fill="hold" id="36">
                                          <p:stCondLst>
                                            <p:cond delay="0"/>
                                          </p:stCondLst>
                                        </p:cTn>
                                        <p:tgtEl>
                                          <p:spTgt spid="55"/>
                                        </p:tgtEl>
                                        <p:attrNameLst>
                                          <p:attrName>style.visibility</p:attrName>
                                        </p:attrNameLst>
                                      </p:cBhvr>
                                      <p:to>
                                        <p:strVal val="visible"/>
                                      </p:to>
                                    </p:set>
                                    <p:anim calcmode="lin" valueType="num">
                                      <p:cBhvr additive="base">
                                        <p:cTn dur="750" fill="hold" id="37"/>
                                        <p:tgtEl>
                                          <p:spTgt spid="55"/>
                                        </p:tgtEl>
                                        <p:attrNameLst>
                                          <p:attrName>ppt_x</p:attrName>
                                        </p:attrNameLst>
                                      </p:cBhvr>
                                      <p:tavLst>
                                        <p:tav tm="0">
                                          <p:val>
                                            <p:strVal val="#ppt_x"/>
                                          </p:val>
                                        </p:tav>
                                        <p:tav tm="100000">
                                          <p:val>
                                            <p:strVal val="#ppt_x"/>
                                          </p:val>
                                        </p:tav>
                                      </p:tavLst>
                                    </p:anim>
                                    <p:anim calcmode="lin" valueType="num">
                                      <p:cBhvr additive="base">
                                        <p:cTn dur="750" fill="hold" id="38"/>
                                        <p:tgtEl>
                                          <p:spTgt spid="55"/>
                                        </p:tgtEl>
                                        <p:attrNameLst>
                                          <p:attrName>ppt_y</p:attrName>
                                        </p:attrNameLst>
                                      </p:cBhvr>
                                      <p:tavLst>
                                        <p:tav tm="0">
                                          <p:val>
                                            <p:strVal val="1+#ppt_h/2"/>
                                          </p:val>
                                        </p:tav>
                                        <p:tav tm="100000">
                                          <p:val>
                                            <p:strVal val="#ppt_y"/>
                                          </p:val>
                                        </p:tav>
                                      </p:tavLst>
                                    </p:anim>
                                  </p:childTnLst>
                                </p:cTn>
                              </p:par>
                            </p:childTnLst>
                          </p:cTn>
                        </p:par>
                        <p:par>
                          <p:cTn fill="hold" id="39" nodeType="afterGroup">
                            <p:stCondLst>
                              <p:cond delay="4500"/>
                            </p:stCondLst>
                            <p:childTnLst>
                              <p:par>
                                <p:cTn fill="hold" grpId="0" id="40" nodeType="afterEffect" presetClass="entr" presetID="23" presetSubtype="16">
                                  <p:stCondLst>
                                    <p:cond delay="0"/>
                                  </p:stCondLst>
                                  <p:childTnLst>
                                    <p:set>
                                      <p:cBhvr>
                                        <p:cTn dur="1" fill="hold" id="41">
                                          <p:stCondLst>
                                            <p:cond delay="0"/>
                                          </p:stCondLst>
                                        </p:cTn>
                                        <p:tgtEl>
                                          <p:spTgt spid="66"/>
                                        </p:tgtEl>
                                        <p:attrNameLst>
                                          <p:attrName>style.visibility</p:attrName>
                                        </p:attrNameLst>
                                      </p:cBhvr>
                                      <p:to>
                                        <p:strVal val="visible"/>
                                      </p:to>
                                    </p:set>
                                    <p:anim calcmode="lin" valueType="num">
                                      <p:cBhvr>
                                        <p:cTn dur="500" fill="hold" id="42"/>
                                        <p:tgtEl>
                                          <p:spTgt spid="66"/>
                                        </p:tgtEl>
                                        <p:attrNameLst>
                                          <p:attrName>ppt_w</p:attrName>
                                        </p:attrNameLst>
                                      </p:cBhvr>
                                      <p:tavLst>
                                        <p:tav tm="0">
                                          <p:val>
                                            <p:fltVal val="0"/>
                                          </p:val>
                                        </p:tav>
                                        <p:tav tm="100000">
                                          <p:val>
                                            <p:strVal val="#ppt_w"/>
                                          </p:val>
                                        </p:tav>
                                      </p:tavLst>
                                    </p:anim>
                                    <p:anim calcmode="lin" valueType="num">
                                      <p:cBhvr>
                                        <p:cTn dur="500" fill="hold" id="43"/>
                                        <p:tgtEl>
                                          <p:spTgt spid="66"/>
                                        </p:tgtEl>
                                        <p:attrNameLst>
                                          <p:attrName>ppt_h</p:attrName>
                                        </p:attrNameLst>
                                      </p:cBhvr>
                                      <p:tavLst>
                                        <p:tav tm="0">
                                          <p:val>
                                            <p:fltVal val="0"/>
                                          </p:val>
                                        </p:tav>
                                        <p:tav tm="100000">
                                          <p:val>
                                            <p:strVal val="#ppt_h"/>
                                          </p:val>
                                        </p:tav>
                                      </p:tavLst>
                                    </p:anim>
                                  </p:childTnLst>
                                </p:cTn>
                              </p:par>
                            </p:childTnLst>
                          </p:cTn>
                        </p:par>
                        <p:par>
                          <p:cTn fill="hold" id="44" nodeType="afterGroup">
                            <p:stCondLst>
                              <p:cond delay="5000"/>
                            </p:stCondLst>
                            <p:childTnLst>
                              <p:par>
                                <p:cTn accel="50000" fill="hold" id="45" nodeType="afterEffect" presetClass="entr" presetID="2" presetSubtype="1">
                                  <p:stCondLst>
                                    <p:cond delay="0"/>
                                  </p:stCondLst>
                                  <p:childTnLst>
                                    <p:set>
                                      <p:cBhvr>
                                        <p:cTn dur="1" fill="hold" id="46">
                                          <p:stCondLst>
                                            <p:cond delay="0"/>
                                          </p:stCondLst>
                                        </p:cTn>
                                        <p:tgtEl>
                                          <p:spTgt spid="56"/>
                                        </p:tgtEl>
                                        <p:attrNameLst>
                                          <p:attrName>style.visibility</p:attrName>
                                        </p:attrNameLst>
                                      </p:cBhvr>
                                      <p:to>
                                        <p:strVal val="visible"/>
                                      </p:to>
                                    </p:set>
                                    <p:anim calcmode="lin" valueType="num">
                                      <p:cBhvr additive="base">
                                        <p:cTn dur="750" fill="hold" id="47"/>
                                        <p:tgtEl>
                                          <p:spTgt spid="56"/>
                                        </p:tgtEl>
                                        <p:attrNameLst>
                                          <p:attrName>ppt_x</p:attrName>
                                        </p:attrNameLst>
                                      </p:cBhvr>
                                      <p:tavLst>
                                        <p:tav tm="0">
                                          <p:val>
                                            <p:strVal val="#ppt_x"/>
                                          </p:val>
                                        </p:tav>
                                        <p:tav tm="100000">
                                          <p:val>
                                            <p:strVal val="#ppt_x"/>
                                          </p:val>
                                        </p:tav>
                                      </p:tavLst>
                                    </p:anim>
                                    <p:anim calcmode="lin" valueType="num">
                                      <p:cBhvr additive="base">
                                        <p:cTn dur="750" fill="hold" id="48"/>
                                        <p:tgtEl>
                                          <p:spTgt spid="56"/>
                                        </p:tgtEl>
                                        <p:attrNameLst>
                                          <p:attrName>ppt_y</p:attrName>
                                        </p:attrNameLst>
                                      </p:cBhvr>
                                      <p:tavLst>
                                        <p:tav tm="0">
                                          <p:val>
                                            <p:strVal val="0-#ppt_h/2"/>
                                          </p:val>
                                        </p:tav>
                                        <p:tav tm="100000">
                                          <p:val>
                                            <p:strVal val="#ppt_y"/>
                                          </p:val>
                                        </p:tav>
                                      </p:tavLst>
                                    </p:anim>
                                  </p:childTnLst>
                                </p:cTn>
                              </p:par>
                            </p:childTnLst>
                          </p:cTn>
                        </p:par>
                        <p:par>
                          <p:cTn fill="hold" id="49" nodeType="afterGroup">
                            <p:stCondLst>
                              <p:cond delay="5750"/>
                            </p:stCondLst>
                            <p:childTnLst>
                              <p:par>
                                <p:cTn fill="hold" grpId="0" id="50" nodeType="afterEffect" presetClass="entr" presetID="23" presetSubtype="16">
                                  <p:stCondLst>
                                    <p:cond delay="0"/>
                                  </p:stCondLst>
                                  <p:childTnLst>
                                    <p:set>
                                      <p:cBhvr>
                                        <p:cTn dur="1" fill="hold" id="51">
                                          <p:stCondLst>
                                            <p:cond delay="0"/>
                                          </p:stCondLst>
                                        </p:cTn>
                                        <p:tgtEl>
                                          <p:spTgt spid="67"/>
                                        </p:tgtEl>
                                        <p:attrNameLst>
                                          <p:attrName>style.visibility</p:attrName>
                                        </p:attrNameLst>
                                      </p:cBhvr>
                                      <p:to>
                                        <p:strVal val="visible"/>
                                      </p:to>
                                    </p:set>
                                    <p:anim calcmode="lin" valueType="num">
                                      <p:cBhvr>
                                        <p:cTn dur="500" fill="hold" id="52"/>
                                        <p:tgtEl>
                                          <p:spTgt spid="67"/>
                                        </p:tgtEl>
                                        <p:attrNameLst>
                                          <p:attrName>ppt_w</p:attrName>
                                        </p:attrNameLst>
                                      </p:cBhvr>
                                      <p:tavLst>
                                        <p:tav tm="0">
                                          <p:val>
                                            <p:fltVal val="0"/>
                                          </p:val>
                                        </p:tav>
                                        <p:tav tm="100000">
                                          <p:val>
                                            <p:strVal val="#ppt_w"/>
                                          </p:val>
                                        </p:tav>
                                      </p:tavLst>
                                    </p:anim>
                                    <p:anim calcmode="lin" valueType="num">
                                      <p:cBhvr>
                                        <p:cTn dur="500" fill="hold" id="53"/>
                                        <p:tgtEl>
                                          <p:spTgt spid="67"/>
                                        </p:tgtEl>
                                        <p:attrNameLst>
                                          <p:attrName>ppt_h</p:attrName>
                                        </p:attrNameLst>
                                      </p:cBhvr>
                                      <p:tavLst>
                                        <p:tav tm="0">
                                          <p:val>
                                            <p:fltVal val="0"/>
                                          </p:val>
                                        </p:tav>
                                        <p:tav tm="100000">
                                          <p:val>
                                            <p:strVal val="#ppt_h"/>
                                          </p:val>
                                        </p:tav>
                                      </p:tavLst>
                                    </p:anim>
                                  </p:childTnLst>
                                </p:cTn>
                              </p:par>
                            </p:childTnLst>
                          </p:cTn>
                        </p:par>
                        <p:par>
                          <p:cTn fill="hold" id="54" nodeType="afterGroup">
                            <p:stCondLst>
                              <p:cond delay="6250"/>
                            </p:stCondLst>
                            <p:childTnLst>
                              <p:par>
                                <p:cTn fill="hold" grpId="0" id="55" nodeType="afterEffect" presetClass="entr" presetID="53" presetSubtype="0">
                                  <p:stCondLst>
                                    <p:cond delay="0"/>
                                  </p:stCondLst>
                                  <p:childTnLst>
                                    <p:set>
                                      <p:cBhvr>
                                        <p:cTn dur="1" fill="hold" id="56">
                                          <p:stCondLst>
                                            <p:cond delay="0"/>
                                          </p:stCondLst>
                                        </p:cTn>
                                        <p:tgtEl>
                                          <p:spTgt spid="33">
                                            <p:txEl>
                                              <p:pRg end="0" st="0"/>
                                            </p:txEl>
                                          </p:spTgt>
                                        </p:tgtEl>
                                        <p:attrNameLst>
                                          <p:attrName>style.visibility</p:attrName>
                                        </p:attrNameLst>
                                      </p:cBhvr>
                                      <p:to>
                                        <p:strVal val="visible"/>
                                      </p:to>
                                    </p:set>
                                    <p:anim calcmode="lin" valueType="num">
                                      <p:cBhvr>
                                        <p:cTn dur="400" fill="hold" id="57"/>
                                        <p:tgtEl>
                                          <p:spTgt spid="33">
                                            <p:txEl>
                                              <p:pRg end="0" st="0"/>
                                            </p:txEl>
                                          </p:spTgt>
                                        </p:tgtEl>
                                        <p:attrNameLst>
                                          <p:attrName>ppt_w</p:attrName>
                                        </p:attrNameLst>
                                      </p:cBhvr>
                                      <p:tavLst>
                                        <p:tav tm="0">
                                          <p:val>
                                            <p:fltVal val="0"/>
                                          </p:val>
                                        </p:tav>
                                        <p:tav tm="100000">
                                          <p:val>
                                            <p:strVal val="#ppt_w"/>
                                          </p:val>
                                        </p:tav>
                                      </p:tavLst>
                                    </p:anim>
                                    <p:anim calcmode="lin" valueType="num">
                                      <p:cBhvr>
                                        <p:cTn dur="400" fill="hold" id="58"/>
                                        <p:tgtEl>
                                          <p:spTgt spid="33">
                                            <p:txEl>
                                              <p:pRg end="0" st="0"/>
                                            </p:txEl>
                                          </p:spTgt>
                                        </p:tgtEl>
                                        <p:attrNameLst>
                                          <p:attrName>ppt_h</p:attrName>
                                        </p:attrNameLst>
                                      </p:cBhvr>
                                      <p:tavLst>
                                        <p:tav tm="0">
                                          <p:val>
                                            <p:fltVal val="0"/>
                                          </p:val>
                                        </p:tav>
                                        <p:tav tm="100000">
                                          <p:val>
                                            <p:strVal val="#ppt_h"/>
                                          </p:val>
                                        </p:tav>
                                      </p:tavLst>
                                    </p:anim>
                                    <p:animEffect filter="fade" transition="in">
                                      <p:cBhvr>
                                        <p:cTn dur="400" id="59"/>
                                        <p:tgtEl>
                                          <p:spTgt spid="33">
                                            <p:txEl>
                                              <p:pRg end="0" st="0"/>
                                            </p:txEl>
                                          </p:spTgt>
                                        </p:tgtEl>
                                      </p:cBhvr>
                                    </p:animEffect>
                                  </p:childTnLst>
                                </p:cTn>
                              </p:par>
                            </p:childTnLst>
                          </p:cTn>
                        </p:par>
                        <p:par>
                          <p:cTn fill="hold" id="60" nodeType="afterGroup">
                            <p:stCondLst>
                              <p:cond delay="6650"/>
                            </p:stCondLst>
                            <p:childTnLst>
                              <p:par>
                                <p:cTn fill="hold" grpId="0" id="61" nodeType="afterEffect" presetClass="entr" presetID="53" presetSubtype="0">
                                  <p:stCondLst>
                                    <p:cond delay="0"/>
                                  </p:stCondLst>
                                  <p:childTnLst>
                                    <p:set>
                                      <p:cBhvr>
                                        <p:cTn dur="1" fill="hold" id="62">
                                          <p:stCondLst>
                                            <p:cond delay="0"/>
                                          </p:stCondLst>
                                        </p:cTn>
                                        <p:tgtEl>
                                          <p:spTgt spid="34">
                                            <p:txEl>
                                              <p:pRg end="0" st="0"/>
                                            </p:txEl>
                                          </p:spTgt>
                                        </p:tgtEl>
                                        <p:attrNameLst>
                                          <p:attrName>style.visibility</p:attrName>
                                        </p:attrNameLst>
                                      </p:cBhvr>
                                      <p:to>
                                        <p:strVal val="visible"/>
                                      </p:to>
                                    </p:set>
                                    <p:anim calcmode="lin" valueType="num">
                                      <p:cBhvr>
                                        <p:cTn dur="400" fill="hold" id="63"/>
                                        <p:tgtEl>
                                          <p:spTgt spid="34">
                                            <p:txEl>
                                              <p:pRg end="0" st="0"/>
                                            </p:txEl>
                                          </p:spTgt>
                                        </p:tgtEl>
                                        <p:attrNameLst>
                                          <p:attrName>ppt_w</p:attrName>
                                        </p:attrNameLst>
                                      </p:cBhvr>
                                      <p:tavLst>
                                        <p:tav tm="0">
                                          <p:val>
                                            <p:fltVal val="0"/>
                                          </p:val>
                                        </p:tav>
                                        <p:tav tm="100000">
                                          <p:val>
                                            <p:strVal val="#ppt_w"/>
                                          </p:val>
                                        </p:tav>
                                      </p:tavLst>
                                    </p:anim>
                                    <p:anim calcmode="lin" valueType="num">
                                      <p:cBhvr>
                                        <p:cTn dur="400" fill="hold" id="64"/>
                                        <p:tgtEl>
                                          <p:spTgt spid="34">
                                            <p:txEl>
                                              <p:pRg end="0" st="0"/>
                                            </p:txEl>
                                          </p:spTgt>
                                        </p:tgtEl>
                                        <p:attrNameLst>
                                          <p:attrName>ppt_h</p:attrName>
                                        </p:attrNameLst>
                                      </p:cBhvr>
                                      <p:tavLst>
                                        <p:tav tm="0">
                                          <p:val>
                                            <p:fltVal val="0"/>
                                          </p:val>
                                        </p:tav>
                                        <p:tav tm="100000">
                                          <p:val>
                                            <p:strVal val="#ppt_h"/>
                                          </p:val>
                                        </p:tav>
                                      </p:tavLst>
                                    </p:anim>
                                    <p:animEffect filter="fade" transition="in">
                                      <p:cBhvr>
                                        <p:cTn dur="400" id="65"/>
                                        <p:tgtEl>
                                          <p:spTgt spid="34">
                                            <p:txEl>
                                              <p:pRg end="0" st="0"/>
                                            </p:txEl>
                                          </p:spTgt>
                                        </p:tgtEl>
                                      </p:cBhvr>
                                    </p:animEffect>
                                  </p:childTnLst>
                                </p:cTn>
                              </p:par>
                            </p:childTnLst>
                          </p:cTn>
                        </p:par>
                        <p:par>
                          <p:cTn fill="hold" id="66" nodeType="afterGroup">
                            <p:stCondLst>
                              <p:cond delay="7050"/>
                            </p:stCondLst>
                            <p:childTnLst>
                              <p:par>
                                <p:cTn fill="hold" grpId="0" id="67" nodeType="afterEffect" presetClass="entr" presetID="53" presetSubtype="0">
                                  <p:stCondLst>
                                    <p:cond delay="0"/>
                                  </p:stCondLst>
                                  <p:childTnLst>
                                    <p:set>
                                      <p:cBhvr>
                                        <p:cTn dur="1" fill="hold" id="68">
                                          <p:stCondLst>
                                            <p:cond delay="0"/>
                                          </p:stCondLst>
                                        </p:cTn>
                                        <p:tgtEl>
                                          <p:spTgt spid="35">
                                            <p:txEl>
                                              <p:pRg end="0" st="0"/>
                                            </p:txEl>
                                          </p:spTgt>
                                        </p:tgtEl>
                                        <p:attrNameLst>
                                          <p:attrName>style.visibility</p:attrName>
                                        </p:attrNameLst>
                                      </p:cBhvr>
                                      <p:to>
                                        <p:strVal val="visible"/>
                                      </p:to>
                                    </p:set>
                                    <p:anim calcmode="lin" valueType="num">
                                      <p:cBhvr>
                                        <p:cTn dur="400" fill="hold" id="69"/>
                                        <p:tgtEl>
                                          <p:spTgt spid="35">
                                            <p:txEl>
                                              <p:pRg end="0" st="0"/>
                                            </p:txEl>
                                          </p:spTgt>
                                        </p:tgtEl>
                                        <p:attrNameLst>
                                          <p:attrName>ppt_w</p:attrName>
                                        </p:attrNameLst>
                                      </p:cBhvr>
                                      <p:tavLst>
                                        <p:tav tm="0">
                                          <p:val>
                                            <p:fltVal val="0"/>
                                          </p:val>
                                        </p:tav>
                                        <p:tav tm="100000">
                                          <p:val>
                                            <p:strVal val="#ppt_w"/>
                                          </p:val>
                                        </p:tav>
                                      </p:tavLst>
                                    </p:anim>
                                    <p:anim calcmode="lin" valueType="num">
                                      <p:cBhvr>
                                        <p:cTn dur="400" fill="hold" id="70"/>
                                        <p:tgtEl>
                                          <p:spTgt spid="35">
                                            <p:txEl>
                                              <p:pRg end="0" st="0"/>
                                            </p:txEl>
                                          </p:spTgt>
                                        </p:tgtEl>
                                        <p:attrNameLst>
                                          <p:attrName>ppt_h</p:attrName>
                                        </p:attrNameLst>
                                      </p:cBhvr>
                                      <p:tavLst>
                                        <p:tav tm="0">
                                          <p:val>
                                            <p:fltVal val="0"/>
                                          </p:val>
                                        </p:tav>
                                        <p:tav tm="100000">
                                          <p:val>
                                            <p:strVal val="#ppt_h"/>
                                          </p:val>
                                        </p:tav>
                                      </p:tavLst>
                                    </p:anim>
                                    <p:animEffect filter="fade" transition="in">
                                      <p:cBhvr>
                                        <p:cTn dur="400" id="71"/>
                                        <p:tgtEl>
                                          <p:spTgt spid="35">
                                            <p:txEl>
                                              <p:pRg end="0" st="0"/>
                                            </p:txEl>
                                          </p:spTgt>
                                        </p:tgtEl>
                                      </p:cBhvr>
                                    </p:animEffect>
                                  </p:childTnLst>
                                </p:cTn>
                              </p:par>
                            </p:childTnLst>
                          </p:cTn>
                        </p:par>
                        <p:par>
                          <p:cTn fill="hold" id="72" nodeType="afterGroup">
                            <p:stCondLst>
                              <p:cond delay="7450"/>
                            </p:stCondLst>
                            <p:childTnLst>
                              <p:par>
                                <p:cTn fill="hold" grpId="0" id="73" nodeType="afterEffect" presetClass="entr" presetID="53" presetSubtype="0">
                                  <p:stCondLst>
                                    <p:cond delay="0"/>
                                  </p:stCondLst>
                                  <p:childTnLst>
                                    <p:set>
                                      <p:cBhvr>
                                        <p:cTn dur="1" fill="hold" id="74">
                                          <p:stCondLst>
                                            <p:cond delay="0"/>
                                          </p:stCondLst>
                                        </p:cTn>
                                        <p:tgtEl>
                                          <p:spTgt spid="36">
                                            <p:txEl>
                                              <p:pRg end="0" st="0"/>
                                            </p:txEl>
                                          </p:spTgt>
                                        </p:tgtEl>
                                        <p:attrNameLst>
                                          <p:attrName>style.visibility</p:attrName>
                                        </p:attrNameLst>
                                      </p:cBhvr>
                                      <p:to>
                                        <p:strVal val="visible"/>
                                      </p:to>
                                    </p:set>
                                    <p:anim calcmode="lin" valueType="num">
                                      <p:cBhvr>
                                        <p:cTn dur="400" fill="hold" id="75"/>
                                        <p:tgtEl>
                                          <p:spTgt spid="36">
                                            <p:txEl>
                                              <p:pRg end="0" st="0"/>
                                            </p:txEl>
                                          </p:spTgt>
                                        </p:tgtEl>
                                        <p:attrNameLst>
                                          <p:attrName>ppt_w</p:attrName>
                                        </p:attrNameLst>
                                      </p:cBhvr>
                                      <p:tavLst>
                                        <p:tav tm="0">
                                          <p:val>
                                            <p:fltVal val="0"/>
                                          </p:val>
                                        </p:tav>
                                        <p:tav tm="100000">
                                          <p:val>
                                            <p:strVal val="#ppt_w"/>
                                          </p:val>
                                        </p:tav>
                                      </p:tavLst>
                                    </p:anim>
                                    <p:anim calcmode="lin" valueType="num">
                                      <p:cBhvr>
                                        <p:cTn dur="400" fill="hold" id="76"/>
                                        <p:tgtEl>
                                          <p:spTgt spid="36">
                                            <p:txEl>
                                              <p:pRg end="0" st="0"/>
                                            </p:txEl>
                                          </p:spTgt>
                                        </p:tgtEl>
                                        <p:attrNameLst>
                                          <p:attrName>ppt_h</p:attrName>
                                        </p:attrNameLst>
                                      </p:cBhvr>
                                      <p:tavLst>
                                        <p:tav tm="0">
                                          <p:val>
                                            <p:fltVal val="0"/>
                                          </p:val>
                                        </p:tav>
                                        <p:tav tm="100000">
                                          <p:val>
                                            <p:strVal val="#ppt_h"/>
                                          </p:val>
                                        </p:tav>
                                      </p:tavLst>
                                    </p:anim>
                                    <p:animEffect filter="fade" transition="in">
                                      <p:cBhvr>
                                        <p:cTn dur="400" id="77"/>
                                        <p:tgtEl>
                                          <p:spTgt spid="36">
                                            <p:txEl>
                                              <p:pRg end="0" st="0"/>
                                            </p:txEl>
                                          </p:spTgt>
                                        </p:tgtEl>
                                      </p:cBhvr>
                                    </p:animEffect>
                                  </p:childTnLst>
                                </p:cTn>
                              </p:par>
                            </p:childTnLst>
                          </p:cTn>
                        </p:par>
                        <p:par>
                          <p:cTn fill="hold" id="78" nodeType="afterGroup">
                            <p:stCondLst>
                              <p:cond delay="7850"/>
                            </p:stCondLst>
                            <p:childTnLst>
                              <p:par>
                                <p:cTn fill="hold" grpId="0" id="79" nodeType="afterEffect" presetClass="entr" presetID="53" presetSubtype="0">
                                  <p:stCondLst>
                                    <p:cond delay="0"/>
                                  </p:stCondLst>
                                  <p:childTnLst>
                                    <p:set>
                                      <p:cBhvr>
                                        <p:cTn dur="1" fill="hold" id="80">
                                          <p:stCondLst>
                                            <p:cond delay="0"/>
                                          </p:stCondLst>
                                        </p:cTn>
                                        <p:tgtEl>
                                          <p:spTgt spid="37">
                                            <p:txEl>
                                              <p:pRg end="0" st="0"/>
                                            </p:txEl>
                                          </p:spTgt>
                                        </p:tgtEl>
                                        <p:attrNameLst>
                                          <p:attrName>style.visibility</p:attrName>
                                        </p:attrNameLst>
                                      </p:cBhvr>
                                      <p:to>
                                        <p:strVal val="visible"/>
                                      </p:to>
                                    </p:set>
                                    <p:anim calcmode="lin" valueType="num">
                                      <p:cBhvr>
                                        <p:cTn dur="400" fill="hold" id="81"/>
                                        <p:tgtEl>
                                          <p:spTgt spid="37">
                                            <p:txEl>
                                              <p:pRg end="0" st="0"/>
                                            </p:txEl>
                                          </p:spTgt>
                                        </p:tgtEl>
                                        <p:attrNameLst>
                                          <p:attrName>ppt_w</p:attrName>
                                        </p:attrNameLst>
                                      </p:cBhvr>
                                      <p:tavLst>
                                        <p:tav tm="0">
                                          <p:val>
                                            <p:fltVal val="0"/>
                                          </p:val>
                                        </p:tav>
                                        <p:tav tm="100000">
                                          <p:val>
                                            <p:strVal val="#ppt_w"/>
                                          </p:val>
                                        </p:tav>
                                      </p:tavLst>
                                    </p:anim>
                                    <p:anim calcmode="lin" valueType="num">
                                      <p:cBhvr>
                                        <p:cTn dur="400" fill="hold" id="82"/>
                                        <p:tgtEl>
                                          <p:spTgt spid="37">
                                            <p:txEl>
                                              <p:pRg end="0" st="0"/>
                                            </p:txEl>
                                          </p:spTgt>
                                        </p:tgtEl>
                                        <p:attrNameLst>
                                          <p:attrName>ppt_h</p:attrName>
                                        </p:attrNameLst>
                                      </p:cBhvr>
                                      <p:tavLst>
                                        <p:tav tm="0">
                                          <p:val>
                                            <p:fltVal val="0"/>
                                          </p:val>
                                        </p:tav>
                                        <p:tav tm="100000">
                                          <p:val>
                                            <p:strVal val="#ppt_h"/>
                                          </p:val>
                                        </p:tav>
                                      </p:tavLst>
                                    </p:anim>
                                    <p:animEffect filter="fade" transition="in">
                                      <p:cBhvr>
                                        <p:cTn dur="400" id="83"/>
                                        <p:tgtEl>
                                          <p:spTgt spid="37">
                                            <p:txEl>
                                              <p:pRg end="0" st="0"/>
                                            </p:txEl>
                                          </p:spTgt>
                                        </p:tgtEl>
                                      </p:cBhvr>
                                    </p:animEffect>
                                  </p:childTnLst>
                                </p:cTn>
                              </p:par>
                            </p:childTnLst>
                          </p:cTn>
                        </p:par>
                        <p:par>
                          <p:cTn fill="hold" id="84" nodeType="afterGroup">
                            <p:stCondLst>
                              <p:cond delay="8250"/>
                            </p:stCondLst>
                            <p:childTnLst>
                              <p:par>
                                <p:cTn fill="hold" grpId="0" id="85" nodeType="afterEffect" presetClass="entr" presetID="53" presetSubtype="0">
                                  <p:stCondLst>
                                    <p:cond delay="0"/>
                                  </p:stCondLst>
                                  <p:childTnLst>
                                    <p:set>
                                      <p:cBhvr>
                                        <p:cTn dur="1" fill="hold" id="86">
                                          <p:stCondLst>
                                            <p:cond delay="0"/>
                                          </p:stCondLst>
                                        </p:cTn>
                                        <p:tgtEl>
                                          <p:spTgt spid="38">
                                            <p:txEl>
                                              <p:pRg end="0" st="0"/>
                                            </p:txEl>
                                          </p:spTgt>
                                        </p:tgtEl>
                                        <p:attrNameLst>
                                          <p:attrName>style.visibility</p:attrName>
                                        </p:attrNameLst>
                                      </p:cBhvr>
                                      <p:to>
                                        <p:strVal val="visible"/>
                                      </p:to>
                                    </p:set>
                                    <p:anim calcmode="lin" valueType="num">
                                      <p:cBhvr>
                                        <p:cTn dur="400" fill="hold" id="87"/>
                                        <p:tgtEl>
                                          <p:spTgt spid="38">
                                            <p:txEl>
                                              <p:pRg end="0" st="0"/>
                                            </p:txEl>
                                          </p:spTgt>
                                        </p:tgtEl>
                                        <p:attrNameLst>
                                          <p:attrName>ppt_w</p:attrName>
                                        </p:attrNameLst>
                                      </p:cBhvr>
                                      <p:tavLst>
                                        <p:tav tm="0">
                                          <p:val>
                                            <p:fltVal val="0"/>
                                          </p:val>
                                        </p:tav>
                                        <p:tav tm="100000">
                                          <p:val>
                                            <p:strVal val="#ppt_w"/>
                                          </p:val>
                                        </p:tav>
                                      </p:tavLst>
                                    </p:anim>
                                    <p:anim calcmode="lin" valueType="num">
                                      <p:cBhvr>
                                        <p:cTn dur="400" fill="hold" id="88"/>
                                        <p:tgtEl>
                                          <p:spTgt spid="38">
                                            <p:txEl>
                                              <p:pRg end="0" st="0"/>
                                            </p:txEl>
                                          </p:spTgt>
                                        </p:tgtEl>
                                        <p:attrNameLst>
                                          <p:attrName>ppt_h</p:attrName>
                                        </p:attrNameLst>
                                      </p:cBhvr>
                                      <p:tavLst>
                                        <p:tav tm="0">
                                          <p:val>
                                            <p:fltVal val="0"/>
                                          </p:val>
                                        </p:tav>
                                        <p:tav tm="100000">
                                          <p:val>
                                            <p:strVal val="#ppt_h"/>
                                          </p:val>
                                        </p:tav>
                                      </p:tavLst>
                                    </p:anim>
                                    <p:animEffect filter="fade" transition="in">
                                      <p:cBhvr>
                                        <p:cTn dur="400" id="89"/>
                                        <p:tgtEl>
                                          <p:spTgt spid="38">
                                            <p:txEl>
                                              <p:pRg end="0" st="0"/>
                                            </p:txEl>
                                          </p:spTgt>
                                        </p:tgtEl>
                                      </p:cBhvr>
                                    </p:animEffect>
                                  </p:childTnLst>
                                </p:cTn>
                              </p:par>
                            </p:childTnLst>
                          </p:cTn>
                        </p:par>
                        <p:par>
                          <p:cTn fill="hold" id="90" nodeType="afterGroup">
                            <p:stCondLst>
                              <p:cond delay="8650"/>
                            </p:stCondLst>
                            <p:childTnLst>
                              <p:par>
                                <p:cTn fill="hold" grpId="0" id="91" nodeType="afterEffect" presetClass="entr" presetID="53" presetSubtype="0">
                                  <p:stCondLst>
                                    <p:cond delay="0"/>
                                  </p:stCondLst>
                                  <p:childTnLst>
                                    <p:set>
                                      <p:cBhvr>
                                        <p:cTn dur="1" fill="hold" id="92">
                                          <p:stCondLst>
                                            <p:cond delay="0"/>
                                          </p:stCondLst>
                                        </p:cTn>
                                        <p:tgtEl>
                                          <p:spTgt spid="39">
                                            <p:txEl>
                                              <p:pRg end="0" st="0"/>
                                            </p:txEl>
                                          </p:spTgt>
                                        </p:tgtEl>
                                        <p:attrNameLst>
                                          <p:attrName>style.visibility</p:attrName>
                                        </p:attrNameLst>
                                      </p:cBhvr>
                                      <p:to>
                                        <p:strVal val="visible"/>
                                      </p:to>
                                    </p:set>
                                    <p:anim calcmode="lin" valueType="num">
                                      <p:cBhvr>
                                        <p:cTn dur="400" fill="hold" id="93"/>
                                        <p:tgtEl>
                                          <p:spTgt spid="39">
                                            <p:txEl>
                                              <p:pRg end="0" st="0"/>
                                            </p:txEl>
                                          </p:spTgt>
                                        </p:tgtEl>
                                        <p:attrNameLst>
                                          <p:attrName>ppt_w</p:attrName>
                                        </p:attrNameLst>
                                      </p:cBhvr>
                                      <p:tavLst>
                                        <p:tav tm="0">
                                          <p:val>
                                            <p:fltVal val="0"/>
                                          </p:val>
                                        </p:tav>
                                        <p:tav tm="100000">
                                          <p:val>
                                            <p:strVal val="#ppt_w"/>
                                          </p:val>
                                        </p:tav>
                                      </p:tavLst>
                                    </p:anim>
                                    <p:anim calcmode="lin" valueType="num">
                                      <p:cBhvr>
                                        <p:cTn dur="400" fill="hold" id="94"/>
                                        <p:tgtEl>
                                          <p:spTgt spid="39">
                                            <p:txEl>
                                              <p:pRg end="0" st="0"/>
                                            </p:txEl>
                                          </p:spTgt>
                                        </p:tgtEl>
                                        <p:attrNameLst>
                                          <p:attrName>ppt_h</p:attrName>
                                        </p:attrNameLst>
                                      </p:cBhvr>
                                      <p:tavLst>
                                        <p:tav tm="0">
                                          <p:val>
                                            <p:fltVal val="0"/>
                                          </p:val>
                                        </p:tav>
                                        <p:tav tm="100000">
                                          <p:val>
                                            <p:strVal val="#ppt_h"/>
                                          </p:val>
                                        </p:tav>
                                      </p:tavLst>
                                    </p:anim>
                                    <p:animEffect filter="fade" transition="in">
                                      <p:cBhvr>
                                        <p:cTn dur="400" id="95"/>
                                        <p:tgtEl>
                                          <p:spTgt spid="39">
                                            <p:txEl>
                                              <p:pRg end="0" st="0"/>
                                            </p:txEl>
                                          </p:spTgt>
                                        </p:tgtEl>
                                      </p:cBhvr>
                                    </p:animEffect>
                                  </p:childTnLst>
                                </p:cTn>
                              </p:par>
                            </p:childTnLst>
                          </p:cTn>
                        </p:par>
                        <p:par>
                          <p:cTn fill="hold" id="96" nodeType="afterGroup">
                            <p:stCondLst>
                              <p:cond delay="9050"/>
                            </p:stCondLst>
                            <p:childTnLst>
                              <p:par>
                                <p:cTn fill="hold" grpId="0" id="97" nodeType="afterEffect" presetClass="entr" presetID="53" presetSubtype="0">
                                  <p:stCondLst>
                                    <p:cond delay="0"/>
                                  </p:stCondLst>
                                  <p:childTnLst>
                                    <p:set>
                                      <p:cBhvr>
                                        <p:cTn dur="1" fill="hold" id="98">
                                          <p:stCondLst>
                                            <p:cond delay="0"/>
                                          </p:stCondLst>
                                        </p:cTn>
                                        <p:tgtEl>
                                          <p:spTgt spid="40">
                                            <p:txEl>
                                              <p:pRg end="0" st="0"/>
                                            </p:txEl>
                                          </p:spTgt>
                                        </p:tgtEl>
                                        <p:attrNameLst>
                                          <p:attrName>style.visibility</p:attrName>
                                        </p:attrNameLst>
                                      </p:cBhvr>
                                      <p:to>
                                        <p:strVal val="visible"/>
                                      </p:to>
                                    </p:set>
                                    <p:anim calcmode="lin" valueType="num">
                                      <p:cBhvr>
                                        <p:cTn dur="400" fill="hold" id="99"/>
                                        <p:tgtEl>
                                          <p:spTgt spid="40">
                                            <p:txEl>
                                              <p:pRg end="0" st="0"/>
                                            </p:txEl>
                                          </p:spTgt>
                                        </p:tgtEl>
                                        <p:attrNameLst>
                                          <p:attrName>ppt_w</p:attrName>
                                        </p:attrNameLst>
                                      </p:cBhvr>
                                      <p:tavLst>
                                        <p:tav tm="0">
                                          <p:val>
                                            <p:fltVal val="0"/>
                                          </p:val>
                                        </p:tav>
                                        <p:tav tm="100000">
                                          <p:val>
                                            <p:strVal val="#ppt_w"/>
                                          </p:val>
                                        </p:tav>
                                      </p:tavLst>
                                    </p:anim>
                                    <p:anim calcmode="lin" valueType="num">
                                      <p:cBhvr>
                                        <p:cTn dur="400" fill="hold" id="100"/>
                                        <p:tgtEl>
                                          <p:spTgt spid="40">
                                            <p:txEl>
                                              <p:pRg end="0" st="0"/>
                                            </p:txEl>
                                          </p:spTgt>
                                        </p:tgtEl>
                                        <p:attrNameLst>
                                          <p:attrName>ppt_h</p:attrName>
                                        </p:attrNameLst>
                                      </p:cBhvr>
                                      <p:tavLst>
                                        <p:tav tm="0">
                                          <p:val>
                                            <p:fltVal val="0"/>
                                          </p:val>
                                        </p:tav>
                                        <p:tav tm="100000">
                                          <p:val>
                                            <p:strVal val="#ppt_h"/>
                                          </p:val>
                                        </p:tav>
                                      </p:tavLst>
                                    </p:anim>
                                    <p:animEffect filter="fade" transition="in">
                                      <p:cBhvr>
                                        <p:cTn dur="400" id="101"/>
                                        <p:tgtEl>
                                          <p:spTgt spid="40">
                                            <p:txEl>
                                              <p:pRg end="0" st="0"/>
                                            </p:txEl>
                                          </p:spTgt>
                                        </p:tgtEl>
                                      </p:cBhvr>
                                    </p:animEffect>
                                  </p:childTnLst>
                                </p:cTn>
                              </p:par>
                            </p:childTnLst>
                          </p:cTn>
                        </p:par>
                        <p:par>
                          <p:cTn fill="hold" id="102" nodeType="afterGroup">
                            <p:stCondLst>
                              <p:cond delay="9450"/>
                            </p:stCondLst>
                            <p:childTnLst>
                              <p:par>
                                <p:cTn fill="hold" grpId="0" id="103" nodeType="afterEffect" presetClass="entr" presetID="53" presetSubtype="0">
                                  <p:stCondLst>
                                    <p:cond delay="0"/>
                                  </p:stCondLst>
                                  <p:childTnLst>
                                    <p:set>
                                      <p:cBhvr>
                                        <p:cTn dur="1" fill="hold" id="104">
                                          <p:stCondLst>
                                            <p:cond delay="0"/>
                                          </p:stCondLst>
                                        </p:cTn>
                                        <p:tgtEl>
                                          <p:spTgt spid="41">
                                            <p:txEl>
                                              <p:pRg end="0" st="0"/>
                                            </p:txEl>
                                          </p:spTgt>
                                        </p:tgtEl>
                                        <p:attrNameLst>
                                          <p:attrName>style.visibility</p:attrName>
                                        </p:attrNameLst>
                                      </p:cBhvr>
                                      <p:to>
                                        <p:strVal val="visible"/>
                                      </p:to>
                                    </p:set>
                                    <p:anim calcmode="lin" valueType="num">
                                      <p:cBhvr>
                                        <p:cTn dur="400" fill="hold" id="105"/>
                                        <p:tgtEl>
                                          <p:spTgt spid="41">
                                            <p:txEl>
                                              <p:pRg end="0" st="0"/>
                                            </p:txEl>
                                          </p:spTgt>
                                        </p:tgtEl>
                                        <p:attrNameLst>
                                          <p:attrName>ppt_w</p:attrName>
                                        </p:attrNameLst>
                                      </p:cBhvr>
                                      <p:tavLst>
                                        <p:tav tm="0">
                                          <p:val>
                                            <p:fltVal val="0"/>
                                          </p:val>
                                        </p:tav>
                                        <p:tav tm="100000">
                                          <p:val>
                                            <p:strVal val="#ppt_w"/>
                                          </p:val>
                                        </p:tav>
                                      </p:tavLst>
                                    </p:anim>
                                    <p:anim calcmode="lin" valueType="num">
                                      <p:cBhvr>
                                        <p:cTn dur="400" fill="hold" id="106"/>
                                        <p:tgtEl>
                                          <p:spTgt spid="41">
                                            <p:txEl>
                                              <p:pRg end="0" st="0"/>
                                            </p:txEl>
                                          </p:spTgt>
                                        </p:tgtEl>
                                        <p:attrNameLst>
                                          <p:attrName>ppt_h</p:attrName>
                                        </p:attrNameLst>
                                      </p:cBhvr>
                                      <p:tavLst>
                                        <p:tav tm="0">
                                          <p:val>
                                            <p:fltVal val="0"/>
                                          </p:val>
                                        </p:tav>
                                        <p:tav tm="100000">
                                          <p:val>
                                            <p:strVal val="#ppt_h"/>
                                          </p:val>
                                        </p:tav>
                                      </p:tavLst>
                                    </p:anim>
                                    <p:animEffect filter="fade" transition="in">
                                      <p:cBhvr>
                                        <p:cTn dur="400" id="107"/>
                                        <p:tgtEl>
                                          <p:spTgt spid="41">
                                            <p:txEl>
                                              <p:pRg end="0" st="0"/>
                                            </p:txEl>
                                          </p:spTgt>
                                        </p:tgtEl>
                                      </p:cBhvr>
                                    </p:animEffect>
                                  </p:childTnLst>
                                </p:cTn>
                              </p:par>
                            </p:childTnLst>
                          </p:cTn>
                        </p:par>
                        <p:par>
                          <p:cTn fill="hold" id="108" nodeType="afterGroup">
                            <p:stCondLst>
                              <p:cond delay="9850"/>
                            </p:stCondLst>
                            <p:childTnLst>
                              <p:par>
                                <p:cTn fill="hold" grpId="0" id="109" nodeType="afterEffect" presetClass="entr" presetID="53" presetSubtype="0">
                                  <p:stCondLst>
                                    <p:cond delay="0"/>
                                  </p:stCondLst>
                                  <p:childTnLst>
                                    <p:set>
                                      <p:cBhvr>
                                        <p:cTn dur="1" fill="hold" id="110">
                                          <p:stCondLst>
                                            <p:cond delay="0"/>
                                          </p:stCondLst>
                                        </p:cTn>
                                        <p:tgtEl>
                                          <p:spTgt spid="42">
                                            <p:txEl>
                                              <p:pRg end="0" st="0"/>
                                            </p:txEl>
                                          </p:spTgt>
                                        </p:tgtEl>
                                        <p:attrNameLst>
                                          <p:attrName>style.visibility</p:attrName>
                                        </p:attrNameLst>
                                      </p:cBhvr>
                                      <p:to>
                                        <p:strVal val="visible"/>
                                      </p:to>
                                    </p:set>
                                    <p:anim calcmode="lin" valueType="num">
                                      <p:cBhvr>
                                        <p:cTn dur="400" fill="hold" id="111"/>
                                        <p:tgtEl>
                                          <p:spTgt spid="42">
                                            <p:txEl>
                                              <p:pRg end="0" st="0"/>
                                            </p:txEl>
                                          </p:spTgt>
                                        </p:tgtEl>
                                        <p:attrNameLst>
                                          <p:attrName>ppt_w</p:attrName>
                                        </p:attrNameLst>
                                      </p:cBhvr>
                                      <p:tavLst>
                                        <p:tav tm="0">
                                          <p:val>
                                            <p:fltVal val="0"/>
                                          </p:val>
                                        </p:tav>
                                        <p:tav tm="100000">
                                          <p:val>
                                            <p:strVal val="#ppt_w"/>
                                          </p:val>
                                        </p:tav>
                                      </p:tavLst>
                                    </p:anim>
                                    <p:anim calcmode="lin" valueType="num">
                                      <p:cBhvr>
                                        <p:cTn dur="400" fill="hold" id="112"/>
                                        <p:tgtEl>
                                          <p:spTgt spid="42">
                                            <p:txEl>
                                              <p:pRg end="0" st="0"/>
                                            </p:txEl>
                                          </p:spTgt>
                                        </p:tgtEl>
                                        <p:attrNameLst>
                                          <p:attrName>ppt_h</p:attrName>
                                        </p:attrNameLst>
                                      </p:cBhvr>
                                      <p:tavLst>
                                        <p:tav tm="0">
                                          <p:val>
                                            <p:fltVal val="0"/>
                                          </p:val>
                                        </p:tav>
                                        <p:tav tm="100000">
                                          <p:val>
                                            <p:strVal val="#ppt_h"/>
                                          </p:val>
                                        </p:tav>
                                      </p:tavLst>
                                    </p:anim>
                                    <p:animEffect filter="fade" transition="in">
                                      <p:cBhvr>
                                        <p:cTn dur="400" id="113"/>
                                        <p:tgtEl>
                                          <p:spTgt spid="42">
                                            <p:txEl>
                                              <p:pRg end="0"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3"/>
      <p:bldP grpId="0" spid="64"/>
      <p:bldP grpId="0" spid="65"/>
      <p:bldP grpId="0" spid="66"/>
      <p:bldP grpId="0" spid="67"/>
      <p:bldP build="p" grpId="0" spid="33"/>
      <p:bldP build="p" grpId="0" spid="34"/>
      <p:bldP build="p" grpId="0" spid="35"/>
      <p:bldP build="p" grpId="0" spid="36"/>
      <p:bldP build="p" grpId="0" spid="37"/>
      <p:bldP build="p" grpId="0" spid="38"/>
      <p:bldP build="p" grpId="0" spid="39"/>
      <p:bldP build="p" grpId="0" spid="40"/>
      <p:bldP build="p" grpId="0" spid="41"/>
      <p:bldP build="p" grpId="0" spid="4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6" name="TextBox 115"/>
          <p:cNvSpPr txBox="1"/>
          <p:nvPr/>
        </p:nvSpPr>
        <p:spPr>
          <a:xfrm>
            <a:off x="10733573" y="1132062"/>
            <a:ext cx="1674186" cy="425182"/>
          </a:xfrm>
          <a:prstGeom prst="rect">
            <a:avLst/>
          </a:prstGeom>
          <a:noFill/>
        </p:spPr>
        <p:txBody>
          <a:bodyPr bIns="34283" lIns="68566" rIns="68566" rtlCol="0" tIns="34283" wrap="square">
            <a:spAutoFit/>
          </a:bodyPr>
          <a:lstStyle/>
          <a:p>
            <a:pPr algn="ctr">
              <a:lnSpc>
                <a:spcPct val="130000"/>
              </a:lnSpc>
            </a:pPr>
            <a:r>
              <a:rPr altLang="en-US" lang="zh-CN" sz="900">
                <a:solidFill>
                  <a:schemeClr val="bg1">
                    <a:lumMod val="75000"/>
                  </a:schemeClr>
                </a:solidFill>
                <a:latin charset="-122" panose="020b0503020204020204" pitchFamily="34" typeface="微软雅黑"/>
                <a:ea charset="-122" panose="020b0503020204020204" pitchFamily="34" typeface="微软雅黑"/>
              </a:rPr>
              <a:t>您的内容打在这里，或者通过复制您的文本后，</a:t>
            </a:r>
          </a:p>
        </p:txBody>
      </p:sp>
      <p:sp>
        <p:nvSpPr>
          <p:cNvPr id="117" name="TextBox 116"/>
          <p:cNvSpPr txBox="1"/>
          <p:nvPr/>
        </p:nvSpPr>
        <p:spPr>
          <a:xfrm>
            <a:off x="10901955" y="785816"/>
            <a:ext cx="1330707" cy="342900"/>
          </a:xfrm>
          <a:prstGeom prst="rect">
            <a:avLst/>
          </a:prstGeom>
          <a:noFill/>
        </p:spPr>
        <p:txBody>
          <a:bodyPr anchor="t" bIns="0" lIns="68566" rIns="68566" rtlCol="0" tIns="0" wrap="square">
            <a:spAutoFit/>
          </a:bodyPr>
          <a:lstStyle/>
          <a:p>
            <a:pPr algn="ctr">
              <a:lnSpc>
                <a:spcPct val="150000"/>
              </a:lnSpc>
            </a:pPr>
            <a:r>
              <a:rPr altLang="en-US" lang="zh-CN" sz="1500">
                <a:solidFill>
                  <a:schemeClr val="bg1">
                    <a:lumMod val="75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id="119" name="TextBox 118"/>
          <p:cNvSpPr txBox="1"/>
          <p:nvPr/>
        </p:nvSpPr>
        <p:spPr>
          <a:xfrm>
            <a:off x="13766085" y="791998"/>
            <a:ext cx="1330707" cy="342900"/>
          </a:xfrm>
          <a:prstGeom prst="rect">
            <a:avLst/>
          </a:prstGeom>
          <a:noFill/>
        </p:spPr>
        <p:txBody>
          <a:bodyPr anchor="t" bIns="0" lIns="68566" rIns="68566" rtlCol="0" tIns="0" wrap="square">
            <a:spAutoFit/>
          </a:bodyPr>
          <a:lstStyle/>
          <a:p>
            <a:pPr algn="ctr">
              <a:lnSpc>
                <a:spcPct val="150000"/>
              </a:lnSpc>
            </a:pPr>
            <a:r>
              <a:rPr altLang="en-US" lang="zh-CN" sz="1500">
                <a:solidFill>
                  <a:schemeClr val="bg1">
                    <a:lumMod val="75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id="124" name="TextBox 123"/>
          <p:cNvSpPr txBox="1"/>
          <p:nvPr/>
        </p:nvSpPr>
        <p:spPr>
          <a:xfrm>
            <a:off x="13624713" y="1138242"/>
            <a:ext cx="1674186" cy="425182"/>
          </a:xfrm>
          <a:prstGeom prst="rect">
            <a:avLst/>
          </a:prstGeom>
          <a:noFill/>
        </p:spPr>
        <p:txBody>
          <a:bodyPr bIns="34283" lIns="68566" rIns="68566" rtlCol="0" tIns="34283" wrap="square">
            <a:spAutoFit/>
          </a:bodyPr>
          <a:lstStyle/>
          <a:p>
            <a:pPr algn="ctr">
              <a:lnSpc>
                <a:spcPct val="130000"/>
              </a:lnSpc>
            </a:pPr>
            <a:r>
              <a:rPr altLang="en-US" lang="zh-CN" sz="900">
                <a:solidFill>
                  <a:schemeClr val="bg1">
                    <a:lumMod val="75000"/>
                  </a:schemeClr>
                </a:solidFill>
                <a:latin charset="-122" panose="020b0503020204020204" pitchFamily="34" typeface="微软雅黑"/>
                <a:ea charset="-122" panose="020b0503020204020204" pitchFamily="34" typeface="微软雅黑"/>
              </a:rPr>
              <a:t>您的内容打在这里，或者通过复制您的文本后，</a:t>
            </a:r>
          </a:p>
        </p:txBody>
      </p:sp>
      <p:sp>
        <p:nvSpPr>
          <p:cNvPr id="112" name="矩形 111"/>
          <p:cNvSpPr/>
          <p:nvPr/>
        </p:nvSpPr>
        <p:spPr>
          <a:xfrm>
            <a:off x="1564686" y="3471945"/>
            <a:ext cx="1021266"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3" lIns="68566" rIns="68566" rtlCol="0" tIns="34283"/>
          <a:lstStyle/>
          <a:p>
            <a:pPr algn="ctr"/>
            <a:endParaRPr altLang="en-US" lang="zh-CN">
              <a:ea charset="-122" panose="020b0503020204020204" pitchFamily="34" typeface="微软雅黑"/>
            </a:endParaRPr>
          </a:p>
        </p:txBody>
      </p:sp>
      <p:sp>
        <p:nvSpPr>
          <p:cNvPr id="113" name="矩形 112"/>
          <p:cNvSpPr/>
          <p:nvPr/>
        </p:nvSpPr>
        <p:spPr>
          <a:xfrm>
            <a:off x="1565113" y="2963439"/>
            <a:ext cx="1518605"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3" lIns="68566" rIns="68566" rtlCol="0" tIns="34283"/>
          <a:lstStyle/>
          <a:p>
            <a:pPr algn="ctr"/>
            <a:endParaRPr altLang="en-US" lang="zh-CN">
              <a:ea charset="-122" panose="020b0503020204020204" pitchFamily="34" typeface="微软雅黑"/>
            </a:endParaRPr>
          </a:p>
        </p:txBody>
      </p:sp>
      <p:sp>
        <p:nvSpPr>
          <p:cNvPr id="114" name="矩形 113"/>
          <p:cNvSpPr/>
          <p:nvPr/>
        </p:nvSpPr>
        <p:spPr>
          <a:xfrm>
            <a:off x="1565114" y="2454933"/>
            <a:ext cx="2138945"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3" lIns="68566" rIns="68566" rtlCol="0" tIns="34283"/>
          <a:lstStyle/>
          <a:p>
            <a:pPr algn="ctr"/>
            <a:endParaRPr altLang="en-US" lang="zh-CN">
              <a:ea charset="-122" panose="020b0503020204020204" pitchFamily="34" typeface="微软雅黑"/>
            </a:endParaRPr>
          </a:p>
        </p:txBody>
      </p:sp>
      <p:sp>
        <p:nvSpPr>
          <p:cNvPr id="115" name="矩形 114"/>
          <p:cNvSpPr/>
          <p:nvPr/>
        </p:nvSpPr>
        <p:spPr>
          <a:xfrm>
            <a:off x="1565113" y="1946426"/>
            <a:ext cx="2338705"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3" lIns="68566" rIns="68566" rtlCol="0" tIns="34283"/>
          <a:lstStyle/>
          <a:p>
            <a:pPr algn="ctr"/>
            <a:endParaRPr altLang="en-US" lang="zh-CN">
              <a:ea charset="-122" panose="020b0503020204020204" pitchFamily="34" typeface="微软雅黑"/>
            </a:endParaRPr>
          </a:p>
        </p:txBody>
      </p:sp>
      <p:grpSp>
        <p:nvGrpSpPr>
          <p:cNvPr id="2" name="组合 1"/>
          <p:cNvGrpSpPr/>
          <p:nvPr/>
        </p:nvGrpSpPr>
        <p:grpSpPr>
          <a:xfrm>
            <a:off x="1564685" y="1507963"/>
            <a:ext cx="2988780" cy="2524229"/>
            <a:chOff x="2085451" y="2010617"/>
            <a:chExt cx="3985040" cy="3365639"/>
          </a:xfrm>
        </p:grpSpPr>
        <p:cxnSp>
          <p:nvCxnSpPr>
            <p:cNvPr id="118" name="直接箭头连接符 117"/>
            <p:cNvCxnSpPr/>
            <p:nvPr/>
          </p:nvCxnSpPr>
          <p:spPr>
            <a:xfrm>
              <a:off x="2086024" y="5376256"/>
              <a:ext cx="3984467" cy="0"/>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0" name="直接箭头连接符 119"/>
            <p:cNvCxnSpPr/>
            <p:nvPr/>
          </p:nvCxnSpPr>
          <p:spPr>
            <a:xfrm flipV="1">
              <a:off x="2085451" y="2010617"/>
              <a:ext cx="571" cy="3344883"/>
            </a:xfrm>
            <a:prstGeom prst="straightConnector1">
              <a:avLst/>
            </a:prstGeom>
            <a:ln>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123" name="TextBox 122"/>
          <p:cNvSpPr txBox="1"/>
          <p:nvPr/>
        </p:nvSpPr>
        <p:spPr>
          <a:xfrm>
            <a:off x="5688484" y="1167595"/>
            <a:ext cx="1104476" cy="251446"/>
          </a:xfrm>
          <a:prstGeom prst="rect">
            <a:avLst/>
          </a:prstGeom>
          <a:noFill/>
        </p:spPr>
        <p:txBody>
          <a:bodyPr bIns="34283" lIns="68566" rIns="68566" rtlCol="0" tIns="34283" wrap="square">
            <a:spAutoFit/>
          </a:bodyPr>
          <a:lstStyle/>
          <a:p>
            <a:r>
              <a:rPr altLang="en-US" b="1" lang="zh-CN" sz="1200">
                <a:solidFill>
                  <a:schemeClr val="bg1">
                    <a:lumMod val="50000"/>
                  </a:schemeClr>
                </a:solidFill>
                <a:latin charset="-122" pitchFamily="49" typeface="黑体"/>
                <a:ea charset="-122" pitchFamily="49" typeface="黑体"/>
              </a:rPr>
              <a:t>添加内容</a:t>
            </a:r>
          </a:p>
        </p:txBody>
      </p:sp>
      <p:pic>
        <p:nvPicPr>
          <p:cNvPr id="125" name="图片 124"/>
          <p:cNvPicPr>
            <a:picLocks noChangeAspect="1"/>
          </p:cNvPicPr>
          <p:nvPr/>
        </p:nvPicPr>
        <p:blipFill>
          <a:blip r:embed="rId3">
            <a:extLst>
              <a:ext uri="{28A0092B-C50C-407E-A947-70E740481C1C}">
                <a14:useLocalDpi val="0"/>
              </a:ext>
            </a:extLst>
          </a:blip>
          <a:stretch>
            <a:fillRect/>
          </a:stretch>
        </p:blipFill>
        <p:spPr>
          <a:xfrm>
            <a:off x="5274079" y="2908558"/>
            <a:ext cx="2729198" cy="1229366"/>
          </a:xfrm>
          <a:prstGeom prst="rect">
            <a:avLst/>
          </a:prstGeom>
        </p:spPr>
      </p:pic>
      <p:sp>
        <p:nvSpPr>
          <p:cNvPr id="126" name="TextBox 125"/>
          <p:cNvSpPr txBox="1"/>
          <p:nvPr/>
        </p:nvSpPr>
        <p:spPr>
          <a:xfrm>
            <a:off x="5698991" y="1441760"/>
            <a:ext cx="2437405" cy="385558"/>
          </a:xfrm>
          <a:prstGeom prst="rect">
            <a:avLst/>
          </a:prstGeom>
          <a:noFill/>
        </p:spPr>
        <p:txBody>
          <a:bodyPr bIns="34283" lIns="68566" rIns="68566" rtlCol="0" tIns="34283" wrap="square">
            <a:spAutoFit/>
          </a:bodyPr>
          <a:lstStyle/>
          <a:p>
            <a:pP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133" name="任意多边形 132"/>
          <p:cNvSpPr/>
          <p:nvPr/>
        </p:nvSpPr>
        <p:spPr>
          <a:xfrm>
            <a:off x="3450047" y="2034648"/>
            <a:ext cx="992982" cy="1985963"/>
          </a:xfrm>
          <a:custGeom>
            <a:gdLst>
              <a:gd fmla="*/ 0 w 1323975" name="connsiteX0"/>
              <a:gd fmla="*/ 2647950 h 2647950" name="connsiteY0"/>
              <a:gd fmla="*/ 190500 w 1323975" name="connsiteX1"/>
              <a:gd fmla="*/ 2314575 h 2647950" name="connsiteY1"/>
              <a:gd fmla="*/ 219075 w 1323975" name="connsiteX2"/>
              <a:gd fmla="*/ 2238375 h 2647950" name="connsiteY2"/>
              <a:gd fmla="*/ 247650 w 1323975" name="connsiteX3"/>
              <a:gd fmla="*/ 2076450 h 2647950" name="connsiteY3"/>
              <a:gd fmla="*/ 276225 w 1323975" name="connsiteX4"/>
              <a:gd fmla="*/ 1905000 h 2647950" name="connsiteY4"/>
              <a:gd fmla="*/ 304800 w 1323975" name="connsiteX5"/>
              <a:gd fmla="*/ 1914525 h 2647950" name="connsiteY5"/>
              <a:gd fmla="*/ 371475 w 1323975" name="connsiteX6"/>
              <a:gd fmla="*/ 1990725 h 2647950" name="connsiteY6"/>
              <a:gd fmla="*/ 390525 w 1323975" name="connsiteX7"/>
              <a:gd fmla="*/ 2019300 h 2647950" name="connsiteY7"/>
              <a:gd fmla="*/ 447675 w 1323975" name="connsiteX8"/>
              <a:gd fmla="*/ 2066925 h 2647950" name="connsiteY8"/>
              <a:gd fmla="*/ 504825 w 1323975" name="connsiteX9"/>
              <a:gd fmla="*/ 2085975 h 2647950" name="connsiteY9"/>
              <a:gd fmla="*/ 542925 w 1323975" name="connsiteX10"/>
              <a:gd fmla="*/ 2076450 h 2647950" name="connsiteY10"/>
              <a:gd fmla="*/ 552450 w 1323975" name="connsiteX11"/>
              <a:gd fmla="*/ 2047875 h 2647950" name="connsiteY11"/>
              <a:gd fmla="*/ 571500 w 1323975" name="connsiteX12"/>
              <a:gd fmla="*/ 1981200 h 2647950" name="connsiteY12"/>
              <a:gd fmla="*/ 600075 w 1323975" name="connsiteX13"/>
              <a:gd fmla="*/ 1857375 h 2647950" name="connsiteY13"/>
              <a:gd fmla="*/ 619125 w 1323975" name="connsiteX14"/>
              <a:gd fmla="*/ 1762125 h 2647950" name="connsiteY14"/>
              <a:gd fmla="*/ 638175 w 1323975" name="connsiteX15"/>
              <a:gd fmla="*/ 1704975 h 2647950" name="connsiteY15"/>
              <a:gd fmla="*/ 657225 w 1323975" name="connsiteX16"/>
              <a:gd fmla="*/ 1638300 h 2647950" name="connsiteY16"/>
              <a:gd fmla="*/ 676275 w 1323975" name="connsiteX17"/>
              <a:gd fmla="*/ 1428750 h 2647950" name="connsiteY17"/>
              <a:gd fmla="*/ 685800 w 1323975" name="connsiteX18"/>
              <a:gd fmla="*/ 1362075 h 2647950" name="connsiteY18"/>
              <a:gd fmla="*/ 704850 w 1323975" name="connsiteX19"/>
              <a:gd fmla="*/ 1323975 h 2647950" name="connsiteY19"/>
              <a:gd fmla="*/ 790575 w 1323975" name="connsiteX20"/>
              <a:gd fmla="*/ 1323975 h 2647950" name="connsiteY20"/>
              <a:gd fmla="*/ 809625 w 1323975" name="connsiteX21"/>
              <a:gd fmla="*/ 1352550 h 2647950" name="connsiteY21"/>
              <a:gd fmla="*/ 885825 w 1323975" name="connsiteX22"/>
              <a:gd fmla="*/ 1428750 h 2647950" name="connsiteY22"/>
              <a:gd fmla="*/ 904875 w 1323975" name="connsiteX23"/>
              <a:gd fmla="*/ 1466850 h 2647950" name="connsiteY23"/>
              <a:gd fmla="*/ 962025 w 1323975" name="connsiteX24"/>
              <a:gd fmla="*/ 1504950 h 2647950" name="connsiteY24"/>
              <a:gd fmla="*/ 1009650 w 1323975" name="connsiteX25"/>
              <a:gd fmla="*/ 1276350 h 2647950" name="connsiteY25"/>
              <a:gd fmla="*/ 1038225 w 1323975" name="connsiteX26"/>
              <a:gd fmla="*/ 1143000 h 2647950" name="connsiteY26"/>
              <a:gd fmla="*/ 1057275 w 1323975" name="connsiteX27"/>
              <a:gd fmla="*/ 990600 h 2647950" name="connsiteY27"/>
              <a:gd fmla="*/ 1066800 w 1323975" name="connsiteX28"/>
              <a:gd fmla="*/ 895350 h 2647950" name="connsiteY28"/>
              <a:gd fmla="*/ 1104900 w 1323975" name="connsiteX29"/>
              <a:gd fmla="*/ 790575 h 2647950" name="connsiteY29"/>
              <a:gd fmla="*/ 1143000 w 1323975" name="connsiteX30"/>
              <a:gd fmla="*/ 638175 h 2647950" name="connsiteY30"/>
              <a:gd fmla="*/ 1238250 w 1323975" name="connsiteX31"/>
              <a:gd fmla="*/ 314325 h 2647950" name="connsiteY31"/>
              <a:gd fmla="*/ 1266825 w 1323975" name="connsiteX32"/>
              <a:gd fmla="*/ 200025 h 2647950" name="connsiteY32"/>
              <a:gd fmla="*/ 1304925 w 1323975" name="connsiteX33"/>
              <a:gd fmla="*/ 76200 h 2647950" name="connsiteY33"/>
              <a:gd fmla="*/ 1323975 w 1323975" name="connsiteX34"/>
              <a:gd fmla="*/ 0 h 2647950" name="connsiteY3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b="b" l="l" r="r" t="t"/>
            <a:pathLst>
              <a:path h="2647950" w="1323975">
                <a:moveTo>
                  <a:pt x="0" y="2647950"/>
                </a:moveTo>
                <a:cubicBezTo>
                  <a:pt x="28342" y="2600123"/>
                  <a:pt x="147318" y="2413277"/>
                  <a:pt x="190500" y="2314575"/>
                </a:cubicBezTo>
                <a:cubicBezTo>
                  <a:pt x="201373" y="2289722"/>
                  <a:pt x="209550" y="2263775"/>
                  <a:pt x="219075" y="2238375"/>
                </a:cubicBezTo>
                <a:cubicBezTo>
                  <a:pt x="242936" y="2071348"/>
                  <a:pt x="210125" y="2292217"/>
                  <a:pt x="247650" y="2076450"/>
                </a:cubicBezTo>
                <a:cubicBezTo>
                  <a:pt x="290673" y="1829065"/>
                  <a:pt x="250171" y="2035272"/>
                  <a:pt x="276225" y="1905000"/>
                </a:cubicBezTo>
                <a:cubicBezTo>
                  <a:pt x="285750" y="1908175"/>
                  <a:pt x="296630" y="1908689"/>
                  <a:pt x="304800" y="1914525"/>
                </a:cubicBezTo>
                <a:cubicBezTo>
                  <a:pt x="329245" y="1931985"/>
                  <a:pt x="354115" y="1966421"/>
                  <a:pt x="371475" y="1990725"/>
                </a:cubicBezTo>
                <a:cubicBezTo>
                  <a:pt x="378129" y="2000040"/>
                  <a:pt x="383196" y="2010506"/>
                  <a:pt x="390525" y="2019300"/>
                </a:cubicBezTo>
                <a:cubicBezTo>
                  <a:pt x="403720" y="2035134"/>
                  <a:pt x="427842" y="2058110"/>
                  <a:pt x="447675" y="2066925"/>
                </a:cubicBezTo>
                <a:cubicBezTo>
                  <a:pt x="466025" y="2075080"/>
                  <a:pt x="485775" y="2079625"/>
                  <a:pt x="504825" y="2085975"/>
                </a:cubicBezTo>
                <a:cubicBezTo>
                  <a:pt x="517525" y="2082800"/>
                  <a:pt x="532703" y="2084628"/>
                  <a:pt x="542925" y="2076450"/>
                </a:cubicBezTo>
                <a:cubicBezTo>
                  <a:pt x="550765" y="2070178"/>
                  <a:pt x="549565" y="2057492"/>
                  <a:pt x="552450" y="2047875"/>
                </a:cubicBezTo>
                <a:cubicBezTo>
                  <a:pt x="559092" y="2025735"/>
                  <a:pt x="565894" y="2003624"/>
                  <a:pt x="571500" y="1981200"/>
                </a:cubicBezTo>
                <a:cubicBezTo>
                  <a:pt x="581774" y="1940105"/>
                  <a:pt x="591077" y="1898768"/>
                  <a:pt x="600075" y="1857375"/>
                </a:cubicBezTo>
                <a:cubicBezTo>
                  <a:pt x="606953" y="1825735"/>
                  <a:pt x="611272" y="1793537"/>
                  <a:pt x="619125" y="1762125"/>
                </a:cubicBezTo>
                <a:cubicBezTo>
                  <a:pt x="623995" y="1742644"/>
                  <a:pt x="632270" y="1724167"/>
                  <a:pt x="638175" y="1704975"/>
                </a:cubicBezTo>
                <a:cubicBezTo>
                  <a:pt x="644973" y="1682883"/>
                  <a:pt x="650875" y="1660525"/>
                  <a:pt x="657225" y="1638300"/>
                </a:cubicBezTo>
                <a:cubicBezTo>
                  <a:pt x="663575" y="1568450"/>
                  <a:pt x="669058" y="1498516"/>
                  <a:pt x="676275" y="1428750"/>
                </a:cubicBezTo>
                <a:cubicBezTo>
                  <a:pt x="678585" y="1406419"/>
                  <a:pt x="679893" y="1383735"/>
                  <a:pt x="685800" y="1362075"/>
                </a:cubicBezTo>
                <a:cubicBezTo>
                  <a:pt x="689536" y="1348376"/>
                  <a:pt x="698500" y="1336675"/>
                  <a:pt x="704850" y="1323975"/>
                </a:cubicBezTo>
                <a:cubicBezTo>
                  <a:pt x="718783" y="1254312"/>
                  <a:pt x="703360" y="1254203"/>
                  <a:pt x="790575" y="1323975"/>
                </a:cubicBezTo>
                <a:cubicBezTo>
                  <a:pt x="799514" y="1331126"/>
                  <a:pt x="801924" y="1344079"/>
                  <a:pt x="809625" y="1352550"/>
                </a:cubicBezTo>
                <a:cubicBezTo>
                  <a:pt x="833788" y="1379129"/>
                  <a:pt x="860425" y="1403350"/>
                  <a:pt x="885825" y="1428750"/>
                </a:cubicBezTo>
                <a:cubicBezTo>
                  <a:pt x="895865" y="1438790"/>
                  <a:pt x="896622" y="1455296"/>
                  <a:pt x="904875" y="1466850"/>
                </a:cubicBezTo>
                <a:cubicBezTo>
                  <a:pt x="927172" y="1498065"/>
                  <a:pt x="930642" y="1494489"/>
                  <a:pt x="962025" y="1504950"/>
                </a:cubicBezTo>
                <a:cubicBezTo>
                  <a:pt x="1015096" y="1310357"/>
                  <a:pt x="969513" y="1493091"/>
                  <a:pt x="1009650" y="1276350"/>
                </a:cubicBezTo>
                <a:cubicBezTo>
                  <a:pt x="1017928" y="1231651"/>
                  <a:pt x="1030752" y="1187841"/>
                  <a:pt x="1038225" y="1143000"/>
                </a:cubicBezTo>
                <a:cubicBezTo>
                  <a:pt x="1046641" y="1092501"/>
                  <a:pt x="1051407" y="1041458"/>
                  <a:pt x="1057275" y="990600"/>
                </a:cubicBezTo>
                <a:cubicBezTo>
                  <a:pt x="1060932" y="958902"/>
                  <a:pt x="1059409" y="926391"/>
                  <a:pt x="1066800" y="895350"/>
                </a:cubicBezTo>
                <a:cubicBezTo>
                  <a:pt x="1075408" y="859198"/>
                  <a:pt x="1094343" y="826206"/>
                  <a:pt x="1104900" y="790575"/>
                </a:cubicBezTo>
                <a:cubicBezTo>
                  <a:pt x="1119776" y="740369"/>
                  <a:pt x="1128881" y="688599"/>
                  <a:pt x="1143000" y="638175"/>
                </a:cubicBezTo>
                <a:cubicBezTo>
                  <a:pt x="1173339" y="529820"/>
                  <a:pt x="1210959" y="423488"/>
                  <a:pt x="1238250" y="314325"/>
                </a:cubicBezTo>
                <a:cubicBezTo>
                  <a:pt x="1247775" y="276225"/>
                  <a:pt x="1255540" y="237641"/>
                  <a:pt x="1266825" y="200025"/>
                </a:cubicBezTo>
                <a:cubicBezTo>
                  <a:pt x="1340507" y="-45582"/>
                  <a:pt x="1266553" y="242480"/>
                  <a:pt x="1304925" y="76200"/>
                </a:cubicBezTo>
                <a:cubicBezTo>
                  <a:pt x="1310812" y="50689"/>
                  <a:pt x="1323975" y="0"/>
                  <a:pt x="1323975" y="0"/>
                </a:cubicBezTo>
              </a:path>
            </a:pathLst>
          </a:cu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anchor="ctr" bIns="34283" lIns="68566" rIns="68566" rtlCol="0" tIns="34283"/>
          <a:lstStyle/>
          <a:p>
            <a:pPr algn="ctr"/>
            <a:endParaRPr altLang="en-US" lang="zh-CN">
              <a:ea charset="-122" panose="020b0503020204020204" pitchFamily="34" typeface="微软雅黑"/>
            </a:endParaRPr>
          </a:p>
        </p:txBody>
      </p:sp>
      <p:grpSp>
        <p:nvGrpSpPr>
          <p:cNvPr id="3" name="组合 3"/>
          <p:cNvGrpSpPr/>
          <p:nvPr/>
        </p:nvGrpSpPr>
        <p:grpSpPr>
          <a:xfrm>
            <a:off x="2593375" y="1946427"/>
            <a:ext cx="1812629" cy="1848926"/>
            <a:chOff x="3457037" y="2595233"/>
            <a:chExt cx="2416838" cy="2465234"/>
          </a:xfrm>
        </p:grpSpPr>
        <p:sp>
          <p:nvSpPr>
            <p:cNvPr id="134" name="TextBox 133"/>
            <p:cNvSpPr txBox="1"/>
            <p:nvPr/>
          </p:nvSpPr>
          <p:spPr>
            <a:xfrm>
              <a:off x="5204296" y="2595233"/>
              <a:ext cx="669579" cy="457189"/>
            </a:xfrm>
            <a:prstGeom prst="rect">
              <a:avLst/>
            </a:prstGeom>
            <a:noFill/>
          </p:spPr>
          <p:txBody>
            <a:bodyPr bIns="34286" lIns="68573" rIns="68573" rtlCol="0" tIns="34286" wrap="square">
              <a:spAutoFit/>
            </a:bodyPr>
            <a:lstStyle/>
            <a:p>
              <a:r>
                <a:rPr altLang="zh-CN" lang="en-US" spc="-113">
                  <a:solidFill>
                    <a:schemeClr val="bg1">
                      <a:lumMod val="50000"/>
                    </a:schemeClr>
                  </a:solidFill>
                  <a:ea charset="-122" panose="020b0503020204020204" pitchFamily="34" typeface="微软雅黑"/>
                </a:rPr>
                <a:t>82%</a:t>
              </a:r>
            </a:p>
          </p:txBody>
        </p:sp>
        <p:sp>
          <p:nvSpPr>
            <p:cNvPr id="135" name="TextBox 134"/>
            <p:cNvSpPr txBox="1"/>
            <p:nvPr/>
          </p:nvSpPr>
          <p:spPr>
            <a:xfrm>
              <a:off x="4937950" y="3273242"/>
              <a:ext cx="669578" cy="457189"/>
            </a:xfrm>
            <a:prstGeom prst="rect">
              <a:avLst/>
            </a:prstGeom>
            <a:noFill/>
          </p:spPr>
          <p:txBody>
            <a:bodyPr bIns="34286" lIns="68573" rIns="68573" rtlCol="0" tIns="34286" wrap="square">
              <a:spAutoFit/>
            </a:bodyPr>
            <a:lstStyle/>
            <a:p>
              <a:r>
                <a:rPr altLang="zh-CN" lang="en-US" spc="-113">
                  <a:solidFill>
                    <a:schemeClr val="bg1">
                      <a:lumMod val="50000"/>
                    </a:schemeClr>
                  </a:solidFill>
                  <a:ea charset="-122" panose="020b0503020204020204" pitchFamily="34" typeface="微软雅黑"/>
                </a:rPr>
                <a:t>73%</a:t>
              </a:r>
            </a:p>
          </p:txBody>
        </p:sp>
        <p:sp>
          <p:nvSpPr>
            <p:cNvPr id="136" name="TextBox 135"/>
            <p:cNvSpPr txBox="1"/>
            <p:nvPr/>
          </p:nvSpPr>
          <p:spPr>
            <a:xfrm>
              <a:off x="4110826" y="3953598"/>
              <a:ext cx="669578" cy="457189"/>
            </a:xfrm>
            <a:prstGeom prst="rect">
              <a:avLst/>
            </a:prstGeom>
            <a:noFill/>
          </p:spPr>
          <p:txBody>
            <a:bodyPr bIns="34286" lIns="68573" rIns="68573" rtlCol="0" tIns="34286" wrap="square">
              <a:spAutoFit/>
            </a:bodyPr>
            <a:lstStyle/>
            <a:p>
              <a:r>
                <a:rPr altLang="zh-CN" lang="en-US" spc="-113">
                  <a:solidFill>
                    <a:schemeClr val="bg1">
                      <a:lumMod val="50000"/>
                    </a:schemeClr>
                  </a:solidFill>
                  <a:ea charset="-122" panose="020b0503020204020204" pitchFamily="34" typeface="微软雅黑"/>
                </a:rPr>
                <a:t>56%</a:t>
              </a:r>
            </a:p>
          </p:txBody>
        </p:sp>
        <p:sp>
          <p:nvSpPr>
            <p:cNvPr id="137" name="TextBox 136"/>
            <p:cNvSpPr txBox="1"/>
            <p:nvPr/>
          </p:nvSpPr>
          <p:spPr>
            <a:xfrm>
              <a:off x="3457037" y="4598812"/>
              <a:ext cx="669578" cy="457189"/>
            </a:xfrm>
            <a:prstGeom prst="rect">
              <a:avLst/>
            </a:prstGeom>
            <a:noFill/>
          </p:spPr>
          <p:txBody>
            <a:bodyPr bIns="34286" lIns="68573" rIns="68573" rtlCol="0" tIns="34286" wrap="square">
              <a:spAutoFit/>
            </a:bodyPr>
            <a:lstStyle/>
            <a:p>
              <a:r>
                <a:rPr altLang="zh-CN" lang="en-US" spc="-113">
                  <a:solidFill>
                    <a:schemeClr val="bg1">
                      <a:lumMod val="50000"/>
                    </a:schemeClr>
                  </a:solidFill>
                  <a:ea charset="-122" panose="020b0503020204020204" pitchFamily="34" typeface="微软雅黑"/>
                </a:rPr>
                <a:t>32%</a:t>
              </a:r>
            </a:p>
          </p:txBody>
        </p:sp>
      </p:grpSp>
      <p:grpSp>
        <p:nvGrpSpPr>
          <p:cNvPr id="4" name="组合 2"/>
          <p:cNvGrpSpPr/>
          <p:nvPr/>
        </p:nvGrpSpPr>
        <p:grpSpPr>
          <a:xfrm>
            <a:off x="1073783" y="1932053"/>
            <a:ext cx="540060" cy="2140384"/>
            <a:chOff x="1430916" y="2576071"/>
            <a:chExt cx="720080" cy="2853844"/>
          </a:xfrm>
        </p:grpSpPr>
        <p:sp>
          <p:nvSpPr>
            <p:cNvPr id="129" name="TextBox 128"/>
            <p:cNvSpPr txBox="1"/>
            <p:nvPr/>
          </p:nvSpPr>
          <p:spPr>
            <a:xfrm>
              <a:off x="1430916" y="4598931"/>
              <a:ext cx="720080" cy="822949"/>
            </a:xfrm>
            <a:prstGeom prst="rect">
              <a:avLst/>
            </a:prstGeom>
            <a:noFill/>
          </p:spPr>
          <p:txBody>
            <a:bodyPr bIns="34286" lIns="68573" rIns="68573" rtlCol="0" tIns="34286" wrap="square">
              <a:spAutoFit/>
            </a:bodyPr>
            <a:lstStyle/>
            <a:p>
              <a:r>
                <a:rPr altLang="en-US" lang="zh-CN" spc="-113">
                  <a:solidFill>
                    <a:schemeClr val="bg1">
                      <a:lumMod val="50000"/>
                    </a:schemeClr>
                  </a:solidFill>
                  <a:ea charset="-122" panose="020b0503020204020204" pitchFamily="34" typeface="微软雅黑"/>
                </a:rPr>
                <a:t>项目</a:t>
              </a:r>
            </a:p>
          </p:txBody>
        </p:sp>
        <p:sp>
          <p:nvSpPr>
            <p:cNvPr id="138" name="TextBox 137"/>
            <p:cNvSpPr txBox="1"/>
            <p:nvPr/>
          </p:nvSpPr>
          <p:spPr>
            <a:xfrm>
              <a:off x="1430916" y="3951250"/>
              <a:ext cx="720080" cy="822949"/>
            </a:xfrm>
            <a:prstGeom prst="rect">
              <a:avLst/>
            </a:prstGeom>
            <a:noFill/>
          </p:spPr>
          <p:txBody>
            <a:bodyPr bIns="34286" lIns="68573" rIns="68573" rtlCol="0" tIns="34286" wrap="square">
              <a:spAutoFit/>
            </a:bodyPr>
            <a:lstStyle/>
            <a:p>
              <a:r>
                <a:rPr altLang="en-US" lang="zh-CN" spc="-113">
                  <a:solidFill>
                    <a:schemeClr val="bg1">
                      <a:lumMod val="50000"/>
                    </a:schemeClr>
                  </a:solidFill>
                  <a:ea charset="-122" panose="020b0503020204020204" pitchFamily="34" typeface="微软雅黑"/>
                </a:rPr>
                <a:t>项目</a:t>
              </a:r>
            </a:p>
          </p:txBody>
        </p:sp>
        <p:sp>
          <p:nvSpPr>
            <p:cNvPr id="139" name="TextBox 138"/>
            <p:cNvSpPr txBox="1"/>
            <p:nvPr/>
          </p:nvSpPr>
          <p:spPr>
            <a:xfrm>
              <a:off x="1430916" y="3292708"/>
              <a:ext cx="720080" cy="822949"/>
            </a:xfrm>
            <a:prstGeom prst="rect">
              <a:avLst/>
            </a:prstGeom>
            <a:noFill/>
          </p:spPr>
          <p:txBody>
            <a:bodyPr bIns="34286" lIns="68573" rIns="68573" rtlCol="0" tIns="34286" wrap="square">
              <a:spAutoFit/>
            </a:bodyPr>
            <a:lstStyle/>
            <a:p>
              <a:r>
                <a:rPr altLang="en-US" lang="zh-CN" spc="-113">
                  <a:solidFill>
                    <a:schemeClr val="bg1">
                      <a:lumMod val="50000"/>
                    </a:schemeClr>
                  </a:solidFill>
                  <a:ea charset="-122" panose="020b0503020204020204" pitchFamily="34" typeface="微软雅黑"/>
                </a:rPr>
                <a:t>项目</a:t>
              </a:r>
            </a:p>
          </p:txBody>
        </p:sp>
        <p:sp>
          <p:nvSpPr>
            <p:cNvPr id="140" name="TextBox 139"/>
            <p:cNvSpPr txBox="1"/>
            <p:nvPr/>
          </p:nvSpPr>
          <p:spPr>
            <a:xfrm>
              <a:off x="1430916" y="2576071"/>
              <a:ext cx="720080" cy="822949"/>
            </a:xfrm>
            <a:prstGeom prst="rect">
              <a:avLst/>
            </a:prstGeom>
            <a:noFill/>
          </p:spPr>
          <p:txBody>
            <a:bodyPr bIns="34286" lIns="68573" rIns="68573" rtlCol="0" tIns="34286" wrap="square">
              <a:spAutoFit/>
            </a:bodyPr>
            <a:lstStyle/>
            <a:p>
              <a:r>
                <a:rPr altLang="en-US" lang="zh-CN" spc="-113">
                  <a:solidFill>
                    <a:schemeClr val="bg1">
                      <a:lumMod val="50000"/>
                    </a:schemeClr>
                  </a:solidFill>
                  <a:ea charset="-122" panose="020b0503020204020204" pitchFamily="34" typeface="微软雅黑"/>
                </a:rPr>
                <a:t>项目</a:t>
              </a:r>
            </a:p>
          </p:txBody>
        </p:sp>
      </p:grpSp>
      <p:sp>
        <p:nvSpPr>
          <p:cNvPr id="141" name="圆角矩形 140"/>
          <p:cNvSpPr/>
          <p:nvPr/>
        </p:nvSpPr>
        <p:spPr>
          <a:xfrm>
            <a:off x="5173433" y="1217466"/>
            <a:ext cx="444479" cy="41087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3" lIns="68566" rIns="68566" rtlCol="0" tIns="34283"/>
          <a:lstStyle/>
          <a:p>
            <a:pPr algn="ctr"/>
            <a:r>
              <a:rPr altLang="zh-CN" lang="en-US" sz="2400">
                <a:solidFill>
                  <a:prstClr val="white"/>
                </a:solidFill>
                <a:ea charset="-122" panose="020b0503020204020204" pitchFamily="34" typeface="微软雅黑"/>
              </a:rPr>
              <a:t>A</a:t>
            </a:r>
          </a:p>
        </p:txBody>
      </p:sp>
      <p:sp>
        <p:nvSpPr>
          <p:cNvPr id="76" name="TextBox 75"/>
          <p:cNvSpPr txBox="1"/>
          <p:nvPr/>
        </p:nvSpPr>
        <p:spPr>
          <a:xfrm>
            <a:off x="5688484" y="2112556"/>
            <a:ext cx="1104476" cy="251446"/>
          </a:xfrm>
          <a:prstGeom prst="rect">
            <a:avLst/>
          </a:prstGeom>
          <a:noFill/>
        </p:spPr>
        <p:txBody>
          <a:bodyPr bIns="34283" lIns="68566" rIns="68566" rtlCol="0" tIns="34283" wrap="square">
            <a:spAutoFit/>
          </a:bodyPr>
          <a:lstStyle/>
          <a:p>
            <a:r>
              <a:rPr altLang="en-US" b="1" lang="zh-CN" sz="1200">
                <a:solidFill>
                  <a:schemeClr val="bg1">
                    <a:lumMod val="50000"/>
                  </a:schemeClr>
                </a:solidFill>
                <a:latin charset="-122" pitchFamily="49" typeface="黑体"/>
                <a:ea charset="-122" pitchFamily="49" typeface="黑体"/>
              </a:rPr>
              <a:t>添加内容</a:t>
            </a:r>
          </a:p>
        </p:txBody>
      </p:sp>
      <p:sp>
        <p:nvSpPr>
          <p:cNvPr id="77" name="TextBox 76"/>
          <p:cNvSpPr txBox="1"/>
          <p:nvPr/>
        </p:nvSpPr>
        <p:spPr>
          <a:xfrm>
            <a:off x="5698991" y="2386720"/>
            <a:ext cx="2437405" cy="385558"/>
          </a:xfrm>
          <a:prstGeom prst="rect">
            <a:avLst/>
          </a:prstGeom>
          <a:noFill/>
        </p:spPr>
        <p:txBody>
          <a:bodyPr bIns="34283" lIns="68566" rIns="68566" rtlCol="0" tIns="34283" wrap="square">
            <a:spAutoFit/>
          </a:bodyPr>
          <a:lstStyle/>
          <a:p>
            <a:pP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a:t>
            </a:r>
          </a:p>
        </p:txBody>
      </p:sp>
      <p:sp>
        <p:nvSpPr>
          <p:cNvPr id="78" name="圆角矩形 77"/>
          <p:cNvSpPr/>
          <p:nvPr/>
        </p:nvSpPr>
        <p:spPr>
          <a:xfrm>
            <a:off x="5173433" y="2162426"/>
            <a:ext cx="444479" cy="41087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3" lIns="68566" rIns="68566" rtlCol="0" tIns="34283"/>
          <a:lstStyle/>
          <a:p>
            <a:pPr algn="ctr"/>
            <a:r>
              <a:rPr altLang="zh-CN" lang="en-US" sz="2400">
                <a:solidFill>
                  <a:prstClr val="white"/>
                </a:solidFill>
                <a:ea charset="-122" panose="020b0503020204020204" pitchFamily="34" typeface="微软雅黑"/>
              </a:rPr>
              <a:t>A</a:t>
            </a:r>
          </a:p>
        </p:txBody>
      </p:sp>
    </p:spTree>
    <p:extLst>
      <p:ext uri="{BB962C8B-B14F-4D97-AF65-F5344CB8AC3E}">
        <p14:creationId val="4211762342"/>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37">
                                  <p:stCondLst>
                                    <p:cond delay="0"/>
                                  </p:stCondLst>
                                  <p:childTnLst>
                                    <p:set>
                                      <p:cBhvr>
                                        <p:cTn dur="1" fill="hold" id="6">
                                          <p:stCondLst>
                                            <p:cond delay="0"/>
                                          </p:stCondLst>
                                        </p:cTn>
                                        <p:tgtEl>
                                          <p:spTgt spid="2"/>
                                        </p:tgtEl>
                                        <p:attrNameLst>
                                          <p:attrName>style.visibility</p:attrName>
                                        </p:attrNameLst>
                                      </p:cBhvr>
                                      <p:to>
                                        <p:strVal val="visible"/>
                                      </p:to>
                                    </p:set>
                                    <p:animEffect filter="barn(outVertical)" transition="in">
                                      <p:cBhvr>
                                        <p:cTn dur="500" id="7"/>
                                        <p:tgtEl>
                                          <p:spTgt spid="2"/>
                                        </p:tgtEl>
                                      </p:cBhvr>
                                    </p:animEffect>
                                  </p:childTnLst>
                                </p:cTn>
                              </p:par>
                              <p:par>
                                <p:cTn fill="hold" id="8" nodeType="withEffect" presetClass="entr" presetID="22" presetSubtype="2">
                                  <p:stCondLst>
                                    <p:cond delay="0"/>
                                  </p:stCondLst>
                                  <p:childTnLst>
                                    <p:set>
                                      <p:cBhvr>
                                        <p:cTn dur="1" fill="hold" id="9">
                                          <p:stCondLst>
                                            <p:cond delay="0"/>
                                          </p:stCondLst>
                                        </p:cTn>
                                        <p:tgtEl>
                                          <p:spTgt spid="4"/>
                                        </p:tgtEl>
                                        <p:attrNameLst>
                                          <p:attrName>style.visibility</p:attrName>
                                        </p:attrNameLst>
                                      </p:cBhvr>
                                      <p:to>
                                        <p:strVal val="visible"/>
                                      </p:to>
                                    </p:set>
                                    <p:animEffect filter="wipe(right)" transition="in">
                                      <p:cBhvr>
                                        <p:cTn dur="500" id="10"/>
                                        <p:tgtEl>
                                          <p:spTgt spid="4"/>
                                        </p:tgtEl>
                                      </p:cBhvr>
                                    </p:animEffect>
                                  </p:childTnLst>
                                </p:cTn>
                              </p:par>
                            </p:childTnLst>
                          </p:cTn>
                        </p:par>
                        <p:par>
                          <p:cTn fill="hold" id="11" nodeType="afterGroup">
                            <p:stCondLst>
                              <p:cond delay="500"/>
                            </p:stCondLst>
                            <p:childTnLst>
                              <p:par>
                                <p:cTn fill="hold" grpId="0" id="12" nodeType="afterEffect" presetClass="entr" presetID="22" presetSubtype="8">
                                  <p:stCondLst>
                                    <p:cond delay="0"/>
                                  </p:stCondLst>
                                  <p:childTnLst>
                                    <p:set>
                                      <p:cBhvr>
                                        <p:cTn dur="1" fill="hold" id="13">
                                          <p:stCondLst>
                                            <p:cond delay="0"/>
                                          </p:stCondLst>
                                        </p:cTn>
                                        <p:tgtEl>
                                          <p:spTgt spid="112"/>
                                        </p:tgtEl>
                                        <p:attrNameLst>
                                          <p:attrName>style.visibility</p:attrName>
                                        </p:attrNameLst>
                                      </p:cBhvr>
                                      <p:to>
                                        <p:strVal val="visible"/>
                                      </p:to>
                                    </p:set>
                                    <p:animEffect filter="wipe(left)" transition="in">
                                      <p:cBhvr>
                                        <p:cTn dur="300" id="14"/>
                                        <p:tgtEl>
                                          <p:spTgt spid="112"/>
                                        </p:tgtEl>
                                      </p:cBhvr>
                                    </p:animEffect>
                                  </p:childTnLst>
                                </p:cTn>
                              </p:par>
                            </p:childTnLst>
                          </p:cTn>
                        </p:par>
                        <p:par>
                          <p:cTn fill="hold" id="15" nodeType="afterGroup">
                            <p:stCondLst>
                              <p:cond delay="800"/>
                            </p:stCondLst>
                            <p:childTnLst>
                              <p:par>
                                <p:cTn fill="hold" grpId="0" id="16" nodeType="afterEffect" presetClass="entr" presetID="22" presetSubtype="8">
                                  <p:stCondLst>
                                    <p:cond delay="0"/>
                                  </p:stCondLst>
                                  <p:childTnLst>
                                    <p:set>
                                      <p:cBhvr>
                                        <p:cTn dur="1" fill="hold" id="17">
                                          <p:stCondLst>
                                            <p:cond delay="0"/>
                                          </p:stCondLst>
                                        </p:cTn>
                                        <p:tgtEl>
                                          <p:spTgt spid="113"/>
                                        </p:tgtEl>
                                        <p:attrNameLst>
                                          <p:attrName>style.visibility</p:attrName>
                                        </p:attrNameLst>
                                      </p:cBhvr>
                                      <p:to>
                                        <p:strVal val="visible"/>
                                      </p:to>
                                    </p:set>
                                    <p:animEffect filter="wipe(left)" transition="in">
                                      <p:cBhvr>
                                        <p:cTn dur="300" id="18"/>
                                        <p:tgtEl>
                                          <p:spTgt spid="113"/>
                                        </p:tgtEl>
                                      </p:cBhvr>
                                    </p:animEffect>
                                  </p:childTnLst>
                                </p:cTn>
                              </p:par>
                            </p:childTnLst>
                          </p:cTn>
                        </p:par>
                        <p:par>
                          <p:cTn fill="hold" id="19" nodeType="afterGroup">
                            <p:stCondLst>
                              <p:cond delay="1100"/>
                            </p:stCondLst>
                            <p:childTnLst>
                              <p:par>
                                <p:cTn fill="hold" grpId="0" id="20" nodeType="afterEffect" presetClass="entr" presetID="22" presetSubtype="8">
                                  <p:stCondLst>
                                    <p:cond delay="0"/>
                                  </p:stCondLst>
                                  <p:childTnLst>
                                    <p:set>
                                      <p:cBhvr>
                                        <p:cTn dur="1" fill="hold" id="21">
                                          <p:stCondLst>
                                            <p:cond delay="0"/>
                                          </p:stCondLst>
                                        </p:cTn>
                                        <p:tgtEl>
                                          <p:spTgt spid="114"/>
                                        </p:tgtEl>
                                        <p:attrNameLst>
                                          <p:attrName>style.visibility</p:attrName>
                                        </p:attrNameLst>
                                      </p:cBhvr>
                                      <p:to>
                                        <p:strVal val="visible"/>
                                      </p:to>
                                    </p:set>
                                    <p:animEffect filter="wipe(left)" transition="in">
                                      <p:cBhvr>
                                        <p:cTn dur="300" id="22"/>
                                        <p:tgtEl>
                                          <p:spTgt spid="114"/>
                                        </p:tgtEl>
                                      </p:cBhvr>
                                    </p:animEffect>
                                  </p:childTnLst>
                                </p:cTn>
                              </p:par>
                            </p:childTnLst>
                          </p:cTn>
                        </p:par>
                        <p:par>
                          <p:cTn fill="hold" id="23" nodeType="afterGroup">
                            <p:stCondLst>
                              <p:cond delay="1400"/>
                            </p:stCondLst>
                            <p:childTnLst>
                              <p:par>
                                <p:cTn fill="hold" grpId="0" id="24" nodeType="afterEffect" presetClass="entr" presetID="22" presetSubtype="8">
                                  <p:stCondLst>
                                    <p:cond delay="0"/>
                                  </p:stCondLst>
                                  <p:childTnLst>
                                    <p:set>
                                      <p:cBhvr>
                                        <p:cTn dur="1" fill="hold" id="25">
                                          <p:stCondLst>
                                            <p:cond delay="0"/>
                                          </p:stCondLst>
                                        </p:cTn>
                                        <p:tgtEl>
                                          <p:spTgt spid="115"/>
                                        </p:tgtEl>
                                        <p:attrNameLst>
                                          <p:attrName>style.visibility</p:attrName>
                                        </p:attrNameLst>
                                      </p:cBhvr>
                                      <p:to>
                                        <p:strVal val="visible"/>
                                      </p:to>
                                    </p:set>
                                    <p:animEffect filter="wipe(left)" transition="in">
                                      <p:cBhvr>
                                        <p:cTn dur="300" id="26"/>
                                        <p:tgtEl>
                                          <p:spTgt spid="115"/>
                                        </p:tgtEl>
                                      </p:cBhvr>
                                    </p:animEffect>
                                  </p:childTnLst>
                                </p:cTn>
                              </p:par>
                            </p:childTnLst>
                          </p:cTn>
                        </p:par>
                        <p:par>
                          <p:cTn fill="hold" id="27" nodeType="afterGroup">
                            <p:stCondLst>
                              <p:cond delay="1700"/>
                            </p:stCondLst>
                            <p:childTnLst>
                              <p:par>
                                <p:cTn fill="hold" id="28" nodeType="afterEffect" presetClass="entr" presetID="10" presetSubtype="0">
                                  <p:stCondLst>
                                    <p:cond delay="0"/>
                                  </p:stCondLst>
                                  <p:childTnLst>
                                    <p:set>
                                      <p:cBhvr>
                                        <p:cTn dur="1" fill="hold" id="29">
                                          <p:stCondLst>
                                            <p:cond delay="0"/>
                                          </p:stCondLst>
                                        </p:cTn>
                                        <p:tgtEl>
                                          <p:spTgt spid="3"/>
                                        </p:tgtEl>
                                        <p:attrNameLst>
                                          <p:attrName>style.visibility</p:attrName>
                                        </p:attrNameLst>
                                      </p:cBhvr>
                                      <p:to>
                                        <p:strVal val="visible"/>
                                      </p:to>
                                    </p:set>
                                    <p:animEffect filter="fade" transition="in">
                                      <p:cBhvr>
                                        <p:cTn dur="300" id="30"/>
                                        <p:tgtEl>
                                          <p:spTgt spid="3"/>
                                        </p:tgtEl>
                                      </p:cBhvr>
                                    </p:animEffect>
                                  </p:childTnLst>
                                </p:cTn>
                              </p:par>
                            </p:childTnLst>
                          </p:cTn>
                        </p:par>
                        <p:par>
                          <p:cTn fill="hold" id="31" nodeType="afterGroup">
                            <p:stCondLst>
                              <p:cond delay="2000"/>
                            </p:stCondLst>
                            <p:childTnLst>
                              <p:par>
                                <p:cTn fill="hold" grpId="0" id="32" nodeType="afterEffect" presetClass="entr" presetID="22" presetSubtype="4">
                                  <p:stCondLst>
                                    <p:cond delay="0"/>
                                  </p:stCondLst>
                                  <p:childTnLst>
                                    <p:set>
                                      <p:cBhvr>
                                        <p:cTn dur="1" fill="hold" id="33">
                                          <p:stCondLst>
                                            <p:cond delay="0"/>
                                          </p:stCondLst>
                                        </p:cTn>
                                        <p:tgtEl>
                                          <p:spTgt spid="133"/>
                                        </p:tgtEl>
                                        <p:attrNameLst>
                                          <p:attrName>style.visibility</p:attrName>
                                        </p:attrNameLst>
                                      </p:cBhvr>
                                      <p:to>
                                        <p:strVal val="visible"/>
                                      </p:to>
                                    </p:set>
                                    <p:animEffect filter="wipe(down)" transition="in">
                                      <p:cBhvr>
                                        <p:cTn dur="300" id="34"/>
                                        <p:tgtEl>
                                          <p:spTgt spid="133"/>
                                        </p:tgtEl>
                                      </p:cBhvr>
                                    </p:animEffect>
                                  </p:childTnLst>
                                </p:cTn>
                              </p:par>
                            </p:childTnLst>
                          </p:cTn>
                        </p:par>
                        <p:par>
                          <p:cTn fill="hold" id="35" nodeType="afterGroup">
                            <p:stCondLst>
                              <p:cond delay="2300"/>
                            </p:stCondLst>
                            <p:childTnLst>
                              <p:par>
                                <p:cTn fill="hold" grpId="0" id="36" nodeType="afterEffect" presetClass="entr" presetID="45" presetSubtype="0">
                                  <p:stCondLst>
                                    <p:cond delay="0"/>
                                  </p:stCondLst>
                                  <p:childTnLst>
                                    <p:set>
                                      <p:cBhvr>
                                        <p:cTn dur="1" fill="hold" id="37">
                                          <p:stCondLst>
                                            <p:cond delay="0"/>
                                          </p:stCondLst>
                                        </p:cTn>
                                        <p:tgtEl>
                                          <p:spTgt spid="141"/>
                                        </p:tgtEl>
                                        <p:attrNameLst>
                                          <p:attrName>style.visibility</p:attrName>
                                        </p:attrNameLst>
                                      </p:cBhvr>
                                      <p:to>
                                        <p:strVal val="visible"/>
                                      </p:to>
                                    </p:set>
                                    <p:animEffect filter="fade" transition="in">
                                      <p:cBhvr>
                                        <p:cTn dur="500" id="38"/>
                                        <p:tgtEl>
                                          <p:spTgt spid="141"/>
                                        </p:tgtEl>
                                      </p:cBhvr>
                                    </p:animEffect>
                                    <p:anim calcmode="lin" valueType="num">
                                      <p:cBhvr>
                                        <p:cTn dur="500" fill="hold" id="39"/>
                                        <p:tgtEl>
                                          <p:spTgt spid="141"/>
                                        </p:tgtEl>
                                        <p:attrNameLst>
                                          <p:attrName>ppt_w</p:attrName>
                                        </p:attrNameLst>
                                      </p:cBhvr>
                                      <p:tavLst>
                                        <p:tav fmla="#ppt_w*sin(2.5*pi*$)" tm="0">
                                          <p:val>
                                            <p:fltVal val="0"/>
                                          </p:val>
                                        </p:tav>
                                        <p:tav tm="100000">
                                          <p:val>
                                            <p:fltVal val="1"/>
                                          </p:val>
                                        </p:tav>
                                      </p:tavLst>
                                    </p:anim>
                                    <p:anim calcmode="lin" valueType="num">
                                      <p:cBhvr>
                                        <p:cTn dur="500" fill="hold" id="40"/>
                                        <p:tgtEl>
                                          <p:spTgt spid="141"/>
                                        </p:tgtEl>
                                        <p:attrNameLst>
                                          <p:attrName>ppt_h</p:attrName>
                                        </p:attrNameLst>
                                      </p:cBhvr>
                                      <p:tavLst>
                                        <p:tav tm="0">
                                          <p:val>
                                            <p:strVal val="#ppt_h"/>
                                          </p:val>
                                        </p:tav>
                                        <p:tav tm="100000">
                                          <p:val>
                                            <p:strVal val="#ppt_h"/>
                                          </p:val>
                                        </p:tav>
                                      </p:tavLst>
                                    </p:anim>
                                  </p:childTnLst>
                                </p:cTn>
                              </p:par>
                            </p:childTnLst>
                          </p:cTn>
                        </p:par>
                        <p:par>
                          <p:cTn fill="hold" id="41" nodeType="afterGroup">
                            <p:stCondLst>
                              <p:cond delay="2800"/>
                            </p:stCondLst>
                            <p:childTnLst>
                              <p:par>
                                <p:cTn fill="hold" grpId="0" id="42" nodeType="afterEffect" presetClass="entr" presetID="12" presetSubtype="2">
                                  <p:stCondLst>
                                    <p:cond delay="0"/>
                                  </p:stCondLst>
                                  <p:childTnLst>
                                    <p:set>
                                      <p:cBhvr>
                                        <p:cTn dur="1" fill="hold" id="43">
                                          <p:stCondLst>
                                            <p:cond delay="0"/>
                                          </p:stCondLst>
                                        </p:cTn>
                                        <p:tgtEl>
                                          <p:spTgt spid="123"/>
                                        </p:tgtEl>
                                        <p:attrNameLst>
                                          <p:attrName>style.visibility</p:attrName>
                                        </p:attrNameLst>
                                      </p:cBhvr>
                                      <p:to>
                                        <p:strVal val="visible"/>
                                      </p:to>
                                    </p:set>
                                    <p:anim calcmode="lin" valueType="num">
                                      <p:cBhvr additive="base">
                                        <p:cTn dur="500" id="44"/>
                                        <p:tgtEl>
                                          <p:spTgt spid="123"/>
                                        </p:tgtEl>
                                        <p:attrNameLst>
                                          <p:attrName>ppt_x</p:attrName>
                                        </p:attrNameLst>
                                      </p:cBhvr>
                                      <p:tavLst>
                                        <p:tav tm="0">
                                          <p:val>
                                            <p:strVal val="#ppt_x+#ppt_w*1.125000"/>
                                          </p:val>
                                        </p:tav>
                                        <p:tav tm="100000">
                                          <p:val>
                                            <p:strVal val="#ppt_x"/>
                                          </p:val>
                                        </p:tav>
                                      </p:tavLst>
                                    </p:anim>
                                    <p:animEffect filter="wipe(left)" transition="in">
                                      <p:cBhvr>
                                        <p:cTn dur="500" id="45"/>
                                        <p:tgtEl>
                                          <p:spTgt spid="123"/>
                                        </p:tgtEl>
                                      </p:cBhvr>
                                    </p:animEffect>
                                  </p:childTnLst>
                                </p:cTn>
                              </p:par>
                              <p:par>
                                <p:cTn fill="hold" grpId="0" id="46" nodeType="withEffect" presetClass="entr" presetID="12" presetSubtype="2">
                                  <p:stCondLst>
                                    <p:cond delay="0"/>
                                  </p:stCondLst>
                                  <p:childTnLst>
                                    <p:set>
                                      <p:cBhvr>
                                        <p:cTn dur="1" fill="hold" id="47">
                                          <p:stCondLst>
                                            <p:cond delay="0"/>
                                          </p:stCondLst>
                                        </p:cTn>
                                        <p:tgtEl>
                                          <p:spTgt spid="126"/>
                                        </p:tgtEl>
                                        <p:attrNameLst>
                                          <p:attrName>style.visibility</p:attrName>
                                        </p:attrNameLst>
                                      </p:cBhvr>
                                      <p:to>
                                        <p:strVal val="visible"/>
                                      </p:to>
                                    </p:set>
                                    <p:anim calcmode="lin" valueType="num">
                                      <p:cBhvr additive="base">
                                        <p:cTn dur="500" id="48"/>
                                        <p:tgtEl>
                                          <p:spTgt spid="126"/>
                                        </p:tgtEl>
                                        <p:attrNameLst>
                                          <p:attrName>ppt_x</p:attrName>
                                        </p:attrNameLst>
                                      </p:cBhvr>
                                      <p:tavLst>
                                        <p:tav tm="0">
                                          <p:val>
                                            <p:strVal val="#ppt_x+#ppt_w*1.125000"/>
                                          </p:val>
                                        </p:tav>
                                        <p:tav tm="100000">
                                          <p:val>
                                            <p:strVal val="#ppt_x"/>
                                          </p:val>
                                        </p:tav>
                                      </p:tavLst>
                                    </p:anim>
                                    <p:animEffect filter="wipe(left)" transition="in">
                                      <p:cBhvr>
                                        <p:cTn dur="500" id="49"/>
                                        <p:tgtEl>
                                          <p:spTgt spid="126"/>
                                        </p:tgtEl>
                                      </p:cBhvr>
                                    </p:animEffect>
                                  </p:childTnLst>
                                </p:cTn>
                              </p:par>
                            </p:childTnLst>
                          </p:cTn>
                        </p:par>
                        <p:par>
                          <p:cTn fill="hold" id="50" nodeType="afterGroup">
                            <p:stCondLst>
                              <p:cond delay="3300"/>
                            </p:stCondLst>
                            <p:childTnLst>
                              <p:par>
                                <p:cTn fill="hold" grpId="0" id="51" nodeType="afterEffect" presetClass="entr" presetID="45" presetSubtype="0">
                                  <p:stCondLst>
                                    <p:cond delay="0"/>
                                  </p:stCondLst>
                                  <p:childTnLst>
                                    <p:set>
                                      <p:cBhvr>
                                        <p:cTn dur="1" fill="hold" id="52">
                                          <p:stCondLst>
                                            <p:cond delay="0"/>
                                          </p:stCondLst>
                                        </p:cTn>
                                        <p:tgtEl>
                                          <p:spTgt spid="78"/>
                                        </p:tgtEl>
                                        <p:attrNameLst>
                                          <p:attrName>style.visibility</p:attrName>
                                        </p:attrNameLst>
                                      </p:cBhvr>
                                      <p:to>
                                        <p:strVal val="visible"/>
                                      </p:to>
                                    </p:set>
                                    <p:animEffect filter="fade" transition="in">
                                      <p:cBhvr>
                                        <p:cTn dur="500" id="53"/>
                                        <p:tgtEl>
                                          <p:spTgt spid="78"/>
                                        </p:tgtEl>
                                      </p:cBhvr>
                                    </p:animEffect>
                                    <p:anim calcmode="lin" valueType="num">
                                      <p:cBhvr>
                                        <p:cTn dur="500" fill="hold" id="54"/>
                                        <p:tgtEl>
                                          <p:spTgt spid="78"/>
                                        </p:tgtEl>
                                        <p:attrNameLst>
                                          <p:attrName>ppt_w</p:attrName>
                                        </p:attrNameLst>
                                      </p:cBhvr>
                                      <p:tavLst>
                                        <p:tav fmla="#ppt_w*sin(2.5*pi*$)" tm="0">
                                          <p:val>
                                            <p:fltVal val="0"/>
                                          </p:val>
                                        </p:tav>
                                        <p:tav tm="100000">
                                          <p:val>
                                            <p:fltVal val="1"/>
                                          </p:val>
                                        </p:tav>
                                      </p:tavLst>
                                    </p:anim>
                                    <p:anim calcmode="lin" valueType="num">
                                      <p:cBhvr>
                                        <p:cTn dur="500" fill="hold" id="55"/>
                                        <p:tgtEl>
                                          <p:spTgt spid="78"/>
                                        </p:tgtEl>
                                        <p:attrNameLst>
                                          <p:attrName>ppt_h</p:attrName>
                                        </p:attrNameLst>
                                      </p:cBhvr>
                                      <p:tavLst>
                                        <p:tav tm="0">
                                          <p:val>
                                            <p:strVal val="#ppt_h"/>
                                          </p:val>
                                        </p:tav>
                                        <p:tav tm="100000">
                                          <p:val>
                                            <p:strVal val="#ppt_h"/>
                                          </p:val>
                                        </p:tav>
                                      </p:tavLst>
                                    </p:anim>
                                  </p:childTnLst>
                                </p:cTn>
                              </p:par>
                            </p:childTnLst>
                          </p:cTn>
                        </p:par>
                        <p:par>
                          <p:cTn fill="hold" id="56" nodeType="afterGroup">
                            <p:stCondLst>
                              <p:cond delay="3800"/>
                            </p:stCondLst>
                            <p:childTnLst>
                              <p:par>
                                <p:cTn fill="hold" grpId="0" id="57" nodeType="afterEffect" presetClass="entr" presetID="12" presetSubtype="2">
                                  <p:stCondLst>
                                    <p:cond delay="0"/>
                                  </p:stCondLst>
                                  <p:childTnLst>
                                    <p:set>
                                      <p:cBhvr>
                                        <p:cTn dur="1" fill="hold" id="58">
                                          <p:stCondLst>
                                            <p:cond delay="0"/>
                                          </p:stCondLst>
                                        </p:cTn>
                                        <p:tgtEl>
                                          <p:spTgt spid="76"/>
                                        </p:tgtEl>
                                        <p:attrNameLst>
                                          <p:attrName>style.visibility</p:attrName>
                                        </p:attrNameLst>
                                      </p:cBhvr>
                                      <p:to>
                                        <p:strVal val="visible"/>
                                      </p:to>
                                    </p:set>
                                    <p:anim calcmode="lin" valueType="num">
                                      <p:cBhvr additive="base">
                                        <p:cTn dur="500" id="59"/>
                                        <p:tgtEl>
                                          <p:spTgt spid="76"/>
                                        </p:tgtEl>
                                        <p:attrNameLst>
                                          <p:attrName>ppt_x</p:attrName>
                                        </p:attrNameLst>
                                      </p:cBhvr>
                                      <p:tavLst>
                                        <p:tav tm="0">
                                          <p:val>
                                            <p:strVal val="#ppt_x+#ppt_w*1.125000"/>
                                          </p:val>
                                        </p:tav>
                                        <p:tav tm="100000">
                                          <p:val>
                                            <p:strVal val="#ppt_x"/>
                                          </p:val>
                                        </p:tav>
                                      </p:tavLst>
                                    </p:anim>
                                    <p:animEffect filter="wipe(left)" transition="in">
                                      <p:cBhvr>
                                        <p:cTn dur="500" id="60"/>
                                        <p:tgtEl>
                                          <p:spTgt spid="76"/>
                                        </p:tgtEl>
                                      </p:cBhvr>
                                    </p:animEffect>
                                  </p:childTnLst>
                                </p:cTn>
                              </p:par>
                              <p:par>
                                <p:cTn fill="hold" grpId="0" id="61" nodeType="withEffect" presetClass="entr" presetID="12" presetSubtype="2">
                                  <p:stCondLst>
                                    <p:cond delay="0"/>
                                  </p:stCondLst>
                                  <p:childTnLst>
                                    <p:set>
                                      <p:cBhvr>
                                        <p:cTn dur="1" fill="hold" id="62">
                                          <p:stCondLst>
                                            <p:cond delay="0"/>
                                          </p:stCondLst>
                                        </p:cTn>
                                        <p:tgtEl>
                                          <p:spTgt spid="77"/>
                                        </p:tgtEl>
                                        <p:attrNameLst>
                                          <p:attrName>style.visibility</p:attrName>
                                        </p:attrNameLst>
                                      </p:cBhvr>
                                      <p:to>
                                        <p:strVal val="visible"/>
                                      </p:to>
                                    </p:set>
                                    <p:anim calcmode="lin" valueType="num">
                                      <p:cBhvr additive="base">
                                        <p:cTn dur="500" id="63"/>
                                        <p:tgtEl>
                                          <p:spTgt spid="77"/>
                                        </p:tgtEl>
                                        <p:attrNameLst>
                                          <p:attrName>ppt_x</p:attrName>
                                        </p:attrNameLst>
                                      </p:cBhvr>
                                      <p:tavLst>
                                        <p:tav tm="0">
                                          <p:val>
                                            <p:strVal val="#ppt_x+#ppt_w*1.125000"/>
                                          </p:val>
                                        </p:tav>
                                        <p:tav tm="100000">
                                          <p:val>
                                            <p:strVal val="#ppt_x"/>
                                          </p:val>
                                        </p:tav>
                                      </p:tavLst>
                                    </p:anim>
                                    <p:animEffect filter="wipe(left)" transition="in">
                                      <p:cBhvr>
                                        <p:cTn dur="500" id="64"/>
                                        <p:tgtEl>
                                          <p:spTgt spid="77"/>
                                        </p:tgtEl>
                                      </p:cBhvr>
                                    </p:animEffect>
                                  </p:childTnLst>
                                </p:cTn>
                              </p:par>
                            </p:childTnLst>
                          </p:cTn>
                        </p:par>
                        <p:par>
                          <p:cTn fill="hold" id="65" nodeType="afterGroup">
                            <p:stCondLst>
                              <p:cond delay="4300"/>
                            </p:stCondLst>
                            <p:childTnLst>
                              <p:par>
                                <p:cTn fill="hold" id="66" nodeType="afterEffect" presetClass="entr" presetID="42" presetSubtype="0">
                                  <p:stCondLst>
                                    <p:cond delay="0"/>
                                  </p:stCondLst>
                                  <p:childTnLst>
                                    <p:set>
                                      <p:cBhvr>
                                        <p:cTn dur="1" fill="hold" id="67">
                                          <p:stCondLst>
                                            <p:cond delay="0"/>
                                          </p:stCondLst>
                                        </p:cTn>
                                        <p:tgtEl>
                                          <p:spTgt spid="125"/>
                                        </p:tgtEl>
                                        <p:attrNameLst>
                                          <p:attrName>style.visibility</p:attrName>
                                        </p:attrNameLst>
                                      </p:cBhvr>
                                      <p:to>
                                        <p:strVal val="visible"/>
                                      </p:to>
                                    </p:set>
                                    <p:animEffect filter="fade" transition="in">
                                      <p:cBhvr>
                                        <p:cTn dur="300" id="68"/>
                                        <p:tgtEl>
                                          <p:spTgt spid="125"/>
                                        </p:tgtEl>
                                      </p:cBhvr>
                                    </p:animEffect>
                                    <p:anim calcmode="lin" valueType="num">
                                      <p:cBhvr>
                                        <p:cTn dur="300" fill="hold" id="69"/>
                                        <p:tgtEl>
                                          <p:spTgt spid="125"/>
                                        </p:tgtEl>
                                        <p:attrNameLst>
                                          <p:attrName>ppt_x</p:attrName>
                                        </p:attrNameLst>
                                      </p:cBhvr>
                                      <p:tavLst>
                                        <p:tav tm="0">
                                          <p:val>
                                            <p:strVal val="#ppt_x"/>
                                          </p:val>
                                        </p:tav>
                                        <p:tav tm="100000">
                                          <p:val>
                                            <p:strVal val="#ppt_x"/>
                                          </p:val>
                                        </p:tav>
                                      </p:tavLst>
                                    </p:anim>
                                    <p:anim calcmode="lin" valueType="num">
                                      <p:cBhvr>
                                        <p:cTn dur="300" fill="hold" id="70"/>
                                        <p:tgtEl>
                                          <p:spTgt spid="1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2"/>
      <p:bldP grpId="0" spid="113"/>
      <p:bldP grpId="0" spid="114"/>
      <p:bldP grpId="0" spid="115"/>
      <p:bldP grpId="0" spid="123"/>
      <p:bldP grpId="0" spid="126"/>
      <p:bldP grpId="0" spid="133"/>
      <p:bldP grpId="0" spid="141"/>
      <p:bldP grpId="0" spid="76"/>
      <p:bldP grpId="0" spid="77"/>
      <p:bldP grpId="0" spid="7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530" name="Freeform 2"/>
          <p:cNvSpPr/>
          <p:nvPr/>
        </p:nvSpPr>
        <p:spPr bwMode="auto">
          <a:xfrm>
            <a:off x="684214" y="1276006"/>
            <a:ext cx="2894012" cy="1446659"/>
          </a:xfrm>
          <a:custGeom>
            <a:gdLst>
              <a:gd fmla="*/ 512 w 1024" name="T0"/>
              <a:gd fmla="*/ 109 h 512" name="T1"/>
              <a:gd fmla="*/ 914 w 1024" name="T2"/>
              <a:gd fmla="*/ 512 h 512" name="T3"/>
              <a:gd fmla="*/ 1024 w 1024" name="T4"/>
              <a:gd fmla="*/ 512 h 512" name="T5"/>
              <a:gd fmla="*/ 512 w 1024" name="T6"/>
              <a:gd fmla="*/ 0 h 512" name="T7"/>
              <a:gd fmla="*/ 0 w 1024" name="T8"/>
              <a:gd fmla="*/ 512 h 512" name="T9"/>
              <a:gd fmla="*/ 109 w 1024" name="T10"/>
              <a:gd fmla="*/ 512 h 512" name="T11"/>
              <a:gd fmla="*/ 512 w 1024" name="T12"/>
              <a:gd fmla="*/ 109 h 512" name="T13"/>
            </a:gdLst>
            <a:cxnLst>
              <a:cxn ang="0">
                <a:pos x="T0" y="T1"/>
              </a:cxn>
              <a:cxn ang="0">
                <a:pos x="T2" y="T3"/>
              </a:cxn>
              <a:cxn ang="0">
                <a:pos x="T4" y="T5"/>
              </a:cxn>
              <a:cxn ang="0">
                <a:pos x="T6" y="T7"/>
              </a:cxn>
              <a:cxn ang="0">
                <a:pos x="T8" y="T9"/>
              </a:cxn>
              <a:cxn ang="0">
                <a:pos x="T10" y="T11"/>
              </a:cxn>
              <a:cxn ang="0">
                <a:pos x="T12" y="T13"/>
              </a:cxn>
            </a:cxnLst>
            <a:rect b="b" l="0" r="r" t="0"/>
            <a:pathLst>
              <a:path h="512" w="1024">
                <a:moveTo>
                  <a:pt x="512" y="109"/>
                </a:moveTo>
                <a:cubicBezTo>
                  <a:pt x="734" y="109"/>
                  <a:pt x="914" y="289"/>
                  <a:pt x="914" y="512"/>
                </a:cubicBezTo>
                <a:cubicBezTo>
                  <a:pt x="1024" y="512"/>
                  <a:pt x="1024" y="512"/>
                  <a:pt x="1024" y="512"/>
                </a:cubicBezTo>
                <a:cubicBezTo>
                  <a:pt x="1024" y="229"/>
                  <a:pt x="794" y="0"/>
                  <a:pt x="512" y="0"/>
                </a:cubicBezTo>
                <a:cubicBezTo>
                  <a:pt x="229" y="0"/>
                  <a:pt x="0" y="229"/>
                  <a:pt x="0" y="512"/>
                </a:cubicBezTo>
                <a:cubicBezTo>
                  <a:pt x="109" y="512"/>
                  <a:pt x="109" y="512"/>
                  <a:pt x="109" y="512"/>
                </a:cubicBezTo>
                <a:cubicBezTo>
                  <a:pt x="109" y="289"/>
                  <a:pt x="289" y="109"/>
                  <a:pt x="512" y="109"/>
                </a:cubicBezTo>
                <a:close/>
              </a:path>
            </a:pathLst>
          </a:custGeom>
          <a:solidFill>
            <a:schemeClr val="accent1"/>
          </a:solidFill>
          <a:ln>
            <a:noFill/>
          </a:ln>
        </p:spPr>
        <p:txBody>
          <a:bodyPr bIns="45720" lIns="91440" rIns="91440" tIns="45720"/>
          <a:lstStyle/>
          <a:p>
            <a:endParaRPr altLang="en-US" lang="zh-CN">
              <a:ea charset="-122" panose="020b0503020204020204" pitchFamily="34" typeface="微软雅黑"/>
            </a:endParaRPr>
          </a:p>
        </p:txBody>
      </p:sp>
      <p:sp>
        <p:nvSpPr>
          <p:cNvPr id="22531" name="Freeform 3"/>
          <p:cNvSpPr/>
          <p:nvPr/>
        </p:nvSpPr>
        <p:spPr bwMode="auto">
          <a:xfrm>
            <a:off x="1068389" y="1649184"/>
            <a:ext cx="2122487" cy="1062365"/>
          </a:xfrm>
          <a:custGeom>
            <a:gdLst>
              <a:gd fmla="*/ 376 w 751" name="T0"/>
              <a:gd fmla="*/ 118 h 376" name="T1"/>
              <a:gd fmla="*/ 633 w 751" name="T2"/>
              <a:gd fmla="*/ 376 h 376" name="T3"/>
              <a:gd fmla="*/ 751 w 751" name="T4"/>
              <a:gd fmla="*/ 376 h 376" name="T5"/>
              <a:gd fmla="*/ 376 w 751" name="T6"/>
              <a:gd fmla="*/ 0 h 376" name="T7"/>
              <a:gd fmla="*/ 0 w 751" name="T8"/>
              <a:gd fmla="*/ 376 h 376" name="T9"/>
              <a:gd fmla="*/ 118 w 751" name="T10"/>
              <a:gd fmla="*/ 376 h 376" name="T11"/>
              <a:gd fmla="*/ 376 w 751" name="T12"/>
              <a:gd fmla="*/ 118 h 376" name="T13"/>
            </a:gdLst>
            <a:cxnLst>
              <a:cxn ang="0">
                <a:pos x="T0" y="T1"/>
              </a:cxn>
              <a:cxn ang="0">
                <a:pos x="T2" y="T3"/>
              </a:cxn>
              <a:cxn ang="0">
                <a:pos x="T4" y="T5"/>
              </a:cxn>
              <a:cxn ang="0">
                <a:pos x="T6" y="T7"/>
              </a:cxn>
              <a:cxn ang="0">
                <a:pos x="T8" y="T9"/>
              </a:cxn>
              <a:cxn ang="0">
                <a:pos x="T10" y="T11"/>
              </a:cxn>
              <a:cxn ang="0">
                <a:pos x="T12" y="T13"/>
              </a:cxn>
            </a:cxnLst>
            <a:rect b="b" l="0" r="r" t="0"/>
            <a:pathLst>
              <a:path h="376" w="751">
                <a:moveTo>
                  <a:pt x="376" y="118"/>
                </a:moveTo>
                <a:cubicBezTo>
                  <a:pt x="518" y="118"/>
                  <a:pt x="633" y="234"/>
                  <a:pt x="633" y="376"/>
                </a:cubicBezTo>
                <a:cubicBezTo>
                  <a:pt x="751" y="376"/>
                  <a:pt x="751" y="376"/>
                  <a:pt x="751" y="376"/>
                </a:cubicBezTo>
                <a:cubicBezTo>
                  <a:pt x="751" y="168"/>
                  <a:pt x="583" y="0"/>
                  <a:pt x="376" y="0"/>
                </a:cubicBezTo>
                <a:cubicBezTo>
                  <a:pt x="168" y="0"/>
                  <a:pt x="0" y="168"/>
                  <a:pt x="0" y="376"/>
                </a:cubicBezTo>
                <a:cubicBezTo>
                  <a:pt x="118" y="376"/>
                  <a:pt x="118" y="376"/>
                  <a:pt x="118" y="376"/>
                </a:cubicBezTo>
                <a:cubicBezTo>
                  <a:pt x="118" y="234"/>
                  <a:pt x="234" y="118"/>
                  <a:pt x="376" y="118"/>
                </a:cubicBezTo>
                <a:close/>
              </a:path>
            </a:pathLst>
          </a:custGeom>
          <a:solidFill>
            <a:schemeClr val="accent3"/>
          </a:solidFill>
          <a:ln cmpd="sng" w="9525">
            <a:noFill/>
            <a:round/>
          </a:ln>
        </p:spPr>
        <p:txBody>
          <a:bodyPr bIns="45720" lIns="91440" rIns="91440" tIns="45720"/>
          <a:lstStyle/>
          <a:p>
            <a:endParaRPr altLang="en-US" lang="zh-CN">
              <a:ea charset="-122" panose="020b0503020204020204" pitchFamily="34" typeface="微软雅黑"/>
            </a:endParaRPr>
          </a:p>
        </p:txBody>
      </p:sp>
      <p:sp>
        <p:nvSpPr>
          <p:cNvPr id="22532" name="Freeform 4"/>
          <p:cNvSpPr/>
          <p:nvPr/>
        </p:nvSpPr>
        <p:spPr bwMode="auto">
          <a:xfrm>
            <a:off x="1492251" y="2073177"/>
            <a:ext cx="1274763" cy="638372"/>
          </a:xfrm>
          <a:custGeom>
            <a:gdLst>
              <a:gd fmla="*/ 226 w 451" name="T0"/>
              <a:gd fmla="*/ 86 h 226" name="T1"/>
              <a:gd fmla="*/ 365 w 451" name="T2"/>
              <a:gd fmla="*/ 226 h 226" name="T3"/>
              <a:gd fmla="*/ 451 w 451" name="T4"/>
              <a:gd fmla="*/ 226 h 226" name="T5"/>
              <a:gd fmla="*/ 226 w 451" name="T6"/>
              <a:gd fmla="*/ 0 h 226" name="T7"/>
              <a:gd fmla="*/ 0 w 451" name="T8"/>
              <a:gd fmla="*/ 226 h 226" name="T9"/>
              <a:gd fmla="*/ 86 w 451" name="T10"/>
              <a:gd fmla="*/ 226 h 226" name="T11"/>
              <a:gd fmla="*/ 226 w 451" name="T12"/>
              <a:gd fmla="*/ 86 h 226" name="T13"/>
            </a:gdLst>
            <a:cxnLst>
              <a:cxn ang="0">
                <a:pos x="T0" y="T1"/>
              </a:cxn>
              <a:cxn ang="0">
                <a:pos x="T2" y="T3"/>
              </a:cxn>
              <a:cxn ang="0">
                <a:pos x="T4" y="T5"/>
              </a:cxn>
              <a:cxn ang="0">
                <a:pos x="T6" y="T7"/>
              </a:cxn>
              <a:cxn ang="0">
                <a:pos x="T8" y="T9"/>
              </a:cxn>
              <a:cxn ang="0">
                <a:pos x="T10" y="T11"/>
              </a:cxn>
              <a:cxn ang="0">
                <a:pos x="T12" y="T13"/>
              </a:cxn>
            </a:cxnLst>
            <a:rect b="b" l="0" r="r" t="0"/>
            <a:pathLst>
              <a:path h="226" w="451">
                <a:moveTo>
                  <a:pt x="226" y="86"/>
                </a:moveTo>
                <a:cubicBezTo>
                  <a:pt x="303" y="86"/>
                  <a:pt x="365" y="149"/>
                  <a:pt x="365" y="226"/>
                </a:cubicBezTo>
                <a:cubicBezTo>
                  <a:pt x="451" y="226"/>
                  <a:pt x="451" y="226"/>
                  <a:pt x="451" y="226"/>
                </a:cubicBezTo>
                <a:cubicBezTo>
                  <a:pt x="451" y="101"/>
                  <a:pt x="350" y="0"/>
                  <a:pt x="226" y="0"/>
                </a:cubicBezTo>
                <a:cubicBezTo>
                  <a:pt x="101" y="0"/>
                  <a:pt x="0" y="101"/>
                  <a:pt x="0" y="226"/>
                </a:cubicBezTo>
                <a:cubicBezTo>
                  <a:pt x="86" y="226"/>
                  <a:pt x="86" y="226"/>
                  <a:pt x="86" y="226"/>
                </a:cubicBezTo>
                <a:cubicBezTo>
                  <a:pt x="86" y="149"/>
                  <a:pt x="149" y="86"/>
                  <a:pt x="226" y="86"/>
                </a:cubicBezTo>
                <a:close/>
              </a:path>
            </a:pathLst>
          </a:custGeom>
          <a:solidFill>
            <a:schemeClr val="accent2"/>
          </a:solidFill>
          <a:ln>
            <a:noFill/>
          </a:ln>
        </p:spPr>
        <p:txBody>
          <a:bodyPr bIns="45720" lIns="91440" rIns="91440" tIns="45720"/>
          <a:lstStyle/>
          <a:p>
            <a:endParaRPr altLang="en-US" lang="zh-CN">
              <a:ea charset="-122" panose="020b0503020204020204" pitchFamily="34" typeface="微软雅黑"/>
            </a:endParaRPr>
          </a:p>
        </p:txBody>
      </p:sp>
      <p:sp>
        <p:nvSpPr>
          <p:cNvPr id="22533" name="Freeform 5"/>
          <p:cNvSpPr/>
          <p:nvPr/>
        </p:nvSpPr>
        <p:spPr bwMode="auto">
          <a:xfrm>
            <a:off x="1811339" y="2392364"/>
            <a:ext cx="636587" cy="319185"/>
          </a:xfrm>
          <a:custGeom>
            <a:gdLst>
              <a:gd fmla="*/ 113 w 225" name="T0"/>
              <a:gd fmla="*/ 65 h 113" name="T1"/>
              <a:gd fmla="*/ 160 w 225" name="T2"/>
              <a:gd fmla="*/ 113 h 113" name="T3"/>
              <a:gd fmla="*/ 225 w 225" name="T4"/>
              <a:gd fmla="*/ 113 h 113" name="T5"/>
              <a:gd fmla="*/ 113 w 225" name="T6"/>
              <a:gd fmla="*/ 0 h 113" name="T7"/>
              <a:gd fmla="*/ 0 w 225" name="T8"/>
              <a:gd fmla="*/ 113 h 113" name="T9"/>
              <a:gd fmla="*/ 65 w 225" name="T10"/>
              <a:gd fmla="*/ 113 h 113" name="T11"/>
              <a:gd fmla="*/ 113 w 225" name="T12"/>
              <a:gd fmla="*/ 65 h 113" name="T13"/>
            </a:gdLst>
            <a:cxnLst>
              <a:cxn ang="0">
                <a:pos x="T0" y="T1"/>
              </a:cxn>
              <a:cxn ang="0">
                <a:pos x="T2" y="T3"/>
              </a:cxn>
              <a:cxn ang="0">
                <a:pos x="T4" y="T5"/>
              </a:cxn>
              <a:cxn ang="0">
                <a:pos x="T6" y="T7"/>
              </a:cxn>
              <a:cxn ang="0">
                <a:pos x="T8" y="T9"/>
              </a:cxn>
              <a:cxn ang="0">
                <a:pos x="T10" y="T11"/>
              </a:cxn>
              <a:cxn ang="0">
                <a:pos x="T12" y="T13"/>
              </a:cxn>
            </a:cxnLst>
            <a:rect b="b" l="0" r="r" t="0"/>
            <a:pathLst>
              <a:path h="113" w="225">
                <a:moveTo>
                  <a:pt x="113" y="65"/>
                </a:moveTo>
                <a:cubicBezTo>
                  <a:pt x="139" y="65"/>
                  <a:pt x="160" y="87"/>
                  <a:pt x="160" y="113"/>
                </a:cubicBezTo>
                <a:cubicBezTo>
                  <a:pt x="225" y="113"/>
                  <a:pt x="225" y="113"/>
                  <a:pt x="225" y="113"/>
                </a:cubicBezTo>
                <a:cubicBezTo>
                  <a:pt x="225" y="50"/>
                  <a:pt x="175" y="0"/>
                  <a:pt x="113" y="0"/>
                </a:cubicBezTo>
                <a:cubicBezTo>
                  <a:pt x="50" y="0"/>
                  <a:pt x="0" y="50"/>
                  <a:pt x="0" y="113"/>
                </a:cubicBezTo>
                <a:cubicBezTo>
                  <a:pt x="65" y="113"/>
                  <a:pt x="65" y="113"/>
                  <a:pt x="65" y="113"/>
                </a:cubicBezTo>
                <a:cubicBezTo>
                  <a:pt x="65" y="87"/>
                  <a:pt x="87" y="65"/>
                  <a:pt x="113" y="65"/>
                </a:cubicBezTo>
                <a:close/>
              </a:path>
            </a:pathLst>
          </a:custGeom>
          <a:solidFill>
            <a:schemeClr val="accent4"/>
          </a:solidFill>
          <a:ln cmpd="sng" w="9525">
            <a:noFill/>
            <a:round/>
          </a:ln>
        </p:spPr>
        <p:txBody>
          <a:bodyPr bIns="45720" lIns="91440" rIns="91440" tIns="45720"/>
          <a:lstStyle/>
          <a:p>
            <a:endParaRPr altLang="en-US" lang="zh-CN">
              <a:ea charset="-122" panose="020b0503020204020204" pitchFamily="34" typeface="微软雅黑"/>
            </a:endParaRPr>
          </a:p>
        </p:txBody>
      </p:sp>
      <p:sp>
        <p:nvSpPr>
          <p:cNvPr id="22534" name="Freeform 6"/>
          <p:cNvSpPr/>
          <p:nvPr/>
        </p:nvSpPr>
        <p:spPr bwMode="auto">
          <a:xfrm>
            <a:off x="1238251" y="2859232"/>
            <a:ext cx="893763" cy="813051"/>
          </a:xfrm>
          <a:custGeom>
            <a:gdLst>
              <a:gd fmla="*/ 316 w 316" name="T0"/>
              <a:gd fmla="*/ 288 h 288" name="T1"/>
              <a:gd fmla="*/ 0 w 316" name="T2"/>
              <a:gd fmla="*/ 0 h 288" name="T3"/>
            </a:gdLst>
            <a:cxnLst>
              <a:cxn ang="0">
                <a:pos x="T0" y="T1"/>
              </a:cxn>
              <a:cxn ang="0">
                <a:pos x="T2" y="T3"/>
              </a:cxn>
            </a:cxnLst>
            <a:rect b="b" l="0" r="r" t="0"/>
            <a:pathLst>
              <a:path h="288" w="316">
                <a:moveTo>
                  <a:pt x="316" y="288"/>
                </a:moveTo>
                <a:cubicBezTo>
                  <a:pt x="150" y="288"/>
                  <a:pt x="15" y="161"/>
                  <a:pt x="0" y="0"/>
                </a:cubicBezTo>
              </a:path>
            </a:pathLst>
          </a:custGeom>
          <a:noFill/>
          <a:ln cap="flat" cmpd="sng" w="6350">
            <a:solidFill>
              <a:schemeClr val="accent3"/>
            </a:solidFill>
            <a:round/>
            <a:headEnd len="sm" type="oval" w="sm"/>
          </a:ln>
          <a:extLst>
            <a:ext uri="{909E8E84-426E-40DD-AFC4-6F175D3DCCD1}">
              <a14:hiddenFill>
                <a:solidFill>
                  <a:srgbClr val="FFFFFF"/>
                </a:solidFill>
              </a14:hiddenFill>
            </a:ext>
          </a:extLst>
        </p:spPr>
        <p:txBody>
          <a:bodyPr bIns="45720" lIns="91440" rIns="91440" tIns="45720"/>
          <a:lstStyle/>
          <a:p>
            <a:endParaRPr altLang="en-US" lang="zh-CN">
              <a:ea charset="-122" panose="020b0503020204020204" pitchFamily="34" typeface="微软雅黑"/>
            </a:endParaRPr>
          </a:p>
        </p:txBody>
      </p:sp>
      <p:sp>
        <p:nvSpPr>
          <p:cNvPr id="22535" name="Freeform 7"/>
          <p:cNvSpPr/>
          <p:nvPr/>
        </p:nvSpPr>
        <p:spPr bwMode="auto">
          <a:xfrm>
            <a:off x="835025" y="2859232"/>
            <a:ext cx="1296988" cy="1217988"/>
          </a:xfrm>
          <a:custGeom>
            <a:gdLst>
              <a:gd fmla="*/ 0 w 459" name="T0"/>
              <a:gd fmla="*/ 0 h 431" name="T1"/>
              <a:gd fmla="*/ 459 w 459" name="T2"/>
              <a:gd fmla="*/ 431 h 431" name="T3"/>
            </a:gdLst>
            <a:cxnLst>
              <a:cxn ang="0">
                <a:pos x="T0" y="T1"/>
              </a:cxn>
              <a:cxn ang="0">
                <a:pos x="T2" y="T3"/>
              </a:cxn>
            </a:cxnLst>
            <a:rect b="b" l="0" r="r" t="0"/>
            <a:pathLst>
              <a:path h="431" w="459">
                <a:moveTo>
                  <a:pt x="0" y="0"/>
                </a:moveTo>
                <a:cubicBezTo>
                  <a:pt x="15" y="240"/>
                  <a:pt x="214" y="431"/>
                  <a:pt x="459" y="431"/>
                </a:cubicBezTo>
              </a:path>
            </a:pathLst>
          </a:custGeom>
          <a:noFill/>
          <a:ln cap="flat" cmpd="sng" w="6350">
            <a:solidFill>
              <a:schemeClr val="accent1"/>
            </a:solidFill>
            <a:round/>
            <a:tailEnd len="sm" type="oval" w="sm"/>
          </a:ln>
          <a:extLst>
            <a:ext uri="{909E8E84-426E-40DD-AFC4-6F175D3DCCD1}">
              <a14:hiddenFill>
                <a:solidFill>
                  <a:srgbClr val="FFFFFF"/>
                </a:solidFill>
              </a14:hiddenFill>
            </a:ext>
          </a:extLst>
        </p:spPr>
        <p:txBody>
          <a:bodyPr bIns="45720" lIns="91440" rIns="91440" tIns="45720"/>
          <a:lstStyle/>
          <a:p>
            <a:endParaRPr altLang="en-US" lang="zh-CN">
              <a:ea charset="-122" panose="020b0503020204020204" pitchFamily="34" typeface="微软雅黑"/>
            </a:endParaRPr>
          </a:p>
        </p:txBody>
      </p:sp>
      <p:sp>
        <p:nvSpPr>
          <p:cNvPr id="22536" name="Freeform 8"/>
          <p:cNvSpPr/>
          <p:nvPr/>
        </p:nvSpPr>
        <p:spPr bwMode="auto">
          <a:xfrm>
            <a:off x="1614489" y="2859232"/>
            <a:ext cx="517525" cy="441462"/>
          </a:xfrm>
          <a:custGeom>
            <a:gdLst>
              <a:gd fmla="*/ 183 w 183" name="T0"/>
              <a:gd fmla="*/ 156 h 156" name="T1"/>
              <a:gd fmla="*/ 0 w 183" name="T2"/>
              <a:gd fmla="*/ 0 h 156" name="T3"/>
            </a:gdLst>
            <a:cxnLst>
              <a:cxn ang="0">
                <a:pos x="T0" y="T1"/>
              </a:cxn>
              <a:cxn ang="0">
                <a:pos x="T2" y="T3"/>
              </a:cxn>
            </a:cxnLst>
            <a:rect b="b" l="0" r="r" t="0"/>
            <a:pathLst>
              <a:path h="156" w="183">
                <a:moveTo>
                  <a:pt x="183" y="156"/>
                </a:moveTo>
                <a:cubicBezTo>
                  <a:pt x="90" y="156"/>
                  <a:pt x="14" y="88"/>
                  <a:pt x="0" y="0"/>
                </a:cubicBezTo>
              </a:path>
            </a:pathLst>
          </a:custGeom>
          <a:noFill/>
          <a:ln cap="flat" cmpd="sng" w="6350">
            <a:solidFill>
              <a:schemeClr val="accent2"/>
            </a:solidFill>
            <a:round/>
            <a:headEnd len="sm" type="oval" w="sm"/>
          </a:ln>
          <a:extLst>
            <a:ext uri="{909E8E84-426E-40DD-AFC4-6F175D3DCCD1}">
              <a14:hiddenFill>
                <a:solidFill>
                  <a:srgbClr val="FFFFFF"/>
                </a:solidFill>
              </a14:hiddenFill>
            </a:ext>
          </a:extLst>
        </p:spPr>
        <p:txBody>
          <a:bodyPr bIns="45720" lIns="91440" rIns="91440" tIns="45720"/>
          <a:lstStyle/>
          <a:p>
            <a:endParaRPr altLang="en-US" lang="zh-CN">
              <a:ea charset="-122" panose="020b0503020204020204" pitchFamily="34" typeface="微软雅黑"/>
            </a:endParaRPr>
          </a:p>
        </p:txBody>
      </p:sp>
      <p:sp>
        <p:nvSpPr>
          <p:cNvPr id="22537" name="Freeform 9"/>
          <p:cNvSpPr/>
          <p:nvPr/>
        </p:nvSpPr>
        <p:spPr bwMode="auto">
          <a:xfrm>
            <a:off x="1916113" y="2859232"/>
            <a:ext cx="215900" cy="147682"/>
          </a:xfrm>
          <a:custGeom>
            <a:gdLst>
              <a:gd fmla="*/ 76 w 76" name="T0"/>
              <a:gd fmla="*/ 52 h 52" name="T1"/>
              <a:gd fmla="*/ 0 w 76" name="T2"/>
              <a:gd fmla="*/ 0 h 52" name="T3"/>
            </a:gdLst>
            <a:cxnLst>
              <a:cxn ang="0">
                <a:pos x="T0" y="T1"/>
              </a:cxn>
              <a:cxn ang="0">
                <a:pos x="T2" y="T3"/>
              </a:cxn>
            </a:cxnLst>
            <a:rect b="b" l="0" r="r" t="0"/>
            <a:pathLst>
              <a:path h="52" w="76">
                <a:moveTo>
                  <a:pt x="76" y="52"/>
                </a:moveTo>
                <a:cubicBezTo>
                  <a:pt x="41" y="52"/>
                  <a:pt x="12" y="30"/>
                  <a:pt x="0" y="0"/>
                </a:cubicBezTo>
              </a:path>
            </a:pathLst>
          </a:custGeom>
          <a:noFill/>
          <a:ln cap="flat" cmpd="sng" w="6350">
            <a:solidFill>
              <a:schemeClr val="accent4"/>
            </a:solidFill>
            <a:round/>
            <a:headEnd len="sm" type="oval" w="sm"/>
          </a:ln>
          <a:extLst>
            <a:ext uri="{909E8E84-426E-40DD-AFC4-6F175D3DCCD1}">
              <a14:hiddenFill>
                <a:solidFill>
                  <a:srgbClr val="FFFFFF"/>
                </a:solidFill>
              </a14:hiddenFill>
            </a:ext>
          </a:extLst>
        </p:spPr>
        <p:txBody>
          <a:bodyPr bIns="45720" lIns="91440" rIns="91440" tIns="45720"/>
          <a:lstStyle/>
          <a:p>
            <a:endParaRPr altLang="en-US" lang="zh-CN">
              <a:ea charset="-122" panose="020b0503020204020204" pitchFamily="34" typeface="微软雅黑"/>
            </a:endParaRPr>
          </a:p>
        </p:txBody>
      </p:sp>
      <p:sp>
        <p:nvSpPr>
          <p:cNvPr id="22538" name="Oval 10"/>
          <p:cNvSpPr>
            <a:spLocks noChangeArrowheads="1"/>
          </p:cNvSpPr>
          <p:nvPr/>
        </p:nvSpPr>
        <p:spPr bwMode="auto">
          <a:xfrm>
            <a:off x="4764088" y="2771044"/>
            <a:ext cx="406400" cy="408113"/>
          </a:xfrm>
          <a:prstGeom prst="ellipse">
            <a:avLst/>
          </a:prstGeom>
          <a:solidFill>
            <a:schemeClr val="accent1"/>
          </a:solidFill>
          <a:ln cmpd="sng" w="9525">
            <a:noFill/>
            <a:round/>
          </a:ln>
        </p:spPr>
        <p:txBody>
          <a:bodyPr bIns="45720" lIns="91440" rIns="91440" tIns="45720"/>
          <a:lstStyle/>
          <a:p>
            <a:endParaRPr altLang="en-US" lang="zh-CN">
              <a:solidFill>
                <a:schemeClr val="bg1">
                  <a:lumMod val="50000"/>
                </a:schemeClr>
              </a:solidFill>
              <a:ea charset="-122" panose="020b0503020204020204" pitchFamily="34" typeface="微软雅黑"/>
            </a:endParaRPr>
          </a:p>
        </p:txBody>
      </p:sp>
      <p:sp>
        <p:nvSpPr>
          <p:cNvPr id="22539" name="Oval 11"/>
          <p:cNvSpPr>
            <a:spLocks noChangeArrowheads="1"/>
          </p:cNvSpPr>
          <p:nvPr/>
        </p:nvSpPr>
        <p:spPr bwMode="auto">
          <a:xfrm>
            <a:off x="5724525" y="2771044"/>
            <a:ext cx="407988" cy="408113"/>
          </a:xfrm>
          <a:prstGeom prst="ellipse">
            <a:avLst/>
          </a:prstGeom>
          <a:solidFill>
            <a:schemeClr val="accent3"/>
          </a:solidFill>
          <a:ln cmpd="sng" w="9525">
            <a:noFill/>
            <a:round/>
          </a:ln>
        </p:spPr>
        <p:txBody>
          <a:bodyPr bIns="45720" lIns="91440" rIns="91440" tIns="45720"/>
          <a:lstStyle/>
          <a:p>
            <a:endParaRPr altLang="en-US" lang="zh-CN">
              <a:solidFill>
                <a:schemeClr val="bg1">
                  <a:lumMod val="50000"/>
                </a:schemeClr>
              </a:solidFill>
              <a:ea charset="-122" panose="020b0503020204020204" pitchFamily="34" typeface="微软雅黑"/>
            </a:endParaRPr>
          </a:p>
        </p:txBody>
      </p:sp>
      <p:sp>
        <p:nvSpPr>
          <p:cNvPr id="22540" name="Oval 12"/>
          <p:cNvSpPr>
            <a:spLocks noChangeArrowheads="1"/>
          </p:cNvSpPr>
          <p:nvPr/>
        </p:nvSpPr>
        <p:spPr bwMode="auto">
          <a:xfrm>
            <a:off x="6756400" y="2771044"/>
            <a:ext cx="406400" cy="408113"/>
          </a:xfrm>
          <a:prstGeom prst="ellipse">
            <a:avLst/>
          </a:prstGeom>
          <a:solidFill>
            <a:schemeClr val="accent2"/>
          </a:solidFill>
          <a:ln cmpd="sng" w="9525">
            <a:noFill/>
            <a:round/>
          </a:ln>
        </p:spPr>
        <p:txBody>
          <a:bodyPr bIns="45720" lIns="91440" rIns="91440" tIns="45720"/>
          <a:lstStyle/>
          <a:p>
            <a:endParaRPr altLang="en-US" lang="zh-CN">
              <a:solidFill>
                <a:schemeClr val="bg1">
                  <a:lumMod val="50000"/>
                </a:schemeClr>
              </a:solidFill>
              <a:ea charset="-122" panose="020b0503020204020204" pitchFamily="34" typeface="微软雅黑"/>
            </a:endParaRPr>
          </a:p>
        </p:txBody>
      </p:sp>
      <p:sp>
        <p:nvSpPr>
          <p:cNvPr id="22541" name="Oval 13"/>
          <p:cNvSpPr>
            <a:spLocks noChangeArrowheads="1"/>
          </p:cNvSpPr>
          <p:nvPr/>
        </p:nvSpPr>
        <p:spPr bwMode="auto">
          <a:xfrm>
            <a:off x="7788275" y="2771044"/>
            <a:ext cx="406400" cy="408113"/>
          </a:xfrm>
          <a:prstGeom prst="ellipse">
            <a:avLst/>
          </a:prstGeom>
          <a:solidFill>
            <a:schemeClr val="accent4"/>
          </a:solidFill>
          <a:ln cmpd="sng" w="9525">
            <a:noFill/>
            <a:round/>
          </a:ln>
        </p:spPr>
        <p:txBody>
          <a:bodyPr bIns="45720" lIns="91440" rIns="91440" tIns="45720"/>
          <a:lstStyle/>
          <a:p>
            <a:endParaRPr altLang="en-US" lang="zh-CN">
              <a:solidFill>
                <a:schemeClr val="bg1">
                  <a:lumMod val="50000"/>
                </a:schemeClr>
              </a:solidFill>
              <a:ea charset="-122" panose="020b0503020204020204" pitchFamily="34" typeface="微软雅黑"/>
            </a:endParaRPr>
          </a:p>
        </p:txBody>
      </p:sp>
      <p:grpSp>
        <p:nvGrpSpPr>
          <p:cNvPr id="2" name="Group 14"/>
          <p:cNvGrpSpPr/>
          <p:nvPr/>
        </p:nvGrpSpPr>
        <p:grpSpPr>
          <a:xfrm>
            <a:off x="7891464" y="2874262"/>
            <a:ext cx="203200" cy="200087"/>
            <a:chExt cx="140" cy="139"/>
          </a:xfrm>
          <a:solidFill>
            <a:schemeClr val="bg1"/>
          </a:solidFill>
        </p:grpSpPr>
        <p:sp>
          <p:nvSpPr>
            <p:cNvPr id="22543" name="Freeform 15"/>
            <p:cNvSpPr>
              <a:spLocks noEditPoints="1"/>
            </p:cNvSpPr>
            <p:nvPr/>
          </p:nvSpPr>
          <p:spPr bwMode="auto">
            <a:xfrm>
              <a:off x="0" y="0"/>
              <a:ext cx="140" cy="139"/>
            </a:xfrm>
            <a:custGeom>
              <a:gdLst>
                <a:gd fmla="*/ 70 w 79" name="T0"/>
                <a:gd fmla="*/ 35 h 78" name="T1"/>
                <a:gd fmla="*/ 63 w 79" name="T2"/>
                <a:gd fmla="*/ 20 h 78" name="T3"/>
                <a:gd fmla="*/ 69 w 79" name="T4"/>
                <a:gd fmla="*/ 13 h 78" name="T5"/>
                <a:gd fmla="*/ 65 w 79" name="T6"/>
                <a:gd fmla="*/ 9 h 78" name="T7"/>
                <a:gd fmla="*/ 58 w 79" name="T8"/>
                <a:gd fmla="*/ 15 h 78" name="T9"/>
                <a:gd fmla="*/ 43 w 79" name="T10"/>
                <a:gd fmla="*/ 9 h 78" name="T11"/>
                <a:gd fmla="*/ 43 w 79" name="T12"/>
                <a:gd fmla="*/ 0 h 78" name="T13"/>
                <a:gd fmla="*/ 36 w 79" name="T14"/>
                <a:gd fmla="*/ 0 h 78" name="T15"/>
                <a:gd fmla="*/ 36 w 79" name="T16"/>
                <a:gd fmla="*/ 9 h 78" name="T17"/>
                <a:gd fmla="*/ 20 w 79" name="T18"/>
                <a:gd fmla="*/ 15 h 78" name="T19"/>
                <a:gd fmla="*/ 14 w 79" name="T20"/>
                <a:gd fmla="*/ 9 h 78" name="T21"/>
                <a:gd fmla="*/ 9 w 79" name="T22"/>
                <a:gd fmla="*/ 13 h 78" name="T23"/>
                <a:gd fmla="*/ 16 w 79" name="T24"/>
                <a:gd fmla="*/ 20 h 78" name="T25"/>
                <a:gd fmla="*/ 9 w 79" name="T26"/>
                <a:gd fmla="*/ 35 h 78" name="T27"/>
                <a:gd fmla="*/ 0 w 79" name="T28"/>
                <a:gd fmla="*/ 35 h 78" name="T29"/>
                <a:gd fmla="*/ 0 w 79" name="T30"/>
                <a:gd fmla="*/ 42 h 78" name="T31"/>
                <a:gd fmla="*/ 9 w 79" name="T32"/>
                <a:gd fmla="*/ 42 h 78" name="T33"/>
                <a:gd fmla="*/ 16 w 79" name="T34"/>
                <a:gd fmla="*/ 58 h 78" name="T35"/>
                <a:gd fmla="*/ 9 w 79" name="T36"/>
                <a:gd fmla="*/ 64 h 78" name="T37"/>
                <a:gd fmla="*/ 14 w 79" name="T38"/>
                <a:gd fmla="*/ 69 h 78" name="T39"/>
                <a:gd fmla="*/ 20 w 79" name="T40"/>
                <a:gd fmla="*/ 63 h 78" name="T41"/>
                <a:gd fmla="*/ 36 w 79" name="T42"/>
                <a:gd fmla="*/ 69 h 78" name="T43"/>
                <a:gd fmla="*/ 36 w 79" name="T44"/>
                <a:gd fmla="*/ 78 h 78" name="T45"/>
                <a:gd fmla="*/ 43 w 79" name="T46"/>
                <a:gd fmla="*/ 78 h 78" name="T47"/>
                <a:gd fmla="*/ 43 w 79" name="T48"/>
                <a:gd fmla="*/ 69 h 78" name="T49"/>
                <a:gd fmla="*/ 58 w 79" name="T50"/>
                <a:gd fmla="*/ 63 h 78" name="T51"/>
                <a:gd fmla="*/ 65 w 79" name="T52"/>
                <a:gd fmla="*/ 69 h 78" name="T53"/>
                <a:gd fmla="*/ 69 w 79" name="T54"/>
                <a:gd fmla="*/ 64 h 78" name="T55"/>
                <a:gd fmla="*/ 63 w 79" name="T56"/>
                <a:gd fmla="*/ 58 h 78" name="T57"/>
                <a:gd fmla="*/ 70 w 79" name="T58"/>
                <a:gd fmla="*/ 42 h 78" name="T59"/>
                <a:gd fmla="*/ 79 w 79" name="T60"/>
                <a:gd fmla="*/ 42 h 78" name="T61"/>
                <a:gd fmla="*/ 79 w 79" name="T62"/>
                <a:gd fmla="*/ 35 h 78" name="T63"/>
                <a:gd fmla="*/ 70 w 79" name="T64"/>
                <a:gd fmla="*/ 35 h 78" name="T65"/>
                <a:gd fmla="*/ 16 w 79" name="T66"/>
                <a:gd fmla="*/ 39 h 78" name="T67"/>
                <a:gd fmla="*/ 39 w 79" name="T68"/>
                <a:gd fmla="*/ 15 h 78" name="T69"/>
                <a:gd fmla="*/ 63 w 79" name="T70"/>
                <a:gd fmla="*/ 39 h 78" name="T71"/>
                <a:gd fmla="*/ 39 w 79" name="T72"/>
                <a:gd fmla="*/ 62 h 78" name="T73"/>
                <a:gd fmla="*/ 16 w 79" name="T74"/>
                <a:gd fmla="*/ 39 h 78"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78" w="79">
                  <a:moveTo>
                    <a:pt x="70" y="35"/>
                  </a:moveTo>
                  <a:cubicBezTo>
                    <a:pt x="69" y="30"/>
                    <a:pt x="67" y="24"/>
                    <a:pt x="63" y="20"/>
                  </a:cubicBezTo>
                  <a:cubicBezTo>
                    <a:pt x="69" y="13"/>
                    <a:pt x="69" y="13"/>
                    <a:pt x="69" y="13"/>
                  </a:cubicBezTo>
                  <a:cubicBezTo>
                    <a:pt x="65" y="9"/>
                    <a:pt x="65" y="9"/>
                    <a:pt x="65" y="9"/>
                  </a:cubicBezTo>
                  <a:cubicBezTo>
                    <a:pt x="58" y="15"/>
                    <a:pt x="58" y="15"/>
                    <a:pt x="58" y="15"/>
                  </a:cubicBezTo>
                  <a:cubicBezTo>
                    <a:pt x="54" y="12"/>
                    <a:pt x="49" y="9"/>
                    <a:pt x="43" y="9"/>
                  </a:cubicBezTo>
                  <a:cubicBezTo>
                    <a:pt x="43" y="0"/>
                    <a:pt x="43" y="0"/>
                    <a:pt x="43" y="0"/>
                  </a:cubicBezTo>
                  <a:cubicBezTo>
                    <a:pt x="36" y="0"/>
                    <a:pt x="36" y="0"/>
                    <a:pt x="36" y="0"/>
                  </a:cubicBezTo>
                  <a:cubicBezTo>
                    <a:pt x="36" y="9"/>
                    <a:pt x="36" y="9"/>
                    <a:pt x="36" y="9"/>
                  </a:cubicBezTo>
                  <a:cubicBezTo>
                    <a:pt x="30" y="9"/>
                    <a:pt x="25" y="12"/>
                    <a:pt x="20" y="15"/>
                  </a:cubicBezTo>
                  <a:cubicBezTo>
                    <a:pt x="14" y="9"/>
                    <a:pt x="14" y="9"/>
                    <a:pt x="14" y="9"/>
                  </a:cubicBezTo>
                  <a:cubicBezTo>
                    <a:pt x="9" y="13"/>
                    <a:pt x="9" y="13"/>
                    <a:pt x="9" y="13"/>
                  </a:cubicBezTo>
                  <a:cubicBezTo>
                    <a:pt x="16" y="20"/>
                    <a:pt x="16" y="20"/>
                    <a:pt x="16" y="20"/>
                  </a:cubicBezTo>
                  <a:cubicBezTo>
                    <a:pt x="12" y="24"/>
                    <a:pt x="10" y="30"/>
                    <a:pt x="9" y="35"/>
                  </a:cubicBezTo>
                  <a:cubicBezTo>
                    <a:pt x="0" y="35"/>
                    <a:pt x="0" y="35"/>
                    <a:pt x="0" y="35"/>
                  </a:cubicBezTo>
                  <a:cubicBezTo>
                    <a:pt x="0" y="42"/>
                    <a:pt x="0" y="42"/>
                    <a:pt x="0" y="42"/>
                  </a:cubicBezTo>
                  <a:cubicBezTo>
                    <a:pt x="9" y="42"/>
                    <a:pt x="9" y="42"/>
                    <a:pt x="9" y="42"/>
                  </a:cubicBezTo>
                  <a:cubicBezTo>
                    <a:pt x="10" y="48"/>
                    <a:pt x="12" y="53"/>
                    <a:pt x="16" y="58"/>
                  </a:cubicBezTo>
                  <a:cubicBezTo>
                    <a:pt x="9" y="64"/>
                    <a:pt x="9" y="64"/>
                    <a:pt x="9" y="64"/>
                  </a:cubicBezTo>
                  <a:cubicBezTo>
                    <a:pt x="14" y="69"/>
                    <a:pt x="14" y="69"/>
                    <a:pt x="14" y="69"/>
                  </a:cubicBezTo>
                  <a:cubicBezTo>
                    <a:pt x="20" y="63"/>
                    <a:pt x="20" y="63"/>
                    <a:pt x="20" y="63"/>
                  </a:cubicBezTo>
                  <a:cubicBezTo>
                    <a:pt x="25" y="66"/>
                    <a:pt x="30" y="68"/>
                    <a:pt x="36" y="69"/>
                  </a:cubicBezTo>
                  <a:cubicBezTo>
                    <a:pt x="36" y="78"/>
                    <a:pt x="36" y="78"/>
                    <a:pt x="36" y="78"/>
                  </a:cubicBezTo>
                  <a:cubicBezTo>
                    <a:pt x="43" y="78"/>
                    <a:pt x="43" y="78"/>
                    <a:pt x="43" y="78"/>
                  </a:cubicBezTo>
                  <a:cubicBezTo>
                    <a:pt x="43" y="69"/>
                    <a:pt x="43" y="69"/>
                    <a:pt x="43" y="69"/>
                  </a:cubicBezTo>
                  <a:cubicBezTo>
                    <a:pt x="49" y="68"/>
                    <a:pt x="54" y="66"/>
                    <a:pt x="58" y="63"/>
                  </a:cubicBezTo>
                  <a:cubicBezTo>
                    <a:pt x="65" y="69"/>
                    <a:pt x="65" y="69"/>
                    <a:pt x="65" y="69"/>
                  </a:cubicBezTo>
                  <a:cubicBezTo>
                    <a:pt x="69" y="64"/>
                    <a:pt x="69" y="64"/>
                    <a:pt x="69" y="64"/>
                  </a:cubicBezTo>
                  <a:cubicBezTo>
                    <a:pt x="63" y="58"/>
                    <a:pt x="63" y="58"/>
                    <a:pt x="63" y="58"/>
                  </a:cubicBezTo>
                  <a:cubicBezTo>
                    <a:pt x="67" y="53"/>
                    <a:pt x="69" y="48"/>
                    <a:pt x="70" y="42"/>
                  </a:cubicBezTo>
                  <a:cubicBezTo>
                    <a:pt x="79" y="42"/>
                    <a:pt x="79" y="42"/>
                    <a:pt x="79" y="42"/>
                  </a:cubicBezTo>
                  <a:cubicBezTo>
                    <a:pt x="79" y="35"/>
                    <a:pt x="79" y="35"/>
                    <a:pt x="79" y="35"/>
                  </a:cubicBezTo>
                  <a:lnTo>
                    <a:pt x="70" y="35"/>
                  </a:lnTo>
                  <a:close/>
                  <a:moveTo>
                    <a:pt x="16" y="39"/>
                  </a:moveTo>
                  <a:cubicBezTo>
                    <a:pt x="16" y="26"/>
                    <a:pt x="26" y="15"/>
                    <a:pt x="39" y="15"/>
                  </a:cubicBezTo>
                  <a:cubicBezTo>
                    <a:pt x="52" y="15"/>
                    <a:pt x="63" y="26"/>
                    <a:pt x="63" y="39"/>
                  </a:cubicBezTo>
                  <a:cubicBezTo>
                    <a:pt x="63" y="52"/>
                    <a:pt x="52" y="62"/>
                    <a:pt x="39" y="62"/>
                  </a:cubicBezTo>
                  <a:cubicBezTo>
                    <a:pt x="26" y="62"/>
                    <a:pt x="16" y="52"/>
                    <a:pt x="16" y="39"/>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sp>
          <p:nvSpPr>
            <p:cNvPr id="22544" name="Freeform 16"/>
            <p:cNvSpPr>
              <a:spLocks noEditPoints="1"/>
            </p:cNvSpPr>
            <p:nvPr/>
          </p:nvSpPr>
          <p:spPr bwMode="auto">
            <a:xfrm>
              <a:off x="50" y="50"/>
              <a:ext cx="41" cy="39"/>
            </a:xfrm>
            <a:custGeom>
              <a:gdLst>
                <a:gd fmla="*/ 23 w 23" name="T0"/>
                <a:gd fmla="*/ 11 h 22" name="T1"/>
                <a:gd fmla="*/ 11 w 23" name="T2"/>
                <a:gd fmla="*/ 0 h 22" name="T3"/>
                <a:gd fmla="*/ 0 w 23" name="T4"/>
                <a:gd fmla="*/ 11 h 22" name="T5"/>
                <a:gd fmla="*/ 11 w 23" name="T6"/>
                <a:gd fmla="*/ 22 h 22" name="T7"/>
                <a:gd fmla="*/ 23 w 23" name="T8"/>
                <a:gd fmla="*/ 11 h 22" name="T9"/>
                <a:gd fmla="*/ 7 w 23" name="T10"/>
                <a:gd fmla="*/ 11 h 22" name="T11"/>
                <a:gd fmla="*/ 11 w 23" name="T12"/>
                <a:gd fmla="*/ 6 h 22" name="T13"/>
                <a:gd fmla="*/ 16 w 23" name="T14"/>
                <a:gd fmla="*/ 11 h 22" name="T15"/>
                <a:gd fmla="*/ 11 w 23" name="T16"/>
                <a:gd fmla="*/ 15 h 22" name="T17"/>
                <a:gd fmla="*/ 7 w 23" name="T18"/>
                <a:gd fmla="*/ 11 h 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 w="23">
                  <a:moveTo>
                    <a:pt x="23" y="11"/>
                  </a:moveTo>
                  <a:cubicBezTo>
                    <a:pt x="23" y="5"/>
                    <a:pt x="18" y="0"/>
                    <a:pt x="11" y="0"/>
                  </a:cubicBezTo>
                  <a:cubicBezTo>
                    <a:pt x="5" y="0"/>
                    <a:pt x="0" y="5"/>
                    <a:pt x="0" y="11"/>
                  </a:cubicBezTo>
                  <a:cubicBezTo>
                    <a:pt x="0" y="17"/>
                    <a:pt x="5" y="22"/>
                    <a:pt x="11" y="22"/>
                  </a:cubicBezTo>
                  <a:cubicBezTo>
                    <a:pt x="18" y="22"/>
                    <a:pt x="23" y="17"/>
                    <a:pt x="23" y="11"/>
                  </a:cubicBezTo>
                  <a:close/>
                  <a:moveTo>
                    <a:pt x="7" y="11"/>
                  </a:moveTo>
                  <a:cubicBezTo>
                    <a:pt x="7" y="8"/>
                    <a:pt x="9" y="6"/>
                    <a:pt x="11" y="6"/>
                  </a:cubicBezTo>
                  <a:cubicBezTo>
                    <a:pt x="14" y="6"/>
                    <a:pt x="16" y="8"/>
                    <a:pt x="16" y="11"/>
                  </a:cubicBezTo>
                  <a:cubicBezTo>
                    <a:pt x="16" y="13"/>
                    <a:pt x="14" y="15"/>
                    <a:pt x="11" y="15"/>
                  </a:cubicBezTo>
                  <a:cubicBezTo>
                    <a:pt x="9" y="15"/>
                    <a:pt x="7" y="13"/>
                    <a:pt x="7" y="11"/>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grpSp>
      <p:grpSp>
        <p:nvGrpSpPr>
          <p:cNvPr id="3" name="Group 17"/>
          <p:cNvGrpSpPr/>
          <p:nvPr/>
        </p:nvGrpSpPr>
        <p:grpSpPr>
          <a:xfrm>
            <a:off x="5865814" y="2886966"/>
            <a:ext cx="133350" cy="171503"/>
            <a:chExt cx="109" cy="141"/>
          </a:xfrm>
          <a:solidFill>
            <a:schemeClr val="bg1"/>
          </a:solidFill>
        </p:grpSpPr>
        <p:sp>
          <p:nvSpPr>
            <p:cNvPr id="22546" name="Freeform 18"/>
            <p:cNvSpPr>
              <a:spLocks noEditPoints="1"/>
            </p:cNvSpPr>
            <p:nvPr/>
          </p:nvSpPr>
          <p:spPr bwMode="auto">
            <a:xfrm>
              <a:off x="0" y="0"/>
              <a:ext cx="109" cy="141"/>
            </a:xfrm>
            <a:custGeom>
              <a:gdLst>
                <a:gd fmla="*/ 75 w 109" name="T0"/>
                <a:gd fmla="*/ 0 h 141" name="T1"/>
                <a:gd fmla="*/ 0 w 109" name="T2"/>
                <a:gd fmla="*/ 0 h 141" name="T3"/>
                <a:gd fmla="*/ 0 w 109" name="T4"/>
                <a:gd fmla="*/ 141 h 141" name="T5"/>
                <a:gd fmla="*/ 109 w 109" name="T6"/>
                <a:gd fmla="*/ 141 h 141" name="T7"/>
                <a:gd fmla="*/ 109 w 109" name="T8"/>
                <a:gd fmla="*/ 34 h 141" name="T9"/>
                <a:gd fmla="*/ 75 w 109" name="T10"/>
                <a:gd fmla="*/ 0 h 141" name="T11"/>
                <a:gd fmla="*/ 13 w 109" name="T12"/>
                <a:gd fmla="*/ 128 h 141" name="T13"/>
                <a:gd fmla="*/ 13 w 109" name="T14"/>
                <a:gd fmla="*/ 13 h 141" name="T15"/>
                <a:gd fmla="*/ 68 w 109" name="T16"/>
                <a:gd fmla="*/ 13 h 141" name="T17"/>
                <a:gd fmla="*/ 68 w 109" name="T18"/>
                <a:gd fmla="*/ 43 h 141" name="T19"/>
                <a:gd fmla="*/ 96 w 109" name="T20"/>
                <a:gd fmla="*/ 43 h 141" name="T21"/>
                <a:gd fmla="*/ 96 w 109" name="T22"/>
                <a:gd fmla="*/ 128 h 141" name="T23"/>
                <a:gd fmla="*/ 13 w 109" name="T24"/>
                <a:gd fmla="*/ 128 h 14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1" w="109">
                  <a:moveTo>
                    <a:pt x="75" y="0"/>
                  </a:moveTo>
                  <a:lnTo>
                    <a:pt x="0" y="0"/>
                  </a:lnTo>
                  <a:lnTo>
                    <a:pt x="0" y="141"/>
                  </a:lnTo>
                  <a:lnTo>
                    <a:pt x="109" y="141"/>
                  </a:lnTo>
                  <a:lnTo>
                    <a:pt x="109" y="34"/>
                  </a:lnTo>
                  <a:lnTo>
                    <a:pt x="75" y="0"/>
                  </a:lnTo>
                  <a:close/>
                  <a:moveTo>
                    <a:pt x="13" y="128"/>
                  </a:moveTo>
                  <a:lnTo>
                    <a:pt x="13" y="13"/>
                  </a:lnTo>
                  <a:lnTo>
                    <a:pt x="68" y="13"/>
                  </a:lnTo>
                  <a:lnTo>
                    <a:pt x="68" y="43"/>
                  </a:lnTo>
                  <a:lnTo>
                    <a:pt x="96" y="43"/>
                  </a:lnTo>
                  <a:lnTo>
                    <a:pt x="96" y="128"/>
                  </a:lnTo>
                  <a:lnTo>
                    <a:pt x="13" y="128"/>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sp>
          <p:nvSpPr>
            <p:cNvPr id="22547" name="Freeform 19"/>
            <p:cNvSpPr/>
            <p:nvPr/>
          </p:nvSpPr>
          <p:spPr bwMode="auto">
            <a:xfrm>
              <a:off x="32" y="48"/>
              <a:ext cx="43" cy="47"/>
            </a:xfrm>
            <a:custGeom>
              <a:gdLst>
                <a:gd fmla="*/ 29 w 43" name="T0"/>
                <a:gd fmla="*/ 23 h 47" name="T1"/>
                <a:gd fmla="*/ 29 w 43" name="T2"/>
                <a:gd fmla="*/ 0 h 47" name="T3"/>
                <a:gd fmla="*/ 16 w 43" name="T4"/>
                <a:gd fmla="*/ 0 h 47" name="T5"/>
                <a:gd fmla="*/ 16 w 43" name="T6"/>
                <a:gd fmla="*/ 23 h 47" name="T7"/>
                <a:gd fmla="*/ 9 w 43" name="T8"/>
                <a:gd fmla="*/ 16 h 47" name="T9"/>
                <a:gd fmla="*/ 0 w 43" name="T10"/>
                <a:gd fmla="*/ 25 h 47" name="T11"/>
                <a:gd fmla="*/ 21 w 43" name="T12"/>
                <a:gd fmla="*/ 47 h 47" name="T13"/>
                <a:gd fmla="*/ 43 w 43" name="T14"/>
                <a:gd fmla="*/ 25 h 47" name="T15"/>
                <a:gd fmla="*/ 36 w 43" name="T16"/>
                <a:gd fmla="*/ 16 h 47" name="T17"/>
                <a:gd fmla="*/ 29 w 43" name="T18"/>
                <a:gd fmla="*/ 23 h 4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7" w="43">
                  <a:moveTo>
                    <a:pt x="29" y="23"/>
                  </a:moveTo>
                  <a:lnTo>
                    <a:pt x="29" y="0"/>
                  </a:lnTo>
                  <a:lnTo>
                    <a:pt x="16" y="0"/>
                  </a:lnTo>
                  <a:lnTo>
                    <a:pt x="16" y="23"/>
                  </a:lnTo>
                  <a:lnTo>
                    <a:pt x="9" y="16"/>
                  </a:lnTo>
                  <a:lnTo>
                    <a:pt x="0" y="25"/>
                  </a:lnTo>
                  <a:lnTo>
                    <a:pt x="21" y="47"/>
                  </a:lnTo>
                  <a:lnTo>
                    <a:pt x="43" y="25"/>
                  </a:lnTo>
                  <a:lnTo>
                    <a:pt x="36" y="16"/>
                  </a:lnTo>
                  <a:lnTo>
                    <a:pt x="29" y="23"/>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sp>
          <p:nvSpPr>
            <p:cNvPr id="22548" name="Rectangle 20"/>
            <p:cNvSpPr>
              <a:spLocks noChangeArrowheads="1"/>
            </p:cNvSpPr>
            <p:nvPr/>
          </p:nvSpPr>
          <p:spPr bwMode="auto">
            <a:xfrm>
              <a:off x="37" y="102"/>
              <a:ext cx="34" cy="12"/>
            </a:xfrm>
            <a:prstGeom prst="rect">
              <a:avLst/>
            </a:prstGeom>
            <a:grpFill/>
            <a:ln>
              <a:noFill/>
            </a:ln>
            <a:extLst>
              <a:ext uri="{91240B29-F687-4F45-9708-019B960494DF}">
                <a14:hiddenLine w="9525">
                  <a:solidFill>
                    <a:srgbClr val="000000"/>
                  </a:solidFill>
                  <a:miter lim="800000"/>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grpSp>
      <p:grpSp>
        <p:nvGrpSpPr>
          <p:cNvPr id="4" name="Group 21"/>
          <p:cNvGrpSpPr/>
          <p:nvPr/>
        </p:nvGrpSpPr>
        <p:grpSpPr>
          <a:xfrm>
            <a:off x="6873876" y="2890142"/>
            <a:ext cx="174625" cy="168327"/>
            <a:chExt cx="141" cy="139"/>
          </a:xfrm>
        </p:grpSpPr>
        <p:sp>
          <p:nvSpPr>
            <p:cNvPr id="22550" name="Freeform 22"/>
            <p:cNvSpPr>
              <a:spLocks noEditPoints="1"/>
            </p:cNvSpPr>
            <p:nvPr/>
          </p:nvSpPr>
          <p:spPr bwMode="auto">
            <a:xfrm>
              <a:off x="0" y="0"/>
              <a:ext cx="141" cy="139"/>
            </a:xfrm>
            <a:custGeom>
              <a:gdLst>
                <a:gd fmla="*/ 128 w 141" name="T0"/>
                <a:gd fmla="*/ 101 h 139" name="T1"/>
                <a:gd fmla="*/ 37 w 141" name="T2"/>
                <a:gd fmla="*/ 101 h 139" name="T3"/>
                <a:gd fmla="*/ 37 w 141" name="T4"/>
                <a:gd fmla="*/ 11 h 139" name="T5"/>
                <a:gd fmla="*/ 68 w 141" name="T6"/>
                <a:gd fmla="*/ 11 h 139" name="T7"/>
                <a:gd fmla="*/ 68 w 141" name="T8"/>
                <a:gd fmla="*/ 0 h 139" name="T9"/>
                <a:gd fmla="*/ 25 w 141" name="T10"/>
                <a:gd fmla="*/ 0 h 139" name="T11"/>
                <a:gd fmla="*/ 25 w 141" name="T12"/>
                <a:gd fmla="*/ 25 h 139" name="T13"/>
                <a:gd fmla="*/ 0 w 141" name="T14"/>
                <a:gd fmla="*/ 25 h 139" name="T15"/>
                <a:gd fmla="*/ 0 w 141" name="T16"/>
                <a:gd fmla="*/ 139 h 139" name="T17"/>
                <a:gd fmla="*/ 114 w 141" name="T18"/>
                <a:gd fmla="*/ 139 h 139" name="T19"/>
                <a:gd fmla="*/ 114 w 141" name="T20"/>
                <a:gd fmla="*/ 114 h 139" name="T21"/>
                <a:gd fmla="*/ 141 w 141" name="T22"/>
                <a:gd fmla="*/ 114 h 139" name="T23"/>
                <a:gd fmla="*/ 141 w 141" name="T24"/>
                <a:gd fmla="*/ 71 h 139" name="T25"/>
                <a:gd fmla="*/ 128 w 141" name="T26"/>
                <a:gd fmla="*/ 71 h 139" name="T27"/>
                <a:gd fmla="*/ 128 w 141" name="T28"/>
                <a:gd fmla="*/ 101 h 139" name="T29"/>
                <a:gd fmla="*/ 103 w 141" name="T30"/>
                <a:gd fmla="*/ 126 h 139" name="T31"/>
                <a:gd fmla="*/ 12 w 141" name="T32"/>
                <a:gd fmla="*/ 126 h 139" name="T33"/>
                <a:gd fmla="*/ 12 w 141" name="T34"/>
                <a:gd fmla="*/ 37 h 139" name="T35"/>
                <a:gd fmla="*/ 25 w 141" name="T36"/>
                <a:gd fmla="*/ 37 h 139" name="T37"/>
                <a:gd fmla="*/ 25 w 141" name="T38"/>
                <a:gd fmla="*/ 114 h 139" name="T39"/>
                <a:gd fmla="*/ 103 w 141" name="T40"/>
                <a:gd fmla="*/ 114 h 139" name="T41"/>
                <a:gd fmla="*/ 103 w 141" name="T42"/>
                <a:gd fmla="*/ 126 h 13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39" w="141">
                  <a:moveTo>
                    <a:pt x="128" y="101"/>
                  </a:moveTo>
                  <a:lnTo>
                    <a:pt x="37" y="101"/>
                  </a:lnTo>
                  <a:lnTo>
                    <a:pt x="37" y="11"/>
                  </a:lnTo>
                  <a:lnTo>
                    <a:pt x="68" y="11"/>
                  </a:lnTo>
                  <a:lnTo>
                    <a:pt x="68" y="0"/>
                  </a:lnTo>
                  <a:lnTo>
                    <a:pt x="25" y="0"/>
                  </a:lnTo>
                  <a:lnTo>
                    <a:pt x="25" y="25"/>
                  </a:lnTo>
                  <a:lnTo>
                    <a:pt x="0" y="25"/>
                  </a:lnTo>
                  <a:lnTo>
                    <a:pt x="0" y="139"/>
                  </a:lnTo>
                  <a:lnTo>
                    <a:pt x="114" y="139"/>
                  </a:lnTo>
                  <a:lnTo>
                    <a:pt x="114" y="114"/>
                  </a:lnTo>
                  <a:lnTo>
                    <a:pt x="141" y="114"/>
                  </a:lnTo>
                  <a:lnTo>
                    <a:pt x="141" y="71"/>
                  </a:lnTo>
                  <a:lnTo>
                    <a:pt x="128" y="71"/>
                  </a:lnTo>
                  <a:lnTo>
                    <a:pt x="128" y="101"/>
                  </a:lnTo>
                  <a:close/>
                  <a:moveTo>
                    <a:pt x="103" y="126"/>
                  </a:moveTo>
                  <a:lnTo>
                    <a:pt x="12" y="126"/>
                  </a:lnTo>
                  <a:lnTo>
                    <a:pt x="12" y="37"/>
                  </a:lnTo>
                  <a:lnTo>
                    <a:pt x="25" y="37"/>
                  </a:lnTo>
                  <a:lnTo>
                    <a:pt x="25" y="114"/>
                  </a:lnTo>
                  <a:lnTo>
                    <a:pt x="103" y="114"/>
                  </a:lnTo>
                  <a:lnTo>
                    <a:pt x="103" y="126"/>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sp>
          <p:nvSpPr>
            <p:cNvPr id="22551" name="Freeform 23"/>
            <p:cNvSpPr/>
            <p:nvPr/>
          </p:nvSpPr>
          <p:spPr bwMode="auto">
            <a:xfrm>
              <a:off x="78" y="0"/>
              <a:ext cx="63" cy="61"/>
            </a:xfrm>
            <a:custGeom>
              <a:gdLst>
                <a:gd fmla="*/ 11 w 63" name="T0"/>
                <a:gd fmla="*/ 0 h 61" name="T1"/>
                <a:gd fmla="*/ 11 w 63" name="T2"/>
                <a:gd fmla="*/ 11 h 61" name="T3"/>
                <a:gd fmla="*/ 41 w 63" name="T4"/>
                <a:gd fmla="*/ 11 h 61" name="T5"/>
                <a:gd fmla="*/ 0 w 63" name="T6"/>
                <a:gd fmla="*/ 52 h 61" name="T7"/>
                <a:gd fmla="*/ 9 w 63" name="T8"/>
                <a:gd fmla="*/ 61 h 61" name="T9"/>
                <a:gd fmla="*/ 50 w 63" name="T10"/>
                <a:gd fmla="*/ 20 h 61" name="T11"/>
                <a:gd fmla="*/ 50 w 63" name="T12"/>
                <a:gd fmla="*/ 50 h 61" name="T13"/>
                <a:gd fmla="*/ 63 w 63" name="T14"/>
                <a:gd fmla="*/ 50 h 61" name="T15"/>
                <a:gd fmla="*/ 63 w 63" name="T16"/>
                <a:gd fmla="*/ 0 h 61" name="T17"/>
                <a:gd fmla="*/ 11 w 63" name="T18"/>
                <a:gd fmla="*/ 0 h 6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1" w="62">
                  <a:moveTo>
                    <a:pt x="11" y="0"/>
                  </a:moveTo>
                  <a:lnTo>
                    <a:pt x="11" y="11"/>
                  </a:lnTo>
                  <a:lnTo>
                    <a:pt x="41" y="11"/>
                  </a:lnTo>
                  <a:lnTo>
                    <a:pt x="0" y="52"/>
                  </a:lnTo>
                  <a:lnTo>
                    <a:pt x="9" y="61"/>
                  </a:lnTo>
                  <a:lnTo>
                    <a:pt x="50" y="20"/>
                  </a:lnTo>
                  <a:lnTo>
                    <a:pt x="50" y="50"/>
                  </a:lnTo>
                  <a:lnTo>
                    <a:pt x="63" y="50"/>
                  </a:lnTo>
                  <a:lnTo>
                    <a:pt x="63" y="0"/>
                  </a:lnTo>
                  <a:lnTo>
                    <a:pt x="11" y="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grpSp>
      <p:grpSp>
        <p:nvGrpSpPr>
          <p:cNvPr id="5" name="Group 24"/>
          <p:cNvGrpSpPr/>
          <p:nvPr/>
        </p:nvGrpSpPr>
        <p:grpSpPr>
          <a:xfrm>
            <a:off x="4879976" y="2886966"/>
            <a:ext cx="174625" cy="171503"/>
            <a:chExt cx="141" cy="141"/>
          </a:xfrm>
        </p:grpSpPr>
        <p:sp>
          <p:nvSpPr>
            <p:cNvPr id="22553" name="Freeform 25"/>
            <p:cNvSpPr>
              <a:spLocks noEditPoints="1"/>
            </p:cNvSpPr>
            <p:nvPr/>
          </p:nvSpPr>
          <p:spPr bwMode="auto">
            <a:xfrm>
              <a:off x="79" y="79"/>
              <a:ext cx="62" cy="62"/>
            </a:xfrm>
            <a:custGeom>
              <a:gdLst>
                <a:gd fmla="*/ 62 w 62" name="T0"/>
                <a:gd fmla="*/ 62 h 62" name="T1"/>
                <a:gd fmla="*/ 0 w 62" name="T2"/>
                <a:gd fmla="*/ 62 h 62" name="T3"/>
                <a:gd fmla="*/ 0 w 62" name="T4"/>
                <a:gd fmla="*/ 0 h 62" name="T5"/>
                <a:gd fmla="*/ 62 w 62" name="T6"/>
                <a:gd fmla="*/ 0 h 62" name="T7"/>
                <a:gd fmla="*/ 62 w 62" name="T8"/>
                <a:gd fmla="*/ 62 h 62" name="T9"/>
                <a:gd fmla="*/ 10 w 62" name="T10"/>
                <a:gd fmla="*/ 49 h 62" name="T11"/>
                <a:gd fmla="*/ 49 w 62" name="T12"/>
                <a:gd fmla="*/ 49 h 62" name="T13"/>
                <a:gd fmla="*/ 49 w 62" name="T14"/>
                <a:gd fmla="*/ 12 h 62" name="T15"/>
                <a:gd fmla="*/ 10 w 62" name="T16"/>
                <a:gd fmla="*/ 12 h 62" name="T17"/>
                <a:gd fmla="*/ 10 w 62" name="T18"/>
                <a:gd fmla="*/ 49 h 6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2" w="62">
                  <a:moveTo>
                    <a:pt x="62" y="62"/>
                  </a:moveTo>
                  <a:lnTo>
                    <a:pt x="0" y="62"/>
                  </a:lnTo>
                  <a:lnTo>
                    <a:pt x="0" y="0"/>
                  </a:lnTo>
                  <a:lnTo>
                    <a:pt x="62" y="0"/>
                  </a:lnTo>
                  <a:lnTo>
                    <a:pt x="62" y="62"/>
                  </a:lnTo>
                  <a:close/>
                  <a:moveTo>
                    <a:pt x="10" y="49"/>
                  </a:moveTo>
                  <a:lnTo>
                    <a:pt x="49" y="49"/>
                  </a:lnTo>
                  <a:lnTo>
                    <a:pt x="49" y="12"/>
                  </a:lnTo>
                  <a:lnTo>
                    <a:pt x="10" y="12"/>
                  </a:lnTo>
                  <a:lnTo>
                    <a:pt x="10" y="49"/>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sp>
          <p:nvSpPr>
            <p:cNvPr id="22554" name="Freeform 26"/>
            <p:cNvSpPr>
              <a:spLocks noEditPoints="1"/>
            </p:cNvSpPr>
            <p:nvPr/>
          </p:nvSpPr>
          <p:spPr bwMode="auto">
            <a:xfrm>
              <a:off x="0" y="79"/>
              <a:ext cx="63" cy="62"/>
            </a:xfrm>
            <a:custGeom>
              <a:gdLst>
                <a:gd fmla="*/ 63 w 63" name="T0"/>
                <a:gd fmla="*/ 62 h 62" name="T1"/>
                <a:gd fmla="*/ 0 w 63" name="T2"/>
                <a:gd fmla="*/ 62 h 62" name="T3"/>
                <a:gd fmla="*/ 0 w 63" name="T4"/>
                <a:gd fmla="*/ 0 h 62" name="T5"/>
                <a:gd fmla="*/ 63 w 63" name="T6"/>
                <a:gd fmla="*/ 0 h 62" name="T7"/>
                <a:gd fmla="*/ 63 w 63" name="T8"/>
                <a:gd fmla="*/ 62 h 62" name="T9"/>
                <a:gd fmla="*/ 13 w 63" name="T10"/>
                <a:gd fmla="*/ 49 h 62" name="T11"/>
                <a:gd fmla="*/ 50 w 63" name="T12"/>
                <a:gd fmla="*/ 49 h 62" name="T13"/>
                <a:gd fmla="*/ 50 w 63" name="T14"/>
                <a:gd fmla="*/ 12 h 62" name="T15"/>
                <a:gd fmla="*/ 13 w 63" name="T16"/>
                <a:gd fmla="*/ 12 h 62" name="T17"/>
                <a:gd fmla="*/ 13 w 63" name="T18"/>
                <a:gd fmla="*/ 49 h 6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2" w="62">
                  <a:moveTo>
                    <a:pt x="63" y="62"/>
                  </a:moveTo>
                  <a:lnTo>
                    <a:pt x="0" y="62"/>
                  </a:lnTo>
                  <a:lnTo>
                    <a:pt x="0" y="0"/>
                  </a:lnTo>
                  <a:lnTo>
                    <a:pt x="63" y="0"/>
                  </a:lnTo>
                  <a:lnTo>
                    <a:pt x="63" y="62"/>
                  </a:lnTo>
                  <a:close/>
                  <a:moveTo>
                    <a:pt x="13" y="49"/>
                  </a:moveTo>
                  <a:lnTo>
                    <a:pt x="50" y="49"/>
                  </a:lnTo>
                  <a:lnTo>
                    <a:pt x="50" y="12"/>
                  </a:lnTo>
                  <a:lnTo>
                    <a:pt x="13" y="12"/>
                  </a:lnTo>
                  <a:lnTo>
                    <a:pt x="13" y="49"/>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sp>
          <p:nvSpPr>
            <p:cNvPr id="22555" name="Freeform 27"/>
            <p:cNvSpPr>
              <a:spLocks noEditPoints="1"/>
            </p:cNvSpPr>
            <p:nvPr/>
          </p:nvSpPr>
          <p:spPr bwMode="auto">
            <a:xfrm>
              <a:off x="79" y="0"/>
              <a:ext cx="62" cy="63"/>
            </a:xfrm>
            <a:custGeom>
              <a:gdLst>
                <a:gd fmla="*/ 62 w 62" name="T0"/>
                <a:gd fmla="*/ 63 h 63" name="T1"/>
                <a:gd fmla="*/ 0 w 62" name="T2"/>
                <a:gd fmla="*/ 63 h 63" name="T3"/>
                <a:gd fmla="*/ 0 w 62" name="T4"/>
                <a:gd fmla="*/ 0 h 63" name="T5"/>
                <a:gd fmla="*/ 62 w 62" name="T6"/>
                <a:gd fmla="*/ 0 h 63" name="T7"/>
                <a:gd fmla="*/ 62 w 62" name="T8"/>
                <a:gd fmla="*/ 63 h 63" name="T9"/>
                <a:gd fmla="*/ 10 w 62" name="T10"/>
                <a:gd fmla="*/ 52 h 63" name="T11"/>
                <a:gd fmla="*/ 49 w 62" name="T12"/>
                <a:gd fmla="*/ 52 h 63" name="T13"/>
                <a:gd fmla="*/ 49 w 62" name="T14"/>
                <a:gd fmla="*/ 13 h 63" name="T15"/>
                <a:gd fmla="*/ 10 w 62" name="T16"/>
                <a:gd fmla="*/ 13 h 63" name="T17"/>
                <a:gd fmla="*/ 10 w 62" name="T18"/>
                <a:gd fmla="*/ 52 h 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2" w="62">
                  <a:moveTo>
                    <a:pt x="62" y="63"/>
                  </a:moveTo>
                  <a:lnTo>
                    <a:pt x="0" y="63"/>
                  </a:lnTo>
                  <a:lnTo>
                    <a:pt x="0" y="0"/>
                  </a:lnTo>
                  <a:lnTo>
                    <a:pt x="62" y="0"/>
                  </a:lnTo>
                  <a:lnTo>
                    <a:pt x="62" y="63"/>
                  </a:lnTo>
                  <a:close/>
                  <a:moveTo>
                    <a:pt x="10" y="52"/>
                  </a:moveTo>
                  <a:lnTo>
                    <a:pt x="49" y="52"/>
                  </a:lnTo>
                  <a:lnTo>
                    <a:pt x="49" y="13"/>
                  </a:lnTo>
                  <a:lnTo>
                    <a:pt x="10" y="13"/>
                  </a:lnTo>
                  <a:lnTo>
                    <a:pt x="10" y="5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sp>
          <p:nvSpPr>
            <p:cNvPr id="22556" name="Freeform 28"/>
            <p:cNvSpPr>
              <a:spLocks noEditPoints="1"/>
            </p:cNvSpPr>
            <p:nvPr/>
          </p:nvSpPr>
          <p:spPr bwMode="auto">
            <a:xfrm>
              <a:off x="0" y="0"/>
              <a:ext cx="63" cy="63"/>
            </a:xfrm>
            <a:custGeom>
              <a:gdLst>
                <a:gd fmla="*/ 63 w 63" name="T0"/>
                <a:gd fmla="*/ 63 h 63" name="T1"/>
                <a:gd fmla="*/ 0 w 63" name="T2"/>
                <a:gd fmla="*/ 63 h 63" name="T3"/>
                <a:gd fmla="*/ 0 w 63" name="T4"/>
                <a:gd fmla="*/ 0 h 63" name="T5"/>
                <a:gd fmla="*/ 63 w 63" name="T6"/>
                <a:gd fmla="*/ 0 h 63" name="T7"/>
                <a:gd fmla="*/ 63 w 63" name="T8"/>
                <a:gd fmla="*/ 63 h 63" name="T9"/>
                <a:gd fmla="*/ 13 w 63" name="T10"/>
                <a:gd fmla="*/ 52 h 63" name="T11"/>
                <a:gd fmla="*/ 50 w 63" name="T12"/>
                <a:gd fmla="*/ 52 h 63" name="T13"/>
                <a:gd fmla="*/ 50 w 63" name="T14"/>
                <a:gd fmla="*/ 13 h 63" name="T15"/>
                <a:gd fmla="*/ 13 w 63" name="T16"/>
                <a:gd fmla="*/ 13 h 63" name="T17"/>
                <a:gd fmla="*/ 13 w 63" name="T18"/>
                <a:gd fmla="*/ 52 h 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2" w="62">
                  <a:moveTo>
                    <a:pt x="63" y="63"/>
                  </a:moveTo>
                  <a:lnTo>
                    <a:pt x="0" y="63"/>
                  </a:lnTo>
                  <a:lnTo>
                    <a:pt x="0" y="0"/>
                  </a:lnTo>
                  <a:lnTo>
                    <a:pt x="63" y="0"/>
                  </a:lnTo>
                  <a:lnTo>
                    <a:pt x="63" y="63"/>
                  </a:lnTo>
                  <a:close/>
                  <a:moveTo>
                    <a:pt x="13" y="52"/>
                  </a:moveTo>
                  <a:lnTo>
                    <a:pt x="50" y="52"/>
                  </a:lnTo>
                  <a:lnTo>
                    <a:pt x="50" y="13"/>
                  </a:lnTo>
                  <a:lnTo>
                    <a:pt x="13" y="13"/>
                  </a:lnTo>
                  <a:lnTo>
                    <a:pt x="13" y="5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lstStyle/>
            <a:p>
              <a:endParaRPr altLang="en-US" lang="zh-CN">
                <a:solidFill>
                  <a:schemeClr val="bg1">
                    <a:lumMod val="50000"/>
                  </a:schemeClr>
                </a:solidFill>
                <a:ea charset="-122" panose="020b0503020204020204" pitchFamily="34" typeface="微软雅黑"/>
              </a:endParaRPr>
            </a:p>
          </p:txBody>
        </p:sp>
      </p:grpSp>
      <p:sp>
        <p:nvSpPr>
          <p:cNvPr id="22557" name="Rectangle 29"/>
          <p:cNvSpPr>
            <a:spLocks noChangeArrowheads="1"/>
          </p:cNvSpPr>
          <p:nvPr/>
        </p:nvSpPr>
        <p:spPr bwMode="auto">
          <a:xfrm>
            <a:off x="4572002" y="1346617"/>
            <a:ext cx="3960813" cy="17556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a:lnSpc>
                <a:spcPct val="12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rPr>
              <a:t>添加文本</a:t>
            </a:r>
          </a:p>
          <a:p>
            <a:pPr>
              <a:lnSpc>
                <a:spcPct val="120000"/>
              </a:lnSpc>
            </a:pPr>
            <a:endParaRPr altLang="en-US" b="1" lang="zh-CN" sz="1200">
              <a:solidFill>
                <a:schemeClr val="bg1">
                  <a:lumMod val="50000"/>
                </a:schemeClr>
              </a:solidFill>
              <a:latin charset="-122" panose="020b0503020204020204" pitchFamily="34" typeface="微软雅黑"/>
              <a:ea charset="-122" panose="020b0503020204020204" pitchFamily="34" typeface="微软雅黑"/>
            </a:endParaRPr>
          </a:p>
          <a:p>
            <a:pPr>
              <a:lnSpc>
                <a:spcPct val="12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rPr>
              <a:t>单击此处添加文本单击此处添加文本单击此处添加文本单击此处添加文本单击此处添加文本单击此处添加文本单击此处添加文本单击此处添加文本单击此处添加文本单击此处添加文本单击此处添加文本单击此处添加文本</a:t>
            </a:r>
          </a:p>
          <a:p>
            <a:pPr>
              <a:lnSpc>
                <a:spcPct val="12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rPr>
              <a:t>单击此处添加文本单击此处添加文本单击此处添加文本单击此处添加文本单击此处添加文本单击此处添加文本</a:t>
            </a:r>
          </a:p>
        </p:txBody>
      </p:sp>
      <p:sp>
        <p:nvSpPr>
          <p:cNvPr id="22558" name="Rectangle 30"/>
          <p:cNvSpPr>
            <a:spLocks noChangeArrowheads="1"/>
          </p:cNvSpPr>
          <p:nvPr/>
        </p:nvSpPr>
        <p:spPr bwMode="auto">
          <a:xfrm>
            <a:off x="4572002" y="3741305"/>
            <a:ext cx="3960813" cy="29260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a:spAutoFit/>
          </a:bodyPr>
          <a:lstStyle/>
          <a:p>
            <a:pPr defTabSz="914400">
              <a:lnSpc>
                <a:spcPct val="120000"/>
              </a:lnSpc>
              <a:spcBef>
                <a:spcPts val="300"/>
              </a:spcBef>
              <a:defRPr/>
            </a:pPr>
            <a:r>
              <a:rPr altLang="en-US" lang="zh-CN" sz="800">
                <a:solidFill>
                  <a:schemeClr val="bg1">
                    <a:lumMod val="50000"/>
                  </a:schemeClr>
                </a:solidFill>
                <a:latin charset="-122" panose="020b0503020204020204" pitchFamily="34" typeface="微软雅黑"/>
                <a:ea charset="-122" panose="020b0503020204020204" pitchFamily="34" typeface="微软雅黑"/>
              </a:rPr>
              <a:t>单击此处添加文本单击此处添加文本单击此处添加文本单击此处添加文本单击此处添加文本单击此处添加文本</a:t>
            </a:r>
          </a:p>
        </p:txBody>
      </p:sp>
      <p:sp>
        <p:nvSpPr>
          <p:cNvPr id="22559" name="Rectangle 31"/>
          <p:cNvSpPr>
            <a:spLocks noChangeArrowheads="1"/>
          </p:cNvSpPr>
          <p:nvPr/>
        </p:nvSpPr>
        <p:spPr bwMode="auto">
          <a:xfrm>
            <a:off x="7570629" y="3290317"/>
            <a:ext cx="860743" cy="2133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单击添加文本t </a:t>
            </a:r>
          </a:p>
        </p:txBody>
      </p:sp>
      <p:sp>
        <p:nvSpPr>
          <p:cNvPr id="22560" name="Rectangle 32"/>
          <p:cNvSpPr>
            <a:spLocks noChangeArrowheads="1"/>
          </p:cNvSpPr>
          <p:nvPr/>
        </p:nvSpPr>
        <p:spPr bwMode="auto">
          <a:xfrm>
            <a:off x="6556218" y="3290316"/>
            <a:ext cx="792480" cy="2133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单击添加文本</a:t>
            </a:r>
          </a:p>
        </p:txBody>
      </p:sp>
      <p:sp>
        <p:nvSpPr>
          <p:cNvPr id="22561" name="Rectangle 33"/>
          <p:cNvSpPr>
            <a:spLocks noChangeArrowheads="1"/>
          </p:cNvSpPr>
          <p:nvPr/>
        </p:nvSpPr>
        <p:spPr bwMode="auto">
          <a:xfrm>
            <a:off x="5503704" y="3290316"/>
            <a:ext cx="792480" cy="2133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单击添加文本</a:t>
            </a:r>
          </a:p>
        </p:txBody>
      </p:sp>
      <p:sp>
        <p:nvSpPr>
          <p:cNvPr id="22562" name="Rectangle 34"/>
          <p:cNvSpPr>
            <a:spLocks noChangeArrowheads="1"/>
          </p:cNvSpPr>
          <p:nvPr/>
        </p:nvSpPr>
        <p:spPr bwMode="auto">
          <a:xfrm>
            <a:off x="4574223" y="3290316"/>
            <a:ext cx="792480" cy="21336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单击添加文本</a:t>
            </a:r>
          </a:p>
        </p:txBody>
      </p:sp>
      <p:sp>
        <p:nvSpPr>
          <p:cNvPr id="22563" name="Rectangle 35"/>
          <p:cNvSpPr>
            <a:spLocks noChangeArrowheads="1"/>
          </p:cNvSpPr>
          <p:nvPr/>
        </p:nvSpPr>
        <p:spPr bwMode="auto">
          <a:xfrm>
            <a:off x="2261825" y="2851292"/>
            <a:ext cx="1284605" cy="2743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r>
              <a:rPr altLang="en-US" b="1" lang="zh-CN" sz="1200">
                <a:solidFill>
                  <a:srgbClr val="E4402F"/>
                </a:solidFill>
                <a:latin charset="-122" panose="020b0503020204020204" pitchFamily="34" typeface="微软雅黑"/>
                <a:ea charset="-122" panose="020b0503020204020204" pitchFamily="34" typeface="微软雅黑"/>
              </a:rPr>
              <a:t>01单击添加文本</a:t>
            </a:r>
          </a:p>
        </p:txBody>
      </p:sp>
      <p:sp>
        <p:nvSpPr>
          <p:cNvPr id="22564" name="Rectangle 36"/>
          <p:cNvSpPr>
            <a:spLocks noChangeArrowheads="1"/>
          </p:cNvSpPr>
          <p:nvPr/>
        </p:nvSpPr>
        <p:spPr bwMode="auto">
          <a:xfrm>
            <a:off x="2224089" y="3181594"/>
            <a:ext cx="1376680" cy="2743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r>
              <a:rPr altLang="en-US" b="1" lang="zh-CN" sz="1200">
                <a:solidFill>
                  <a:srgbClr val="E4402F"/>
                </a:solidFill>
                <a:latin charset="-122" panose="020b0503020204020204" pitchFamily="34" typeface="微软雅黑"/>
                <a:ea charset="-122" panose="020b0503020204020204" pitchFamily="34" typeface="微软雅黑"/>
              </a:rPr>
              <a:t>02  单击添加文本</a:t>
            </a:r>
          </a:p>
        </p:txBody>
      </p:sp>
      <p:sp>
        <p:nvSpPr>
          <p:cNvPr id="22565" name="Rectangle 37"/>
          <p:cNvSpPr>
            <a:spLocks noChangeArrowheads="1"/>
          </p:cNvSpPr>
          <p:nvPr/>
        </p:nvSpPr>
        <p:spPr bwMode="auto">
          <a:xfrm>
            <a:off x="2224089" y="3550009"/>
            <a:ext cx="1376680" cy="2743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r>
              <a:rPr altLang="en-US" b="1" lang="zh-CN" sz="1200">
                <a:solidFill>
                  <a:srgbClr val="E4402F"/>
                </a:solidFill>
                <a:latin charset="-122" panose="020b0503020204020204" pitchFamily="34" typeface="微软雅黑"/>
                <a:ea charset="-122" panose="020b0503020204020204" pitchFamily="34" typeface="微软雅黑"/>
              </a:rPr>
              <a:t>03  单击添加文本</a:t>
            </a:r>
          </a:p>
        </p:txBody>
      </p:sp>
      <p:sp>
        <p:nvSpPr>
          <p:cNvPr id="22566" name="Rectangle 38"/>
          <p:cNvSpPr>
            <a:spLocks noChangeArrowheads="1"/>
          </p:cNvSpPr>
          <p:nvPr/>
        </p:nvSpPr>
        <p:spPr bwMode="auto">
          <a:xfrm>
            <a:off x="2224089" y="3937478"/>
            <a:ext cx="1376680" cy="2743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bIns="45720" lIns="91440" rIns="91440" tIns="45720" wrap="none">
            <a:spAutoFit/>
          </a:bodyPr>
          <a:lstStyle/>
          <a:p>
            <a:r>
              <a:rPr altLang="zh-CN" b="1" lang="zh-CN" sz="1200">
                <a:solidFill>
                  <a:srgbClr val="E4402F"/>
                </a:solidFill>
                <a:latin charset="-122" panose="020b0503020204020204" pitchFamily="34" typeface="微软雅黑"/>
                <a:ea charset="-122" panose="020b0503020204020204" pitchFamily="34" typeface="微软雅黑"/>
              </a:rPr>
              <a:t>04  单击添加文本</a:t>
            </a:r>
          </a:p>
        </p:txBody>
      </p:sp>
    </p:spTree>
    <p:extLst>
      <p:ext uri="{BB962C8B-B14F-4D97-AF65-F5344CB8AC3E}">
        <p14:creationId val="15214389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4">
                                  <p:stCondLst>
                                    <p:cond delay="0"/>
                                  </p:stCondLst>
                                  <p:childTnLst>
                                    <p:set>
                                      <p:cBhvr>
                                        <p:cTn dur="1" fill="hold" id="6">
                                          <p:stCondLst>
                                            <p:cond delay="0"/>
                                          </p:stCondLst>
                                        </p:cTn>
                                        <p:tgtEl>
                                          <p:spTgt spid="22530"/>
                                        </p:tgtEl>
                                        <p:attrNameLst>
                                          <p:attrName>style.visibility</p:attrName>
                                        </p:attrNameLst>
                                      </p:cBhvr>
                                      <p:to>
                                        <p:strVal val="visible"/>
                                      </p:to>
                                    </p:set>
                                    <p:anim calcmode="lin" valueType="num">
                                      <p:cBhvr additive="base">
                                        <p:cTn dur="750" fill="hold" id="7"/>
                                        <p:tgtEl>
                                          <p:spTgt spid="22530"/>
                                        </p:tgtEl>
                                        <p:attrNameLst>
                                          <p:attrName>ppt_x</p:attrName>
                                        </p:attrNameLst>
                                      </p:cBhvr>
                                      <p:tavLst>
                                        <p:tav tm="0">
                                          <p:val>
                                            <p:strVal val="#ppt_x"/>
                                          </p:val>
                                        </p:tav>
                                        <p:tav tm="100000">
                                          <p:val>
                                            <p:strVal val="#ppt_x"/>
                                          </p:val>
                                        </p:tav>
                                      </p:tavLst>
                                    </p:anim>
                                    <p:anim calcmode="lin" valueType="num">
                                      <p:cBhvr additive="base">
                                        <p:cTn dur="750" fill="hold" id="8"/>
                                        <p:tgtEl>
                                          <p:spTgt spid="22530"/>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100"/>
                                  </p:stCondLst>
                                  <p:childTnLst>
                                    <p:set>
                                      <p:cBhvr>
                                        <p:cTn dur="1" fill="hold" id="10">
                                          <p:stCondLst>
                                            <p:cond delay="0"/>
                                          </p:stCondLst>
                                        </p:cTn>
                                        <p:tgtEl>
                                          <p:spTgt spid="22531"/>
                                        </p:tgtEl>
                                        <p:attrNameLst>
                                          <p:attrName>style.visibility</p:attrName>
                                        </p:attrNameLst>
                                      </p:cBhvr>
                                      <p:to>
                                        <p:strVal val="visible"/>
                                      </p:to>
                                    </p:set>
                                    <p:anim calcmode="lin" valueType="num">
                                      <p:cBhvr additive="base">
                                        <p:cTn dur="750" fill="hold" id="11"/>
                                        <p:tgtEl>
                                          <p:spTgt spid="22531"/>
                                        </p:tgtEl>
                                        <p:attrNameLst>
                                          <p:attrName>ppt_x</p:attrName>
                                        </p:attrNameLst>
                                      </p:cBhvr>
                                      <p:tavLst>
                                        <p:tav tm="0">
                                          <p:val>
                                            <p:strVal val="#ppt_x"/>
                                          </p:val>
                                        </p:tav>
                                        <p:tav tm="100000">
                                          <p:val>
                                            <p:strVal val="#ppt_x"/>
                                          </p:val>
                                        </p:tav>
                                      </p:tavLst>
                                    </p:anim>
                                    <p:anim calcmode="lin" valueType="num">
                                      <p:cBhvr additive="base">
                                        <p:cTn dur="750" fill="hold" id="12"/>
                                        <p:tgtEl>
                                          <p:spTgt spid="22531"/>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200"/>
                                  </p:stCondLst>
                                  <p:childTnLst>
                                    <p:set>
                                      <p:cBhvr>
                                        <p:cTn dur="1" fill="hold" id="14">
                                          <p:stCondLst>
                                            <p:cond delay="0"/>
                                          </p:stCondLst>
                                        </p:cTn>
                                        <p:tgtEl>
                                          <p:spTgt spid="22532"/>
                                        </p:tgtEl>
                                        <p:attrNameLst>
                                          <p:attrName>style.visibility</p:attrName>
                                        </p:attrNameLst>
                                      </p:cBhvr>
                                      <p:to>
                                        <p:strVal val="visible"/>
                                      </p:to>
                                    </p:set>
                                    <p:anim calcmode="lin" valueType="num">
                                      <p:cBhvr additive="base">
                                        <p:cTn dur="750" fill="hold" id="15"/>
                                        <p:tgtEl>
                                          <p:spTgt spid="22532"/>
                                        </p:tgtEl>
                                        <p:attrNameLst>
                                          <p:attrName>ppt_x</p:attrName>
                                        </p:attrNameLst>
                                      </p:cBhvr>
                                      <p:tavLst>
                                        <p:tav tm="0">
                                          <p:val>
                                            <p:strVal val="#ppt_x"/>
                                          </p:val>
                                        </p:tav>
                                        <p:tav tm="100000">
                                          <p:val>
                                            <p:strVal val="#ppt_x"/>
                                          </p:val>
                                        </p:tav>
                                      </p:tavLst>
                                    </p:anim>
                                    <p:anim calcmode="lin" valueType="num">
                                      <p:cBhvr additive="base">
                                        <p:cTn dur="750" fill="hold" id="16"/>
                                        <p:tgtEl>
                                          <p:spTgt spid="22532"/>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300"/>
                                  </p:stCondLst>
                                  <p:childTnLst>
                                    <p:set>
                                      <p:cBhvr>
                                        <p:cTn dur="1" fill="hold" id="18">
                                          <p:stCondLst>
                                            <p:cond delay="0"/>
                                          </p:stCondLst>
                                        </p:cTn>
                                        <p:tgtEl>
                                          <p:spTgt spid="22533"/>
                                        </p:tgtEl>
                                        <p:attrNameLst>
                                          <p:attrName>style.visibility</p:attrName>
                                        </p:attrNameLst>
                                      </p:cBhvr>
                                      <p:to>
                                        <p:strVal val="visible"/>
                                      </p:to>
                                    </p:set>
                                    <p:anim calcmode="lin" valueType="num">
                                      <p:cBhvr additive="base">
                                        <p:cTn dur="750" fill="hold" id="19"/>
                                        <p:tgtEl>
                                          <p:spTgt spid="22533"/>
                                        </p:tgtEl>
                                        <p:attrNameLst>
                                          <p:attrName>ppt_x</p:attrName>
                                        </p:attrNameLst>
                                      </p:cBhvr>
                                      <p:tavLst>
                                        <p:tav tm="0">
                                          <p:val>
                                            <p:strVal val="#ppt_x"/>
                                          </p:val>
                                        </p:tav>
                                        <p:tav tm="100000">
                                          <p:val>
                                            <p:strVal val="#ppt_x"/>
                                          </p:val>
                                        </p:tav>
                                      </p:tavLst>
                                    </p:anim>
                                    <p:anim calcmode="lin" valueType="num">
                                      <p:cBhvr additive="base">
                                        <p:cTn dur="750" fill="hold" id="20"/>
                                        <p:tgtEl>
                                          <p:spTgt spid="22533"/>
                                        </p:tgtEl>
                                        <p:attrNameLst>
                                          <p:attrName>ppt_y</p:attrName>
                                        </p:attrNameLst>
                                      </p:cBhvr>
                                      <p:tavLst>
                                        <p:tav tm="0">
                                          <p:val>
                                            <p:strVal val="1+#ppt_h/2"/>
                                          </p:val>
                                        </p:tav>
                                        <p:tav tm="100000">
                                          <p:val>
                                            <p:strVal val="#ppt_y"/>
                                          </p:val>
                                        </p:tav>
                                      </p:tavLst>
                                    </p:anim>
                                  </p:childTnLst>
                                </p:cTn>
                              </p:par>
                              <p:par>
                                <p:cTn fill="hold" grpId="0" id="21" nodeType="withEffect" presetClass="entr" presetID="22" presetSubtype="8">
                                  <p:stCondLst>
                                    <p:cond delay="1000"/>
                                  </p:stCondLst>
                                  <p:childTnLst>
                                    <p:set>
                                      <p:cBhvr>
                                        <p:cTn dur="1" fill="hold" id="22">
                                          <p:stCondLst>
                                            <p:cond delay="0"/>
                                          </p:stCondLst>
                                        </p:cTn>
                                        <p:tgtEl>
                                          <p:spTgt spid="22537"/>
                                        </p:tgtEl>
                                        <p:attrNameLst>
                                          <p:attrName>style.visibility</p:attrName>
                                        </p:attrNameLst>
                                      </p:cBhvr>
                                      <p:to>
                                        <p:strVal val="visible"/>
                                      </p:to>
                                    </p:set>
                                    <p:animEffect filter="wipe(left)" transition="in">
                                      <p:cBhvr>
                                        <p:cTn dur="500" id="23"/>
                                        <p:tgtEl>
                                          <p:spTgt spid="22537"/>
                                        </p:tgtEl>
                                      </p:cBhvr>
                                    </p:animEffect>
                                  </p:childTnLst>
                                </p:cTn>
                              </p:par>
                              <p:par>
                                <p:cTn fill="hold" grpId="0" id="24" nodeType="withEffect" presetClass="entr" presetID="2" presetSubtype="4">
                                  <p:stCondLst>
                                    <p:cond delay="1100"/>
                                  </p:stCondLst>
                                  <p:childTnLst>
                                    <p:set>
                                      <p:cBhvr>
                                        <p:cTn dur="1" fill="hold" id="25">
                                          <p:stCondLst>
                                            <p:cond delay="0"/>
                                          </p:stCondLst>
                                        </p:cTn>
                                        <p:tgtEl>
                                          <p:spTgt spid="22563"/>
                                        </p:tgtEl>
                                        <p:attrNameLst>
                                          <p:attrName>style.visibility</p:attrName>
                                        </p:attrNameLst>
                                      </p:cBhvr>
                                      <p:to>
                                        <p:strVal val="visible"/>
                                      </p:to>
                                    </p:set>
                                    <p:anim calcmode="lin" valueType="num">
                                      <p:cBhvr additive="base">
                                        <p:cTn dur="750" fill="hold" id="26"/>
                                        <p:tgtEl>
                                          <p:spTgt spid="22563"/>
                                        </p:tgtEl>
                                        <p:attrNameLst>
                                          <p:attrName>ppt_x</p:attrName>
                                        </p:attrNameLst>
                                      </p:cBhvr>
                                      <p:tavLst>
                                        <p:tav tm="0">
                                          <p:val>
                                            <p:strVal val="#ppt_x"/>
                                          </p:val>
                                        </p:tav>
                                        <p:tav tm="100000">
                                          <p:val>
                                            <p:strVal val="#ppt_x"/>
                                          </p:val>
                                        </p:tav>
                                      </p:tavLst>
                                    </p:anim>
                                    <p:anim calcmode="lin" valueType="num">
                                      <p:cBhvr additive="base">
                                        <p:cTn dur="750" fill="hold" id="27"/>
                                        <p:tgtEl>
                                          <p:spTgt spid="22563"/>
                                        </p:tgtEl>
                                        <p:attrNameLst>
                                          <p:attrName>ppt_y</p:attrName>
                                        </p:attrNameLst>
                                      </p:cBhvr>
                                      <p:tavLst>
                                        <p:tav tm="0">
                                          <p:val>
                                            <p:strVal val="1+#ppt_h/2"/>
                                          </p:val>
                                        </p:tav>
                                        <p:tav tm="100000">
                                          <p:val>
                                            <p:strVal val="#ppt_y"/>
                                          </p:val>
                                        </p:tav>
                                      </p:tavLst>
                                    </p:anim>
                                  </p:childTnLst>
                                </p:cTn>
                              </p:par>
                              <p:par>
                                <p:cTn fill="hold" grpId="0" id="28" nodeType="withEffect" presetClass="entr" presetID="22" presetSubtype="8">
                                  <p:stCondLst>
                                    <p:cond delay="1500"/>
                                  </p:stCondLst>
                                  <p:childTnLst>
                                    <p:set>
                                      <p:cBhvr>
                                        <p:cTn dur="1" fill="hold" id="29">
                                          <p:stCondLst>
                                            <p:cond delay="0"/>
                                          </p:stCondLst>
                                        </p:cTn>
                                        <p:tgtEl>
                                          <p:spTgt spid="22536"/>
                                        </p:tgtEl>
                                        <p:attrNameLst>
                                          <p:attrName>style.visibility</p:attrName>
                                        </p:attrNameLst>
                                      </p:cBhvr>
                                      <p:to>
                                        <p:strVal val="visible"/>
                                      </p:to>
                                    </p:set>
                                    <p:animEffect filter="wipe(left)" transition="in">
                                      <p:cBhvr>
                                        <p:cTn dur="500" id="30"/>
                                        <p:tgtEl>
                                          <p:spTgt spid="22536"/>
                                        </p:tgtEl>
                                      </p:cBhvr>
                                    </p:animEffect>
                                  </p:childTnLst>
                                </p:cTn>
                              </p:par>
                              <p:par>
                                <p:cTn fill="hold" grpId="0" id="31" nodeType="withEffect" presetClass="entr" presetID="2" presetSubtype="4">
                                  <p:stCondLst>
                                    <p:cond delay="1600"/>
                                  </p:stCondLst>
                                  <p:childTnLst>
                                    <p:set>
                                      <p:cBhvr>
                                        <p:cTn dur="1" fill="hold" id="32">
                                          <p:stCondLst>
                                            <p:cond delay="0"/>
                                          </p:stCondLst>
                                        </p:cTn>
                                        <p:tgtEl>
                                          <p:spTgt spid="22564"/>
                                        </p:tgtEl>
                                        <p:attrNameLst>
                                          <p:attrName>style.visibility</p:attrName>
                                        </p:attrNameLst>
                                      </p:cBhvr>
                                      <p:to>
                                        <p:strVal val="visible"/>
                                      </p:to>
                                    </p:set>
                                    <p:anim calcmode="lin" valueType="num">
                                      <p:cBhvr additive="base">
                                        <p:cTn dur="750" fill="hold" id="33"/>
                                        <p:tgtEl>
                                          <p:spTgt spid="22564"/>
                                        </p:tgtEl>
                                        <p:attrNameLst>
                                          <p:attrName>ppt_x</p:attrName>
                                        </p:attrNameLst>
                                      </p:cBhvr>
                                      <p:tavLst>
                                        <p:tav tm="0">
                                          <p:val>
                                            <p:strVal val="#ppt_x"/>
                                          </p:val>
                                        </p:tav>
                                        <p:tav tm="100000">
                                          <p:val>
                                            <p:strVal val="#ppt_x"/>
                                          </p:val>
                                        </p:tav>
                                      </p:tavLst>
                                    </p:anim>
                                    <p:anim calcmode="lin" valueType="num">
                                      <p:cBhvr additive="base">
                                        <p:cTn dur="750" fill="hold" id="34"/>
                                        <p:tgtEl>
                                          <p:spTgt spid="22564"/>
                                        </p:tgtEl>
                                        <p:attrNameLst>
                                          <p:attrName>ppt_y</p:attrName>
                                        </p:attrNameLst>
                                      </p:cBhvr>
                                      <p:tavLst>
                                        <p:tav tm="0">
                                          <p:val>
                                            <p:strVal val="1+#ppt_h/2"/>
                                          </p:val>
                                        </p:tav>
                                        <p:tav tm="100000">
                                          <p:val>
                                            <p:strVal val="#ppt_y"/>
                                          </p:val>
                                        </p:tav>
                                      </p:tavLst>
                                    </p:anim>
                                  </p:childTnLst>
                                </p:cTn>
                              </p:par>
                              <p:par>
                                <p:cTn fill="hold" grpId="0" id="35" nodeType="withEffect" presetClass="entr" presetID="22" presetSubtype="8">
                                  <p:stCondLst>
                                    <p:cond delay="2000"/>
                                  </p:stCondLst>
                                  <p:childTnLst>
                                    <p:set>
                                      <p:cBhvr>
                                        <p:cTn dur="1" fill="hold" id="36">
                                          <p:stCondLst>
                                            <p:cond delay="0"/>
                                          </p:stCondLst>
                                        </p:cTn>
                                        <p:tgtEl>
                                          <p:spTgt spid="22534"/>
                                        </p:tgtEl>
                                        <p:attrNameLst>
                                          <p:attrName>style.visibility</p:attrName>
                                        </p:attrNameLst>
                                      </p:cBhvr>
                                      <p:to>
                                        <p:strVal val="visible"/>
                                      </p:to>
                                    </p:set>
                                    <p:animEffect filter="wipe(left)" transition="in">
                                      <p:cBhvr>
                                        <p:cTn dur="500" id="37"/>
                                        <p:tgtEl>
                                          <p:spTgt spid="22534"/>
                                        </p:tgtEl>
                                      </p:cBhvr>
                                    </p:animEffect>
                                  </p:childTnLst>
                                </p:cTn>
                              </p:par>
                              <p:par>
                                <p:cTn fill="hold" grpId="0" id="38" nodeType="withEffect" presetClass="entr" presetID="2" presetSubtype="4">
                                  <p:stCondLst>
                                    <p:cond delay="2100"/>
                                  </p:stCondLst>
                                  <p:childTnLst>
                                    <p:set>
                                      <p:cBhvr>
                                        <p:cTn dur="1" fill="hold" id="39">
                                          <p:stCondLst>
                                            <p:cond delay="0"/>
                                          </p:stCondLst>
                                        </p:cTn>
                                        <p:tgtEl>
                                          <p:spTgt spid="22565"/>
                                        </p:tgtEl>
                                        <p:attrNameLst>
                                          <p:attrName>style.visibility</p:attrName>
                                        </p:attrNameLst>
                                      </p:cBhvr>
                                      <p:to>
                                        <p:strVal val="visible"/>
                                      </p:to>
                                    </p:set>
                                    <p:anim calcmode="lin" valueType="num">
                                      <p:cBhvr additive="base">
                                        <p:cTn dur="750" fill="hold" id="40"/>
                                        <p:tgtEl>
                                          <p:spTgt spid="22565"/>
                                        </p:tgtEl>
                                        <p:attrNameLst>
                                          <p:attrName>ppt_x</p:attrName>
                                        </p:attrNameLst>
                                      </p:cBhvr>
                                      <p:tavLst>
                                        <p:tav tm="0">
                                          <p:val>
                                            <p:strVal val="#ppt_x"/>
                                          </p:val>
                                        </p:tav>
                                        <p:tav tm="100000">
                                          <p:val>
                                            <p:strVal val="#ppt_x"/>
                                          </p:val>
                                        </p:tav>
                                      </p:tavLst>
                                    </p:anim>
                                    <p:anim calcmode="lin" valueType="num">
                                      <p:cBhvr additive="base">
                                        <p:cTn dur="750" fill="hold" id="41"/>
                                        <p:tgtEl>
                                          <p:spTgt spid="22565"/>
                                        </p:tgtEl>
                                        <p:attrNameLst>
                                          <p:attrName>ppt_y</p:attrName>
                                        </p:attrNameLst>
                                      </p:cBhvr>
                                      <p:tavLst>
                                        <p:tav tm="0">
                                          <p:val>
                                            <p:strVal val="1+#ppt_h/2"/>
                                          </p:val>
                                        </p:tav>
                                        <p:tav tm="100000">
                                          <p:val>
                                            <p:strVal val="#ppt_y"/>
                                          </p:val>
                                        </p:tav>
                                      </p:tavLst>
                                    </p:anim>
                                  </p:childTnLst>
                                </p:cTn>
                              </p:par>
                              <p:par>
                                <p:cTn fill="hold" grpId="0" id="42" nodeType="withEffect" presetClass="entr" presetID="22" presetSubtype="8">
                                  <p:stCondLst>
                                    <p:cond delay="2500"/>
                                  </p:stCondLst>
                                  <p:childTnLst>
                                    <p:set>
                                      <p:cBhvr>
                                        <p:cTn dur="1" fill="hold" id="43">
                                          <p:stCondLst>
                                            <p:cond delay="0"/>
                                          </p:stCondLst>
                                        </p:cTn>
                                        <p:tgtEl>
                                          <p:spTgt spid="22535"/>
                                        </p:tgtEl>
                                        <p:attrNameLst>
                                          <p:attrName>style.visibility</p:attrName>
                                        </p:attrNameLst>
                                      </p:cBhvr>
                                      <p:to>
                                        <p:strVal val="visible"/>
                                      </p:to>
                                    </p:set>
                                    <p:animEffect filter="wipe(left)" transition="in">
                                      <p:cBhvr>
                                        <p:cTn dur="500" id="44"/>
                                        <p:tgtEl>
                                          <p:spTgt spid="22535"/>
                                        </p:tgtEl>
                                      </p:cBhvr>
                                    </p:animEffect>
                                  </p:childTnLst>
                                </p:cTn>
                              </p:par>
                              <p:par>
                                <p:cTn fill="hold" grpId="0" id="45" nodeType="withEffect" presetClass="entr" presetID="2" presetSubtype="4">
                                  <p:stCondLst>
                                    <p:cond delay="2600"/>
                                  </p:stCondLst>
                                  <p:childTnLst>
                                    <p:set>
                                      <p:cBhvr>
                                        <p:cTn dur="1" fill="hold" id="46">
                                          <p:stCondLst>
                                            <p:cond delay="0"/>
                                          </p:stCondLst>
                                        </p:cTn>
                                        <p:tgtEl>
                                          <p:spTgt spid="22566"/>
                                        </p:tgtEl>
                                        <p:attrNameLst>
                                          <p:attrName>style.visibility</p:attrName>
                                        </p:attrNameLst>
                                      </p:cBhvr>
                                      <p:to>
                                        <p:strVal val="visible"/>
                                      </p:to>
                                    </p:set>
                                    <p:anim calcmode="lin" valueType="num">
                                      <p:cBhvr additive="base">
                                        <p:cTn dur="750" fill="hold" id="47"/>
                                        <p:tgtEl>
                                          <p:spTgt spid="22566"/>
                                        </p:tgtEl>
                                        <p:attrNameLst>
                                          <p:attrName>ppt_x</p:attrName>
                                        </p:attrNameLst>
                                      </p:cBhvr>
                                      <p:tavLst>
                                        <p:tav tm="0">
                                          <p:val>
                                            <p:strVal val="#ppt_x"/>
                                          </p:val>
                                        </p:tav>
                                        <p:tav tm="100000">
                                          <p:val>
                                            <p:strVal val="#ppt_x"/>
                                          </p:val>
                                        </p:tav>
                                      </p:tavLst>
                                    </p:anim>
                                    <p:anim calcmode="lin" valueType="num">
                                      <p:cBhvr additive="base">
                                        <p:cTn dur="750" fill="hold" id="48"/>
                                        <p:tgtEl>
                                          <p:spTgt spid="22566"/>
                                        </p:tgtEl>
                                        <p:attrNameLst>
                                          <p:attrName>ppt_y</p:attrName>
                                        </p:attrNameLst>
                                      </p:cBhvr>
                                      <p:tavLst>
                                        <p:tav tm="0">
                                          <p:val>
                                            <p:strVal val="1+#ppt_h/2"/>
                                          </p:val>
                                        </p:tav>
                                        <p:tav tm="100000">
                                          <p:val>
                                            <p:strVal val="#ppt_y"/>
                                          </p:val>
                                        </p:tav>
                                      </p:tavLst>
                                    </p:anim>
                                  </p:childTnLst>
                                </p:cTn>
                              </p:par>
                              <p:par>
                                <p:cTn fill="hold" grpId="0" id="49" nodeType="withEffect" presetClass="entr" presetID="2" presetSubtype="2">
                                  <p:stCondLst>
                                    <p:cond delay="2600"/>
                                  </p:stCondLst>
                                  <p:childTnLst>
                                    <p:set>
                                      <p:cBhvr>
                                        <p:cTn dur="1" fill="hold" id="50">
                                          <p:stCondLst>
                                            <p:cond delay="0"/>
                                          </p:stCondLst>
                                        </p:cTn>
                                        <p:tgtEl>
                                          <p:spTgt spid="22557"/>
                                        </p:tgtEl>
                                        <p:attrNameLst>
                                          <p:attrName>style.visibility</p:attrName>
                                        </p:attrNameLst>
                                      </p:cBhvr>
                                      <p:to>
                                        <p:strVal val="visible"/>
                                      </p:to>
                                    </p:set>
                                    <p:anim calcmode="lin" valueType="num">
                                      <p:cBhvr additive="base">
                                        <p:cTn dur="750" fill="hold" id="51"/>
                                        <p:tgtEl>
                                          <p:spTgt spid="22557"/>
                                        </p:tgtEl>
                                        <p:attrNameLst>
                                          <p:attrName>ppt_x</p:attrName>
                                        </p:attrNameLst>
                                      </p:cBhvr>
                                      <p:tavLst>
                                        <p:tav tm="0">
                                          <p:val>
                                            <p:strVal val="1+#ppt_w/2"/>
                                          </p:val>
                                        </p:tav>
                                        <p:tav tm="100000">
                                          <p:val>
                                            <p:strVal val="#ppt_x"/>
                                          </p:val>
                                        </p:tav>
                                      </p:tavLst>
                                    </p:anim>
                                    <p:anim calcmode="lin" valueType="num">
                                      <p:cBhvr additive="base">
                                        <p:cTn dur="750" fill="hold" id="52"/>
                                        <p:tgtEl>
                                          <p:spTgt spid="22557"/>
                                        </p:tgtEl>
                                        <p:attrNameLst>
                                          <p:attrName>ppt_y</p:attrName>
                                        </p:attrNameLst>
                                      </p:cBhvr>
                                      <p:tavLst>
                                        <p:tav tm="0">
                                          <p:val>
                                            <p:strVal val="#ppt_y"/>
                                          </p:val>
                                        </p:tav>
                                        <p:tav tm="100000">
                                          <p:val>
                                            <p:strVal val="#ppt_y"/>
                                          </p:val>
                                        </p:tav>
                                      </p:tavLst>
                                    </p:anim>
                                  </p:childTnLst>
                                </p:cTn>
                              </p:par>
                              <p:par>
                                <p:cTn fill="hold" grpId="0" id="53" nodeType="withEffect" presetClass="entr" presetID="53" presetSubtype="0">
                                  <p:stCondLst>
                                    <p:cond delay="2700"/>
                                  </p:stCondLst>
                                  <p:childTnLst>
                                    <p:set>
                                      <p:cBhvr>
                                        <p:cTn dur="1" fill="hold" id="54">
                                          <p:stCondLst>
                                            <p:cond delay="0"/>
                                          </p:stCondLst>
                                        </p:cTn>
                                        <p:tgtEl>
                                          <p:spTgt spid="22538"/>
                                        </p:tgtEl>
                                        <p:attrNameLst>
                                          <p:attrName>style.visibility</p:attrName>
                                        </p:attrNameLst>
                                      </p:cBhvr>
                                      <p:to>
                                        <p:strVal val="visible"/>
                                      </p:to>
                                    </p:set>
                                    <p:anim calcmode="lin" valueType="num">
                                      <p:cBhvr>
                                        <p:cTn dur="300" fill="hold" id="55"/>
                                        <p:tgtEl>
                                          <p:spTgt spid="22538"/>
                                        </p:tgtEl>
                                        <p:attrNameLst>
                                          <p:attrName>ppt_w</p:attrName>
                                        </p:attrNameLst>
                                      </p:cBhvr>
                                      <p:tavLst>
                                        <p:tav tm="0">
                                          <p:val>
                                            <p:fltVal val="0"/>
                                          </p:val>
                                        </p:tav>
                                        <p:tav tm="100000">
                                          <p:val>
                                            <p:strVal val="#ppt_w"/>
                                          </p:val>
                                        </p:tav>
                                      </p:tavLst>
                                    </p:anim>
                                    <p:anim calcmode="lin" valueType="num">
                                      <p:cBhvr>
                                        <p:cTn dur="300" fill="hold" id="56"/>
                                        <p:tgtEl>
                                          <p:spTgt spid="22538"/>
                                        </p:tgtEl>
                                        <p:attrNameLst>
                                          <p:attrName>ppt_h</p:attrName>
                                        </p:attrNameLst>
                                      </p:cBhvr>
                                      <p:tavLst>
                                        <p:tav tm="0">
                                          <p:val>
                                            <p:fltVal val="0"/>
                                          </p:val>
                                        </p:tav>
                                        <p:tav tm="100000">
                                          <p:val>
                                            <p:strVal val="#ppt_h"/>
                                          </p:val>
                                        </p:tav>
                                      </p:tavLst>
                                    </p:anim>
                                    <p:animEffect filter="fade" transition="in">
                                      <p:cBhvr>
                                        <p:cTn dur="300" id="57"/>
                                        <p:tgtEl>
                                          <p:spTgt spid="22538"/>
                                        </p:tgtEl>
                                      </p:cBhvr>
                                    </p:animEffect>
                                  </p:childTnLst>
                                </p:cTn>
                              </p:par>
                              <p:par>
                                <p:cTn fill="hold" grpId="0" id="58" nodeType="withEffect" presetClass="entr" presetID="2" presetSubtype="4">
                                  <p:stCondLst>
                                    <p:cond delay="2700"/>
                                  </p:stCondLst>
                                  <p:childTnLst>
                                    <p:set>
                                      <p:cBhvr>
                                        <p:cTn dur="1" fill="hold" id="59">
                                          <p:stCondLst>
                                            <p:cond delay="0"/>
                                          </p:stCondLst>
                                        </p:cTn>
                                        <p:tgtEl>
                                          <p:spTgt spid="22562"/>
                                        </p:tgtEl>
                                        <p:attrNameLst>
                                          <p:attrName>style.visibility</p:attrName>
                                        </p:attrNameLst>
                                      </p:cBhvr>
                                      <p:to>
                                        <p:strVal val="visible"/>
                                      </p:to>
                                    </p:set>
                                    <p:anim calcmode="lin" valueType="num">
                                      <p:cBhvr additive="base">
                                        <p:cTn dur="750" fill="hold" id="60"/>
                                        <p:tgtEl>
                                          <p:spTgt spid="22562"/>
                                        </p:tgtEl>
                                        <p:attrNameLst>
                                          <p:attrName>ppt_x</p:attrName>
                                        </p:attrNameLst>
                                      </p:cBhvr>
                                      <p:tavLst>
                                        <p:tav tm="0">
                                          <p:val>
                                            <p:strVal val="#ppt_x"/>
                                          </p:val>
                                        </p:tav>
                                        <p:tav tm="100000">
                                          <p:val>
                                            <p:strVal val="#ppt_x"/>
                                          </p:val>
                                        </p:tav>
                                      </p:tavLst>
                                    </p:anim>
                                    <p:anim calcmode="lin" valueType="num">
                                      <p:cBhvr additive="base">
                                        <p:cTn dur="750" fill="hold" id="61"/>
                                        <p:tgtEl>
                                          <p:spTgt spid="22562"/>
                                        </p:tgtEl>
                                        <p:attrNameLst>
                                          <p:attrName>ppt_y</p:attrName>
                                        </p:attrNameLst>
                                      </p:cBhvr>
                                      <p:tavLst>
                                        <p:tav tm="0">
                                          <p:val>
                                            <p:strVal val="1+#ppt_h/2"/>
                                          </p:val>
                                        </p:tav>
                                        <p:tav tm="100000">
                                          <p:val>
                                            <p:strVal val="#ppt_y"/>
                                          </p:val>
                                        </p:tav>
                                      </p:tavLst>
                                    </p:anim>
                                  </p:childTnLst>
                                </p:cTn>
                              </p:par>
                              <p:par>
                                <p:cTn autoRev="1" fill="hold" grpId="1" id="62" nodeType="withEffect" presetClass="emph" presetID="6" presetSubtype="0">
                                  <p:stCondLst>
                                    <p:cond delay="3000"/>
                                  </p:stCondLst>
                                  <p:childTnLst>
                                    <p:animScale>
                                      <p:cBhvr>
                                        <p:cTn dur="150" fill="hold" id="63"/>
                                        <p:tgtEl>
                                          <p:spTgt spid="22538"/>
                                        </p:tgtEl>
                                      </p:cBhvr>
                                      <p:by x="110000" y="110000"/>
                                    </p:animScale>
                                  </p:childTnLst>
                                </p:cTn>
                              </p:par>
                              <p:par>
                                <p:cTn fill="hold" id="64" nodeType="withEffect" presetClass="entr" presetID="53" presetSubtype="0">
                                  <p:stCondLst>
                                    <p:cond delay="2800"/>
                                  </p:stCondLst>
                                  <p:childTnLst>
                                    <p:set>
                                      <p:cBhvr>
                                        <p:cTn dur="1" fill="hold" id="65">
                                          <p:stCondLst>
                                            <p:cond delay="0"/>
                                          </p:stCondLst>
                                        </p:cTn>
                                        <p:tgtEl>
                                          <p:spTgt spid="5"/>
                                        </p:tgtEl>
                                        <p:attrNameLst>
                                          <p:attrName>style.visibility</p:attrName>
                                        </p:attrNameLst>
                                      </p:cBhvr>
                                      <p:to>
                                        <p:strVal val="visible"/>
                                      </p:to>
                                    </p:set>
                                    <p:anim calcmode="lin" valueType="num">
                                      <p:cBhvr>
                                        <p:cTn dur="300" fill="hold" id="66"/>
                                        <p:tgtEl>
                                          <p:spTgt spid="5"/>
                                        </p:tgtEl>
                                        <p:attrNameLst>
                                          <p:attrName>ppt_w</p:attrName>
                                        </p:attrNameLst>
                                      </p:cBhvr>
                                      <p:tavLst>
                                        <p:tav tm="0">
                                          <p:val>
                                            <p:fltVal val="0"/>
                                          </p:val>
                                        </p:tav>
                                        <p:tav tm="100000">
                                          <p:val>
                                            <p:strVal val="#ppt_w"/>
                                          </p:val>
                                        </p:tav>
                                      </p:tavLst>
                                    </p:anim>
                                    <p:anim calcmode="lin" valueType="num">
                                      <p:cBhvr>
                                        <p:cTn dur="300" fill="hold" id="67"/>
                                        <p:tgtEl>
                                          <p:spTgt spid="5"/>
                                        </p:tgtEl>
                                        <p:attrNameLst>
                                          <p:attrName>ppt_h</p:attrName>
                                        </p:attrNameLst>
                                      </p:cBhvr>
                                      <p:tavLst>
                                        <p:tav tm="0">
                                          <p:val>
                                            <p:fltVal val="0"/>
                                          </p:val>
                                        </p:tav>
                                        <p:tav tm="100000">
                                          <p:val>
                                            <p:strVal val="#ppt_h"/>
                                          </p:val>
                                        </p:tav>
                                      </p:tavLst>
                                    </p:anim>
                                    <p:animEffect filter="fade" transition="in">
                                      <p:cBhvr>
                                        <p:cTn dur="300" id="68"/>
                                        <p:tgtEl>
                                          <p:spTgt spid="5"/>
                                        </p:tgtEl>
                                      </p:cBhvr>
                                    </p:animEffect>
                                  </p:childTnLst>
                                </p:cTn>
                              </p:par>
                              <p:par>
                                <p:cTn autoRev="1" fill="hold" id="69" nodeType="withEffect" presetClass="emph" presetID="6" presetSubtype="0">
                                  <p:stCondLst>
                                    <p:cond delay="3100"/>
                                  </p:stCondLst>
                                  <p:childTnLst>
                                    <p:animScale>
                                      <p:cBhvr>
                                        <p:cTn dur="150" fill="hold" id="70"/>
                                        <p:tgtEl>
                                          <p:spTgt spid="5"/>
                                        </p:tgtEl>
                                      </p:cBhvr>
                                      <p:by x="110000" y="110000"/>
                                    </p:animScale>
                                  </p:childTnLst>
                                </p:cTn>
                              </p:par>
                              <p:par>
                                <p:cTn fill="hold" grpId="0" id="71" nodeType="withEffect" presetClass="entr" presetID="53" presetSubtype="0">
                                  <p:stCondLst>
                                    <p:cond delay="2900"/>
                                  </p:stCondLst>
                                  <p:childTnLst>
                                    <p:set>
                                      <p:cBhvr>
                                        <p:cTn dur="1" fill="hold" id="72">
                                          <p:stCondLst>
                                            <p:cond delay="0"/>
                                          </p:stCondLst>
                                        </p:cTn>
                                        <p:tgtEl>
                                          <p:spTgt spid="22539"/>
                                        </p:tgtEl>
                                        <p:attrNameLst>
                                          <p:attrName>style.visibility</p:attrName>
                                        </p:attrNameLst>
                                      </p:cBhvr>
                                      <p:to>
                                        <p:strVal val="visible"/>
                                      </p:to>
                                    </p:set>
                                    <p:anim calcmode="lin" valueType="num">
                                      <p:cBhvr>
                                        <p:cTn dur="300" fill="hold" id="73"/>
                                        <p:tgtEl>
                                          <p:spTgt spid="22539"/>
                                        </p:tgtEl>
                                        <p:attrNameLst>
                                          <p:attrName>ppt_w</p:attrName>
                                        </p:attrNameLst>
                                      </p:cBhvr>
                                      <p:tavLst>
                                        <p:tav tm="0">
                                          <p:val>
                                            <p:fltVal val="0"/>
                                          </p:val>
                                        </p:tav>
                                        <p:tav tm="100000">
                                          <p:val>
                                            <p:strVal val="#ppt_w"/>
                                          </p:val>
                                        </p:tav>
                                      </p:tavLst>
                                    </p:anim>
                                    <p:anim calcmode="lin" valueType="num">
                                      <p:cBhvr>
                                        <p:cTn dur="300" fill="hold" id="74"/>
                                        <p:tgtEl>
                                          <p:spTgt spid="22539"/>
                                        </p:tgtEl>
                                        <p:attrNameLst>
                                          <p:attrName>ppt_h</p:attrName>
                                        </p:attrNameLst>
                                      </p:cBhvr>
                                      <p:tavLst>
                                        <p:tav tm="0">
                                          <p:val>
                                            <p:fltVal val="0"/>
                                          </p:val>
                                        </p:tav>
                                        <p:tav tm="100000">
                                          <p:val>
                                            <p:strVal val="#ppt_h"/>
                                          </p:val>
                                        </p:tav>
                                      </p:tavLst>
                                    </p:anim>
                                    <p:animEffect filter="fade" transition="in">
                                      <p:cBhvr>
                                        <p:cTn dur="300" id="75"/>
                                        <p:tgtEl>
                                          <p:spTgt spid="22539"/>
                                        </p:tgtEl>
                                      </p:cBhvr>
                                    </p:animEffect>
                                  </p:childTnLst>
                                </p:cTn>
                              </p:par>
                              <p:par>
                                <p:cTn fill="hold" grpId="0" id="76" nodeType="withEffect" presetClass="entr" presetID="2" presetSubtype="4">
                                  <p:stCondLst>
                                    <p:cond delay="2900"/>
                                  </p:stCondLst>
                                  <p:childTnLst>
                                    <p:set>
                                      <p:cBhvr>
                                        <p:cTn dur="1" fill="hold" id="77">
                                          <p:stCondLst>
                                            <p:cond delay="0"/>
                                          </p:stCondLst>
                                        </p:cTn>
                                        <p:tgtEl>
                                          <p:spTgt spid="22561"/>
                                        </p:tgtEl>
                                        <p:attrNameLst>
                                          <p:attrName>style.visibility</p:attrName>
                                        </p:attrNameLst>
                                      </p:cBhvr>
                                      <p:to>
                                        <p:strVal val="visible"/>
                                      </p:to>
                                    </p:set>
                                    <p:anim calcmode="lin" valueType="num">
                                      <p:cBhvr additive="base">
                                        <p:cTn dur="750" fill="hold" id="78"/>
                                        <p:tgtEl>
                                          <p:spTgt spid="22561"/>
                                        </p:tgtEl>
                                        <p:attrNameLst>
                                          <p:attrName>ppt_x</p:attrName>
                                        </p:attrNameLst>
                                      </p:cBhvr>
                                      <p:tavLst>
                                        <p:tav tm="0">
                                          <p:val>
                                            <p:strVal val="#ppt_x"/>
                                          </p:val>
                                        </p:tav>
                                        <p:tav tm="100000">
                                          <p:val>
                                            <p:strVal val="#ppt_x"/>
                                          </p:val>
                                        </p:tav>
                                      </p:tavLst>
                                    </p:anim>
                                    <p:anim calcmode="lin" valueType="num">
                                      <p:cBhvr additive="base">
                                        <p:cTn dur="750" fill="hold" id="79"/>
                                        <p:tgtEl>
                                          <p:spTgt spid="22561"/>
                                        </p:tgtEl>
                                        <p:attrNameLst>
                                          <p:attrName>ppt_y</p:attrName>
                                        </p:attrNameLst>
                                      </p:cBhvr>
                                      <p:tavLst>
                                        <p:tav tm="0">
                                          <p:val>
                                            <p:strVal val="1+#ppt_h/2"/>
                                          </p:val>
                                        </p:tav>
                                        <p:tav tm="100000">
                                          <p:val>
                                            <p:strVal val="#ppt_y"/>
                                          </p:val>
                                        </p:tav>
                                      </p:tavLst>
                                    </p:anim>
                                  </p:childTnLst>
                                </p:cTn>
                              </p:par>
                              <p:par>
                                <p:cTn autoRev="1" fill="hold" grpId="1" id="80" nodeType="withEffect" presetClass="emph" presetID="6" presetSubtype="0">
                                  <p:stCondLst>
                                    <p:cond delay="3200"/>
                                  </p:stCondLst>
                                  <p:childTnLst>
                                    <p:animScale>
                                      <p:cBhvr>
                                        <p:cTn dur="150" fill="hold" id="81"/>
                                        <p:tgtEl>
                                          <p:spTgt spid="22539"/>
                                        </p:tgtEl>
                                      </p:cBhvr>
                                      <p:by x="110000" y="110000"/>
                                    </p:animScale>
                                  </p:childTnLst>
                                </p:cTn>
                              </p:par>
                              <p:par>
                                <p:cTn fill="hold" id="82" nodeType="withEffect" presetClass="entr" presetID="53" presetSubtype="0">
                                  <p:stCondLst>
                                    <p:cond delay="3000"/>
                                  </p:stCondLst>
                                  <p:childTnLst>
                                    <p:set>
                                      <p:cBhvr>
                                        <p:cTn dur="1" fill="hold" id="83">
                                          <p:stCondLst>
                                            <p:cond delay="0"/>
                                          </p:stCondLst>
                                        </p:cTn>
                                        <p:tgtEl>
                                          <p:spTgt spid="3"/>
                                        </p:tgtEl>
                                        <p:attrNameLst>
                                          <p:attrName>style.visibility</p:attrName>
                                        </p:attrNameLst>
                                      </p:cBhvr>
                                      <p:to>
                                        <p:strVal val="visible"/>
                                      </p:to>
                                    </p:set>
                                    <p:anim calcmode="lin" valueType="num">
                                      <p:cBhvr>
                                        <p:cTn dur="300" fill="hold" id="84"/>
                                        <p:tgtEl>
                                          <p:spTgt spid="3"/>
                                        </p:tgtEl>
                                        <p:attrNameLst>
                                          <p:attrName>ppt_w</p:attrName>
                                        </p:attrNameLst>
                                      </p:cBhvr>
                                      <p:tavLst>
                                        <p:tav tm="0">
                                          <p:val>
                                            <p:fltVal val="0"/>
                                          </p:val>
                                        </p:tav>
                                        <p:tav tm="100000">
                                          <p:val>
                                            <p:strVal val="#ppt_w"/>
                                          </p:val>
                                        </p:tav>
                                      </p:tavLst>
                                    </p:anim>
                                    <p:anim calcmode="lin" valueType="num">
                                      <p:cBhvr>
                                        <p:cTn dur="300" fill="hold" id="85"/>
                                        <p:tgtEl>
                                          <p:spTgt spid="3"/>
                                        </p:tgtEl>
                                        <p:attrNameLst>
                                          <p:attrName>ppt_h</p:attrName>
                                        </p:attrNameLst>
                                      </p:cBhvr>
                                      <p:tavLst>
                                        <p:tav tm="0">
                                          <p:val>
                                            <p:fltVal val="0"/>
                                          </p:val>
                                        </p:tav>
                                        <p:tav tm="100000">
                                          <p:val>
                                            <p:strVal val="#ppt_h"/>
                                          </p:val>
                                        </p:tav>
                                      </p:tavLst>
                                    </p:anim>
                                    <p:animEffect filter="fade" transition="in">
                                      <p:cBhvr>
                                        <p:cTn dur="300" id="86"/>
                                        <p:tgtEl>
                                          <p:spTgt spid="3"/>
                                        </p:tgtEl>
                                      </p:cBhvr>
                                    </p:animEffect>
                                  </p:childTnLst>
                                </p:cTn>
                              </p:par>
                              <p:par>
                                <p:cTn autoRev="1" fill="hold" id="87" nodeType="withEffect" presetClass="emph" presetID="6" presetSubtype="0">
                                  <p:stCondLst>
                                    <p:cond delay="3300"/>
                                  </p:stCondLst>
                                  <p:childTnLst>
                                    <p:animScale>
                                      <p:cBhvr>
                                        <p:cTn dur="150" fill="hold" id="88"/>
                                        <p:tgtEl>
                                          <p:spTgt spid="3"/>
                                        </p:tgtEl>
                                      </p:cBhvr>
                                      <p:by x="110000" y="110000"/>
                                    </p:animScale>
                                  </p:childTnLst>
                                </p:cTn>
                              </p:par>
                              <p:par>
                                <p:cTn fill="hold" grpId="0" id="89" nodeType="withEffect" presetClass="entr" presetID="53" presetSubtype="0">
                                  <p:stCondLst>
                                    <p:cond delay="3100"/>
                                  </p:stCondLst>
                                  <p:childTnLst>
                                    <p:set>
                                      <p:cBhvr>
                                        <p:cTn dur="1" fill="hold" id="90">
                                          <p:stCondLst>
                                            <p:cond delay="0"/>
                                          </p:stCondLst>
                                        </p:cTn>
                                        <p:tgtEl>
                                          <p:spTgt spid="22540"/>
                                        </p:tgtEl>
                                        <p:attrNameLst>
                                          <p:attrName>style.visibility</p:attrName>
                                        </p:attrNameLst>
                                      </p:cBhvr>
                                      <p:to>
                                        <p:strVal val="visible"/>
                                      </p:to>
                                    </p:set>
                                    <p:anim calcmode="lin" valueType="num">
                                      <p:cBhvr>
                                        <p:cTn dur="300" fill="hold" id="91"/>
                                        <p:tgtEl>
                                          <p:spTgt spid="22540"/>
                                        </p:tgtEl>
                                        <p:attrNameLst>
                                          <p:attrName>ppt_w</p:attrName>
                                        </p:attrNameLst>
                                      </p:cBhvr>
                                      <p:tavLst>
                                        <p:tav tm="0">
                                          <p:val>
                                            <p:fltVal val="0"/>
                                          </p:val>
                                        </p:tav>
                                        <p:tav tm="100000">
                                          <p:val>
                                            <p:strVal val="#ppt_w"/>
                                          </p:val>
                                        </p:tav>
                                      </p:tavLst>
                                    </p:anim>
                                    <p:anim calcmode="lin" valueType="num">
                                      <p:cBhvr>
                                        <p:cTn dur="300" fill="hold" id="92"/>
                                        <p:tgtEl>
                                          <p:spTgt spid="22540"/>
                                        </p:tgtEl>
                                        <p:attrNameLst>
                                          <p:attrName>ppt_h</p:attrName>
                                        </p:attrNameLst>
                                      </p:cBhvr>
                                      <p:tavLst>
                                        <p:tav tm="0">
                                          <p:val>
                                            <p:fltVal val="0"/>
                                          </p:val>
                                        </p:tav>
                                        <p:tav tm="100000">
                                          <p:val>
                                            <p:strVal val="#ppt_h"/>
                                          </p:val>
                                        </p:tav>
                                      </p:tavLst>
                                    </p:anim>
                                    <p:animEffect filter="fade" transition="in">
                                      <p:cBhvr>
                                        <p:cTn dur="300" id="93"/>
                                        <p:tgtEl>
                                          <p:spTgt spid="22540"/>
                                        </p:tgtEl>
                                      </p:cBhvr>
                                    </p:animEffect>
                                  </p:childTnLst>
                                </p:cTn>
                              </p:par>
                              <p:par>
                                <p:cTn fill="hold" grpId="0" id="94" nodeType="withEffect" presetClass="entr" presetID="2" presetSubtype="4">
                                  <p:stCondLst>
                                    <p:cond delay="3100"/>
                                  </p:stCondLst>
                                  <p:childTnLst>
                                    <p:set>
                                      <p:cBhvr>
                                        <p:cTn dur="1" fill="hold" id="95">
                                          <p:stCondLst>
                                            <p:cond delay="0"/>
                                          </p:stCondLst>
                                        </p:cTn>
                                        <p:tgtEl>
                                          <p:spTgt spid="22560"/>
                                        </p:tgtEl>
                                        <p:attrNameLst>
                                          <p:attrName>style.visibility</p:attrName>
                                        </p:attrNameLst>
                                      </p:cBhvr>
                                      <p:to>
                                        <p:strVal val="visible"/>
                                      </p:to>
                                    </p:set>
                                    <p:anim calcmode="lin" valueType="num">
                                      <p:cBhvr additive="base">
                                        <p:cTn dur="750" fill="hold" id="96"/>
                                        <p:tgtEl>
                                          <p:spTgt spid="22560"/>
                                        </p:tgtEl>
                                        <p:attrNameLst>
                                          <p:attrName>ppt_x</p:attrName>
                                        </p:attrNameLst>
                                      </p:cBhvr>
                                      <p:tavLst>
                                        <p:tav tm="0">
                                          <p:val>
                                            <p:strVal val="#ppt_x"/>
                                          </p:val>
                                        </p:tav>
                                        <p:tav tm="100000">
                                          <p:val>
                                            <p:strVal val="#ppt_x"/>
                                          </p:val>
                                        </p:tav>
                                      </p:tavLst>
                                    </p:anim>
                                    <p:anim calcmode="lin" valueType="num">
                                      <p:cBhvr additive="base">
                                        <p:cTn dur="750" fill="hold" id="97"/>
                                        <p:tgtEl>
                                          <p:spTgt spid="22560"/>
                                        </p:tgtEl>
                                        <p:attrNameLst>
                                          <p:attrName>ppt_y</p:attrName>
                                        </p:attrNameLst>
                                      </p:cBhvr>
                                      <p:tavLst>
                                        <p:tav tm="0">
                                          <p:val>
                                            <p:strVal val="1+#ppt_h/2"/>
                                          </p:val>
                                        </p:tav>
                                        <p:tav tm="100000">
                                          <p:val>
                                            <p:strVal val="#ppt_y"/>
                                          </p:val>
                                        </p:tav>
                                      </p:tavLst>
                                    </p:anim>
                                  </p:childTnLst>
                                </p:cTn>
                              </p:par>
                              <p:par>
                                <p:cTn autoRev="1" fill="hold" grpId="1" id="98" nodeType="withEffect" presetClass="emph" presetID="6" presetSubtype="0">
                                  <p:stCondLst>
                                    <p:cond delay="3400"/>
                                  </p:stCondLst>
                                  <p:childTnLst>
                                    <p:animScale>
                                      <p:cBhvr>
                                        <p:cTn dur="150" fill="hold" id="99"/>
                                        <p:tgtEl>
                                          <p:spTgt spid="22540"/>
                                        </p:tgtEl>
                                      </p:cBhvr>
                                      <p:by x="110000" y="110000"/>
                                    </p:animScale>
                                  </p:childTnLst>
                                </p:cTn>
                              </p:par>
                              <p:par>
                                <p:cTn fill="hold" id="100" nodeType="withEffect" presetClass="entr" presetID="53" presetSubtype="0">
                                  <p:stCondLst>
                                    <p:cond delay="3200"/>
                                  </p:stCondLst>
                                  <p:childTnLst>
                                    <p:set>
                                      <p:cBhvr>
                                        <p:cTn dur="1" fill="hold" id="101">
                                          <p:stCondLst>
                                            <p:cond delay="0"/>
                                          </p:stCondLst>
                                        </p:cTn>
                                        <p:tgtEl>
                                          <p:spTgt spid="4"/>
                                        </p:tgtEl>
                                        <p:attrNameLst>
                                          <p:attrName>style.visibility</p:attrName>
                                        </p:attrNameLst>
                                      </p:cBhvr>
                                      <p:to>
                                        <p:strVal val="visible"/>
                                      </p:to>
                                    </p:set>
                                    <p:anim calcmode="lin" valueType="num">
                                      <p:cBhvr>
                                        <p:cTn dur="300" fill="hold" id="102"/>
                                        <p:tgtEl>
                                          <p:spTgt spid="4"/>
                                        </p:tgtEl>
                                        <p:attrNameLst>
                                          <p:attrName>ppt_w</p:attrName>
                                        </p:attrNameLst>
                                      </p:cBhvr>
                                      <p:tavLst>
                                        <p:tav tm="0">
                                          <p:val>
                                            <p:fltVal val="0"/>
                                          </p:val>
                                        </p:tav>
                                        <p:tav tm="100000">
                                          <p:val>
                                            <p:strVal val="#ppt_w"/>
                                          </p:val>
                                        </p:tav>
                                      </p:tavLst>
                                    </p:anim>
                                    <p:anim calcmode="lin" valueType="num">
                                      <p:cBhvr>
                                        <p:cTn dur="300" fill="hold" id="103"/>
                                        <p:tgtEl>
                                          <p:spTgt spid="4"/>
                                        </p:tgtEl>
                                        <p:attrNameLst>
                                          <p:attrName>ppt_h</p:attrName>
                                        </p:attrNameLst>
                                      </p:cBhvr>
                                      <p:tavLst>
                                        <p:tav tm="0">
                                          <p:val>
                                            <p:fltVal val="0"/>
                                          </p:val>
                                        </p:tav>
                                        <p:tav tm="100000">
                                          <p:val>
                                            <p:strVal val="#ppt_h"/>
                                          </p:val>
                                        </p:tav>
                                      </p:tavLst>
                                    </p:anim>
                                    <p:animEffect filter="fade" transition="in">
                                      <p:cBhvr>
                                        <p:cTn dur="300" id="104"/>
                                        <p:tgtEl>
                                          <p:spTgt spid="4"/>
                                        </p:tgtEl>
                                      </p:cBhvr>
                                    </p:animEffect>
                                  </p:childTnLst>
                                </p:cTn>
                              </p:par>
                              <p:par>
                                <p:cTn autoRev="1" fill="hold" id="105" nodeType="withEffect" presetClass="emph" presetID="6" presetSubtype="0">
                                  <p:stCondLst>
                                    <p:cond delay="3500"/>
                                  </p:stCondLst>
                                  <p:childTnLst>
                                    <p:animScale>
                                      <p:cBhvr>
                                        <p:cTn dur="150" fill="hold" id="106"/>
                                        <p:tgtEl>
                                          <p:spTgt spid="4"/>
                                        </p:tgtEl>
                                      </p:cBhvr>
                                      <p:by x="110000" y="110000"/>
                                    </p:animScale>
                                  </p:childTnLst>
                                </p:cTn>
                              </p:par>
                              <p:par>
                                <p:cTn fill="hold" grpId="0" id="107" nodeType="withEffect" presetClass="entr" presetID="53" presetSubtype="0">
                                  <p:stCondLst>
                                    <p:cond delay="3300"/>
                                  </p:stCondLst>
                                  <p:childTnLst>
                                    <p:set>
                                      <p:cBhvr>
                                        <p:cTn dur="1" fill="hold" id="108">
                                          <p:stCondLst>
                                            <p:cond delay="0"/>
                                          </p:stCondLst>
                                        </p:cTn>
                                        <p:tgtEl>
                                          <p:spTgt spid="22541"/>
                                        </p:tgtEl>
                                        <p:attrNameLst>
                                          <p:attrName>style.visibility</p:attrName>
                                        </p:attrNameLst>
                                      </p:cBhvr>
                                      <p:to>
                                        <p:strVal val="visible"/>
                                      </p:to>
                                    </p:set>
                                    <p:anim calcmode="lin" valueType="num">
                                      <p:cBhvr>
                                        <p:cTn dur="300" fill="hold" id="109"/>
                                        <p:tgtEl>
                                          <p:spTgt spid="22541"/>
                                        </p:tgtEl>
                                        <p:attrNameLst>
                                          <p:attrName>ppt_w</p:attrName>
                                        </p:attrNameLst>
                                      </p:cBhvr>
                                      <p:tavLst>
                                        <p:tav tm="0">
                                          <p:val>
                                            <p:fltVal val="0"/>
                                          </p:val>
                                        </p:tav>
                                        <p:tav tm="100000">
                                          <p:val>
                                            <p:strVal val="#ppt_w"/>
                                          </p:val>
                                        </p:tav>
                                      </p:tavLst>
                                    </p:anim>
                                    <p:anim calcmode="lin" valueType="num">
                                      <p:cBhvr>
                                        <p:cTn dur="300" fill="hold" id="110"/>
                                        <p:tgtEl>
                                          <p:spTgt spid="22541"/>
                                        </p:tgtEl>
                                        <p:attrNameLst>
                                          <p:attrName>ppt_h</p:attrName>
                                        </p:attrNameLst>
                                      </p:cBhvr>
                                      <p:tavLst>
                                        <p:tav tm="0">
                                          <p:val>
                                            <p:fltVal val="0"/>
                                          </p:val>
                                        </p:tav>
                                        <p:tav tm="100000">
                                          <p:val>
                                            <p:strVal val="#ppt_h"/>
                                          </p:val>
                                        </p:tav>
                                      </p:tavLst>
                                    </p:anim>
                                    <p:animEffect filter="fade" transition="in">
                                      <p:cBhvr>
                                        <p:cTn dur="300" id="111"/>
                                        <p:tgtEl>
                                          <p:spTgt spid="22541"/>
                                        </p:tgtEl>
                                      </p:cBhvr>
                                    </p:animEffect>
                                  </p:childTnLst>
                                </p:cTn>
                              </p:par>
                              <p:par>
                                <p:cTn fill="hold" grpId="0" id="112" nodeType="withEffect" presetClass="entr" presetID="2" presetSubtype="4">
                                  <p:stCondLst>
                                    <p:cond delay="3300"/>
                                  </p:stCondLst>
                                  <p:childTnLst>
                                    <p:set>
                                      <p:cBhvr>
                                        <p:cTn dur="1" fill="hold" id="113">
                                          <p:stCondLst>
                                            <p:cond delay="0"/>
                                          </p:stCondLst>
                                        </p:cTn>
                                        <p:tgtEl>
                                          <p:spTgt spid="22559"/>
                                        </p:tgtEl>
                                        <p:attrNameLst>
                                          <p:attrName>style.visibility</p:attrName>
                                        </p:attrNameLst>
                                      </p:cBhvr>
                                      <p:to>
                                        <p:strVal val="visible"/>
                                      </p:to>
                                    </p:set>
                                    <p:anim calcmode="lin" valueType="num">
                                      <p:cBhvr additive="base">
                                        <p:cTn dur="750" fill="hold" id="114"/>
                                        <p:tgtEl>
                                          <p:spTgt spid="22559"/>
                                        </p:tgtEl>
                                        <p:attrNameLst>
                                          <p:attrName>ppt_x</p:attrName>
                                        </p:attrNameLst>
                                      </p:cBhvr>
                                      <p:tavLst>
                                        <p:tav tm="0">
                                          <p:val>
                                            <p:strVal val="#ppt_x"/>
                                          </p:val>
                                        </p:tav>
                                        <p:tav tm="100000">
                                          <p:val>
                                            <p:strVal val="#ppt_x"/>
                                          </p:val>
                                        </p:tav>
                                      </p:tavLst>
                                    </p:anim>
                                    <p:anim calcmode="lin" valueType="num">
                                      <p:cBhvr additive="base">
                                        <p:cTn dur="750" fill="hold" id="115"/>
                                        <p:tgtEl>
                                          <p:spTgt spid="22559"/>
                                        </p:tgtEl>
                                        <p:attrNameLst>
                                          <p:attrName>ppt_y</p:attrName>
                                        </p:attrNameLst>
                                      </p:cBhvr>
                                      <p:tavLst>
                                        <p:tav tm="0">
                                          <p:val>
                                            <p:strVal val="1+#ppt_h/2"/>
                                          </p:val>
                                        </p:tav>
                                        <p:tav tm="100000">
                                          <p:val>
                                            <p:strVal val="#ppt_y"/>
                                          </p:val>
                                        </p:tav>
                                      </p:tavLst>
                                    </p:anim>
                                  </p:childTnLst>
                                </p:cTn>
                              </p:par>
                              <p:par>
                                <p:cTn autoRev="1" fill="hold" grpId="1" id="116" nodeType="withEffect" presetClass="emph" presetID="6" presetSubtype="0">
                                  <p:stCondLst>
                                    <p:cond delay="3600"/>
                                  </p:stCondLst>
                                  <p:childTnLst>
                                    <p:animScale>
                                      <p:cBhvr>
                                        <p:cTn dur="150" fill="hold" id="117"/>
                                        <p:tgtEl>
                                          <p:spTgt spid="22541"/>
                                        </p:tgtEl>
                                      </p:cBhvr>
                                      <p:by x="110000" y="110000"/>
                                    </p:animScale>
                                  </p:childTnLst>
                                </p:cTn>
                              </p:par>
                              <p:par>
                                <p:cTn fill="hold" id="118" nodeType="withEffect" presetClass="entr" presetID="53" presetSubtype="0">
                                  <p:stCondLst>
                                    <p:cond delay="3400"/>
                                  </p:stCondLst>
                                  <p:childTnLst>
                                    <p:set>
                                      <p:cBhvr>
                                        <p:cTn dur="1" fill="hold" id="119">
                                          <p:stCondLst>
                                            <p:cond delay="0"/>
                                          </p:stCondLst>
                                        </p:cTn>
                                        <p:tgtEl>
                                          <p:spTgt spid="2"/>
                                        </p:tgtEl>
                                        <p:attrNameLst>
                                          <p:attrName>style.visibility</p:attrName>
                                        </p:attrNameLst>
                                      </p:cBhvr>
                                      <p:to>
                                        <p:strVal val="visible"/>
                                      </p:to>
                                    </p:set>
                                    <p:anim calcmode="lin" valueType="num">
                                      <p:cBhvr>
                                        <p:cTn dur="300" fill="hold" id="120"/>
                                        <p:tgtEl>
                                          <p:spTgt spid="2"/>
                                        </p:tgtEl>
                                        <p:attrNameLst>
                                          <p:attrName>ppt_w</p:attrName>
                                        </p:attrNameLst>
                                      </p:cBhvr>
                                      <p:tavLst>
                                        <p:tav tm="0">
                                          <p:val>
                                            <p:fltVal val="0"/>
                                          </p:val>
                                        </p:tav>
                                        <p:tav tm="100000">
                                          <p:val>
                                            <p:strVal val="#ppt_w"/>
                                          </p:val>
                                        </p:tav>
                                      </p:tavLst>
                                    </p:anim>
                                    <p:anim calcmode="lin" valueType="num">
                                      <p:cBhvr>
                                        <p:cTn dur="300" fill="hold" id="121"/>
                                        <p:tgtEl>
                                          <p:spTgt spid="2"/>
                                        </p:tgtEl>
                                        <p:attrNameLst>
                                          <p:attrName>ppt_h</p:attrName>
                                        </p:attrNameLst>
                                      </p:cBhvr>
                                      <p:tavLst>
                                        <p:tav tm="0">
                                          <p:val>
                                            <p:fltVal val="0"/>
                                          </p:val>
                                        </p:tav>
                                        <p:tav tm="100000">
                                          <p:val>
                                            <p:strVal val="#ppt_h"/>
                                          </p:val>
                                        </p:tav>
                                      </p:tavLst>
                                    </p:anim>
                                    <p:animEffect filter="fade" transition="in">
                                      <p:cBhvr>
                                        <p:cTn dur="300" id="122"/>
                                        <p:tgtEl>
                                          <p:spTgt spid="2"/>
                                        </p:tgtEl>
                                      </p:cBhvr>
                                    </p:animEffect>
                                  </p:childTnLst>
                                </p:cTn>
                              </p:par>
                              <p:par>
                                <p:cTn autoRev="1" fill="hold" id="123" nodeType="withEffect" presetClass="emph" presetID="6" presetSubtype="0">
                                  <p:stCondLst>
                                    <p:cond delay="3700"/>
                                  </p:stCondLst>
                                  <p:childTnLst>
                                    <p:animScale>
                                      <p:cBhvr>
                                        <p:cTn dur="150" fill="hold" id="124"/>
                                        <p:tgtEl>
                                          <p:spTgt spid="2"/>
                                        </p:tgtEl>
                                      </p:cBhvr>
                                      <p:by x="110000" y="110000"/>
                                    </p:animScale>
                                  </p:childTnLst>
                                </p:cTn>
                              </p:par>
                              <p:par>
                                <p:cTn fill="hold" grpId="0" id="125" nodeType="withEffect" presetClass="entr" presetID="2" presetSubtype="4">
                                  <p:stCondLst>
                                    <p:cond delay="3700"/>
                                  </p:stCondLst>
                                  <p:childTnLst>
                                    <p:set>
                                      <p:cBhvr>
                                        <p:cTn dur="1" fill="hold" id="126">
                                          <p:stCondLst>
                                            <p:cond delay="0"/>
                                          </p:stCondLst>
                                        </p:cTn>
                                        <p:tgtEl>
                                          <p:spTgt spid="22558"/>
                                        </p:tgtEl>
                                        <p:attrNameLst>
                                          <p:attrName>style.visibility</p:attrName>
                                        </p:attrNameLst>
                                      </p:cBhvr>
                                      <p:to>
                                        <p:strVal val="visible"/>
                                      </p:to>
                                    </p:set>
                                    <p:anim calcmode="lin" valueType="num">
                                      <p:cBhvr additive="base">
                                        <p:cTn dur="750" fill="hold" id="127"/>
                                        <p:tgtEl>
                                          <p:spTgt spid="22558"/>
                                        </p:tgtEl>
                                        <p:attrNameLst>
                                          <p:attrName>ppt_x</p:attrName>
                                        </p:attrNameLst>
                                      </p:cBhvr>
                                      <p:tavLst>
                                        <p:tav tm="0">
                                          <p:val>
                                            <p:strVal val="#ppt_x"/>
                                          </p:val>
                                        </p:tav>
                                        <p:tav tm="100000">
                                          <p:val>
                                            <p:strVal val="#ppt_x"/>
                                          </p:val>
                                        </p:tav>
                                      </p:tavLst>
                                    </p:anim>
                                    <p:anim calcmode="lin" valueType="num">
                                      <p:cBhvr additive="base">
                                        <p:cTn dur="750" fill="hold" id="128"/>
                                        <p:tgtEl>
                                          <p:spTgt spid="225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530"/>
      <p:bldP grpId="0" spid="22531"/>
      <p:bldP grpId="0" spid="22532"/>
      <p:bldP grpId="0" spid="22533"/>
      <p:bldP grpId="0" spid="22534"/>
      <p:bldP grpId="0" spid="22535"/>
      <p:bldP grpId="0" spid="22536"/>
      <p:bldP grpId="0" spid="22537"/>
      <p:bldP grpId="0" spid="22538"/>
      <p:bldP grpId="1" spid="22538"/>
      <p:bldP grpId="0" spid="22539"/>
      <p:bldP grpId="1" spid="22539"/>
      <p:bldP grpId="0" spid="22540"/>
      <p:bldP grpId="1" spid="22540"/>
      <p:bldP grpId="0" spid="22541"/>
      <p:bldP grpId="1" spid="22541"/>
      <p:bldP grpId="0" spid="22557"/>
      <p:bldP grpId="0" spid="22558"/>
      <p:bldP grpId="0" spid="22559"/>
      <p:bldP grpId="0" spid="22560"/>
      <p:bldP grpId="0" spid="22561"/>
      <p:bldP grpId="0" spid="22562"/>
      <p:bldP grpId="0" spid="22563"/>
      <p:bldP grpId="0" spid="22564"/>
      <p:bldP grpId="0" spid="22565"/>
      <p:bldP grpId="0" spid="22566"/>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2"/>
          <p:cNvGrpSpPr/>
          <p:nvPr/>
        </p:nvGrpSpPr>
        <p:grpSpPr>
          <a:xfrm>
            <a:off x="619539" y="1561822"/>
            <a:ext cx="5563899" cy="2738120"/>
            <a:chOff x="776287" y="706437"/>
            <a:chExt cx="7658101" cy="3768726"/>
          </a:xfrm>
          <a:solidFill>
            <a:schemeClr val="bg1">
              <a:lumMod val="75000"/>
              <a:alpha val="98000"/>
            </a:schemeClr>
          </a:solidFill>
        </p:grpSpPr>
        <p:sp>
          <p:nvSpPr>
            <p:cNvPr id="4" name="Freeform 10"/>
            <p:cNvSpPr/>
            <p:nvPr/>
          </p:nvSpPr>
          <p:spPr bwMode="auto">
            <a:xfrm>
              <a:off x="5540375" y="830262"/>
              <a:ext cx="55563" cy="30163"/>
            </a:xfrm>
            <a:custGeom>
              <a:gdLst>
                <a:gd fmla="*/ 8 w 15" name="T0"/>
                <a:gd fmla="*/ 0 h 8" name="T1"/>
                <a:gd fmla="*/ 9 w 15" name="T2"/>
                <a:gd fmla="*/ 1 h 8" name="T3"/>
                <a:gd fmla="*/ 12 w 15" name="T4"/>
                <a:gd fmla="*/ 7 h 8" name="T5"/>
                <a:gd fmla="*/ 5 w 15" name="T6"/>
                <a:gd fmla="*/ 4 h 8" name="T7"/>
                <a:gd fmla="*/ 8 w 15" name="T8"/>
                <a:gd fmla="*/ 0 h 8" name="T9"/>
              </a:gdLst>
              <a:cxnLst>
                <a:cxn ang="0">
                  <a:pos x="T0" y="T1"/>
                </a:cxn>
                <a:cxn ang="0">
                  <a:pos x="T2" y="T3"/>
                </a:cxn>
                <a:cxn ang="0">
                  <a:pos x="T4" y="T5"/>
                </a:cxn>
                <a:cxn ang="0">
                  <a:pos x="T6" y="T7"/>
                </a:cxn>
                <a:cxn ang="0">
                  <a:pos x="T8" y="T9"/>
                </a:cxn>
              </a:cxnLst>
              <a:rect b="b" l="0" r="r" t="0"/>
              <a:pathLst>
                <a:path h="8" w="15">
                  <a:moveTo>
                    <a:pt x="8" y="0"/>
                  </a:moveTo>
                  <a:cubicBezTo>
                    <a:pt x="9" y="0"/>
                    <a:pt x="9" y="0"/>
                    <a:pt x="9" y="1"/>
                  </a:cubicBezTo>
                  <a:cubicBezTo>
                    <a:pt x="10" y="4"/>
                    <a:pt x="15" y="4"/>
                    <a:pt x="12" y="7"/>
                  </a:cubicBezTo>
                  <a:cubicBezTo>
                    <a:pt x="8" y="8"/>
                    <a:pt x="10" y="2"/>
                    <a:pt x="5" y="4"/>
                  </a:cubicBezTo>
                  <a:cubicBezTo>
                    <a:pt x="0" y="2"/>
                    <a:pt x="11" y="4"/>
                    <a:pt x="8"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 name="Freeform 11"/>
            <p:cNvSpPr/>
            <p:nvPr/>
          </p:nvSpPr>
          <p:spPr bwMode="auto">
            <a:xfrm>
              <a:off x="6342062" y="830262"/>
              <a:ext cx="109538" cy="55563"/>
            </a:xfrm>
            <a:custGeom>
              <a:gdLst>
                <a:gd fmla="*/ 28 w 29" name="T0"/>
                <a:gd fmla="*/ 11 h 15" name="T1"/>
                <a:gd fmla="*/ 17 w 29" name="T2"/>
                <a:gd fmla="*/ 14 h 15" name="T3"/>
                <a:gd fmla="*/ 3 w 29" name="T4"/>
                <a:gd fmla="*/ 14 h 15" name="T5"/>
                <a:gd fmla="*/ 0 w 29" name="T6"/>
                <a:gd fmla="*/ 11 h 15" name="T7"/>
                <a:gd fmla="*/ 22 w 29" name="T8"/>
                <a:gd fmla="*/ 0 h 15" name="T9"/>
                <a:gd fmla="*/ 27 w 29" name="T10"/>
                <a:gd fmla="*/ 3 h 15" name="T11"/>
                <a:gd fmla="*/ 24 w 29" name="T12"/>
                <a:gd fmla="*/ 4 h 15" name="T13"/>
                <a:gd fmla="*/ 28 w 29" name="T14"/>
                <a:gd fmla="*/ 11 h 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 w="28">
                  <a:moveTo>
                    <a:pt x="28" y="11"/>
                  </a:moveTo>
                  <a:cubicBezTo>
                    <a:pt x="24" y="11"/>
                    <a:pt x="17" y="9"/>
                    <a:pt x="17" y="14"/>
                  </a:cubicBezTo>
                  <a:cubicBezTo>
                    <a:pt x="14" y="12"/>
                    <a:pt x="9" y="15"/>
                    <a:pt x="3" y="14"/>
                  </a:cubicBezTo>
                  <a:cubicBezTo>
                    <a:pt x="3" y="11"/>
                    <a:pt x="2" y="11"/>
                    <a:pt x="0" y="11"/>
                  </a:cubicBezTo>
                  <a:cubicBezTo>
                    <a:pt x="3" y="3"/>
                    <a:pt x="11" y="0"/>
                    <a:pt x="22" y="0"/>
                  </a:cubicBezTo>
                  <a:cubicBezTo>
                    <a:pt x="21" y="4"/>
                    <a:pt x="26" y="1"/>
                    <a:pt x="27" y="3"/>
                  </a:cubicBezTo>
                  <a:cubicBezTo>
                    <a:pt x="27" y="4"/>
                    <a:pt x="24" y="4"/>
                    <a:pt x="24" y="4"/>
                  </a:cubicBezTo>
                  <a:cubicBezTo>
                    <a:pt x="23" y="6"/>
                    <a:pt x="29" y="5"/>
                    <a:pt x="28" y="1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 name="Freeform 12"/>
            <p:cNvSpPr/>
            <p:nvPr/>
          </p:nvSpPr>
          <p:spPr bwMode="auto">
            <a:xfrm>
              <a:off x="5711825" y="833437"/>
              <a:ext cx="57150" cy="33338"/>
            </a:xfrm>
            <a:custGeom>
              <a:gdLst>
                <a:gd fmla="*/ 15 w 15" name="T0"/>
                <a:gd fmla="*/ 2 h 9" name="T1"/>
                <a:gd fmla="*/ 14 w 15" name="T2"/>
                <a:gd fmla="*/ 7 h 9" name="T3"/>
                <a:gd fmla="*/ 8 w 15" name="T4"/>
                <a:gd fmla="*/ 9 h 9" name="T5"/>
                <a:gd fmla="*/ 1 w 15" name="T6"/>
                <a:gd fmla="*/ 4 h 9" name="T7"/>
                <a:gd fmla="*/ 9 w 15" name="T8"/>
                <a:gd fmla="*/ 4 h 9" name="T9"/>
                <a:gd fmla="*/ 15 w 15" name="T10"/>
                <a:gd fmla="*/ 2 h 9" name="T11"/>
              </a:gdLst>
              <a:cxnLst>
                <a:cxn ang="0">
                  <a:pos x="T0" y="T1"/>
                </a:cxn>
                <a:cxn ang="0">
                  <a:pos x="T2" y="T3"/>
                </a:cxn>
                <a:cxn ang="0">
                  <a:pos x="T4" y="T5"/>
                </a:cxn>
                <a:cxn ang="0">
                  <a:pos x="T6" y="T7"/>
                </a:cxn>
                <a:cxn ang="0">
                  <a:pos x="T8" y="T9"/>
                </a:cxn>
                <a:cxn ang="0">
                  <a:pos x="T10" y="T11"/>
                </a:cxn>
              </a:cxnLst>
              <a:rect b="b" l="0" r="r" t="0"/>
              <a:pathLst>
                <a:path h="9" w="15">
                  <a:moveTo>
                    <a:pt x="15" y="2"/>
                  </a:moveTo>
                  <a:cubicBezTo>
                    <a:pt x="14" y="3"/>
                    <a:pt x="13" y="5"/>
                    <a:pt x="14" y="7"/>
                  </a:cubicBezTo>
                  <a:cubicBezTo>
                    <a:pt x="11" y="7"/>
                    <a:pt x="10" y="8"/>
                    <a:pt x="8" y="9"/>
                  </a:cubicBezTo>
                  <a:cubicBezTo>
                    <a:pt x="6" y="7"/>
                    <a:pt x="0" y="9"/>
                    <a:pt x="1" y="4"/>
                  </a:cubicBezTo>
                  <a:cubicBezTo>
                    <a:pt x="5" y="5"/>
                    <a:pt x="6" y="1"/>
                    <a:pt x="9" y="4"/>
                  </a:cubicBezTo>
                  <a:cubicBezTo>
                    <a:pt x="12" y="4"/>
                    <a:pt x="11" y="0"/>
                    <a:pt x="15"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 name="Freeform 13"/>
            <p:cNvSpPr/>
            <p:nvPr/>
          </p:nvSpPr>
          <p:spPr bwMode="auto">
            <a:xfrm>
              <a:off x="5375275" y="849312"/>
              <a:ext cx="71438" cy="36513"/>
            </a:xfrm>
            <a:custGeom>
              <a:gdLst>
                <a:gd fmla="*/ 18 w 19" name="T0"/>
                <a:gd fmla="*/ 0 h 10" name="T1"/>
                <a:gd fmla="*/ 15 w 19" name="T2"/>
                <a:gd fmla="*/ 5 h 10" name="T3"/>
                <a:gd fmla="*/ 11 w 19" name="T4"/>
                <a:gd fmla="*/ 9 h 10" name="T5"/>
                <a:gd fmla="*/ 8 w 19" name="T6"/>
                <a:gd fmla="*/ 6 h 10" name="T7"/>
                <a:gd fmla="*/ 4 w 19" name="T8"/>
                <a:gd fmla="*/ 7 h 10" name="T9"/>
                <a:gd fmla="*/ 1 w 19" name="T10"/>
                <a:gd fmla="*/ 5 h 10" name="T11"/>
                <a:gd fmla="*/ 8 w 19" name="T12"/>
                <a:gd fmla="*/ 3 h 10" name="T13"/>
                <a:gd fmla="*/ 8 w 19" name="T14"/>
                <a:gd fmla="*/ 2 h 10" name="T15"/>
                <a:gd fmla="*/ 18 w 19" name="T16"/>
                <a:gd fmla="*/ 0 h 1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 w="19">
                  <a:moveTo>
                    <a:pt x="18" y="0"/>
                  </a:moveTo>
                  <a:cubicBezTo>
                    <a:pt x="19" y="4"/>
                    <a:pt x="15" y="2"/>
                    <a:pt x="15" y="5"/>
                  </a:cubicBezTo>
                  <a:cubicBezTo>
                    <a:pt x="15" y="5"/>
                    <a:pt x="13" y="8"/>
                    <a:pt x="11" y="9"/>
                  </a:cubicBezTo>
                  <a:cubicBezTo>
                    <a:pt x="8" y="10"/>
                    <a:pt x="9" y="6"/>
                    <a:pt x="8" y="6"/>
                  </a:cubicBezTo>
                  <a:cubicBezTo>
                    <a:pt x="8" y="6"/>
                    <a:pt x="6" y="8"/>
                    <a:pt x="4" y="7"/>
                  </a:cubicBezTo>
                  <a:cubicBezTo>
                    <a:pt x="3" y="7"/>
                    <a:pt x="3" y="4"/>
                    <a:pt x="1" y="5"/>
                  </a:cubicBezTo>
                  <a:cubicBezTo>
                    <a:pt x="0" y="1"/>
                    <a:pt x="7" y="5"/>
                    <a:pt x="8" y="3"/>
                  </a:cubicBezTo>
                  <a:cubicBezTo>
                    <a:pt x="8" y="3"/>
                    <a:pt x="8" y="2"/>
                    <a:pt x="8" y="2"/>
                  </a:cubicBezTo>
                  <a:cubicBezTo>
                    <a:pt x="12" y="1"/>
                    <a:pt x="13" y="1"/>
                    <a:pt x="18"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 name="Freeform 14"/>
            <p:cNvSpPr/>
            <p:nvPr/>
          </p:nvSpPr>
          <p:spPr bwMode="auto">
            <a:xfrm>
              <a:off x="5648325" y="849312"/>
              <a:ext cx="57150" cy="17463"/>
            </a:xfrm>
            <a:custGeom>
              <a:gdLst>
                <a:gd fmla="*/ 14 w 15" name="T0"/>
                <a:gd fmla="*/ 5 h 5" name="T1"/>
                <a:gd fmla="*/ 3 w 15" name="T2"/>
                <a:gd fmla="*/ 5 h 5" name="T3"/>
                <a:gd fmla="*/ 7 w 15" name="T4"/>
                <a:gd fmla="*/ 0 h 5" name="T5"/>
                <a:gd fmla="*/ 14 w 15" name="T6"/>
                <a:gd fmla="*/ 5 h 5" name="T7"/>
              </a:gdLst>
              <a:cxnLst>
                <a:cxn ang="0">
                  <a:pos x="T0" y="T1"/>
                </a:cxn>
                <a:cxn ang="0">
                  <a:pos x="T2" y="T3"/>
                </a:cxn>
                <a:cxn ang="0">
                  <a:pos x="T4" y="T5"/>
                </a:cxn>
                <a:cxn ang="0">
                  <a:pos x="T6" y="T7"/>
                </a:cxn>
              </a:cxnLst>
              <a:rect b="b" l="0" r="r" t="0"/>
              <a:pathLst>
                <a:path h="5" w="15">
                  <a:moveTo>
                    <a:pt x="14" y="5"/>
                  </a:moveTo>
                  <a:cubicBezTo>
                    <a:pt x="3" y="5"/>
                    <a:pt x="3" y="5"/>
                    <a:pt x="3" y="5"/>
                  </a:cubicBezTo>
                  <a:cubicBezTo>
                    <a:pt x="0" y="0"/>
                    <a:pt x="7" y="4"/>
                    <a:pt x="7" y="0"/>
                  </a:cubicBezTo>
                  <a:cubicBezTo>
                    <a:pt x="8" y="3"/>
                    <a:pt x="15" y="0"/>
                    <a:pt x="14"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 name="Freeform 15"/>
            <p:cNvSpPr/>
            <p:nvPr/>
          </p:nvSpPr>
          <p:spPr bwMode="auto">
            <a:xfrm>
              <a:off x="5568950" y="871537"/>
              <a:ext cx="68263" cy="25400"/>
            </a:xfrm>
            <a:custGeom>
              <a:gdLst>
                <a:gd fmla="*/ 12 w 18" name="T0"/>
                <a:gd fmla="*/ 0 h 7" name="T1"/>
                <a:gd fmla="*/ 12 w 18" name="T2"/>
                <a:gd fmla="*/ 6 h 7" name="T3"/>
                <a:gd fmla="*/ 0 w 18" name="T4"/>
                <a:gd fmla="*/ 4 h 7" name="T5"/>
                <a:gd fmla="*/ 12 w 18" name="T6"/>
                <a:gd fmla="*/ 0 h 7" name="T7"/>
              </a:gdLst>
              <a:cxnLst>
                <a:cxn ang="0">
                  <a:pos x="T0" y="T1"/>
                </a:cxn>
                <a:cxn ang="0">
                  <a:pos x="T2" y="T3"/>
                </a:cxn>
                <a:cxn ang="0">
                  <a:pos x="T4" y="T5"/>
                </a:cxn>
                <a:cxn ang="0">
                  <a:pos x="T6" y="T7"/>
                </a:cxn>
              </a:cxnLst>
              <a:rect b="b" l="0" r="r" t="0"/>
              <a:pathLst>
                <a:path h="7" w="18">
                  <a:moveTo>
                    <a:pt x="12" y="0"/>
                  </a:moveTo>
                  <a:cubicBezTo>
                    <a:pt x="18" y="2"/>
                    <a:pt x="12" y="2"/>
                    <a:pt x="12" y="6"/>
                  </a:cubicBezTo>
                  <a:cubicBezTo>
                    <a:pt x="8" y="5"/>
                    <a:pt x="2" y="7"/>
                    <a:pt x="0" y="4"/>
                  </a:cubicBezTo>
                  <a:cubicBezTo>
                    <a:pt x="2" y="1"/>
                    <a:pt x="10" y="3"/>
                    <a:pt x="12"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1" name="Freeform 16"/>
            <p:cNvSpPr/>
            <p:nvPr/>
          </p:nvSpPr>
          <p:spPr bwMode="auto">
            <a:xfrm>
              <a:off x="2220912" y="893762"/>
              <a:ext cx="30163" cy="19050"/>
            </a:xfrm>
            <a:custGeom>
              <a:gdLst>
                <a:gd fmla="*/ 0 w 8" name="T0"/>
                <a:gd fmla="*/ 0 h 5" name="T1"/>
                <a:gd fmla="*/ 8 w 8" name="T2"/>
                <a:gd fmla="*/ 5 h 5" name="T3"/>
                <a:gd fmla="*/ 0 w 8" name="T4"/>
                <a:gd fmla="*/ 0 h 5" name="T5"/>
              </a:gdLst>
              <a:cxnLst>
                <a:cxn ang="0">
                  <a:pos x="T0" y="T1"/>
                </a:cxn>
                <a:cxn ang="0">
                  <a:pos x="T2" y="T3"/>
                </a:cxn>
                <a:cxn ang="0">
                  <a:pos x="T4" y="T5"/>
                </a:cxn>
              </a:cxnLst>
              <a:rect b="b" l="0" r="r" t="0"/>
              <a:pathLst>
                <a:path h="5" w="8">
                  <a:moveTo>
                    <a:pt x="0" y="0"/>
                  </a:moveTo>
                  <a:cubicBezTo>
                    <a:pt x="5" y="0"/>
                    <a:pt x="8" y="0"/>
                    <a:pt x="8" y="5"/>
                  </a:cubicBezTo>
                  <a:cubicBezTo>
                    <a:pt x="5" y="3"/>
                    <a:pt x="0" y="4"/>
                    <a:pt x="0"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2" name="Freeform 17"/>
            <p:cNvSpPr/>
            <p:nvPr/>
          </p:nvSpPr>
          <p:spPr bwMode="auto">
            <a:xfrm>
              <a:off x="6380162" y="890587"/>
              <a:ext cx="123825" cy="58738"/>
            </a:xfrm>
            <a:custGeom>
              <a:gdLst>
                <a:gd fmla="*/ 29 w 33" name="T0"/>
                <a:gd fmla="*/ 3 h 16" name="T1"/>
                <a:gd fmla="*/ 32 w 33" name="T2"/>
                <a:gd fmla="*/ 10 h 16" name="T3"/>
                <a:gd fmla="*/ 18 w 33" name="T4"/>
                <a:gd fmla="*/ 15 h 16" name="T5"/>
                <a:gd fmla="*/ 15 w 33" name="T6"/>
                <a:gd fmla="*/ 13 h 16" name="T7"/>
                <a:gd fmla="*/ 10 w 33" name="T8"/>
                <a:gd fmla="*/ 13 h 16" name="T9"/>
                <a:gd fmla="*/ 10 w 33" name="T10"/>
                <a:gd fmla="*/ 10 h 16" name="T11"/>
                <a:gd fmla="*/ 5 w 33" name="T12"/>
                <a:gd fmla="*/ 12 h 16" name="T13"/>
                <a:gd fmla="*/ 7 w 33" name="T14"/>
                <a:gd fmla="*/ 9 h 16" name="T15"/>
                <a:gd fmla="*/ 1 w 33" name="T16"/>
                <a:gd fmla="*/ 8 h 16" name="T17"/>
                <a:gd fmla="*/ 4 w 33" name="T18"/>
                <a:gd fmla="*/ 5 h 16" name="T19"/>
                <a:gd fmla="*/ 8 w 33" name="T20"/>
                <a:gd fmla="*/ 2 h 16" name="T21"/>
                <a:gd fmla="*/ 21 w 33" name="T22"/>
                <a:gd fmla="*/ 1 h 16" name="T23"/>
                <a:gd fmla="*/ 21 w 33" name="T24"/>
                <a:gd fmla="*/ 3 h 16" name="T25"/>
                <a:gd fmla="*/ 29 w 33" name="T26"/>
                <a:gd fmla="*/ 3 h 1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6" w="33">
                  <a:moveTo>
                    <a:pt x="29" y="3"/>
                  </a:moveTo>
                  <a:cubicBezTo>
                    <a:pt x="28" y="8"/>
                    <a:pt x="24" y="11"/>
                    <a:pt x="32" y="10"/>
                  </a:cubicBezTo>
                  <a:cubicBezTo>
                    <a:pt x="33" y="16"/>
                    <a:pt x="23" y="15"/>
                    <a:pt x="18" y="15"/>
                  </a:cubicBezTo>
                  <a:cubicBezTo>
                    <a:pt x="16" y="14"/>
                    <a:pt x="16" y="14"/>
                    <a:pt x="15" y="13"/>
                  </a:cubicBezTo>
                  <a:cubicBezTo>
                    <a:pt x="12" y="11"/>
                    <a:pt x="13" y="15"/>
                    <a:pt x="10" y="13"/>
                  </a:cubicBezTo>
                  <a:cubicBezTo>
                    <a:pt x="9" y="13"/>
                    <a:pt x="10" y="11"/>
                    <a:pt x="10" y="10"/>
                  </a:cubicBezTo>
                  <a:cubicBezTo>
                    <a:pt x="9" y="10"/>
                    <a:pt x="7" y="13"/>
                    <a:pt x="5" y="12"/>
                  </a:cubicBezTo>
                  <a:cubicBezTo>
                    <a:pt x="5" y="12"/>
                    <a:pt x="7" y="10"/>
                    <a:pt x="7" y="9"/>
                  </a:cubicBezTo>
                  <a:cubicBezTo>
                    <a:pt x="6" y="8"/>
                    <a:pt x="0" y="11"/>
                    <a:pt x="1" y="8"/>
                  </a:cubicBezTo>
                  <a:cubicBezTo>
                    <a:pt x="0" y="5"/>
                    <a:pt x="3" y="6"/>
                    <a:pt x="4" y="5"/>
                  </a:cubicBezTo>
                  <a:cubicBezTo>
                    <a:pt x="6" y="3"/>
                    <a:pt x="5" y="3"/>
                    <a:pt x="8" y="2"/>
                  </a:cubicBezTo>
                  <a:cubicBezTo>
                    <a:pt x="9" y="2"/>
                    <a:pt x="15" y="0"/>
                    <a:pt x="21" y="1"/>
                  </a:cubicBezTo>
                  <a:cubicBezTo>
                    <a:pt x="21" y="1"/>
                    <a:pt x="21" y="3"/>
                    <a:pt x="21" y="3"/>
                  </a:cubicBezTo>
                  <a:cubicBezTo>
                    <a:pt x="23" y="5"/>
                    <a:pt x="28" y="2"/>
                    <a:pt x="29"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3" name="Freeform 18"/>
            <p:cNvSpPr/>
            <p:nvPr/>
          </p:nvSpPr>
          <p:spPr bwMode="auto">
            <a:xfrm>
              <a:off x="6330950" y="890587"/>
              <a:ext cx="49213" cy="33338"/>
            </a:xfrm>
            <a:custGeom>
              <a:gdLst>
                <a:gd fmla="*/ 13 w 13" name="T0"/>
                <a:gd fmla="*/ 5 h 9" name="T1"/>
                <a:gd fmla="*/ 9 w 13" name="T2"/>
                <a:gd fmla="*/ 5 h 9" name="T3"/>
                <a:gd fmla="*/ 7 w 13" name="T4"/>
                <a:gd fmla="*/ 8 h 9" name="T5"/>
                <a:gd fmla="*/ 0 w 13" name="T6"/>
                <a:gd fmla="*/ 5 h 9" name="T7"/>
                <a:gd fmla="*/ 13 w 13" name="T8"/>
                <a:gd fmla="*/ 5 h 9" name="T9"/>
              </a:gdLst>
              <a:cxnLst>
                <a:cxn ang="0">
                  <a:pos x="T0" y="T1"/>
                </a:cxn>
                <a:cxn ang="0">
                  <a:pos x="T2" y="T3"/>
                </a:cxn>
                <a:cxn ang="0">
                  <a:pos x="T4" y="T5"/>
                </a:cxn>
                <a:cxn ang="0">
                  <a:pos x="T6" y="T7"/>
                </a:cxn>
                <a:cxn ang="0">
                  <a:pos x="T8" y="T9"/>
                </a:cxn>
              </a:cxnLst>
              <a:rect b="b" l="0" r="r" t="0"/>
              <a:pathLst>
                <a:path h="9" w="13">
                  <a:moveTo>
                    <a:pt x="13" y="5"/>
                  </a:moveTo>
                  <a:cubicBezTo>
                    <a:pt x="12" y="7"/>
                    <a:pt x="10" y="5"/>
                    <a:pt x="9" y="5"/>
                  </a:cubicBezTo>
                  <a:cubicBezTo>
                    <a:pt x="7" y="5"/>
                    <a:pt x="7" y="7"/>
                    <a:pt x="7" y="8"/>
                  </a:cubicBezTo>
                  <a:cubicBezTo>
                    <a:pt x="3" y="9"/>
                    <a:pt x="4" y="4"/>
                    <a:pt x="0" y="5"/>
                  </a:cubicBezTo>
                  <a:cubicBezTo>
                    <a:pt x="3" y="0"/>
                    <a:pt x="9" y="3"/>
                    <a:pt x="13"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4" name="Freeform 19"/>
            <p:cNvSpPr/>
            <p:nvPr/>
          </p:nvSpPr>
          <p:spPr bwMode="auto">
            <a:xfrm>
              <a:off x="2111375" y="927100"/>
              <a:ext cx="123825" cy="68263"/>
            </a:xfrm>
            <a:custGeom>
              <a:gdLst>
                <a:gd fmla="*/ 24 w 33" name="T0"/>
                <a:gd fmla="*/ 5 h 18" name="T1"/>
                <a:gd fmla="*/ 28 w 33" name="T2"/>
                <a:gd fmla="*/ 10 h 18" name="T3"/>
                <a:gd fmla="*/ 32 w 33" name="T4"/>
                <a:gd fmla="*/ 17 h 18" name="T5"/>
                <a:gd fmla="*/ 28 w 33" name="T6"/>
                <a:gd fmla="*/ 17 h 18" name="T7"/>
                <a:gd fmla="*/ 28 w 33" name="T8"/>
                <a:gd fmla="*/ 15 h 18" name="T9"/>
                <a:gd fmla="*/ 25 w 33" name="T10"/>
                <a:gd fmla="*/ 13 h 18" name="T11"/>
                <a:gd fmla="*/ 7 w 33" name="T12"/>
                <a:gd fmla="*/ 12 h 18" name="T13"/>
                <a:gd fmla="*/ 11 w 33" name="T14"/>
                <a:gd fmla="*/ 9 h 18" name="T15"/>
                <a:gd fmla="*/ 8 w 33" name="T16"/>
                <a:gd fmla="*/ 6 h 18" name="T17"/>
                <a:gd fmla="*/ 0 w 33" name="T18"/>
                <a:gd fmla="*/ 2 h 18" name="T19"/>
                <a:gd fmla="*/ 11 w 33" name="T20"/>
                <a:gd fmla="*/ 2 h 18" name="T21"/>
                <a:gd fmla="*/ 14 w 33" name="T22"/>
                <a:gd fmla="*/ 5 h 18" name="T23"/>
                <a:gd fmla="*/ 20 w 33" name="T24"/>
                <a:gd fmla="*/ 5 h 18" name="T25"/>
                <a:gd fmla="*/ 24 w 33" name="T26"/>
                <a:gd fmla="*/ 5 h 1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8" w="33">
                  <a:moveTo>
                    <a:pt x="24" y="5"/>
                  </a:moveTo>
                  <a:cubicBezTo>
                    <a:pt x="26" y="6"/>
                    <a:pt x="27" y="8"/>
                    <a:pt x="28" y="10"/>
                  </a:cubicBezTo>
                  <a:cubicBezTo>
                    <a:pt x="30" y="12"/>
                    <a:pt x="33" y="14"/>
                    <a:pt x="32" y="17"/>
                  </a:cubicBezTo>
                  <a:cubicBezTo>
                    <a:pt x="32" y="17"/>
                    <a:pt x="29" y="18"/>
                    <a:pt x="28" y="17"/>
                  </a:cubicBezTo>
                  <a:cubicBezTo>
                    <a:pt x="28" y="17"/>
                    <a:pt x="29" y="15"/>
                    <a:pt x="28" y="15"/>
                  </a:cubicBezTo>
                  <a:cubicBezTo>
                    <a:pt x="28" y="14"/>
                    <a:pt x="24" y="17"/>
                    <a:pt x="25" y="13"/>
                  </a:cubicBezTo>
                  <a:cubicBezTo>
                    <a:pt x="17" y="13"/>
                    <a:pt x="12" y="13"/>
                    <a:pt x="7" y="12"/>
                  </a:cubicBezTo>
                  <a:cubicBezTo>
                    <a:pt x="6" y="9"/>
                    <a:pt x="9" y="9"/>
                    <a:pt x="11" y="9"/>
                  </a:cubicBezTo>
                  <a:cubicBezTo>
                    <a:pt x="11" y="7"/>
                    <a:pt x="8" y="8"/>
                    <a:pt x="8" y="6"/>
                  </a:cubicBezTo>
                  <a:cubicBezTo>
                    <a:pt x="3" y="4"/>
                    <a:pt x="1" y="8"/>
                    <a:pt x="0" y="2"/>
                  </a:cubicBezTo>
                  <a:cubicBezTo>
                    <a:pt x="3" y="0"/>
                    <a:pt x="8" y="1"/>
                    <a:pt x="11" y="2"/>
                  </a:cubicBezTo>
                  <a:cubicBezTo>
                    <a:pt x="13" y="2"/>
                    <a:pt x="14" y="2"/>
                    <a:pt x="14" y="5"/>
                  </a:cubicBezTo>
                  <a:cubicBezTo>
                    <a:pt x="16" y="6"/>
                    <a:pt x="20" y="0"/>
                    <a:pt x="20" y="5"/>
                  </a:cubicBezTo>
                  <a:cubicBezTo>
                    <a:pt x="20" y="6"/>
                    <a:pt x="24" y="7"/>
                    <a:pt x="24"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5" name="Freeform 20"/>
            <p:cNvSpPr/>
            <p:nvPr/>
          </p:nvSpPr>
          <p:spPr bwMode="auto">
            <a:xfrm>
              <a:off x="6507162" y="927100"/>
              <a:ext cx="123825" cy="63500"/>
            </a:xfrm>
            <a:custGeom>
              <a:gdLst>
                <a:gd fmla="*/ 13 w 33" name="T0"/>
                <a:gd fmla="*/ 0 h 17" name="T1"/>
                <a:gd fmla="*/ 19 w 33" name="T2"/>
                <a:gd fmla="*/ 5 h 17" name="T3"/>
                <a:gd fmla="*/ 20 w 33" name="T4"/>
                <a:gd fmla="*/ 2 h 17" name="T5"/>
                <a:gd fmla="*/ 23 w 33" name="T6"/>
                <a:gd fmla="*/ 5 h 17" name="T7"/>
                <a:gd fmla="*/ 26 w 33" name="T8"/>
                <a:gd fmla="*/ 5 h 17" name="T9"/>
                <a:gd fmla="*/ 26 w 33" name="T10"/>
                <a:gd fmla="*/ 6 h 17" name="T11"/>
                <a:gd fmla="*/ 32 w 33" name="T12"/>
                <a:gd fmla="*/ 7 h 17" name="T13"/>
                <a:gd fmla="*/ 22 w 33" name="T14"/>
                <a:gd fmla="*/ 10 h 17" name="T15"/>
                <a:gd fmla="*/ 20 w 33" name="T16"/>
                <a:gd fmla="*/ 13 h 17" name="T17"/>
                <a:gd fmla="*/ 8 w 33" name="T18"/>
                <a:gd fmla="*/ 13 h 17" name="T19"/>
                <a:gd fmla="*/ 6 w 33" name="T20"/>
                <a:gd fmla="*/ 16 h 17" name="T21"/>
                <a:gd fmla="*/ 1 w 33" name="T22"/>
                <a:gd fmla="*/ 15 h 17" name="T23"/>
                <a:gd fmla="*/ 1 w 33" name="T24"/>
                <a:gd fmla="*/ 10 h 17" name="T25"/>
                <a:gd fmla="*/ 4 w 33" name="T26"/>
                <a:gd fmla="*/ 10 h 17" name="T27"/>
                <a:gd fmla="*/ 5 w 33" name="T28"/>
                <a:gd fmla="*/ 6 h 17" name="T29"/>
                <a:gd fmla="*/ 8 w 33" name="T30"/>
                <a:gd fmla="*/ 6 h 17" name="T31"/>
                <a:gd fmla="*/ 13 w 33" name="T32"/>
                <a:gd fmla="*/ 0 h 1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7" w="33">
                  <a:moveTo>
                    <a:pt x="13" y="0"/>
                  </a:moveTo>
                  <a:cubicBezTo>
                    <a:pt x="14" y="3"/>
                    <a:pt x="20" y="0"/>
                    <a:pt x="19" y="5"/>
                  </a:cubicBezTo>
                  <a:cubicBezTo>
                    <a:pt x="20" y="6"/>
                    <a:pt x="20" y="2"/>
                    <a:pt x="20" y="2"/>
                  </a:cubicBezTo>
                  <a:cubicBezTo>
                    <a:pt x="22" y="2"/>
                    <a:pt x="22" y="4"/>
                    <a:pt x="23" y="5"/>
                  </a:cubicBezTo>
                  <a:cubicBezTo>
                    <a:pt x="24" y="5"/>
                    <a:pt x="26" y="4"/>
                    <a:pt x="26" y="5"/>
                  </a:cubicBezTo>
                  <a:cubicBezTo>
                    <a:pt x="26" y="5"/>
                    <a:pt x="26" y="6"/>
                    <a:pt x="26" y="6"/>
                  </a:cubicBezTo>
                  <a:cubicBezTo>
                    <a:pt x="28" y="7"/>
                    <a:pt x="32" y="5"/>
                    <a:pt x="32" y="7"/>
                  </a:cubicBezTo>
                  <a:cubicBezTo>
                    <a:pt x="33" y="13"/>
                    <a:pt x="25" y="9"/>
                    <a:pt x="22" y="10"/>
                  </a:cubicBezTo>
                  <a:cubicBezTo>
                    <a:pt x="20" y="10"/>
                    <a:pt x="21" y="13"/>
                    <a:pt x="20" y="13"/>
                  </a:cubicBezTo>
                  <a:cubicBezTo>
                    <a:pt x="17" y="15"/>
                    <a:pt x="9" y="14"/>
                    <a:pt x="8" y="13"/>
                  </a:cubicBezTo>
                  <a:cubicBezTo>
                    <a:pt x="6" y="13"/>
                    <a:pt x="7" y="15"/>
                    <a:pt x="6" y="16"/>
                  </a:cubicBezTo>
                  <a:cubicBezTo>
                    <a:pt x="4" y="13"/>
                    <a:pt x="4" y="17"/>
                    <a:pt x="1" y="15"/>
                  </a:cubicBezTo>
                  <a:cubicBezTo>
                    <a:pt x="1" y="14"/>
                    <a:pt x="0" y="11"/>
                    <a:pt x="1" y="10"/>
                  </a:cubicBezTo>
                  <a:cubicBezTo>
                    <a:pt x="1" y="10"/>
                    <a:pt x="3" y="11"/>
                    <a:pt x="4" y="10"/>
                  </a:cubicBezTo>
                  <a:cubicBezTo>
                    <a:pt x="5" y="9"/>
                    <a:pt x="4" y="7"/>
                    <a:pt x="5" y="6"/>
                  </a:cubicBezTo>
                  <a:cubicBezTo>
                    <a:pt x="5" y="6"/>
                    <a:pt x="7" y="7"/>
                    <a:pt x="8" y="6"/>
                  </a:cubicBezTo>
                  <a:cubicBezTo>
                    <a:pt x="9" y="4"/>
                    <a:pt x="12" y="3"/>
                    <a:pt x="13"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6" name="Freeform 21"/>
            <p:cNvSpPr/>
            <p:nvPr/>
          </p:nvSpPr>
          <p:spPr bwMode="auto">
            <a:xfrm>
              <a:off x="1893887" y="973137"/>
              <a:ext cx="23813" cy="36513"/>
            </a:xfrm>
            <a:custGeom>
              <a:gdLst>
                <a:gd fmla="*/ 6 w 6" name="T0"/>
                <a:gd fmla="*/ 5 h 10" name="T1"/>
                <a:gd fmla="*/ 6 w 6" name="T2"/>
                <a:gd fmla="*/ 5 h 10" name="T3"/>
              </a:gdLst>
              <a:cxnLst>
                <a:cxn ang="0">
                  <a:pos x="T0" y="T1"/>
                </a:cxn>
                <a:cxn ang="0">
                  <a:pos x="T2" y="T3"/>
                </a:cxn>
              </a:cxnLst>
              <a:rect b="b" l="0" r="r" t="0"/>
              <a:pathLst>
                <a:path h="10" w="6">
                  <a:moveTo>
                    <a:pt x="6" y="5"/>
                  </a:moveTo>
                  <a:cubicBezTo>
                    <a:pt x="3" y="10"/>
                    <a:pt x="0" y="0"/>
                    <a:pt x="6"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7" name="Freeform 22"/>
            <p:cNvSpPr/>
            <p:nvPr/>
          </p:nvSpPr>
          <p:spPr bwMode="auto">
            <a:xfrm>
              <a:off x="1943100" y="979487"/>
              <a:ext cx="68263" cy="41275"/>
            </a:xfrm>
            <a:custGeom>
              <a:gdLst>
                <a:gd fmla="*/ 17 w 18" name="T0"/>
                <a:gd fmla="*/ 3 h 11" name="T1"/>
                <a:gd fmla="*/ 4 w 18" name="T2"/>
                <a:gd fmla="*/ 10 h 11" name="T3"/>
                <a:gd fmla="*/ 0 w 18" name="T4"/>
                <a:gd fmla="*/ 6 h 11" name="T5"/>
                <a:gd fmla="*/ 9 w 18" name="T6"/>
                <a:gd fmla="*/ 3 h 11" name="T7"/>
                <a:gd fmla="*/ 17 w 18" name="T8"/>
                <a:gd fmla="*/ 3 h 11" name="T9"/>
              </a:gdLst>
              <a:cxnLst>
                <a:cxn ang="0">
                  <a:pos x="T0" y="T1"/>
                </a:cxn>
                <a:cxn ang="0">
                  <a:pos x="T2" y="T3"/>
                </a:cxn>
                <a:cxn ang="0">
                  <a:pos x="T4" y="T5"/>
                </a:cxn>
                <a:cxn ang="0">
                  <a:pos x="T6" y="T7"/>
                </a:cxn>
                <a:cxn ang="0">
                  <a:pos x="T8" y="T9"/>
                </a:cxn>
              </a:cxnLst>
              <a:rect b="b" l="0" r="r" t="0"/>
              <a:pathLst>
                <a:path h="11" w="18">
                  <a:moveTo>
                    <a:pt x="17" y="3"/>
                  </a:moveTo>
                  <a:cubicBezTo>
                    <a:pt x="18" y="11"/>
                    <a:pt x="8" y="7"/>
                    <a:pt x="4" y="10"/>
                  </a:cubicBezTo>
                  <a:cubicBezTo>
                    <a:pt x="2" y="10"/>
                    <a:pt x="3" y="6"/>
                    <a:pt x="0" y="6"/>
                  </a:cubicBezTo>
                  <a:cubicBezTo>
                    <a:pt x="1" y="2"/>
                    <a:pt x="8" y="7"/>
                    <a:pt x="9" y="3"/>
                  </a:cubicBezTo>
                  <a:cubicBezTo>
                    <a:pt x="9" y="0"/>
                    <a:pt x="12" y="5"/>
                    <a:pt x="17"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8" name="Freeform 23"/>
            <p:cNvSpPr/>
            <p:nvPr/>
          </p:nvSpPr>
          <p:spPr bwMode="auto">
            <a:xfrm>
              <a:off x="2317750" y="987425"/>
              <a:ext cx="60325" cy="30163"/>
            </a:xfrm>
            <a:custGeom>
              <a:gdLst>
                <a:gd fmla="*/ 14 w 16" name="T0"/>
                <a:gd fmla="*/ 3 h 8" name="T1"/>
                <a:gd fmla="*/ 14 w 16" name="T2"/>
                <a:gd fmla="*/ 5 h 8" name="T3"/>
                <a:gd fmla="*/ 10 w 16" name="T4"/>
                <a:gd fmla="*/ 7 h 8" name="T5"/>
                <a:gd fmla="*/ 8 w 16" name="T6"/>
                <a:gd fmla="*/ 8 h 8" name="T7"/>
                <a:gd fmla="*/ 4 w 16" name="T8"/>
                <a:gd fmla="*/ 7 h 8" name="T9"/>
                <a:gd fmla="*/ 3 w 16" name="T10"/>
                <a:gd fmla="*/ 8 h 8" name="T11"/>
                <a:gd fmla="*/ 1 w 16" name="T12"/>
                <a:gd fmla="*/ 7 h 8" name="T13"/>
                <a:gd fmla="*/ 14 w 16" name="T14"/>
                <a:gd fmla="*/ 3 h 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 w="16">
                  <a:moveTo>
                    <a:pt x="14" y="3"/>
                  </a:moveTo>
                  <a:cubicBezTo>
                    <a:pt x="16" y="4"/>
                    <a:pt x="15" y="5"/>
                    <a:pt x="14" y="5"/>
                  </a:cubicBezTo>
                  <a:cubicBezTo>
                    <a:pt x="13" y="7"/>
                    <a:pt x="12" y="6"/>
                    <a:pt x="10" y="7"/>
                  </a:cubicBezTo>
                  <a:cubicBezTo>
                    <a:pt x="9" y="7"/>
                    <a:pt x="8" y="8"/>
                    <a:pt x="8" y="8"/>
                  </a:cubicBezTo>
                  <a:cubicBezTo>
                    <a:pt x="7" y="8"/>
                    <a:pt x="6" y="7"/>
                    <a:pt x="4" y="7"/>
                  </a:cubicBezTo>
                  <a:cubicBezTo>
                    <a:pt x="4" y="7"/>
                    <a:pt x="3" y="8"/>
                    <a:pt x="3" y="8"/>
                  </a:cubicBezTo>
                  <a:cubicBezTo>
                    <a:pt x="1" y="8"/>
                    <a:pt x="1" y="8"/>
                    <a:pt x="1" y="7"/>
                  </a:cubicBezTo>
                  <a:cubicBezTo>
                    <a:pt x="0" y="0"/>
                    <a:pt x="13" y="7"/>
                    <a:pt x="14"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9" name="Freeform 24"/>
            <p:cNvSpPr/>
            <p:nvPr/>
          </p:nvSpPr>
          <p:spPr bwMode="auto">
            <a:xfrm>
              <a:off x="2097087" y="1001712"/>
              <a:ext cx="33338" cy="19050"/>
            </a:xfrm>
            <a:custGeom>
              <a:gdLst>
                <a:gd fmla="*/ 0 w 9" name="T0"/>
                <a:gd fmla="*/ 3 h 5" name="T1"/>
                <a:gd fmla="*/ 7 w 9" name="T2"/>
                <a:gd fmla="*/ 4 h 5" name="T3"/>
                <a:gd fmla="*/ 0 w 9" name="T4"/>
                <a:gd fmla="*/ 3 h 5" name="T5"/>
              </a:gdLst>
              <a:cxnLst>
                <a:cxn ang="0">
                  <a:pos x="T0" y="T1"/>
                </a:cxn>
                <a:cxn ang="0">
                  <a:pos x="T2" y="T3"/>
                </a:cxn>
                <a:cxn ang="0">
                  <a:pos x="T4" y="T5"/>
                </a:cxn>
              </a:cxnLst>
              <a:rect b="b" l="0" r="r" t="0"/>
              <a:pathLst>
                <a:path h="5" w="9">
                  <a:moveTo>
                    <a:pt x="0" y="3"/>
                  </a:moveTo>
                  <a:cubicBezTo>
                    <a:pt x="0" y="1"/>
                    <a:pt x="9" y="0"/>
                    <a:pt x="7" y="4"/>
                  </a:cubicBezTo>
                  <a:cubicBezTo>
                    <a:pt x="4" y="3"/>
                    <a:pt x="4" y="5"/>
                    <a:pt x="0"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0" name="Freeform 25"/>
            <p:cNvSpPr/>
            <p:nvPr/>
          </p:nvSpPr>
          <p:spPr bwMode="auto">
            <a:xfrm>
              <a:off x="2427287" y="1006475"/>
              <a:ext cx="19050" cy="19050"/>
            </a:xfrm>
            <a:custGeom>
              <a:gdLst>
                <a:gd fmla="*/ 0 w 5" name="T0"/>
                <a:gd fmla="*/ 0 h 5" name="T1"/>
                <a:gd fmla="*/ 4 w 5" name="T2"/>
                <a:gd fmla="*/ 5 h 5" name="T3"/>
                <a:gd fmla="*/ 0 w 5" name="T4"/>
                <a:gd fmla="*/ 5 h 5" name="T5"/>
                <a:gd fmla="*/ 0 w 5" name="T6"/>
                <a:gd fmla="*/ 0 h 5" name="T7"/>
              </a:gdLst>
              <a:cxnLst>
                <a:cxn ang="0">
                  <a:pos x="T0" y="T1"/>
                </a:cxn>
                <a:cxn ang="0">
                  <a:pos x="T2" y="T3"/>
                </a:cxn>
                <a:cxn ang="0">
                  <a:pos x="T4" y="T5"/>
                </a:cxn>
                <a:cxn ang="0">
                  <a:pos x="T6" y="T7"/>
                </a:cxn>
              </a:cxnLst>
              <a:rect b="b" l="0" r="r" t="0"/>
              <a:pathLst>
                <a:path h="5" w="5">
                  <a:moveTo>
                    <a:pt x="0" y="0"/>
                  </a:moveTo>
                  <a:cubicBezTo>
                    <a:pt x="3" y="0"/>
                    <a:pt x="5" y="2"/>
                    <a:pt x="4" y="5"/>
                  </a:cubicBezTo>
                  <a:cubicBezTo>
                    <a:pt x="0" y="5"/>
                    <a:pt x="0" y="5"/>
                    <a:pt x="0" y="5"/>
                  </a:cubicBezTo>
                  <a:lnTo>
                    <a:pt x="0" y="0"/>
                  </a:lnTo>
                  <a:close/>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1" name="Freeform 26"/>
            <p:cNvSpPr/>
            <p:nvPr/>
          </p:nvSpPr>
          <p:spPr bwMode="auto">
            <a:xfrm>
              <a:off x="2284412" y="1036637"/>
              <a:ext cx="374650" cy="112713"/>
            </a:xfrm>
            <a:custGeom>
              <a:gdLst>
                <a:gd fmla="*/ 100 w 100" name="T0"/>
                <a:gd fmla="*/ 16 h 30" name="T1"/>
                <a:gd fmla="*/ 100 w 100" name="T2"/>
                <a:gd fmla="*/ 23 h 30" name="T3"/>
                <a:gd fmla="*/ 96 w 100" name="T4"/>
                <a:gd fmla="*/ 26 h 30" name="T5"/>
                <a:gd fmla="*/ 79 w 100" name="T6"/>
                <a:gd fmla="*/ 26 h 30" name="T7"/>
                <a:gd fmla="*/ 73 w 100" name="T8"/>
                <a:gd fmla="*/ 29 h 30" name="T9"/>
                <a:gd fmla="*/ 69 w 100" name="T10"/>
                <a:gd fmla="*/ 28 h 30" name="T11"/>
                <a:gd fmla="*/ 68 w 100" name="T12"/>
                <a:gd fmla="*/ 29 h 30" name="T13"/>
                <a:gd fmla="*/ 62 w 100" name="T14"/>
                <a:gd fmla="*/ 29 h 30" name="T15"/>
                <a:gd fmla="*/ 62 w 100" name="T16"/>
                <a:gd fmla="*/ 28 h 30" name="T17"/>
                <a:gd fmla="*/ 59 w 100" name="T18"/>
                <a:gd fmla="*/ 29 h 30" name="T19"/>
                <a:gd fmla="*/ 54 w 100" name="T20"/>
                <a:gd fmla="*/ 26 h 30" name="T21"/>
                <a:gd fmla="*/ 33 w 100" name="T22"/>
                <a:gd fmla="*/ 26 h 30" name="T23"/>
                <a:gd fmla="*/ 34 w 100" name="T24"/>
                <a:gd fmla="*/ 23 h 30" name="T25"/>
                <a:gd fmla="*/ 31 w 100" name="T26"/>
                <a:gd fmla="*/ 22 h 30" name="T27"/>
                <a:gd fmla="*/ 28 w 100" name="T28"/>
                <a:gd fmla="*/ 16 h 30" name="T29"/>
                <a:gd fmla="*/ 31 w 100" name="T30"/>
                <a:gd fmla="*/ 14 h 30" name="T31"/>
                <a:gd fmla="*/ 28 w 100" name="T32"/>
                <a:gd fmla="*/ 8 h 30" name="T33"/>
                <a:gd fmla="*/ 16 w 100" name="T34"/>
                <a:gd fmla="*/ 9 h 30" name="T35"/>
                <a:gd fmla="*/ 13 w 100" name="T36"/>
                <a:gd fmla="*/ 7 h 30" name="T37"/>
                <a:gd fmla="*/ 10 w 100" name="T38"/>
                <a:gd fmla="*/ 5 h 30" name="T39"/>
                <a:gd fmla="*/ 5 w 100" name="T40"/>
                <a:gd fmla="*/ 7 h 30" name="T41"/>
                <a:gd fmla="*/ 2 w 100" name="T42"/>
                <a:gd fmla="*/ 1 h 30" name="T43"/>
                <a:gd fmla="*/ 17 w 100" name="T44"/>
                <a:gd fmla="*/ 0 h 30" name="T45"/>
                <a:gd fmla="*/ 20 w 100" name="T46"/>
                <a:gd fmla="*/ 1 h 30" name="T47"/>
                <a:gd fmla="*/ 20 w 100" name="T48"/>
                <a:gd fmla="*/ 4 h 30" name="T49"/>
                <a:gd fmla="*/ 24 w 100" name="T50"/>
                <a:gd fmla="*/ 7 h 30" name="T51"/>
                <a:gd fmla="*/ 37 w 100" name="T52"/>
                <a:gd fmla="*/ 7 h 30" name="T53"/>
                <a:gd fmla="*/ 37 w 100" name="T54"/>
                <a:gd fmla="*/ 14 h 30" name="T55"/>
                <a:gd fmla="*/ 47 w 100" name="T56"/>
                <a:gd fmla="*/ 15 h 30" name="T57"/>
                <a:gd fmla="*/ 47 w 100" name="T58"/>
                <a:gd fmla="*/ 18 h 30" name="T59"/>
                <a:gd fmla="*/ 49 w 100" name="T60"/>
                <a:gd fmla="*/ 16 h 30" name="T61"/>
                <a:gd fmla="*/ 66 w 100" name="T62"/>
                <a:gd fmla="*/ 16 h 30" name="T63"/>
                <a:gd fmla="*/ 69 w 100" name="T64"/>
                <a:gd fmla="*/ 18 h 30" name="T65"/>
                <a:gd fmla="*/ 73 w 100" name="T66"/>
                <a:gd fmla="*/ 15 h 30" name="T67"/>
                <a:gd fmla="*/ 77 w 100" name="T68"/>
                <a:gd fmla="*/ 15 h 30" name="T69"/>
                <a:gd fmla="*/ 100 w 100" name="T70"/>
                <a:gd fmla="*/ 16 h 30"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30" w="100">
                  <a:moveTo>
                    <a:pt x="100" y="16"/>
                  </a:moveTo>
                  <a:cubicBezTo>
                    <a:pt x="100" y="23"/>
                    <a:pt x="100" y="23"/>
                    <a:pt x="100" y="23"/>
                  </a:cubicBezTo>
                  <a:cubicBezTo>
                    <a:pt x="98" y="23"/>
                    <a:pt x="96" y="24"/>
                    <a:pt x="96" y="26"/>
                  </a:cubicBezTo>
                  <a:cubicBezTo>
                    <a:pt x="89" y="27"/>
                    <a:pt x="84" y="26"/>
                    <a:pt x="79" y="26"/>
                  </a:cubicBezTo>
                  <a:cubicBezTo>
                    <a:pt x="77" y="26"/>
                    <a:pt x="75" y="29"/>
                    <a:pt x="73" y="29"/>
                  </a:cubicBezTo>
                  <a:cubicBezTo>
                    <a:pt x="71" y="29"/>
                    <a:pt x="71" y="28"/>
                    <a:pt x="69" y="28"/>
                  </a:cubicBezTo>
                  <a:cubicBezTo>
                    <a:pt x="70" y="28"/>
                    <a:pt x="68" y="29"/>
                    <a:pt x="68" y="29"/>
                  </a:cubicBezTo>
                  <a:cubicBezTo>
                    <a:pt x="67" y="29"/>
                    <a:pt x="62" y="29"/>
                    <a:pt x="62" y="29"/>
                  </a:cubicBezTo>
                  <a:cubicBezTo>
                    <a:pt x="62" y="29"/>
                    <a:pt x="62" y="28"/>
                    <a:pt x="62" y="28"/>
                  </a:cubicBezTo>
                  <a:cubicBezTo>
                    <a:pt x="61" y="27"/>
                    <a:pt x="59" y="29"/>
                    <a:pt x="59" y="29"/>
                  </a:cubicBezTo>
                  <a:cubicBezTo>
                    <a:pt x="56" y="28"/>
                    <a:pt x="56" y="26"/>
                    <a:pt x="54" y="26"/>
                  </a:cubicBezTo>
                  <a:cubicBezTo>
                    <a:pt x="48" y="26"/>
                    <a:pt x="41" y="30"/>
                    <a:pt x="33" y="26"/>
                  </a:cubicBezTo>
                  <a:cubicBezTo>
                    <a:pt x="33" y="25"/>
                    <a:pt x="34" y="25"/>
                    <a:pt x="34" y="23"/>
                  </a:cubicBezTo>
                  <a:cubicBezTo>
                    <a:pt x="34" y="21"/>
                    <a:pt x="32" y="23"/>
                    <a:pt x="31" y="22"/>
                  </a:cubicBezTo>
                  <a:cubicBezTo>
                    <a:pt x="30" y="20"/>
                    <a:pt x="31" y="17"/>
                    <a:pt x="28" y="16"/>
                  </a:cubicBezTo>
                  <a:cubicBezTo>
                    <a:pt x="29" y="15"/>
                    <a:pt x="31" y="15"/>
                    <a:pt x="31" y="14"/>
                  </a:cubicBezTo>
                  <a:cubicBezTo>
                    <a:pt x="31" y="11"/>
                    <a:pt x="27" y="12"/>
                    <a:pt x="28" y="8"/>
                  </a:cubicBezTo>
                  <a:cubicBezTo>
                    <a:pt x="26" y="10"/>
                    <a:pt x="20" y="9"/>
                    <a:pt x="16" y="9"/>
                  </a:cubicBezTo>
                  <a:cubicBezTo>
                    <a:pt x="13" y="11"/>
                    <a:pt x="14" y="7"/>
                    <a:pt x="13" y="7"/>
                  </a:cubicBezTo>
                  <a:cubicBezTo>
                    <a:pt x="12" y="6"/>
                    <a:pt x="10" y="7"/>
                    <a:pt x="10" y="5"/>
                  </a:cubicBezTo>
                  <a:cubicBezTo>
                    <a:pt x="9" y="6"/>
                    <a:pt x="7" y="7"/>
                    <a:pt x="5" y="7"/>
                  </a:cubicBezTo>
                  <a:cubicBezTo>
                    <a:pt x="9" y="2"/>
                    <a:pt x="0" y="6"/>
                    <a:pt x="2" y="1"/>
                  </a:cubicBezTo>
                  <a:cubicBezTo>
                    <a:pt x="8" y="2"/>
                    <a:pt x="12" y="0"/>
                    <a:pt x="17" y="0"/>
                  </a:cubicBezTo>
                  <a:cubicBezTo>
                    <a:pt x="17" y="1"/>
                    <a:pt x="19" y="0"/>
                    <a:pt x="20" y="1"/>
                  </a:cubicBezTo>
                  <a:cubicBezTo>
                    <a:pt x="20" y="1"/>
                    <a:pt x="20" y="3"/>
                    <a:pt x="20" y="4"/>
                  </a:cubicBezTo>
                  <a:cubicBezTo>
                    <a:pt x="21" y="5"/>
                    <a:pt x="25" y="3"/>
                    <a:pt x="24" y="7"/>
                  </a:cubicBezTo>
                  <a:cubicBezTo>
                    <a:pt x="28" y="3"/>
                    <a:pt x="32" y="7"/>
                    <a:pt x="37" y="7"/>
                  </a:cubicBezTo>
                  <a:cubicBezTo>
                    <a:pt x="36" y="11"/>
                    <a:pt x="39" y="11"/>
                    <a:pt x="37" y="14"/>
                  </a:cubicBezTo>
                  <a:cubicBezTo>
                    <a:pt x="39" y="14"/>
                    <a:pt x="43" y="13"/>
                    <a:pt x="47" y="15"/>
                  </a:cubicBezTo>
                  <a:cubicBezTo>
                    <a:pt x="48" y="15"/>
                    <a:pt x="40" y="18"/>
                    <a:pt x="47" y="18"/>
                  </a:cubicBezTo>
                  <a:cubicBezTo>
                    <a:pt x="48" y="18"/>
                    <a:pt x="48" y="16"/>
                    <a:pt x="49" y="16"/>
                  </a:cubicBezTo>
                  <a:cubicBezTo>
                    <a:pt x="54" y="16"/>
                    <a:pt x="60" y="16"/>
                    <a:pt x="66" y="16"/>
                  </a:cubicBezTo>
                  <a:cubicBezTo>
                    <a:pt x="67" y="16"/>
                    <a:pt x="69" y="18"/>
                    <a:pt x="69" y="18"/>
                  </a:cubicBezTo>
                  <a:cubicBezTo>
                    <a:pt x="72" y="17"/>
                    <a:pt x="66" y="15"/>
                    <a:pt x="73" y="15"/>
                  </a:cubicBezTo>
                  <a:cubicBezTo>
                    <a:pt x="75" y="15"/>
                    <a:pt x="76" y="15"/>
                    <a:pt x="77" y="15"/>
                  </a:cubicBezTo>
                  <a:cubicBezTo>
                    <a:pt x="83" y="14"/>
                    <a:pt x="92" y="14"/>
                    <a:pt x="100" y="16"/>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2" name="Freeform 27"/>
            <p:cNvSpPr/>
            <p:nvPr/>
          </p:nvSpPr>
          <p:spPr bwMode="auto">
            <a:xfrm>
              <a:off x="5475287" y="1031875"/>
              <a:ext cx="376238" cy="269875"/>
            </a:xfrm>
            <a:custGeom>
              <a:gdLst>
                <a:gd fmla="*/ 82 w 100" name="T0"/>
                <a:gd fmla="*/ 2 h 72" name="T1"/>
                <a:gd fmla="*/ 99 w 100" name="T2"/>
                <a:gd fmla="*/ 1 h 72" name="T3"/>
                <a:gd fmla="*/ 98 w 100" name="T4"/>
                <a:gd fmla="*/ 8 h 72" name="T5"/>
                <a:gd fmla="*/ 79 w 100" name="T6"/>
                <a:gd fmla="*/ 10 h 72" name="T7"/>
                <a:gd fmla="*/ 77 w 100" name="T8"/>
                <a:gd fmla="*/ 13 h 72" name="T9"/>
                <a:gd fmla="*/ 74 w 100" name="T10"/>
                <a:gd fmla="*/ 13 h 72" name="T11"/>
                <a:gd fmla="*/ 71 w 100" name="T12"/>
                <a:gd fmla="*/ 16 h 72" name="T13"/>
                <a:gd fmla="*/ 68 w 100" name="T14"/>
                <a:gd fmla="*/ 15 h 72" name="T15"/>
                <a:gd fmla="*/ 63 w 100" name="T16"/>
                <a:gd fmla="*/ 16 h 72" name="T17"/>
                <a:gd fmla="*/ 57 w 100" name="T18"/>
                <a:gd fmla="*/ 17 h 72" name="T19"/>
                <a:gd fmla="*/ 56 w 100" name="T20"/>
                <a:gd fmla="*/ 20 h 72" name="T21"/>
                <a:gd fmla="*/ 49 w 100" name="T22"/>
                <a:gd fmla="*/ 24 h 72" name="T23"/>
                <a:gd fmla="*/ 44 w 100" name="T24"/>
                <a:gd fmla="*/ 27 h 72" name="T25"/>
                <a:gd fmla="*/ 42 w 100" name="T26"/>
                <a:gd fmla="*/ 30 h 72" name="T27"/>
                <a:gd fmla="*/ 40 w 100" name="T28"/>
                <a:gd fmla="*/ 33 h 72" name="T29"/>
                <a:gd fmla="*/ 33 w 100" name="T30"/>
                <a:gd fmla="*/ 36 h 72" name="T31"/>
                <a:gd fmla="*/ 32 w 100" name="T32"/>
                <a:gd fmla="*/ 37 h 72" name="T33"/>
                <a:gd fmla="*/ 26 w 100" name="T34"/>
                <a:gd fmla="*/ 40 h 72" name="T35"/>
                <a:gd fmla="*/ 23 w 100" name="T36"/>
                <a:gd fmla="*/ 45 h 72" name="T37"/>
                <a:gd fmla="*/ 25 w 100" name="T38"/>
                <a:gd fmla="*/ 54 h 72" name="T39"/>
                <a:gd fmla="*/ 20 w 100" name="T40"/>
                <a:gd fmla="*/ 57 h 72" name="T41"/>
                <a:gd fmla="*/ 23 w 100" name="T42"/>
                <a:gd fmla="*/ 62 h 72" name="T43"/>
                <a:gd fmla="*/ 22 w 100" name="T44"/>
                <a:gd fmla="*/ 64 h 72" name="T45"/>
                <a:gd fmla="*/ 23 w 100" name="T46"/>
                <a:gd fmla="*/ 65 h 72" name="T47"/>
                <a:gd fmla="*/ 25 w 100" name="T48"/>
                <a:gd fmla="*/ 64 h 72" name="T49"/>
                <a:gd fmla="*/ 29 w 100" name="T50"/>
                <a:gd fmla="*/ 66 h 72" name="T51"/>
                <a:gd fmla="*/ 27 w 100" name="T52"/>
                <a:gd fmla="*/ 72 h 72" name="T53"/>
                <a:gd fmla="*/ 15 w 100" name="T54"/>
                <a:gd fmla="*/ 72 h 72" name="T55"/>
                <a:gd fmla="*/ 16 w 100" name="T56"/>
                <a:gd fmla="*/ 69 h 72" name="T57"/>
                <a:gd fmla="*/ 12 w 100" name="T58"/>
                <a:gd fmla="*/ 68 h 72" name="T59"/>
                <a:gd fmla="*/ 9 w 100" name="T60"/>
                <a:gd fmla="*/ 65 h 72" name="T61"/>
                <a:gd fmla="*/ 6 w 100" name="T62"/>
                <a:gd fmla="*/ 65 h 72" name="T63"/>
                <a:gd fmla="*/ 2 w 100" name="T64"/>
                <a:gd fmla="*/ 65 h 72" name="T65"/>
                <a:gd fmla="*/ 1 w 100" name="T66"/>
                <a:gd fmla="*/ 55 h 72" name="T67"/>
                <a:gd fmla="*/ 8 w 100" name="T68"/>
                <a:gd fmla="*/ 52 h 72" name="T69"/>
                <a:gd fmla="*/ 6 w 100" name="T70"/>
                <a:gd fmla="*/ 51 h 72" name="T71"/>
                <a:gd fmla="*/ 8 w 100" name="T72"/>
                <a:gd fmla="*/ 48 h 72" name="T73"/>
                <a:gd fmla="*/ 15 w 100" name="T74"/>
                <a:gd fmla="*/ 45 h 72" name="T75"/>
                <a:gd fmla="*/ 15 w 100" name="T76"/>
                <a:gd fmla="*/ 40 h 72" name="T77"/>
                <a:gd fmla="*/ 19 w 100" name="T78"/>
                <a:gd fmla="*/ 38 h 72" name="T79"/>
                <a:gd fmla="*/ 22 w 100" name="T80"/>
                <a:gd fmla="*/ 34 h 72" name="T81"/>
                <a:gd fmla="*/ 22 w 100" name="T82"/>
                <a:gd fmla="*/ 27 h 72" name="T83"/>
                <a:gd fmla="*/ 33 w 100" name="T84"/>
                <a:gd fmla="*/ 23 h 72" name="T85"/>
                <a:gd fmla="*/ 35 w 100" name="T86"/>
                <a:gd fmla="*/ 20 h 72" name="T87"/>
                <a:gd fmla="*/ 36 w 100" name="T88"/>
                <a:gd fmla="*/ 22 h 72" name="T89"/>
                <a:gd fmla="*/ 39 w 100" name="T90"/>
                <a:gd fmla="*/ 19 h 72" name="T91"/>
                <a:gd fmla="*/ 40 w 100" name="T92"/>
                <a:gd fmla="*/ 16 h 72" name="T93"/>
                <a:gd fmla="*/ 47 w 100" name="T94"/>
                <a:gd fmla="*/ 15 h 72" name="T95"/>
                <a:gd fmla="*/ 56 w 100" name="T96"/>
                <a:gd fmla="*/ 13 h 72" name="T97"/>
                <a:gd fmla="*/ 57 w 100" name="T98"/>
                <a:gd fmla="*/ 12 h 72" name="T99"/>
                <a:gd fmla="*/ 60 w 100" name="T100"/>
                <a:gd fmla="*/ 13 h 72" name="T101"/>
                <a:gd fmla="*/ 61 w 100" name="T102"/>
                <a:gd fmla="*/ 10 h 72" name="T103"/>
                <a:gd fmla="*/ 63 w 100" name="T104"/>
                <a:gd fmla="*/ 10 h 72" name="T105"/>
                <a:gd fmla="*/ 72 w 100" name="T106"/>
                <a:gd fmla="*/ 9 h 72" name="T107"/>
                <a:gd fmla="*/ 75 w 100" name="T108"/>
                <a:gd fmla="*/ 8 h 72" name="T109"/>
                <a:gd fmla="*/ 77 w 100" name="T110"/>
                <a:gd fmla="*/ 6 h 72" name="T111"/>
                <a:gd fmla="*/ 82 w 100" name="T112"/>
                <a:gd fmla="*/ 2 h 7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72" w="100">
                  <a:moveTo>
                    <a:pt x="82" y="2"/>
                  </a:moveTo>
                  <a:cubicBezTo>
                    <a:pt x="87" y="5"/>
                    <a:pt x="93" y="0"/>
                    <a:pt x="99" y="1"/>
                  </a:cubicBezTo>
                  <a:cubicBezTo>
                    <a:pt x="100" y="4"/>
                    <a:pt x="97" y="4"/>
                    <a:pt x="98" y="8"/>
                  </a:cubicBezTo>
                  <a:cubicBezTo>
                    <a:pt x="93" y="5"/>
                    <a:pt x="86" y="10"/>
                    <a:pt x="79" y="10"/>
                  </a:cubicBezTo>
                  <a:cubicBezTo>
                    <a:pt x="78" y="10"/>
                    <a:pt x="78" y="13"/>
                    <a:pt x="77" y="13"/>
                  </a:cubicBezTo>
                  <a:cubicBezTo>
                    <a:pt x="76" y="14"/>
                    <a:pt x="74" y="13"/>
                    <a:pt x="74" y="13"/>
                  </a:cubicBezTo>
                  <a:cubicBezTo>
                    <a:pt x="74" y="13"/>
                    <a:pt x="71" y="16"/>
                    <a:pt x="71" y="16"/>
                  </a:cubicBezTo>
                  <a:cubicBezTo>
                    <a:pt x="70" y="16"/>
                    <a:pt x="70" y="14"/>
                    <a:pt x="68" y="15"/>
                  </a:cubicBezTo>
                  <a:cubicBezTo>
                    <a:pt x="67" y="15"/>
                    <a:pt x="65" y="15"/>
                    <a:pt x="63" y="16"/>
                  </a:cubicBezTo>
                  <a:cubicBezTo>
                    <a:pt x="62" y="16"/>
                    <a:pt x="59" y="17"/>
                    <a:pt x="57" y="17"/>
                  </a:cubicBezTo>
                  <a:cubicBezTo>
                    <a:pt x="55" y="18"/>
                    <a:pt x="57" y="19"/>
                    <a:pt x="56" y="20"/>
                  </a:cubicBezTo>
                  <a:cubicBezTo>
                    <a:pt x="55" y="21"/>
                    <a:pt x="49" y="20"/>
                    <a:pt x="49" y="24"/>
                  </a:cubicBezTo>
                  <a:cubicBezTo>
                    <a:pt x="48" y="26"/>
                    <a:pt x="45" y="27"/>
                    <a:pt x="44" y="27"/>
                  </a:cubicBezTo>
                  <a:cubicBezTo>
                    <a:pt x="44" y="28"/>
                    <a:pt x="42" y="29"/>
                    <a:pt x="42" y="30"/>
                  </a:cubicBezTo>
                  <a:cubicBezTo>
                    <a:pt x="41" y="31"/>
                    <a:pt x="40" y="31"/>
                    <a:pt x="40" y="33"/>
                  </a:cubicBezTo>
                  <a:cubicBezTo>
                    <a:pt x="35" y="34"/>
                    <a:pt x="36" y="32"/>
                    <a:pt x="33" y="36"/>
                  </a:cubicBezTo>
                  <a:cubicBezTo>
                    <a:pt x="33" y="36"/>
                    <a:pt x="32" y="35"/>
                    <a:pt x="32" y="37"/>
                  </a:cubicBezTo>
                  <a:cubicBezTo>
                    <a:pt x="32" y="39"/>
                    <a:pt x="28" y="38"/>
                    <a:pt x="26" y="40"/>
                  </a:cubicBezTo>
                  <a:cubicBezTo>
                    <a:pt x="26" y="42"/>
                    <a:pt x="28" y="47"/>
                    <a:pt x="23" y="45"/>
                  </a:cubicBezTo>
                  <a:cubicBezTo>
                    <a:pt x="24" y="48"/>
                    <a:pt x="22" y="54"/>
                    <a:pt x="25" y="54"/>
                  </a:cubicBezTo>
                  <a:cubicBezTo>
                    <a:pt x="24" y="55"/>
                    <a:pt x="22" y="56"/>
                    <a:pt x="20" y="57"/>
                  </a:cubicBezTo>
                  <a:cubicBezTo>
                    <a:pt x="19" y="60"/>
                    <a:pt x="24" y="59"/>
                    <a:pt x="23" y="62"/>
                  </a:cubicBezTo>
                  <a:cubicBezTo>
                    <a:pt x="23" y="62"/>
                    <a:pt x="21" y="63"/>
                    <a:pt x="22" y="64"/>
                  </a:cubicBezTo>
                  <a:cubicBezTo>
                    <a:pt x="22" y="63"/>
                    <a:pt x="24" y="65"/>
                    <a:pt x="23" y="65"/>
                  </a:cubicBezTo>
                  <a:cubicBezTo>
                    <a:pt x="24" y="65"/>
                    <a:pt x="25" y="64"/>
                    <a:pt x="25" y="64"/>
                  </a:cubicBezTo>
                  <a:cubicBezTo>
                    <a:pt x="26" y="64"/>
                    <a:pt x="26" y="67"/>
                    <a:pt x="29" y="66"/>
                  </a:cubicBezTo>
                  <a:cubicBezTo>
                    <a:pt x="29" y="69"/>
                    <a:pt x="27" y="69"/>
                    <a:pt x="27" y="72"/>
                  </a:cubicBezTo>
                  <a:cubicBezTo>
                    <a:pt x="15" y="72"/>
                    <a:pt x="15" y="72"/>
                    <a:pt x="15" y="72"/>
                  </a:cubicBezTo>
                  <a:cubicBezTo>
                    <a:pt x="15" y="71"/>
                    <a:pt x="17" y="70"/>
                    <a:pt x="16" y="69"/>
                  </a:cubicBezTo>
                  <a:cubicBezTo>
                    <a:pt x="15" y="68"/>
                    <a:pt x="14" y="69"/>
                    <a:pt x="12" y="68"/>
                  </a:cubicBezTo>
                  <a:cubicBezTo>
                    <a:pt x="11" y="67"/>
                    <a:pt x="10" y="65"/>
                    <a:pt x="9" y="65"/>
                  </a:cubicBezTo>
                  <a:cubicBezTo>
                    <a:pt x="9" y="65"/>
                    <a:pt x="7" y="65"/>
                    <a:pt x="6" y="65"/>
                  </a:cubicBezTo>
                  <a:cubicBezTo>
                    <a:pt x="5" y="64"/>
                    <a:pt x="5" y="65"/>
                    <a:pt x="2" y="65"/>
                  </a:cubicBezTo>
                  <a:cubicBezTo>
                    <a:pt x="2" y="62"/>
                    <a:pt x="0" y="60"/>
                    <a:pt x="1" y="55"/>
                  </a:cubicBezTo>
                  <a:cubicBezTo>
                    <a:pt x="5" y="60"/>
                    <a:pt x="1" y="50"/>
                    <a:pt x="8" y="52"/>
                  </a:cubicBezTo>
                  <a:cubicBezTo>
                    <a:pt x="9" y="51"/>
                    <a:pt x="6" y="51"/>
                    <a:pt x="6" y="51"/>
                  </a:cubicBezTo>
                  <a:cubicBezTo>
                    <a:pt x="7" y="50"/>
                    <a:pt x="11" y="49"/>
                    <a:pt x="8" y="48"/>
                  </a:cubicBezTo>
                  <a:cubicBezTo>
                    <a:pt x="9" y="46"/>
                    <a:pt x="12" y="46"/>
                    <a:pt x="15" y="45"/>
                  </a:cubicBezTo>
                  <a:cubicBezTo>
                    <a:pt x="14" y="43"/>
                    <a:pt x="19" y="41"/>
                    <a:pt x="15" y="40"/>
                  </a:cubicBezTo>
                  <a:cubicBezTo>
                    <a:pt x="15" y="38"/>
                    <a:pt x="17" y="39"/>
                    <a:pt x="19" y="38"/>
                  </a:cubicBezTo>
                  <a:cubicBezTo>
                    <a:pt x="19" y="36"/>
                    <a:pt x="20" y="35"/>
                    <a:pt x="22" y="34"/>
                  </a:cubicBezTo>
                  <a:cubicBezTo>
                    <a:pt x="19" y="32"/>
                    <a:pt x="23" y="32"/>
                    <a:pt x="22" y="27"/>
                  </a:cubicBezTo>
                  <a:cubicBezTo>
                    <a:pt x="27" y="27"/>
                    <a:pt x="29" y="24"/>
                    <a:pt x="33" y="23"/>
                  </a:cubicBezTo>
                  <a:cubicBezTo>
                    <a:pt x="35" y="24"/>
                    <a:pt x="34" y="21"/>
                    <a:pt x="35" y="20"/>
                  </a:cubicBezTo>
                  <a:cubicBezTo>
                    <a:pt x="35" y="20"/>
                    <a:pt x="36" y="21"/>
                    <a:pt x="36" y="22"/>
                  </a:cubicBezTo>
                  <a:cubicBezTo>
                    <a:pt x="37" y="21"/>
                    <a:pt x="38" y="20"/>
                    <a:pt x="39" y="19"/>
                  </a:cubicBezTo>
                  <a:cubicBezTo>
                    <a:pt x="39" y="18"/>
                    <a:pt x="40" y="18"/>
                    <a:pt x="40" y="16"/>
                  </a:cubicBezTo>
                  <a:cubicBezTo>
                    <a:pt x="43" y="16"/>
                    <a:pt x="45" y="16"/>
                    <a:pt x="47" y="15"/>
                  </a:cubicBezTo>
                  <a:cubicBezTo>
                    <a:pt x="49" y="13"/>
                    <a:pt x="51" y="14"/>
                    <a:pt x="56" y="13"/>
                  </a:cubicBezTo>
                  <a:cubicBezTo>
                    <a:pt x="57" y="13"/>
                    <a:pt x="56" y="12"/>
                    <a:pt x="57" y="12"/>
                  </a:cubicBezTo>
                  <a:cubicBezTo>
                    <a:pt x="59" y="11"/>
                    <a:pt x="60" y="13"/>
                    <a:pt x="60" y="13"/>
                  </a:cubicBezTo>
                  <a:cubicBezTo>
                    <a:pt x="62" y="13"/>
                    <a:pt x="59" y="10"/>
                    <a:pt x="61" y="10"/>
                  </a:cubicBezTo>
                  <a:cubicBezTo>
                    <a:pt x="62" y="10"/>
                    <a:pt x="62" y="10"/>
                    <a:pt x="63" y="10"/>
                  </a:cubicBezTo>
                  <a:cubicBezTo>
                    <a:pt x="64" y="10"/>
                    <a:pt x="68" y="10"/>
                    <a:pt x="72" y="9"/>
                  </a:cubicBezTo>
                  <a:cubicBezTo>
                    <a:pt x="75" y="8"/>
                    <a:pt x="74" y="9"/>
                    <a:pt x="75" y="8"/>
                  </a:cubicBezTo>
                  <a:cubicBezTo>
                    <a:pt x="75" y="8"/>
                    <a:pt x="77" y="6"/>
                    <a:pt x="77" y="6"/>
                  </a:cubicBezTo>
                  <a:cubicBezTo>
                    <a:pt x="81" y="4"/>
                    <a:pt x="82" y="9"/>
                    <a:pt x="82"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3" name="Freeform 28"/>
            <p:cNvSpPr/>
            <p:nvPr/>
          </p:nvSpPr>
          <p:spPr bwMode="auto">
            <a:xfrm>
              <a:off x="2187575" y="1047750"/>
              <a:ext cx="41275" cy="19050"/>
            </a:xfrm>
            <a:custGeom>
              <a:gdLst>
                <a:gd fmla="*/ 8 w 11" name="T0"/>
                <a:gd fmla="*/ 1 h 5" name="T1"/>
                <a:gd fmla="*/ 11 w 11" name="T2"/>
                <a:gd fmla="*/ 1 h 5" name="T3"/>
                <a:gd fmla="*/ 8 w 11" name="T4"/>
                <a:gd fmla="*/ 1 h 5" name="T5"/>
              </a:gdLst>
              <a:cxnLst>
                <a:cxn ang="0">
                  <a:pos x="T0" y="T1"/>
                </a:cxn>
                <a:cxn ang="0">
                  <a:pos x="T2" y="T3"/>
                </a:cxn>
                <a:cxn ang="0">
                  <a:pos x="T4" y="T5"/>
                </a:cxn>
              </a:cxnLst>
              <a:rect b="b" l="0" r="r" t="0"/>
              <a:pathLst>
                <a:path h="5" w="11">
                  <a:moveTo>
                    <a:pt x="8" y="1"/>
                  </a:moveTo>
                  <a:cubicBezTo>
                    <a:pt x="11" y="1"/>
                    <a:pt x="11" y="1"/>
                    <a:pt x="11" y="1"/>
                  </a:cubicBezTo>
                  <a:cubicBezTo>
                    <a:pt x="11" y="5"/>
                    <a:pt x="0" y="0"/>
                    <a:pt x="8"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4" name="Freeform 29"/>
            <p:cNvSpPr/>
            <p:nvPr/>
          </p:nvSpPr>
          <p:spPr bwMode="auto">
            <a:xfrm>
              <a:off x="7310437" y="1069975"/>
              <a:ext cx="115888" cy="90488"/>
            </a:xfrm>
            <a:custGeom>
              <a:gdLst>
                <a:gd fmla="*/ 8 w 31" name="T0"/>
                <a:gd fmla="*/ 0 h 24" name="T1"/>
                <a:gd fmla="*/ 10 w 31" name="T2"/>
                <a:gd fmla="*/ 2 h 24" name="T3"/>
                <a:gd fmla="*/ 18 w 31" name="T4"/>
                <a:gd fmla="*/ 6 h 24" name="T5"/>
                <a:gd fmla="*/ 22 w 31" name="T6"/>
                <a:gd fmla="*/ 3 h 24" name="T7"/>
                <a:gd fmla="*/ 31 w 31" name="T8"/>
                <a:gd fmla="*/ 5 h 24" name="T9"/>
                <a:gd fmla="*/ 28 w 31" name="T10"/>
                <a:gd fmla="*/ 12 h 24" name="T11"/>
                <a:gd fmla="*/ 17 w 31" name="T12"/>
                <a:gd fmla="*/ 14 h 24" name="T13"/>
                <a:gd fmla="*/ 17 w 31" name="T14"/>
                <a:gd fmla="*/ 16 h 24" name="T15"/>
                <a:gd fmla="*/ 14 w 31" name="T16"/>
                <a:gd fmla="*/ 19 h 24" name="T17"/>
                <a:gd fmla="*/ 10 w 31" name="T18"/>
                <a:gd fmla="*/ 20 h 24" name="T19"/>
                <a:gd fmla="*/ 4 w 31" name="T20"/>
                <a:gd fmla="*/ 17 h 24" name="T21"/>
                <a:gd fmla="*/ 0 w 31" name="T22"/>
                <a:gd fmla="*/ 6 h 24" name="T23"/>
                <a:gd fmla="*/ 8 w 31" name="T24"/>
                <a:gd fmla="*/ 0 h 2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4" w="31">
                  <a:moveTo>
                    <a:pt x="8" y="0"/>
                  </a:moveTo>
                  <a:cubicBezTo>
                    <a:pt x="10" y="0"/>
                    <a:pt x="10" y="1"/>
                    <a:pt x="10" y="2"/>
                  </a:cubicBezTo>
                  <a:cubicBezTo>
                    <a:pt x="11" y="5"/>
                    <a:pt x="16" y="4"/>
                    <a:pt x="18" y="6"/>
                  </a:cubicBezTo>
                  <a:cubicBezTo>
                    <a:pt x="21" y="7"/>
                    <a:pt x="22" y="3"/>
                    <a:pt x="22" y="3"/>
                  </a:cubicBezTo>
                  <a:cubicBezTo>
                    <a:pt x="24" y="3"/>
                    <a:pt x="26" y="6"/>
                    <a:pt x="31" y="5"/>
                  </a:cubicBezTo>
                  <a:cubicBezTo>
                    <a:pt x="30" y="6"/>
                    <a:pt x="23" y="9"/>
                    <a:pt x="28" y="12"/>
                  </a:cubicBezTo>
                  <a:cubicBezTo>
                    <a:pt x="27" y="15"/>
                    <a:pt x="22" y="14"/>
                    <a:pt x="17" y="14"/>
                  </a:cubicBezTo>
                  <a:cubicBezTo>
                    <a:pt x="15" y="15"/>
                    <a:pt x="16" y="16"/>
                    <a:pt x="17" y="16"/>
                  </a:cubicBezTo>
                  <a:cubicBezTo>
                    <a:pt x="18" y="18"/>
                    <a:pt x="9" y="17"/>
                    <a:pt x="14" y="19"/>
                  </a:cubicBezTo>
                  <a:cubicBezTo>
                    <a:pt x="14" y="24"/>
                    <a:pt x="9" y="16"/>
                    <a:pt x="10" y="20"/>
                  </a:cubicBezTo>
                  <a:cubicBezTo>
                    <a:pt x="8" y="19"/>
                    <a:pt x="9" y="16"/>
                    <a:pt x="4" y="17"/>
                  </a:cubicBezTo>
                  <a:cubicBezTo>
                    <a:pt x="3" y="13"/>
                    <a:pt x="4" y="7"/>
                    <a:pt x="0" y="6"/>
                  </a:cubicBezTo>
                  <a:cubicBezTo>
                    <a:pt x="1" y="3"/>
                    <a:pt x="9" y="6"/>
                    <a:pt x="8"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5" name="Freeform 30"/>
            <p:cNvSpPr/>
            <p:nvPr/>
          </p:nvSpPr>
          <p:spPr bwMode="auto">
            <a:xfrm>
              <a:off x="1808162" y="1081087"/>
              <a:ext cx="30163" cy="22225"/>
            </a:xfrm>
            <a:custGeom>
              <a:gdLst>
                <a:gd fmla="*/ 4 w 8" name="T0"/>
                <a:gd fmla="*/ 0 h 6" name="T1"/>
                <a:gd fmla="*/ 5 w 8" name="T2"/>
                <a:gd fmla="*/ 6 h 6" name="T3"/>
                <a:gd fmla="*/ 0 w 8" name="T4"/>
                <a:gd fmla="*/ 4 h 6" name="T5"/>
                <a:gd fmla="*/ 4 w 8" name="T6"/>
                <a:gd fmla="*/ 0 h 6" name="T7"/>
              </a:gdLst>
              <a:cxnLst>
                <a:cxn ang="0">
                  <a:pos x="T0" y="T1"/>
                </a:cxn>
                <a:cxn ang="0">
                  <a:pos x="T2" y="T3"/>
                </a:cxn>
                <a:cxn ang="0">
                  <a:pos x="T4" y="T5"/>
                </a:cxn>
                <a:cxn ang="0">
                  <a:pos x="T6" y="T7"/>
                </a:cxn>
              </a:cxnLst>
              <a:rect b="b" l="0" r="r" t="0"/>
              <a:pathLst>
                <a:path h="6" w="8">
                  <a:moveTo>
                    <a:pt x="4" y="0"/>
                  </a:moveTo>
                  <a:cubicBezTo>
                    <a:pt x="8" y="1"/>
                    <a:pt x="5" y="2"/>
                    <a:pt x="5" y="6"/>
                  </a:cubicBezTo>
                  <a:cubicBezTo>
                    <a:pt x="4" y="5"/>
                    <a:pt x="2" y="4"/>
                    <a:pt x="0" y="4"/>
                  </a:cubicBezTo>
                  <a:cubicBezTo>
                    <a:pt x="0" y="2"/>
                    <a:pt x="4" y="3"/>
                    <a:pt x="4"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6" name="Freeform 31"/>
            <p:cNvSpPr/>
            <p:nvPr/>
          </p:nvSpPr>
          <p:spPr bwMode="auto">
            <a:xfrm>
              <a:off x="7437437" y="1081087"/>
              <a:ext cx="52388" cy="49213"/>
            </a:xfrm>
            <a:custGeom>
              <a:gdLst>
                <a:gd fmla="*/ 0 w 14" name="T0"/>
                <a:gd fmla="*/ 4 h 13" name="T1"/>
                <a:gd fmla="*/ 14 w 14" name="T2"/>
                <a:gd fmla="*/ 7 h 13" name="T3"/>
                <a:gd fmla="*/ 8 w 14" name="T4"/>
                <a:gd fmla="*/ 13 h 13" name="T5"/>
                <a:gd fmla="*/ 5 w 14" name="T6"/>
                <a:gd fmla="*/ 10 h 13" name="T7"/>
                <a:gd fmla="*/ 3 w 14" name="T8"/>
                <a:gd fmla="*/ 10 h 13" name="T9"/>
                <a:gd fmla="*/ 0 w 14" name="T10"/>
                <a:gd fmla="*/ 4 h 13" name="T11"/>
              </a:gdLst>
              <a:cxnLst>
                <a:cxn ang="0">
                  <a:pos x="T0" y="T1"/>
                </a:cxn>
                <a:cxn ang="0">
                  <a:pos x="T2" y="T3"/>
                </a:cxn>
                <a:cxn ang="0">
                  <a:pos x="T4" y="T5"/>
                </a:cxn>
                <a:cxn ang="0">
                  <a:pos x="T6" y="T7"/>
                </a:cxn>
                <a:cxn ang="0">
                  <a:pos x="T8" y="T9"/>
                </a:cxn>
                <a:cxn ang="0">
                  <a:pos x="T10" y="T11"/>
                </a:cxn>
              </a:cxnLst>
              <a:rect b="b" l="0" r="r" t="0"/>
              <a:pathLst>
                <a:path h="13" w="14">
                  <a:moveTo>
                    <a:pt x="0" y="4"/>
                  </a:moveTo>
                  <a:cubicBezTo>
                    <a:pt x="4" y="0"/>
                    <a:pt x="12" y="4"/>
                    <a:pt x="14" y="7"/>
                  </a:cubicBezTo>
                  <a:cubicBezTo>
                    <a:pt x="13" y="10"/>
                    <a:pt x="7" y="8"/>
                    <a:pt x="8" y="13"/>
                  </a:cubicBezTo>
                  <a:cubicBezTo>
                    <a:pt x="6" y="13"/>
                    <a:pt x="6" y="10"/>
                    <a:pt x="5" y="10"/>
                  </a:cubicBezTo>
                  <a:cubicBezTo>
                    <a:pt x="5" y="10"/>
                    <a:pt x="3" y="10"/>
                    <a:pt x="3" y="10"/>
                  </a:cubicBezTo>
                  <a:cubicBezTo>
                    <a:pt x="1" y="8"/>
                    <a:pt x="3" y="5"/>
                    <a:pt x="0" y="4"/>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7" name="Freeform 32"/>
            <p:cNvSpPr/>
            <p:nvPr/>
          </p:nvSpPr>
          <p:spPr bwMode="auto">
            <a:xfrm>
              <a:off x="7504112" y="1096962"/>
              <a:ext cx="79375" cy="44450"/>
            </a:xfrm>
            <a:custGeom>
              <a:gdLst>
                <a:gd fmla="*/ 1 w 21" name="T0"/>
                <a:gd fmla="*/ 2 h 12" name="T1"/>
                <a:gd fmla="*/ 4 w 21" name="T2"/>
                <a:gd fmla="*/ 2 h 12" name="T3"/>
                <a:gd fmla="*/ 11 w 21" name="T4"/>
                <a:gd fmla="*/ 5 h 12" name="T5"/>
                <a:gd fmla="*/ 18 w 21" name="T6"/>
                <a:gd fmla="*/ 7 h 12" name="T7"/>
                <a:gd fmla="*/ 21 w 21" name="T8"/>
                <a:gd fmla="*/ 10 h 12" name="T9"/>
                <a:gd fmla="*/ 4 w 21" name="T10"/>
                <a:gd fmla="*/ 7 h 12" name="T11"/>
                <a:gd fmla="*/ 1 w 21" name="T12"/>
                <a:gd fmla="*/ 2 h 12" name="T13"/>
              </a:gdLst>
              <a:cxnLst>
                <a:cxn ang="0">
                  <a:pos x="T0" y="T1"/>
                </a:cxn>
                <a:cxn ang="0">
                  <a:pos x="T2" y="T3"/>
                </a:cxn>
                <a:cxn ang="0">
                  <a:pos x="T4" y="T5"/>
                </a:cxn>
                <a:cxn ang="0">
                  <a:pos x="T6" y="T7"/>
                </a:cxn>
                <a:cxn ang="0">
                  <a:pos x="T8" y="T9"/>
                </a:cxn>
                <a:cxn ang="0">
                  <a:pos x="T10" y="T11"/>
                </a:cxn>
                <a:cxn ang="0">
                  <a:pos x="T12" y="T13"/>
                </a:cxn>
              </a:cxnLst>
              <a:rect b="b" l="0" r="r" t="0"/>
              <a:pathLst>
                <a:path h="12" w="21">
                  <a:moveTo>
                    <a:pt x="1" y="2"/>
                  </a:moveTo>
                  <a:cubicBezTo>
                    <a:pt x="4" y="2"/>
                    <a:pt x="4" y="2"/>
                    <a:pt x="4" y="2"/>
                  </a:cubicBezTo>
                  <a:cubicBezTo>
                    <a:pt x="8" y="0"/>
                    <a:pt x="8" y="4"/>
                    <a:pt x="11" y="5"/>
                  </a:cubicBezTo>
                  <a:cubicBezTo>
                    <a:pt x="14" y="5"/>
                    <a:pt x="16" y="6"/>
                    <a:pt x="18" y="7"/>
                  </a:cubicBezTo>
                  <a:cubicBezTo>
                    <a:pt x="20" y="8"/>
                    <a:pt x="21" y="7"/>
                    <a:pt x="21" y="10"/>
                  </a:cubicBezTo>
                  <a:cubicBezTo>
                    <a:pt x="13" y="12"/>
                    <a:pt x="10" y="8"/>
                    <a:pt x="4" y="7"/>
                  </a:cubicBezTo>
                  <a:cubicBezTo>
                    <a:pt x="6" y="3"/>
                    <a:pt x="0" y="6"/>
                    <a:pt x="1"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8" name="Freeform 33"/>
            <p:cNvSpPr/>
            <p:nvPr/>
          </p:nvSpPr>
          <p:spPr bwMode="auto">
            <a:xfrm>
              <a:off x="2165350" y="1166812"/>
              <a:ext cx="130175" cy="109538"/>
            </a:xfrm>
            <a:custGeom>
              <a:gdLst>
                <a:gd fmla="*/ 11 w 35" name="T0"/>
                <a:gd fmla="*/ 5 h 29" name="T1"/>
                <a:gd fmla="*/ 11 w 35" name="T2"/>
                <a:gd fmla="*/ 4 h 29" name="T3"/>
                <a:gd fmla="*/ 27 w 35" name="T4"/>
                <a:gd fmla="*/ 0 h 29" name="T5"/>
                <a:gd fmla="*/ 30 w 35" name="T6"/>
                <a:gd fmla="*/ 5 h 29" name="T7"/>
                <a:gd fmla="*/ 27 w 35" name="T8"/>
                <a:gd fmla="*/ 9 h 29" name="T9"/>
                <a:gd fmla="*/ 34 w 35" name="T10"/>
                <a:gd fmla="*/ 11 h 29" name="T11"/>
                <a:gd fmla="*/ 35 w 35" name="T12"/>
                <a:gd fmla="*/ 22 h 29" name="T13"/>
                <a:gd fmla="*/ 31 w 35" name="T14"/>
                <a:gd fmla="*/ 22 h 29" name="T15"/>
                <a:gd fmla="*/ 31 w 35" name="T16"/>
                <a:gd fmla="*/ 25 h 29" name="T17"/>
                <a:gd fmla="*/ 27 w 35" name="T18"/>
                <a:gd fmla="*/ 25 h 29" name="T19"/>
                <a:gd fmla="*/ 23 w 35" name="T20"/>
                <a:gd fmla="*/ 28 h 29" name="T21"/>
                <a:gd fmla="*/ 18 w 35" name="T22"/>
                <a:gd fmla="*/ 23 h 29" name="T23"/>
                <a:gd fmla="*/ 14 w 35" name="T24"/>
                <a:gd fmla="*/ 19 h 29" name="T25"/>
                <a:gd fmla="*/ 11 w 35" name="T26"/>
                <a:gd fmla="*/ 16 h 29" name="T27"/>
                <a:gd fmla="*/ 4 w 35" name="T28"/>
                <a:gd fmla="*/ 15 h 29" name="T29"/>
                <a:gd fmla="*/ 0 w 35" name="T30"/>
                <a:gd fmla="*/ 12 h 29" name="T31"/>
                <a:gd fmla="*/ 14 w 35" name="T32"/>
                <a:gd fmla="*/ 14 h 29" name="T33"/>
                <a:gd fmla="*/ 15 w 35" name="T34"/>
                <a:gd fmla="*/ 8 h 29" name="T35"/>
                <a:gd fmla="*/ 10 w 35" name="T36"/>
                <a:gd fmla="*/ 4 h 29" name="T37"/>
                <a:gd fmla="*/ 11 w 35" name="T38"/>
                <a:gd fmla="*/ 5 h 2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8" w="35">
                  <a:moveTo>
                    <a:pt x="11" y="5"/>
                  </a:moveTo>
                  <a:cubicBezTo>
                    <a:pt x="13" y="5"/>
                    <a:pt x="12" y="4"/>
                    <a:pt x="11" y="4"/>
                  </a:cubicBezTo>
                  <a:cubicBezTo>
                    <a:pt x="15" y="1"/>
                    <a:pt x="25" y="4"/>
                    <a:pt x="27" y="0"/>
                  </a:cubicBezTo>
                  <a:cubicBezTo>
                    <a:pt x="29" y="1"/>
                    <a:pt x="29" y="3"/>
                    <a:pt x="30" y="5"/>
                  </a:cubicBezTo>
                  <a:cubicBezTo>
                    <a:pt x="30" y="8"/>
                    <a:pt x="27" y="7"/>
                    <a:pt x="27" y="9"/>
                  </a:cubicBezTo>
                  <a:cubicBezTo>
                    <a:pt x="28" y="14"/>
                    <a:pt x="30" y="11"/>
                    <a:pt x="34" y="11"/>
                  </a:cubicBezTo>
                  <a:cubicBezTo>
                    <a:pt x="35" y="16"/>
                    <a:pt x="34" y="16"/>
                    <a:pt x="35" y="22"/>
                  </a:cubicBezTo>
                  <a:cubicBezTo>
                    <a:pt x="34" y="23"/>
                    <a:pt x="32" y="21"/>
                    <a:pt x="31" y="22"/>
                  </a:cubicBezTo>
                  <a:cubicBezTo>
                    <a:pt x="31" y="22"/>
                    <a:pt x="31" y="25"/>
                    <a:pt x="31" y="25"/>
                  </a:cubicBezTo>
                  <a:cubicBezTo>
                    <a:pt x="30" y="25"/>
                    <a:pt x="28" y="25"/>
                    <a:pt x="27" y="25"/>
                  </a:cubicBezTo>
                  <a:cubicBezTo>
                    <a:pt x="25" y="25"/>
                    <a:pt x="25" y="27"/>
                    <a:pt x="23" y="28"/>
                  </a:cubicBezTo>
                  <a:cubicBezTo>
                    <a:pt x="19" y="29"/>
                    <a:pt x="19" y="25"/>
                    <a:pt x="18" y="23"/>
                  </a:cubicBezTo>
                  <a:cubicBezTo>
                    <a:pt x="17" y="22"/>
                    <a:pt x="13" y="22"/>
                    <a:pt x="14" y="19"/>
                  </a:cubicBezTo>
                  <a:cubicBezTo>
                    <a:pt x="12" y="20"/>
                    <a:pt x="11" y="18"/>
                    <a:pt x="11" y="16"/>
                  </a:cubicBezTo>
                  <a:cubicBezTo>
                    <a:pt x="9" y="17"/>
                    <a:pt x="7" y="16"/>
                    <a:pt x="4" y="15"/>
                  </a:cubicBezTo>
                  <a:cubicBezTo>
                    <a:pt x="2" y="14"/>
                    <a:pt x="0" y="16"/>
                    <a:pt x="0" y="12"/>
                  </a:cubicBezTo>
                  <a:cubicBezTo>
                    <a:pt x="6" y="11"/>
                    <a:pt x="8" y="15"/>
                    <a:pt x="14" y="14"/>
                  </a:cubicBezTo>
                  <a:cubicBezTo>
                    <a:pt x="16" y="13"/>
                    <a:pt x="15" y="10"/>
                    <a:pt x="15" y="8"/>
                  </a:cubicBezTo>
                  <a:cubicBezTo>
                    <a:pt x="16" y="4"/>
                    <a:pt x="8" y="9"/>
                    <a:pt x="10" y="4"/>
                  </a:cubicBezTo>
                  <a:cubicBezTo>
                    <a:pt x="11" y="4"/>
                    <a:pt x="11" y="4"/>
                    <a:pt x="11"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29" name="Freeform 34"/>
            <p:cNvSpPr/>
            <p:nvPr/>
          </p:nvSpPr>
          <p:spPr bwMode="auto">
            <a:xfrm>
              <a:off x="2636837" y="1174750"/>
              <a:ext cx="82550" cy="38100"/>
            </a:xfrm>
            <a:custGeom>
              <a:gdLst>
                <a:gd fmla="*/ 0 w 22" name="T0"/>
                <a:gd fmla="*/ 2 h 10" name="T1"/>
                <a:gd fmla="*/ 6 w 22" name="T2"/>
                <a:gd fmla="*/ 0 h 10" name="T3"/>
                <a:gd fmla="*/ 21 w 22" name="T4"/>
                <a:gd fmla="*/ 5 h 10" name="T5"/>
                <a:gd fmla="*/ 20 w 22" name="T6"/>
                <a:gd fmla="*/ 10 h 10" name="T7"/>
                <a:gd fmla="*/ 5 w 22" name="T8"/>
                <a:gd fmla="*/ 5 h 10" name="T9"/>
                <a:gd fmla="*/ 0 w 22" name="T10"/>
                <a:gd fmla="*/ 2 h 10" name="T11"/>
              </a:gdLst>
              <a:cxnLst>
                <a:cxn ang="0">
                  <a:pos x="T0" y="T1"/>
                </a:cxn>
                <a:cxn ang="0">
                  <a:pos x="T2" y="T3"/>
                </a:cxn>
                <a:cxn ang="0">
                  <a:pos x="T4" y="T5"/>
                </a:cxn>
                <a:cxn ang="0">
                  <a:pos x="T6" y="T7"/>
                </a:cxn>
                <a:cxn ang="0">
                  <a:pos x="T8" y="T9"/>
                </a:cxn>
                <a:cxn ang="0">
                  <a:pos x="T10" y="T11"/>
                </a:cxn>
              </a:cxnLst>
              <a:rect b="b" l="0" r="r" t="0"/>
              <a:pathLst>
                <a:path h="10" w="22">
                  <a:moveTo>
                    <a:pt x="0" y="2"/>
                  </a:moveTo>
                  <a:cubicBezTo>
                    <a:pt x="1" y="0"/>
                    <a:pt x="4" y="0"/>
                    <a:pt x="6" y="0"/>
                  </a:cubicBezTo>
                  <a:cubicBezTo>
                    <a:pt x="11" y="1"/>
                    <a:pt x="17" y="4"/>
                    <a:pt x="21" y="5"/>
                  </a:cubicBezTo>
                  <a:cubicBezTo>
                    <a:pt x="22" y="7"/>
                    <a:pt x="20" y="8"/>
                    <a:pt x="20" y="10"/>
                  </a:cubicBezTo>
                  <a:cubicBezTo>
                    <a:pt x="12" y="10"/>
                    <a:pt x="9" y="9"/>
                    <a:pt x="5" y="5"/>
                  </a:cubicBezTo>
                  <a:cubicBezTo>
                    <a:pt x="3" y="4"/>
                    <a:pt x="3" y="1"/>
                    <a:pt x="0"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0" name="Freeform 35"/>
            <p:cNvSpPr/>
            <p:nvPr/>
          </p:nvSpPr>
          <p:spPr bwMode="auto">
            <a:xfrm>
              <a:off x="7385050" y="1174750"/>
              <a:ext cx="52388" cy="22225"/>
            </a:xfrm>
            <a:custGeom>
              <a:gdLst>
                <a:gd fmla="*/ 14 w 14" name="T0"/>
                <a:gd fmla="*/ 5 h 6" name="T1"/>
                <a:gd fmla="*/ 0 w 14" name="T2"/>
                <a:gd fmla="*/ 3 h 6" name="T3"/>
                <a:gd fmla="*/ 4 w 14" name="T4"/>
                <a:gd fmla="*/ 0 h 6" name="T5"/>
                <a:gd fmla="*/ 14 w 14" name="T6"/>
                <a:gd fmla="*/ 5 h 6" name="T7"/>
              </a:gdLst>
              <a:cxnLst>
                <a:cxn ang="0">
                  <a:pos x="T0" y="T1"/>
                </a:cxn>
                <a:cxn ang="0">
                  <a:pos x="T2" y="T3"/>
                </a:cxn>
                <a:cxn ang="0">
                  <a:pos x="T4" y="T5"/>
                </a:cxn>
                <a:cxn ang="0">
                  <a:pos x="T6" y="T7"/>
                </a:cxn>
              </a:cxnLst>
              <a:rect b="b" l="0" r="r" t="0"/>
              <a:pathLst>
                <a:path h="6" w="14">
                  <a:moveTo>
                    <a:pt x="14" y="5"/>
                  </a:moveTo>
                  <a:cubicBezTo>
                    <a:pt x="12" y="6"/>
                    <a:pt x="3" y="5"/>
                    <a:pt x="0" y="3"/>
                  </a:cubicBezTo>
                  <a:cubicBezTo>
                    <a:pt x="0" y="1"/>
                    <a:pt x="4" y="3"/>
                    <a:pt x="4" y="0"/>
                  </a:cubicBezTo>
                  <a:cubicBezTo>
                    <a:pt x="7" y="2"/>
                    <a:pt x="14" y="0"/>
                    <a:pt x="14"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1" name="Freeform 36"/>
            <p:cNvSpPr/>
            <p:nvPr/>
          </p:nvSpPr>
          <p:spPr bwMode="auto">
            <a:xfrm>
              <a:off x="3217862" y="1290637"/>
              <a:ext cx="41275" cy="30163"/>
            </a:xfrm>
            <a:custGeom>
              <a:gdLst>
                <a:gd fmla="*/ 11 w 11" name="T0"/>
                <a:gd fmla="*/ 6 h 8" name="T1"/>
                <a:gd fmla="*/ 0 w 11" name="T2"/>
                <a:gd fmla="*/ 3 h 8" name="T3"/>
                <a:gd fmla="*/ 11 w 11" name="T4"/>
                <a:gd fmla="*/ 6 h 8" name="T5"/>
              </a:gdLst>
              <a:cxnLst>
                <a:cxn ang="0">
                  <a:pos x="T0" y="T1"/>
                </a:cxn>
                <a:cxn ang="0">
                  <a:pos x="T2" y="T3"/>
                </a:cxn>
                <a:cxn ang="0">
                  <a:pos x="T4" y="T5"/>
                </a:cxn>
              </a:cxnLst>
              <a:rect b="b" l="0" r="r" t="0"/>
              <a:pathLst>
                <a:path h="8" w="11">
                  <a:moveTo>
                    <a:pt x="11" y="6"/>
                  </a:moveTo>
                  <a:cubicBezTo>
                    <a:pt x="4" y="8"/>
                    <a:pt x="5" y="2"/>
                    <a:pt x="0" y="3"/>
                  </a:cubicBezTo>
                  <a:cubicBezTo>
                    <a:pt x="2" y="0"/>
                    <a:pt x="11" y="2"/>
                    <a:pt x="11" y="6"/>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2" name="Freeform 37"/>
            <p:cNvSpPr/>
            <p:nvPr/>
          </p:nvSpPr>
          <p:spPr bwMode="auto">
            <a:xfrm>
              <a:off x="3187700" y="1320800"/>
              <a:ext cx="60325" cy="34925"/>
            </a:xfrm>
            <a:custGeom>
              <a:gdLst>
                <a:gd fmla="*/ 16 w 16" name="T0"/>
                <a:gd fmla="*/ 5 h 9" name="T1"/>
                <a:gd fmla="*/ 2 w 16" name="T2"/>
                <a:gd fmla="*/ 5 h 9" name="T3"/>
                <a:gd fmla="*/ 6 w 16" name="T4"/>
                <a:gd fmla="*/ 1 h 9" name="T5"/>
                <a:gd fmla="*/ 16 w 16" name="T6"/>
                <a:gd fmla="*/ 5 h 9" name="T7"/>
              </a:gdLst>
              <a:cxnLst>
                <a:cxn ang="0">
                  <a:pos x="T0" y="T1"/>
                </a:cxn>
                <a:cxn ang="0">
                  <a:pos x="T2" y="T3"/>
                </a:cxn>
                <a:cxn ang="0">
                  <a:pos x="T4" y="T5"/>
                </a:cxn>
                <a:cxn ang="0">
                  <a:pos x="T6" y="T7"/>
                </a:cxn>
              </a:cxnLst>
              <a:rect b="b" l="0" r="r" t="0"/>
              <a:pathLst>
                <a:path h="9" w="16">
                  <a:moveTo>
                    <a:pt x="16" y="5"/>
                  </a:moveTo>
                  <a:cubicBezTo>
                    <a:pt x="14" y="9"/>
                    <a:pt x="4" y="9"/>
                    <a:pt x="2" y="5"/>
                  </a:cubicBezTo>
                  <a:cubicBezTo>
                    <a:pt x="0" y="0"/>
                    <a:pt x="7" y="4"/>
                    <a:pt x="6" y="1"/>
                  </a:cubicBezTo>
                  <a:cubicBezTo>
                    <a:pt x="9" y="3"/>
                    <a:pt x="12" y="4"/>
                    <a:pt x="16"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3" name="Freeform 38"/>
            <p:cNvSpPr/>
            <p:nvPr/>
          </p:nvSpPr>
          <p:spPr bwMode="auto">
            <a:xfrm>
              <a:off x="5400675" y="1343025"/>
              <a:ext cx="38100" cy="34925"/>
            </a:xfrm>
            <a:custGeom>
              <a:gdLst>
                <a:gd fmla="*/ 4 w 10" name="T0"/>
                <a:gd fmla="*/ 0 h 9" name="T1"/>
                <a:gd fmla="*/ 10 w 10" name="T2"/>
                <a:gd fmla="*/ 6 h 9" name="T3"/>
                <a:gd fmla="*/ 3 w 10" name="T4"/>
                <a:gd fmla="*/ 9 h 9" name="T5"/>
                <a:gd fmla="*/ 1 w 10" name="T6"/>
                <a:gd fmla="*/ 2 h 9" name="T7"/>
                <a:gd fmla="*/ 4 w 10" name="T8"/>
                <a:gd fmla="*/ 0 h 9" name="T9"/>
              </a:gdLst>
              <a:cxnLst>
                <a:cxn ang="0">
                  <a:pos x="T0" y="T1"/>
                </a:cxn>
                <a:cxn ang="0">
                  <a:pos x="T2" y="T3"/>
                </a:cxn>
                <a:cxn ang="0">
                  <a:pos x="T4" y="T5"/>
                </a:cxn>
                <a:cxn ang="0">
                  <a:pos x="T6" y="T7"/>
                </a:cxn>
                <a:cxn ang="0">
                  <a:pos x="T8" y="T9"/>
                </a:cxn>
              </a:cxnLst>
              <a:rect b="b" l="0" r="r" t="0"/>
              <a:pathLst>
                <a:path h="9" w="10">
                  <a:moveTo>
                    <a:pt x="4" y="0"/>
                  </a:moveTo>
                  <a:cubicBezTo>
                    <a:pt x="8" y="0"/>
                    <a:pt x="9" y="2"/>
                    <a:pt x="10" y="6"/>
                  </a:cubicBezTo>
                  <a:cubicBezTo>
                    <a:pt x="6" y="6"/>
                    <a:pt x="3" y="6"/>
                    <a:pt x="3" y="9"/>
                  </a:cubicBezTo>
                  <a:cubicBezTo>
                    <a:pt x="0" y="9"/>
                    <a:pt x="2" y="4"/>
                    <a:pt x="1" y="2"/>
                  </a:cubicBezTo>
                  <a:cubicBezTo>
                    <a:pt x="3" y="2"/>
                    <a:pt x="4" y="1"/>
                    <a:pt x="4"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4" name="Freeform 39"/>
            <p:cNvSpPr/>
            <p:nvPr/>
          </p:nvSpPr>
          <p:spPr bwMode="auto">
            <a:xfrm>
              <a:off x="2044700" y="1366837"/>
              <a:ext cx="38100" cy="25400"/>
            </a:xfrm>
            <a:custGeom>
              <a:gdLst>
                <a:gd fmla="*/ 10 w 10" name="T0"/>
                <a:gd fmla="*/ 6 h 7" name="T1"/>
                <a:gd fmla="*/ 0 w 10" name="T2"/>
                <a:gd fmla="*/ 7 h 7" name="T3"/>
                <a:gd fmla="*/ 10 w 10" name="T4"/>
                <a:gd fmla="*/ 6 h 7" name="T5"/>
              </a:gdLst>
              <a:cxnLst>
                <a:cxn ang="0">
                  <a:pos x="T0" y="T1"/>
                </a:cxn>
                <a:cxn ang="0">
                  <a:pos x="T2" y="T3"/>
                </a:cxn>
                <a:cxn ang="0">
                  <a:pos x="T4" y="T5"/>
                </a:cxn>
              </a:cxnLst>
              <a:rect b="b" l="0" r="r" t="0"/>
              <a:pathLst>
                <a:path h="7" w="10">
                  <a:moveTo>
                    <a:pt x="10" y="6"/>
                  </a:moveTo>
                  <a:cubicBezTo>
                    <a:pt x="5" y="5"/>
                    <a:pt x="3" y="6"/>
                    <a:pt x="0" y="7"/>
                  </a:cubicBezTo>
                  <a:cubicBezTo>
                    <a:pt x="0" y="4"/>
                    <a:pt x="10" y="0"/>
                    <a:pt x="10" y="6"/>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5" name="Freeform 40"/>
            <p:cNvSpPr/>
            <p:nvPr/>
          </p:nvSpPr>
          <p:spPr bwMode="auto">
            <a:xfrm>
              <a:off x="2705100" y="1384300"/>
              <a:ext cx="66675" cy="41275"/>
            </a:xfrm>
            <a:custGeom>
              <a:gdLst>
                <a:gd fmla="*/ 15 w 18" name="T0"/>
                <a:gd fmla="*/ 2 h 11" name="T1"/>
                <a:gd fmla="*/ 16 w 18" name="T2"/>
                <a:gd fmla="*/ 10 h 11" name="T3"/>
                <a:gd fmla="*/ 2 w 18" name="T4"/>
                <a:gd fmla="*/ 8 h 11" name="T5"/>
                <a:gd fmla="*/ 5 w 18" name="T6"/>
                <a:gd fmla="*/ 2 h 11" name="T7"/>
                <a:gd fmla="*/ 15 w 18" name="T8"/>
                <a:gd fmla="*/ 2 h 11" name="T9"/>
              </a:gdLst>
              <a:cxnLst>
                <a:cxn ang="0">
                  <a:pos x="T0" y="T1"/>
                </a:cxn>
                <a:cxn ang="0">
                  <a:pos x="T2" y="T3"/>
                </a:cxn>
                <a:cxn ang="0">
                  <a:pos x="T4" y="T5"/>
                </a:cxn>
                <a:cxn ang="0">
                  <a:pos x="T6" y="T7"/>
                </a:cxn>
                <a:cxn ang="0">
                  <a:pos x="T8" y="T9"/>
                </a:cxn>
              </a:cxnLst>
              <a:rect b="b" l="0" r="r" t="0"/>
              <a:pathLst>
                <a:path h="11" w="18">
                  <a:moveTo>
                    <a:pt x="15" y="2"/>
                  </a:moveTo>
                  <a:cubicBezTo>
                    <a:pt x="16" y="4"/>
                    <a:pt x="18" y="9"/>
                    <a:pt x="16" y="10"/>
                  </a:cubicBezTo>
                  <a:cubicBezTo>
                    <a:pt x="11" y="10"/>
                    <a:pt x="4" y="11"/>
                    <a:pt x="2" y="8"/>
                  </a:cubicBezTo>
                  <a:cubicBezTo>
                    <a:pt x="0" y="3"/>
                    <a:pt x="6" y="6"/>
                    <a:pt x="5" y="2"/>
                  </a:cubicBezTo>
                  <a:cubicBezTo>
                    <a:pt x="9" y="0"/>
                    <a:pt x="14" y="4"/>
                    <a:pt x="15"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6" name="Freeform 41"/>
            <p:cNvSpPr/>
            <p:nvPr/>
          </p:nvSpPr>
          <p:spPr bwMode="auto">
            <a:xfrm>
              <a:off x="2682875" y="1497012"/>
              <a:ext cx="77788" cy="38100"/>
            </a:xfrm>
            <a:custGeom>
              <a:gdLst>
                <a:gd fmla="*/ 19 w 21" name="T0"/>
                <a:gd fmla="*/ 4 h 10" name="T1"/>
                <a:gd fmla="*/ 14 w 21" name="T2"/>
                <a:gd fmla="*/ 7 h 10" name="T3"/>
                <a:gd fmla="*/ 8 w 21" name="T4"/>
                <a:gd fmla="*/ 8 h 10" name="T5"/>
                <a:gd fmla="*/ 2 w 21" name="T6"/>
                <a:gd fmla="*/ 7 h 10" name="T7"/>
                <a:gd fmla="*/ 4 w 21" name="T8"/>
                <a:gd fmla="*/ 3 h 10" name="T9"/>
                <a:gd fmla="*/ 8 w 21" name="T10"/>
                <a:gd fmla="*/ 0 h 10" name="T11"/>
                <a:gd fmla="*/ 19 w 21" name="T12"/>
                <a:gd fmla="*/ 4 h 10" name="T13"/>
              </a:gdLst>
              <a:cxnLst>
                <a:cxn ang="0">
                  <a:pos x="T0" y="T1"/>
                </a:cxn>
                <a:cxn ang="0">
                  <a:pos x="T2" y="T3"/>
                </a:cxn>
                <a:cxn ang="0">
                  <a:pos x="T4" y="T5"/>
                </a:cxn>
                <a:cxn ang="0">
                  <a:pos x="T6" y="T7"/>
                </a:cxn>
                <a:cxn ang="0">
                  <a:pos x="T8" y="T9"/>
                </a:cxn>
                <a:cxn ang="0">
                  <a:pos x="T10" y="T11"/>
                </a:cxn>
                <a:cxn ang="0">
                  <a:pos x="T12" y="T13"/>
                </a:cxn>
              </a:cxnLst>
              <a:rect b="b" l="0" r="r" t="0"/>
              <a:pathLst>
                <a:path h="10" w="21">
                  <a:moveTo>
                    <a:pt x="19" y="4"/>
                  </a:moveTo>
                  <a:cubicBezTo>
                    <a:pt x="21" y="8"/>
                    <a:pt x="16" y="7"/>
                    <a:pt x="14" y="7"/>
                  </a:cubicBezTo>
                  <a:cubicBezTo>
                    <a:pt x="13" y="7"/>
                    <a:pt x="9" y="10"/>
                    <a:pt x="8" y="8"/>
                  </a:cubicBezTo>
                  <a:cubicBezTo>
                    <a:pt x="7" y="7"/>
                    <a:pt x="4" y="8"/>
                    <a:pt x="2" y="7"/>
                  </a:cubicBezTo>
                  <a:cubicBezTo>
                    <a:pt x="0" y="3"/>
                    <a:pt x="9" y="4"/>
                    <a:pt x="4" y="3"/>
                  </a:cubicBezTo>
                  <a:cubicBezTo>
                    <a:pt x="4" y="1"/>
                    <a:pt x="8" y="2"/>
                    <a:pt x="8" y="0"/>
                  </a:cubicBezTo>
                  <a:cubicBezTo>
                    <a:pt x="12" y="1"/>
                    <a:pt x="17" y="2"/>
                    <a:pt x="19" y="4"/>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7" name="Freeform 42"/>
            <p:cNvSpPr/>
            <p:nvPr/>
          </p:nvSpPr>
          <p:spPr bwMode="auto">
            <a:xfrm>
              <a:off x="2682875" y="1554162"/>
              <a:ext cx="36513" cy="19050"/>
            </a:xfrm>
            <a:custGeom>
              <a:gdLst>
                <a:gd fmla="*/ 8 w 10" name="T0"/>
                <a:gd fmla="*/ 5 h 5" name="T1"/>
                <a:gd fmla="*/ 2 w 10" name="T2"/>
                <a:gd fmla="*/ 5 h 5" name="T3"/>
                <a:gd fmla="*/ 8 w 10" name="T4"/>
                <a:gd fmla="*/ 5 h 5" name="T5"/>
              </a:gdLst>
              <a:cxnLst>
                <a:cxn ang="0">
                  <a:pos x="T0" y="T1"/>
                </a:cxn>
                <a:cxn ang="0">
                  <a:pos x="T2" y="T3"/>
                </a:cxn>
                <a:cxn ang="0">
                  <a:pos x="T4" y="T5"/>
                </a:cxn>
              </a:cxnLst>
              <a:rect b="b" l="0" r="r" t="0"/>
              <a:pathLst>
                <a:path h="5" w="10">
                  <a:moveTo>
                    <a:pt x="8" y="5"/>
                  </a:moveTo>
                  <a:cubicBezTo>
                    <a:pt x="5" y="2"/>
                    <a:pt x="6" y="5"/>
                    <a:pt x="2" y="5"/>
                  </a:cubicBezTo>
                  <a:cubicBezTo>
                    <a:pt x="0" y="0"/>
                    <a:pt x="10" y="0"/>
                    <a:pt x="8"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8" name="Freeform 43"/>
            <p:cNvSpPr/>
            <p:nvPr/>
          </p:nvSpPr>
          <p:spPr bwMode="auto">
            <a:xfrm>
              <a:off x="2565400" y="1579562"/>
              <a:ext cx="41275" cy="22225"/>
            </a:xfrm>
            <a:custGeom>
              <a:gdLst>
                <a:gd fmla="*/ 9 w 11" name="T0"/>
                <a:gd fmla="*/ 0 h 6" name="T1"/>
                <a:gd fmla="*/ 11 w 11" name="T2"/>
                <a:gd fmla="*/ 3 h 6" name="T3"/>
                <a:gd fmla="*/ 5 w 11" name="T4"/>
                <a:gd fmla="*/ 5 h 6" name="T5"/>
                <a:gd fmla="*/ 0 w 11" name="T6"/>
                <a:gd fmla="*/ 5 h 6" name="T7"/>
                <a:gd fmla="*/ 9 w 11" name="T8"/>
                <a:gd fmla="*/ 0 h 6" name="T9"/>
              </a:gdLst>
              <a:cxnLst>
                <a:cxn ang="0">
                  <a:pos x="T0" y="T1"/>
                </a:cxn>
                <a:cxn ang="0">
                  <a:pos x="T2" y="T3"/>
                </a:cxn>
                <a:cxn ang="0">
                  <a:pos x="T4" y="T5"/>
                </a:cxn>
                <a:cxn ang="0">
                  <a:pos x="T6" y="T7"/>
                </a:cxn>
                <a:cxn ang="0">
                  <a:pos x="T8" y="T9"/>
                </a:cxn>
              </a:cxnLst>
              <a:rect b="b" l="0" r="r" t="0"/>
              <a:pathLst>
                <a:path h="6" w="11">
                  <a:moveTo>
                    <a:pt x="9" y="0"/>
                  </a:moveTo>
                  <a:cubicBezTo>
                    <a:pt x="9" y="2"/>
                    <a:pt x="10" y="3"/>
                    <a:pt x="11" y="3"/>
                  </a:cubicBezTo>
                  <a:cubicBezTo>
                    <a:pt x="11" y="6"/>
                    <a:pt x="6" y="3"/>
                    <a:pt x="5" y="5"/>
                  </a:cubicBezTo>
                  <a:cubicBezTo>
                    <a:pt x="4" y="6"/>
                    <a:pt x="5" y="5"/>
                    <a:pt x="0" y="5"/>
                  </a:cubicBezTo>
                  <a:cubicBezTo>
                    <a:pt x="2" y="2"/>
                    <a:pt x="4" y="0"/>
                    <a:pt x="9"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39" name="Freeform 44"/>
            <p:cNvSpPr/>
            <p:nvPr/>
          </p:nvSpPr>
          <p:spPr bwMode="auto">
            <a:xfrm>
              <a:off x="2644775" y="1601787"/>
              <a:ext cx="14288" cy="26988"/>
            </a:xfrm>
            <a:custGeom>
              <a:gdLst>
                <a:gd fmla="*/ 1 w 4" name="T0"/>
                <a:gd fmla="*/ 0 h 7" name="T1"/>
                <a:gd fmla="*/ 4 w 4" name="T2"/>
                <a:gd fmla="*/ 6 h 7" name="T3"/>
                <a:gd fmla="*/ 1 w 4" name="T4"/>
                <a:gd fmla="*/ 0 h 7" name="T5"/>
              </a:gdLst>
              <a:cxnLst>
                <a:cxn ang="0">
                  <a:pos x="T0" y="T1"/>
                </a:cxn>
                <a:cxn ang="0">
                  <a:pos x="T2" y="T3"/>
                </a:cxn>
                <a:cxn ang="0">
                  <a:pos x="T4" y="T5"/>
                </a:cxn>
              </a:cxnLst>
              <a:rect b="b" l="0" r="r" t="0"/>
              <a:pathLst>
                <a:path h="7" w="4">
                  <a:moveTo>
                    <a:pt x="1" y="0"/>
                  </a:moveTo>
                  <a:cubicBezTo>
                    <a:pt x="4" y="0"/>
                    <a:pt x="4" y="2"/>
                    <a:pt x="4" y="6"/>
                  </a:cubicBezTo>
                  <a:cubicBezTo>
                    <a:pt x="0" y="7"/>
                    <a:pt x="1" y="2"/>
                    <a:pt x="1"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0" name="Freeform 45"/>
            <p:cNvSpPr/>
            <p:nvPr/>
          </p:nvSpPr>
          <p:spPr bwMode="auto">
            <a:xfrm>
              <a:off x="4148137" y="1824037"/>
              <a:ext cx="93663" cy="107950"/>
            </a:xfrm>
            <a:custGeom>
              <a:gdLst>
                <a:gd fmla="*/ 10 w 25" name="T0"/>
                <a:gd fmla="*/ 0 h 29" name="T1"/>
                <a:gd fmla="*/ 11 w 25" name="T2"/>
                <a:gd fmla="*/ 1 h 29" name="T3"/>
                <a:gd fmla="*/ 21 w 25" name="T4"/>
                <a:gd fmla="*/ 1 h 29" name="T5"/>
                <a:gd fmla="*/ 25 w 25" name="T6"/>
                <a:gd fmla="*/ 4 h 29" name="T7"/>
                <a:gd fmla="*/ 24 w 25" name="T8"/>
                <a:gd fmla="*/ 7 h 29" name="T9"/>
                <a:gd fmla="*/ 21 w 25" name="T10"/>
                <a:gd fmla="*/ 8 h 29" name="T11"/>
                <a:gd fmla="*/ 24 w 25" name="T12"/>
                <a:gd fmla="*/ 15 h 29" name="T13"/>
                <a:gd fmla="*/ 22 w 25" name="T14"/>
                <a:gd fmla="*/ 22 h 29" name="T15"/>
                <a:gd fmla="*/ 15 w 25" name="T16"/>
                <a:gd fmla="*/ 22 h 29" name="T17"/>
                <a:gd fmla="*/ 14 w 25" name="T18"/>
                <a:gd fmla="*/ 27 h 29" name="T19"/>
                <a:gd fmla="*/ 11 w 25" name="T20"/>
                <a:gd fmla="*/ 29 h 29" name="T21"/>
                <a:gd fmla="*/ 3 w 25" name="T22"/>
                <a:gd fmla="*/ 29 h 29" name="T23"/>
                <a:gd fmla="*/ 6 w 25" name="T24"/>
                <a:gd fmla="*/ 21 h 29" name="T25"/>
                <a:gd fmla="*/ 6 w 25" name="T26"/>
                <a:gd fmla="*/ 15 h 29" name="T27"/>
                <a:gd fmla="*/ 3 w 25" name="T28"/>
                <a:gd fmla="*/ 8 h 29" name="T29"/>
                <a:gd fmla="*/ 8 w 25" name="T30"/>
                <a:gd fmla="*/ 10 h 29" name="T31"/>
                <a:gd fmla="*/ 10 w 25" name="T32"/>
                <a:gd fmla="*/ 0 h 29"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28" w="25">
                  <a:moveTo>
                    <a:pt x="10" y="0"/>
                  </a:moveTo>
                  <a:cubicBezTo>
                    <a:pt x="11" y="0"/>
                    <a:pt x="11" y="1"/>
                    <a:pt x="11" y="1"/>
                  </a:cubicBezTo>
                  <a:cubicBezTo>
                    <a:pt x="11" y="4"/>
                    <a:pt x="17" y="0"/>
                    <a:pt x="21" y="1"/>
                  </a:cubicBezTo>
                  <a:cubicBezTo>
                    <a:pt x="22" y="3"/>
                    <a:pt x="23" y="4"/>
                    <a:pt x="25" y="4"/>
                  </a:cubicBezTo>
                  <a:cubicBezTo>
                    <a:pt x="25" y="6"/>
                    <a:pt x="25" y="7"/>
                    <a:pt x="24" y="7"/>
                  </a:cubicBezTo>
                  <a:cubicBezTo>
                    <a:pt x="24" y="8"/>
                    <a:pt x="22" y="8"/>
                    <a:pt x="21" y="8"/>
                  </a:cubicBezTo>
                  <a:cubicBezTo>
                    <a:pt x="21" y="12"/>
                    <a:pt x="24" y="12"/>
                    <a:pt x="24" y="15"/>
                  </a:cubicBezTo>
                  <a:cubicBezTo>
                    <a:pt x="24" y="17"/>
                    <a:pt x="22" y="19"/>
                    <a:pt x="22" y="22"/>
                  </a:cubicBezTo>
                  <a:cubicBezTo>
                    <a:pt x="15" y="22"/>
                    <a:pt x="15" y="22"/>
                    <a:pt x="15" y="22"/>
                  </a:cubicBezTo>
                  <a:cubicBezTo>
                    <a:pt x="13" y="22"/>
                    <a:pt x="15" y="25"/>
                    <a:pt x="14" y="27"/>
                  </a:cubicBezTo>
                  <a:cubicBezTo>
                    <a:pt x="14" y="27"/>
                    <a:pt x="10" y="27"/>
                    <a:pt x="11" y="29"/>
                  </a:cubicBezTo>
                  <a:cubicBezTo>
                    <a:pt x="3" y="29"/>
                    <a:pt x="3" y="29"/>
                    <a:pt x="3" y="29"/>
                  </a:cubicBezTo>
                  <a:cubicBezTo>
                    <a:pt x="4" y="27"/>
                    <a:pt x="0" y="20"/>
                    <a:pt x="6" y="21"/>
                  </a:cubicBezTo>
                  <a:cubicBezTo>
                    <a:pt x="6" y="17"/>
                    <a:pt x="3" y="18"/>
                    <a:pt x="6" y="15"/>
                  </a:cubicBezTo>
                  <a:cubicBezTo>
                    <a:pt x="7" y="11"/>
                    <a:pt x="2" y="13"/>
                    <a:pt x="3" y="8"/>
                  </a:cubicBezTo>
                  <a:cubicBezTo>
                    <a:pt x="6" y="8"/>
                    <a:pt x="6" y="9"/>
                    <a:pt x="8" y="10"/>
                  </a:cubicBezTo>
                  <a:cubicBezTo>
                    <a:pt x="11" y="9"/>
                    <a:pt x="9" y="3"/>
                    <a:pt x="10"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1" name="Freeform 46"/>
            <p:cNvSpPr/>
            <p:nvPr/>
          </p:nvSpPr>
          <p:spPr bwMode="auto">
            <a:xfrm>
              <a:off x="833437" y="1827212"/>
              <a:ext cx="30163" cy="26988"/>
            </a:xfrm>
            <a:custGeom>
              <a:gdLst>
                <a:gd fmla="*/ 7 w 8" name="T0"/>
                <a:gd fmla="*/ 0 h 7" name="T1"/>
                <a:gd fmla="*/ 6 w 8" name="T2"/>
                <a:gd fmla="*/ 3 h 7" name="T3"/>
                <a:gd fmla="*/ 0 w 8" name="T4"/>
                <a:gd fmla="*/ 5 h 7" name="T5"/>
                <a:gd fmla="*/ 7 w 8" name="T6"/>
                <a:gd fmla="*/ 0 h 7" name="T7"/>
              </a:gdLst>
              <a:cxnLst>
                <a:cxn ang="0">
                  <a:pos x="T0" y="T1"/>
                </a:cxn>
                <a:cxn ang="0">
                  <a:pos x="T2" y="T3"/>
                </a:cxn>
                <a:cxn ang="0">
                  <a:pos x="T4" y="T5"/>
                </a:cxn>
                <a:cxn ang="0">
                  <a:pos x="T6" y="T7"/>
                </a:cxn>
              </a:cxnLst>
              <a:rect b="b" l="0" r="r" t="0"/>
              <a:pathLst>
                <a:path h="7" w="8">
                  <a:moveTo>
                    <a:pt x="7" y="0"/>
                  </a:moveTo>
                  <a:cubicBezTo>
                    <a:pt x="8" y="2"/>
                    <a:pt x="6" y="2"/>
                    <a:pt x="6" y="3"/>
                  </a:cubicBezTo>
                  <a:cubicBezTo>
                    <a:pt x="4" y="6"/>
                    <a:pt x="3" y="7"/>
                    <a:pt x="0" y="5"/>
                  </a:cubicBezTo>
                  <a:cubicBezTo>
                    <a:pt x="1" y="2"/>
                    <a:pt x="4" y="1"/>
                    <a:pt x="7"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2" name="Freeform 47"/>
            <p:cNvSpPr/>
            <p:nvPr/>
          </p:nvSpPr>
          <p:spPr bwMode="auto">
            <a:xfrm>
              <a:off x="1519237" y="1849437"/>
              <a:ext cx="33338" cy="52388"/>
            </a:xfrm>
            <a:custGeom>
              <a:gdLst>
                <a:gd fmla="*/ 2 w 9" name="T0"/>
                <a:gd fmla="*/ 0 h 14" name="T1"/>
                <a:gd fmla="*/ 9 w 9" name="T2"/>
                <a:gd fmla="*/ 10 h 14" name="T3"/>
                <a:gd fmla="*/ 4 w 9" name="T4"/>
                <a:gd fmla="*/ 7 h 14" name="T5"/>
                <a:gd fmla="*/ 2 w 9" name="T6"/>
                <a:gd fmla="*/ 0 h 14" name="T7"/>
              </a:gdLst>
              <a:cxnLst>
                <a:cxn ang="0">
                  <a:pos x="T0" y="T1"/>
                </a:cxn>
                <a:cxn ang="0">
                  <a:pos x="T2" y="T3"/>
                </a:cxn>
                <a:cxn ang="0">
                  <a:pos x="T4" y="T5"/>
                </a:cxn>
                <a:cxn ang="0">
                  <a:pos x="T6" y="T7"/>
                </a:cxn>
              </a:cxnLst>
              <a:rect b="b" l="0" r="r" t="0"/>
              <a:pathLst>
                <a:path h="14" w="9">
                  <a:moveTo>
                    <a:pt x="2" y="0"/>
                  </a:moveTo>
                  <a:cubicBezTo>
                    <a:pt x="5" y="3"/>
                    <a:pt x="5" y="8"/>
                    <a:pt x="9" y="10"/>
                  </a:cubicBezTo>
                  <a:cubicBezTo>
                    <a:pt x="8" y="14"/>
                    <a:pt x="4" y="9"/>
                    <a:pt x="4" y="7"/>
                  </a:cubicBezTo>
                  <a:cubicBezTo>
                    <a:pt x="0" y="7"/>
                    <a:pt x="0" y="2"/>
                    <a:pt x="2"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3" name="Freeform 48"/>
            <p:cNvSpPr/>
            <p:nvPr/>
          </p:nvSpPr>
          <p:spPr bwMode="auto">
            <a:xfrm>
              <a:off x="7407275" y="1827212"/>
              <a:ext cx="55563" cy="244475"/>
            </a:xfrm>
            <a:custGeom>
              <a:gdLst>
                <a:gd fmla="*/ 5 w 15" name="T0"/>
                <a:gd fmla="*/ 7 h 65" name="T1"/>
                <a:gd fmla="*/ 8 w 15" name="T2"/>
                <a:gd fmla="*/ 17 h 65" name="T3"/>
                <a:gd fmla="*/ 9 w 15" name="T4"/>
                <a:gd fmla="*/ 23 h 65" name="T5"/>
                <a:gd fmla="*/ 9 w 15" name="T6"/>
                <a:gd fmla="*/ 27 h 65" name="T7"/>
                <a:gd fmla="*/ 11 w 15" name="T8"/>
                <a:gd fmla="*/ 38 h 65" name="T9"/>
                <a:gd fmla="*/ 15 w 15" name="T10"/>
                <a:gd fmla="*/ 44 h 65" name="T11"/>
                <a:gd fmla="*/ 9 w 15" name="T12"/>
                <a:gd fmla="*/ 45 h 65" name="T13"/>
                <a:gd fmla="*/ 9 w 15" name="T14"/>
                <a:gd fmla="*/ 55 h 65" name="T15"/>
                <a:gd fmla="*/ 6 w 15" name="T16"/>
                <a:gd fmla="*/ 55 h 65" name="T17"/>
                <a:gd fmla="*/ 9 w 15" name="T18"/>
                <a:gd fmla="*/ 65 h 65" name="T19"/>
                <a:gd fmla="*/ 2 w 15" name="T20"/>
                <a:gd fmla="*/ 63 h 65" name="T21"/>
                <a:gd fmla="*/ 4 w 15" name="T22"/>
                <a:gd fmla="*/ 55 h 65" name="T23"/>
                <a:gd fmla="*/ 1 w 15" name="T24"/>
                <a:gd fmla="*/ 51 h 65" name="T25"/>
                <a:gd fmla="*/ 4 w 15" name="T26"/>
                <a:gd fmla="*/ 34 h 65" name="T27"/>
                <a:gd fmla="*/ 1 w 15" name="T28"/>
                <a:gd fmla="*/ 27 h 65" name="T29"/>
                <a:gd fmla="*/ 1 w 15" name="T30"/>
                <a:gd fmla="*/ 17 h 65" name="T31"/>
                <a:gd fmla="*/ 5 w 15" name="T32"/>
                <a:gd fmla="*/ 13 h 65" name="T33"/>
                <a:gd fmla="*/ 6 w 15" name="T34"/>
                <a:gd fmla="*/ 9 h 65" name="T35"/>
                <a:gd fmla="*/ 5 w 15" name="T36"/>
                <a:gd fmla="*/ 7 h 65"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5" w="15">
                  <a:moveTo>
                    <a:pt x="5" y="7"/>
                  </a:moveTo>
                  <a:cubicBezTo>
                    <a:pt x="11" y="0"/>
                    <a:pt x="5" y="15"/>
                    <a:pt x="8" y="17"/>
                  </a:cubicBezTo>
                  <a:cubicBezTo>
                    <a:pt x="10" y="19"/>
                    <a:pt x="6" y="20"/>
                    <a:pt x="9" y="23"/>
                  </a:cubicBezTo>
                  <a:cubicBezTo>
                    <a:pt x="11" y="25"/>
                    <a:pt x="9" y="25"/>
                    <a:pt x="9" y="27"/>
                  </a:cubicBezTo>
                  <a:cubicBezTo>
                    <a:pt x="9" y="28"/>
                    <a:pt x="12" y="33"/>
                    <a:pt x="11" y="38"/>
                  </a:cubicBezTo>
                  <a:cubicBezTo>
                    <a:pt x="10" y="42"/>
                    <a:pt x="13" y="43"/>
                    <a:pt x="15" y="44"/>
                  </a:cubicBezTo>
                  <a:cubicBezTo>
                    <a:pt x="14" y="47"/>
                    <a:pt x="11" y="47"/>
                    <a:pt x="9" y="45"/>
                  </a:cubicBezTo>
                  <a:cubicBezTo>
                    <a:pt x="8" y="49"/>
                    <a:pt x="9" y="55"/>
                    <a:pt x="9" y="55"/>
                  </a:cubicBezTo>
                  <a:cubicBezTo>
                    <a:pt x="9" y="55"/>
                    <a:pt x="6" y="55"/>
                    <a:pt x="6" y="55"/>
                  </a:cubicBezTo>
                  <a:cubicBezTo>
                    <a:pt x="6" y="58"/>
                    <a:pt x="10" y="59"/>
                    <a:pt x="9" y="65"/>
                  </a:cubicBezTo>
                  <a:cubicBezTo>
                    <a:pt x="5" y="63"/>
                    <a:pt x="5" y="65"/>
                    <a:pt x="2" y="63"/>
                  </a:cubicBezTo>
                  <a:cubicBezTo>
                    <a:pt x="5" y="60"/>
                    <a:pt x="1" y="59"/>
                    <a:pt x="4" y="55"/>
                  </a:cubicBezTo>
                  <a:cubicBezTo>
                    <a:pt x="4" y="53"/>
                    <a:pt x="2" y="51"/>
                    <a:pt x="1" y="51"/>
                  </a:cubicBezTo>
                  <a:cubicBezTo>
                    <a:pt x="2" y="47"/>
                    <a:pt x="5" y="41"/>
                    <a:pt x="4" y="34"/>
                  </a:cubicBezTo>
                  <a:cubicBezTo>
                    <a:pt x="3" y="31"/>
                    <a:pt x="1" y="29"/>
                    <a:pt x="1" y="27"/>
                  </a:cubicBezTo>
                  <a:cubicBezTo>
                    <a:pt x="0" y="23"/>
                    <a:pt x="4" y="20"/>
                    <a:pt x="1" y="17"/>
                  </a:cubicBezTo>
                  <a:cubicBezTo>
                    <a:pt x="1" y="15"/>
                    <a:pt x="3" y="14"/>
                    <a:pt x="5" y="13"/>
                  </a:cubicBezTo>
                  <a:cubicBezTo>
                    <a:pt x="5" y="11"/>
                    <a:pt x="5" y="9"/>
                    <a:pt x="6" y="9"/>
                  </a:cubicBezTo>
                  <a:cubicBezTo>
                    <a:pt x="7" y="8"/>
                    <a:pt x="6" y="7"/>
                    <a:pt x="5" y="7"/>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4" name="Freeform 49"/>
            <p:cNvSpPr/>
            <p:nvPr/>
          </p:nvSpPr>
          <p:spPr bwMode="auto">
            <a:xfrm>
              <a:off x="792162" y="1854200"/>
              <a:ext cx="14288" cy="25400"/>
            </a:xfrm>
            <a:custGeom>
              <a:gdLst>
                <a:gd fmla="*/ 1 w 4" name="T0"/>
                <a:gd fmla="*/ 0 h 7" name="T1"/>
                <a:gd fmla="*/ 0 w 4" name="T2"/>
                <a:gd fmla="*/ 5 h 7" name="T3"/>
                <a:gd fmla="*/ 0 w 4" name="T4"/>
                <a:gd fmla="*/ 2 h 7" name="T5"/>
                <a:gd fmla="*/ 1 w 4" name="T6"/>
                <a:gd fmla="*/ 0 h 7" name="T7"/>
              </a:gdLst>
              <a:cxnLst>
                <a:cxn ang="0">
                  <a:pos x="T0" y="T1"/>
                </a:cxn>
                <a:cxn ang="0">
                  <a:pos x="T2" y="T3"/>
                </a:cxn>
                <a:cxn ang="0">
                  <a:pos x="T4" y="T5"/>
                </a:cxn>
                <a:cxn ang="0">
                  <a:pos x="T6" y="T7"/>
                </a:cxn>
              </a:cxnLst>
              <a:rect b="b" l="0" r="r" t="0"/>
              <a:pathLst>
                <a:path h="7" w="4">
                  <a:moveTo>
                    <a:pt x="1" y="0"/>
                  </a:moveTo>
                  <a:cubicBezTo>
                    <a:pt x="4" y="0"/>
                    <a:pt x="3" y="7"/>
                    <a:pt x="0" y="5"/>
                  </a:cubicBezTo>
                  <a:cubicBezTo>
                    <a:pt x="0" y="2"/>
                    <a:pt x="0" y="2"/>
                    <a:pt x="0" y="2"/>
                  </a:cubicBezTo>
                  <a:cubicBezTo>
                    <a:pt x="1" y="2"/>
                    <a:pt x="1" y="1"/>
                    <a:pt x="1"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5" name="Freeform 50"/>
            <p:cNvSpPr/>
            <p:nvPr/>
          </p:nvSpPr>
          <p:spPr bwMode="auto">
            <a:xfrm>
              <a:off x="3090862" y="1939925"/>
              <a:ext cx="157163" cy="131763"/>
            </a:xfrm>
            <a:custGeom>
              <a:gdLst>
                <a:gd fmla="*/ 18 w 42" name="T0"/>
                <a:gd fmla="*/ 0 h 35" name="T1"/>
                <a:gd fmla="*/ 22 w 42" name="T2"/>
                <a:gd fmla="*/ 3 h 35" name="T3"/>
                <a:gd fmla="*/ 21 w 42" name="T4"/>
                <a:gd fmla="*/ 8 h 35" name="T5"/>
                <a:gd fmla="*/ 27 w 42" name="T6"/>
                <a:gd fmla="*/ 11 h 35" name="T7"/>
                <a:gd fmla="*/ 35 w 42" name="T8"/>
                <a:gd fmla="*/ 14 h 35" name="T9"/>
                <a:gd fmla="*/ 34 w 42" name="T10"/>
                <a:gd fmla="*/ 19 h 35" name="T11"/>
                <a:gd fmla="*/ 38 w 42" name="T12"/>
                <a:gd fmla="*/ 21 h 35" name="T13"/>
                <a:gd fmla="*/ 41 w 42" name="T14"/>
                <a:gd fmla="*/ 25 h 35" name="T15"/>
                <a:gd fmla="*/ 38 w 42" name="T16"/>
                <a:gd fmla="*/ 32 h 35" name="T17"/>
                <a:gd fmla="*/ 36 w 42" name="T18"/>
                <a:gd fmla="*/ 29 h 35" name="T19"/>
                <a:gd fmla="*/ 28 w 42" name="T20"/>
                <a:gd fmla="*/ 29 h 35" name="T21"/>
                <a:gd fmla="*/ 22 w 42" name="T22"/>
                <a:gd fmla="*/ 35 h 35" name="T23"/>
                <a:gd fmla="*/ 20 w 42" name="T24"/>
                <a:gd fmla="*/ 31 h 35" name="T25"/>
                <a:gd fmla="*/ 15 w 42" name="T26"/>
                <a:gd fmla="*/ 29 h 35" name="T27"/>
                <a:gd fmla="*/ 10 w 42" name="T28"/>
                <a:gd fmla="*/ 25 h 35" name="T29"/>
                <a:gd fmla="*/ 0 w 42" name="T30"/>
                <a:gd fmla="*/ 26 h 35" name="T31"/>
                <a:gd fmla="*/ 1 w 42" name="T32"/>
                <a:gd fmla="*/ 21 h 35" name="T33"/>
                <a:gd fmla="*/ 7 w 42" name="T34"/>
                <a:gd fmla="*/ 18 h 35" name="T35"/>
                <a:gd fmla="*/ 10 w 42" name="T36"/>
                <a:gd fmla="*/ 12 h 35" name="T37"/>
                <a:gd fmla="*/ 11 w 42" name="T38"/>
                <a:gd fmla="*/ 5 h 35" name="T39"/>
                <a:gd fmla="*/ 14 w 42" name="T40"/>
                <a:gd fmla="*/ 5 h 35" name="T41"/>
                <a:gd fmla="*/ 14 w 42" name="T42"/>
                <a:gd fmla="*/ 3 h 35" name="T43"/>
                <a:gd fmla="*/ 18 w 42" name="T44"/>
                <a:gd fmla="*/ 0 h 3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35" w="42">
                  <a:moveTo>
                    <a:pt x="18" y="0"/>
                  </a:moveTo>
                  <a:cubicBezTo>
                    <a:pt x="20" y="0"/>
                    <a:pt x="20" y="2"/>
                    <a:pt x="22" y="3"/>
                  </a:cubicBezTo>
                  <a:cubicBezTo>
                    <a:pt x="22" y="5"/>
                    <a:pt x="18" y="5"/>
                    <a:pt x="21" y="8"/>
                  </a:cubicBezTo>
                  <a:cubicBezTo>
                    <a:pt x="20" y="12"/>
                    <a:pt x="25" y="10"/>
                    <a:pt x="27" y="11"/>
                  </a:cubicBezTo>
                  <a:cubicBezTo>
                    <a:pt x="28" y="12"/>
                    <a:pt x="30" y="16"/>
                    <a:pt x="35" y="14"/>
                  </a:cubicBezTo>
                  <a:cubicBezTo>
                    <a:pt x="35" y="17"/>
                    <a:pt x="38" y="18"/>
                    <a:pt x="34" y="19"/>
                  </a:cubicBezTo>
                  <a:cubicBezTo>
                    <a:pt x="33" y="22"/>
                    <a:pt x="37" y="20"/>
                    <a:pt x="38" y="21"/>
                  </a:cubicBezTo>
                  <a:cubicBezTo>
                    <a:pt x="39" y="22"/>
                    <a:pt x="37" y="27"/>
                    <a:pt x="41" y="25"/>
                  </a:cubicBezTo>
                  <a:cubicBezTo>
                    <a:pt x="42" y="29"/>
                    <a:pt x="37" y="28"/>
                    <a:pt x="38" y="32"/>
                  </a:cubicBezTo>
                  <a:cubicBezTo>
                    <a:pt x="36" y="32"/>
                    <a:pt x="37" y="30"/>
                    <a:pt x="36" y="29"/>
                  </a:cubicBezTo>
                  <a:cubicBezTo>
                    <a:pt x="31" y="29"/>
                    <a:pt x="32" y="31"/>
                    <a:pt x="28" y="29"/>
                  </a:cubicBezTo>
                  <a:cubicBezTo>
                    <a:pt x="26" y="31"/>
                    <a:pt x="22" y="31"/>
                    <a:pt x="22" y="35"/>
                  </a:cubicBezTo>
                  <a:cubicBezTo>
                    <a:pt x="20" y="35"/>
                    <a:pt x="21" y="32"/>
                    <a:pt x="20" y="31"/>
                  </a:cubicBezTo>
                  <a:cubicBezTo>
                    <a:pt x="19" y="30"/>
                    <a:pt x="16" y="30"/>
                    <a:pt x="15" y="29"/>
                  </a:cubicBezTo>
                  <a:cubicBezTo>
                    <a:pt x="14" y="28"/>
                    <a:pt x="13" y="26"/>
                    <a:pt x="10" y="25"/>
                  </a:cubicBezTo>
                  <a:cubicBezTo>
                    <a:pt x="5" y="24"/>
                    <a:pt x="5" y="28"/>
                    <a:pt x="0" y="26"/>
                  </a:cubicBezTo>
                  <a:cubicBezTo>
                    <a:pt x="1" y="25"/>
                    <a:pt x="1" y="23"/>
                    <a:pt x="1" y="21"/>
                  </a:cubicBezTo>
                  <a:cubicBezTo>
                    <a:pt x="6" y="23"/>
                    <a:pt x="2" y="16"/>
                    <a:pt x="7" y="18"/>
                  </a:cubicBezTo>
                  <a:cubicBezTo>
                    <a:pt x="5" y="15"/>
                    <a:pt x="9" y="14"/>
                    <a:pt x="10" y="12"/>
                  </a:cubicBezTo>
                  <a:cubicBezTo>
                    <a:pt x="11" y="11"/>
                    <a:pt x="9" y="8"/>
                    <a:pt x="11" y="5"/>
                  </a:cubicBezTo>
                  <a:cubicBezTo>
                    <a:pt x="12" y="5"/>
                    <a:pt x="14" y="6"/>
                    <a:pt x="14" y="5"/>
                  </a:cubicBezTo>
                  <a:cubicBezTo>
                    <a:pt x="14" y="5"/>
                    <a:pt x="14" y="3"/>
                    <a:pt x="14" y="3"/>
                  </a:cubicBezTo>
                  <a:cubicBezTo>
                    <a:pt x="15" y="1"/>
                    <a:pt x="18" y="2"/>
                    <a:pt x="18"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6" name="Freeform 51"/>
            <p:cNvSpPr/>
            <p:nvPr/>
          </p:nvSpPr>
          <p:spPr bwMode="auto">
            <a:xfrm>
              <a:off x="3008312" y="1981200"/>
              <a:ext cx="33338" cy="33338"/>
            </a:xfrm>
            <a:custGeom>
              <a:gdLst>
                <a:gd fmla="*/ 0 w 9" name="T0"/>
                <a:gd fmla="*/ 0 h 9" name="T1"/>
                <a:gd fmla="*/ 9 w 9" name="T2"/>
                <a:gd fmla="*/ 4 h 9" name="T3"/>
                <a:gd fmla="*/ 0 w 9" name="T4"/>
                <a:gd fmla="*/ 0 h 9" name="T5"/>
              </a:gdLst>
              <a:cxnLst>
                <a:cxn ang="0">
                  <a:pos x="T0" y="T1"/>
                </a:cxn>
                <a:cxn ang="0">
                  <a:pos x="T2" y="T3"/>
                </a:cxn>
                <a:cxn ang="0">
                  <a:pos x="T4" y="T5"/>
                </a:cxn>
              </a:cxnLst>
              <a:rect b="b" l="0" r="r" t="0"/>
              <a:pathLst>
                <a:path h="9" w="9">
                  <a:moveTo>
                    <a:pt x="0" y="0"/>
                  </a:moveTo>
                  <a:cubicBezTo>
                    <a:pt x="5" y="0"/>
                    <a:pt x="5" y="4"/>
                    <a:pt x="9" y="4"/>
                  </a:cubicBezTo>
                  <a:cubicBezTo>
                    <a:pt x="8" y="9"/>
                    <a:pt x="0" y="5"/>
                    <a:pt x="0"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7" name="Freeform 52"/>
            <p:cNvSpPr/>
            <p:nvPr/>
          </p:nvSpPr>
          <p:spPr bwMode="auto">
            <a:xfrm>
              <a:off x="7388225" y="2112962"/>
              <a:ext cx="112713" cy="77788"/>
            </a:xfrm>
            <a:custGeom>
              <a:gdLst>
                <a:gd fmla="*/ 9 w 30" name="T0"/>
                <a:gd fmla="*/ 0 h 21" name="T1"/>
                <a:gd fmla="*/ 10 w 30" name="T2"/>
                <a:gd fmla="*/ 2 h 21" name="T3"/>
                <a:gd fmla="*/ 16 w 30" name="T4"/>
                <a:gd fmla="*/ 7 h 21" name="T5"/>
                <a:gd fmla="*/ 30 w 30" name="T6"/>
                <a:gd fmla="*/ 6 h 21" name="T7"/>
                <a:gd fmla="*/ 24 w 30" name="T8"/>
                <a:gd fmla="*/ 14 h 21" name="T9"/>
                <a:gd fmla="*/ 20 w 30" name="T10"/>
                <a:gd fmla="*/ 13 h 21" name="T11"/>
                <a:gd fmla="*/ 14 w 30" name="T12"/>
                <a:gd fmla="*/ 16 h 21" name="T13"/>
                <a:gd fmla="*/ 13 w 30" name="T14"/>
                <a:gd fmla="*/ 20 h 21" name="T15"/>
                <a:gd fmla="*/ 6 w 30" name="T16"/>
                <a:gd fmla="*/ 17 h 21" name="T17"/>
                <a:gd fmla="*/ 9 w 30" name="T18"/>
                <a:gd fmla="*/ 0 h 2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 w="30">
                  <a:moveTo>
                    <a:pt x="9" y="0"/>
                  </a:moveTo>
                  <a:cubicBezTo>
                    <a:pt x="10" y="0"/>
                    <a:pt x="10" y="1"/>
                    <a:pt x="10" y="2"/>
                  </a:cubicBezTo>
                  <a:cubicBezTo>
                    <a:pt x="10" y="5"/>
                    <a:pt x="15" y="4"/>
                    <a:pt x="16" y="7"/>
                  </a:cubicBezTo>
                  <a:cubicBezTo>
                    <a:pt x="20" y="5"/>
                    <a:pt x="24" y="8"/>
                    <a:pt x="30" y="6"/>
                  </a:cubicBezTo>
                  <a:cubicBezTo>
                    <a:pt x="29" y="10"/>
                    <a:pt x="24" y="10"/>
                    <a:pt x="24" y="14"/>
                  </a:cubicBezTo>
                  <a:cubicBezTo>
                    <a:pt x="22" y="15"/>
                    <a:pt x="22" y="13"/>
                    <a:pt x="20" y="13"/>
                  </a:cubicBezTo>
                  <a:cubicBezTo>
                    <a:pt x="17" y="12"/>
                    <a:pt x="15" y="19"/>
                    <a:pt x="14" y="16"/>
                  </a:cubicBezTo>
                  <a:cubicBezTo>
                    <a:pt x="12" y="16"/>
                    <a:pt x="13" y="18"/>
                    <a:pt x="13" y="20"/>
                  </a:cubicBezTo>
                  <a:cubicBezTo>
                    <a:pt x="9" y="21"/>
                    <a:pt x="9" y="12"/>
                    <a:pt x="6" y="17"/>
                  </a:cubicBezTo>
                  <a:cubicBezTo>
                    <a:pt x="0" y="13"/>
                    <a:pt x="4" y="3"/>
                    <a:pt x="9"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8" name="Freeform 53"/>
            <p:cNvSpPr/>
            <p:nvPr/>
          </p:nvSpPr>
          <p:spPr bwMode="auto">
            <a:xfrm>
              <a:off x="7192962" y="2206625"/>
              <a:ext cx="214313" cy="184150"/>
            </a:xfrm>
            <a:custGeom>
              <a:gdLst>
                <a:gd fmla="*/ 51 w 57" name="T0"/>
                <a:gd fmla="*/ 0 h 49" name="T1"/>
                <a:gd fmla="*/ 55 w 57" name="T2"/>
                <a:gd fmla="*/ 2 h 49" name="T3"/>
                <a:gd fmla="*/ 55 w 57" name="T4"/>
                <a:gd fmla="*/ 23 h 49" name="T5"/>
                <a:gd fmla="*/ 53 w 57" name="T6"/>
                <a:gd fmla="*/ 20 h 49" name="T7"/>
                <a:gd fmla="*/ 53 w 57" name="T8"/>
                <a:gd fmla="*/ 28 h 49" name="T9"/>
                <a:gd fmla="*/ 51 w 57" name="T10"/>
                <a:gd fmla="*/ 27 h 49" name="T11"/>
                <a:gd fmla="*/ 51 w 57" name="T12"/>
                <a:gd fmla="*/ 41 h 49" name="T13"/>
                <a:gd fmla="*/ 48 w 57" name="T14"/>
                <a:gd fmla="*/ 40 h 49" name="T15"/>
                <a:gd fmla="*/ 44 w 57" name="T16"/>
                <a:gd fmla="*/ 42 h 49" name="T17"/>
                <a:gd fmla="*/ 41 w 57" name="T18"/>
                <a:gd fmla="*/ 41 h 49" name="T19"/>
                <a:gd fmla="*/ 35 w 57" name="T20"/>
                <a:gd fmla="*/ 42 h 49" name="T21"/>
                <a:gd fmla="*/ 28 w 57" name="T22"/>
                <a:gd fmla="*/ 44 h 49" name="T23"/>
                <a:gd fmla="*/ 25 w 57" name="T24"/>
                <a:gd fmla="*/ 49 h 49" name="T25"/>
                <a:gd fmla="*/ 20 w 57" name="T26"/>
                <a:gd fmla="*/ 42 h 49" name="T27"/>
                <a:gd fmla="*/ 17 w 57" name="T28"/>
                <a:gd fmla="*/ 45 h 49" name="T29"/>
                <a:gd fmla="*/ 14 w 57" name="T30"/>
                <a:gd fmla="*/ 44 h 49" name="T31"/>
                <a:gd fmla="*/ 0 w 57" name="T32"/>
                <a:gd fmla="*/ 47 h 49" name="T33"/>
                <a:gd fmla="*/ 2 w 57" name="T34"/>
                <a:gd fmla="*/ 41 h 49" name="T35"/>
                <a:gd fmla="*/ 4 w 57" name="T36"/>
                <a:gd fmla="*/ 42 h 49" name="T37"/>
                <a:gd fmla="*/ 6 w 57" name="T38"/>
                <a:gd fmla="*/ 40 h 49" name="T39"/>
                <a:gd fmla="*/ 25 w 57" name="T40"/>
                <a:gd fmla="*/ 38 h 49" name="T41"/>
                <a:gd fmla="*/ 28 w 57" name="T42"/>
                <a:gd fmla="*/ 28 h 49" name="T43"/>
                <a:gd fmla="*/ 31 w 57" name="T44"/>
                <a:gd fmla="*/ 26 h 49" name="T45"/>
                <a:gd fmla="*/ 39 w 57" name="T46"/>
                <a:gd fmla="*/ 27 h 49" name="T47"/>
                <a:gd fmla="*/ 39 w 57" name="T48"/>
                <a:gd fmla="*/ 21 h 49" name="T49"/>
                <a:gd fmla="*/ 41 w 57" name="T50"/>
                <a:gd fmla="*/ 24 h 49" name="T51"/>
                <a:gd fmla="*/ 42 w 57" name="T52"/>
                <a:gd fmla="*/ 17 h 49" name="T53"/>
                <a:gd fmla="*/ 46 w 57" name="T54"/>
                <a:gd fmla="*/ 6 h 49" name="T55"/>
                <a:gd fmla="*/ 51 w 57" name="T56"/>
                <a:gd fmla="*/ 0 h 49"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49" w="57">
                  <a:moveTo>
                    <a:pt x="51" y="0"/>
                  </a:moveTo>
                  <a:cubicBezTo>
                    <a:pt x="53" y="0"/>
                    <a:pt x="53" y="2"/>
                    <a:pt x="55" y="2"/>
                  </a:cubicBezTo>
                  <a:cubicBezTo>
                    <a:pt x="55" y="12"/>
                    <a:pt x="57" y="17"/>
                    <a:pt x="55" y="23"/>
                  </a:cubicBezTo>
                  <a:cubicBezTo>
                    <a:pt x="54" y="23"/>
                    <a:pt x="54" y="21"/>
                    <a:pt x="53" y="20"/>
                  </a:cubicBezTo>
                  <a:cubicBezTo>
                    <a:pt x="50" y="21"/>
                    <a:pt x="54" y="26"/>
                    <a:pt x="53" y="28"/>
                  </a:cubicBezTo>
                  <a:cubicBezTo>
                    <a:pt x="52" y="28"/>
                    <a:pt x="52" y="27"/>
                    <a:pt x="51" y="27"/>
                  </a:cubicBezTo>
                  <a:cubicBezTo>
                    <a:pt x="51" y="41"/>
                    <a:pt x="51" y="41"/>
                    <a:pt x="51" y="41"/>
                  </a:cubicBezTo>
                  <a:cubicBezTo>
                    <a:pt x="50" y="41"/>
                    <a:pt x="49" y="40"/>
                    <a:pt x="48" y="40"/>
                  </a:cubicBezTo>
                  <a:cubicBezTo>
                    <a:pt x="45" y="38"/>
                    <a:pt x="45" y="42"/>
                    <a:pt x="44" y="42"/>
                  </a:cubicBezTo>
                  <a:cubicBezTo>
                    <a:pt x="43" y="43"/>
                    <a:pt x="42" y="41"/>
                    <a:pt x="41" y="41"/>
                  </a:cubicBezTo>
                  <a:cubicBezTo>
                    <a:pt x="40" y="41"/>
                    <a:pt x="37" y="42"/>
                    <a:pt x="35" y="42"/>
                  </a:cubicBezTo>
                  <a:cubicBezTo>
                    <a:pt x="35" y="43"/>
                    <a:pt x="32" y="45"/>
                    <a:pt x="28" y="44"/>
                  </a:cubicBezTo>
                  <a:cubicBezTo>
                    <a:pt x="26" y="44"/>
                    <a:pt x="27" y="49"/>
                    <a:pt x="25" y="49"/>
                  </a:cubicBezTo>
                  <a:cubicBezTo>
                    <a:pt x="22" y="48"/>
                    <a:pt x="20" y="47"/>
                    <a:pt x="20" y="42"/>
                  </a:cubicBezTo>
                  <a:cubicBezTo>
                    <a:pt x="17" y="41"/>
                    <a:pt x="18" y="45"/>
                    <a:pt x="17" y="45"/>
                  </a:cubicBezTo>
                  <a:cubicBezTo>
                    <a:pt x="15" y="46"/>
                    <a:pt x="15" y="44"/>
                    <a:pt x="14" y="44"/>
                  </a:cubicBezTo>
                  <a:cubicBezTo>
                    <a:pt x="9" y="45"/>
                    <a:pt x="4" y="49"/>
                    <a:pt x="0" y="47"/>
                  </a:cubicBezTo>
                  <a:cubicBezTo>
                    <a:pt x="1" y="45"/>
                    <a:pt x="2" y="43"/>
                    <a:pt x="2" y="41"/>
                  </a:cubicBezTo>
                  <a:cubicBezTo>
                    <a:pt x="3" y="40"/>
                    <a:pt x="4" y="42"/>
                    <a:pt x="4" y="42"/>
                  </a:cubicBezTo>
                  <a:cubicBezTo>
                    <a:pt x="6" y="42"/>
                    <a:pt x="5" y="40"/>
                    <a:pt x="6" y="40"/>
                  </a:cubicBezTo>
                  <a:cubicBezTo>
                    <a:pt x="11" y="39"/>
                    <a:pt x="20" y="40"/>
                    <a:pt x="25" y="38"/>
                  </a:cubicBezTo>
                  <a:cubicBezTo>
                    <a:pt x="23" y="32"/>
                    <a:pt x="30" y="34"/>
                    <a:pt x="28" y="28"/>
                  </a:cubicBezTo>
                  <a:cubicBezTo>
                    <a:pt x="31" y="30"/>
                    <a:pt x="31" y="30"/>
                    <a:pt x="31" y="26"/>
                  </a:cubicBezTo>
                  <a:cubicBezTo>
                    <a:pt x="34" y="29"/>
                    <a:pt x="37" y="24"/>
                    <a:pt x="39" y="27"/>
                  </a:cubicBezTo>
                  <a:cubicBezTo>
                    <a:pt x="40" y="26"/>
                    <a:pt x="39" y="22"/>
                    <a:pt x="39" y="21"/>
                  </a:cubicBezTo>
                  <a:cubicBezTo>
                    <a:pt x="41" y="20"/>
                    <a:pt x="41" y="24"/>
                    <a:pt x="41" y="24"/>
                  </a:cubicBezTo>
                  <a:cubicBezTo>
                    <a:pt x="42" y="25"/>
                    <a:pt x="45" y="23"/>
                    <a:pt x="42" y="17"/>
                  </a:cubicBezTo>
                  <a:cubicBezTo>
                    <a:pt x="47" y="16"/>
                    <a:pt x="45" y="10"/>
                    <a:pt x="46" y="6"/>
                  </a:cubicBezTo>
                  <a:cubicBezTo>
                    <a:pt x="47" y="4"/>
                    <a:pt x="52" y="4"/>
                    <a:pt x="51"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49" name="Freeform 54"/>
            <p:cNvSpPr/>
            <p:nvPr/>
          </p:nvSpPr>
          <p:spPr bwMode="auto">
            <a:xfrm>
              <a:off x="4549775" y="2217737"/>
              <a:ext cx="38100" cy="41275"/>
            </a:xfrm>
            <a:custGeom>
              <a:gdLst>
                <a:gd fmla="*/ 4 w 10" name="T0"/>
                <a:gd fmla="*/ 0 h 11" name="T1"/>
                <a:gd fmla="*/ 1 w 10" name="T2"/>
                <a:gd fmla="*/ 10 h 11" name="T3"/>
                <a:gd fmla="*/ 4 w 10" name="T4"/>
                <a:gd fmla="*/ 0 h 11" name="T5"/>
              </a:gdLst>
              <a:cxnLst>
                <a:cxn ang="0">
                  <a:pos x="T0" y="T1"/>
                </a:cxn>
                <a:cxn ang="0">
                  <a:pos x="T2" y="T3"/>
                </a:cxn>
                <a:cxn ang="0">
                  <a:pos x="T4" y="T5"/>
                </a:cxn>
              </a:cxnLst>
              <a:rect b="b" l="0" r="r" t="0"/>
              <a:pathLst>
                <a:path h="11" w="10">
                  <a:moveTo>
                    <a:pt x="4" y="0"/>
                  </a:moveTo>
                  <a:cubicBezTo>
                    <a:pt x="10" y="0"/>
                    <a:pt x="8" y="11"/>
                    <a:pt x="1" y="10"/>
                  </a:cubicBezTo>
                  <a:cubicBezTo>
                    <a:pt x="4" y="9"/>
                    <a:pt x="0" y="1"/>
                    <a:pt x="4"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0" name="Freeform 55"/>
            <p:cNvSpPr/>
            <p:nvPr/>
          </p:nvSpPr>
          <p:spPr bwMode="auto">
            <a:xfrm>
              <a:off x="4640262" y="2278062"/>
              <a:ext cx="55563" cy="41275"/>
            </a:xfrm>
            <a:custGeom>
              <a:gdLst>
                <a:gd fmla="*/ 12 w 15" name="T0"/>
                <a:gd fmla="*/ 2 h 11" name="T1"/>
                <a:gd fmla="*/ 15 w 15" name="T2"/>
                <a:gd fmla="*/ 9 h 11" name="T3"/>
                <a:gd fmla="*/ 8 w 15" name="T4"/>
                <a:gd fmla="*/ 9 h 11" name="T5"/>
                <a:gd fmla="*/ 8 w 15" name="T6"/>
                <a:gd fmla="*/ 8 h 11" name="T7"/>
                <a:gd fmla="*/ 2 w 15" name="T8"/>
                <a:gd fmla="*/ 7 h 11" name="T9"/>
                <a:gd fmla="*/ 12 w 15" name="T10"/>
                <a:gd fmla="*/ 2 h 11" name="T11"/>
              </a:gdLst>
              <a:cxnLst>
                <a:cxn ang="0">
                  <a:pos x="T0" y="T1"/>
                </a:cxn>
                <a:cxn ang="0">
                  <a:pos x="T2" y="T3"/>
                </a:cxn>
                <a:cxn ang="0">
                  <a:pos x="T4" y="T5"/>
                </a:cxn>
                <a:cxn ang="0">
                  <a:pos x="T6" y="T7"/>
                </a:cxn>
                <a:cxn ang="0">
                  <a:pos x="T8" y="T9"/>
                </a:cxn>
                <a:cxn ang="0">
                  <a:pos x="T10" y="T11"/>
                </a:cxn>
              </a:cxnLst>
              <a:rect b="b" l="0" r="r" t="0"/>
              <a:pathLst>
                <a:path h="11" w="15">
                  <a:moveTo>
                    <a:pt x="12" y="2"/>
                  </a:moveTo>
                  <a:cubicBezTo>
                    <a:pt x="14" y="4"/>
                    <a:pt x="15" y="6"/>
                    <a:pt x="15" y="9"/>
                  </a:cubicBezTo>
                  <a:cubicBezTo>
                    <a:pt x="14" y="9"/>
                    <a:pt x="9" y="11"/>
                    <a:pt x="8" y="9"/>
                  </a:cubicBezTo>
                  <a:cubicBezTo>
                    <a:pt x="8" y="9"/>
                    <a:pt x="8" y="8"/>
                    <a:pt x="8" y="8"/>
                  </a:cubicBezTo>
                  <a:cubicBezTo>
                    <a:pt x="6" y="8"/>
                    <a:pt x="2" y="9"/>
                    <a:pt x="2" y="7"/>
                  </a:cubicBezTo>
                  <a:cubicBezTo>
                    <a:pt x="0" y="0"/>
                    <a:pt x="12" y="7"/>
                    <a:pt x="12"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1" name="Freeform 56"/>
            <p:cNvSpPr/>
            <p:nvPr/>
          </p:nvSpPr>
          <p:spPr bwMode="auto">
            <a:xfrm>
              <a:off x="5067300" y="2352675"/>
              <a:ext cx="41275" cy="19050"/>
            </a:xfrm>
            <a:custGeom>
              <a:gdLst>
                <a:gd fmla="*/ 0 w 11" name="T0"/>
                <a:gd fmla="*/ 5 h 5" name="T1"/>
                <a:gd fmla="*/ 6 w 11" name="T2"/>
                <a:gd fmla="*/ 1 h 5" name="T3"/>
                <a:gd fmla="*/ 5 w 11" name="T4"/>
                <a:gd fmla="*/ 2 h 5" name="T5"/>
                <a:gd fmla="*/ 0 w 11" name="T6"/>
                <a:gd fmla="*/ 5 h 5" name="T7"/>
              </a:gdLst>
              <a:cxnLst>
                <a:cxn ang="0">
                  <a:pos x="T0" y="T1"/>
                </a:cxn>
                <a:cxn ang="0">
                  <a:pos x="T2" y="T3"/>
                </a:cxn>
                <a:cxn ang="0">
                  <a:pos x="T4" y="T5"/>
                </a:cxn>
                <a:cxn ang="0">
                  <a:pos x="T6" y="T7"/>
                </a:cxn>
              </a:cxnLst>
              <a:rect b="b" l="0" r="r" t="0"/>
              <a:pathLst>
                <a:path h="5" w="11">
                  <a:moveTo>
                    <a:pt x="0" y="5"/>
                  </a:moveTo>
                  <a:cubicBezTo>
                    <a:pt x="0" y="1"/>
                    <a:pt x="2" y="0"/>
                    <a:pt x="6" y="1"/>
                  </a:cubicBezTo>
                  <a:cubicBezTo>
                    <a:pt x="11" y="0"/>
                    <a:pt x="8" y="3"/>
                    <a:pt x="5" y="2"/>
                  </a:cubicBezTo>
                  <a:cubicBezTo>
                    <a:pt x="3" y="3"/>
                    <a:pt x="3" y="5"/>
                    <a:pt x="0"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2" name="Freeform 57"/>
            <p:cNvSpPr/>
            <p:nvPr/>
          </p:nvSpPr>
          <p:spPr bwMode="auto">
            <a:xfrm>
              <a:off x="7212012" y="2386012"/>
              <a:ext cx="41275" cy="22225"/>
            </a:xfrm>
            <a:custGeom>
              <a:gdLst>
                <a:gd fmla="*/ 9 w 11" name="T0"/>
                <a:gd fmla="*/ 0 h 6" name="T1"/>
                <a:gd fmla="*/ 6 w 11" name="T2"/>
                <a:gd fmla="*/ 6 h 6" name="T3"/>
                <a:gd fmla="*/ 1 w 11" name="T4"/>
                <a:gd fmla="*/ 1 h 6" name="T5"/>
                <a:gd fmla="*/ 9 w 11" name="T6"/>
                <a:gd fmla="*/ 0 h 6" name="T7"/>
              </a:gdLst>
              <a:cxnLst>
                <a:cxn ang="0">
                  <a:pos x="T0" y="T1"/>
                </a:cxn>
                <a:cxn ang="0">
                  <a:pos x="T2" y="T3"/>
                </a:cxn>
                <a:cxn ang="0">
                  <a:pos x="T4" y="T5"/>
                </a:cxn>
                <a:cxn ang="0">
                  <a:pos x="T6" y="T7"/>
                </a:cxn>
              </a:cxnLst>
              <a:rect b="b" l="0" r="r" t="0"/>
              <a:pathLst>
                <a:path h="6" w="11">
                  <a:moveTo>
                    <a:pt x="9" y="0"/>
                  </a:moveTo>
                  <a:cubicBezTo>
                    <a:pt x="11" y="5"/>
                    <a:pt x="5" y="1"/>
                    <a:pt x="6" y="6"/>
                  </a:cubicBezTo>
                  <a:cubicBezTo>
                    <a:pt x="3" y="6"/>
                    <a:pt x="0" y="5"/>
                    <a:pt x="1" y="1"/>
                  </a:cubicBezTo>
                  <a:cubicBezTo>
                    <a:pt x="4" y="5"/>
                    <a:pt x="5" y="0"/>
                    <a:pt x="9"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3" name="Freeform 58"/>
            <p:cNvSpPr/>
            <p:nvPr/>
          </p:nvSpPr>
          <p:spPr bwMode="auto">
            <a:xfrm>
              <a:off x="7145337" y="2386012"/>
              <a:ext cx="55563" cy="60325"/>
            </a:xfrm>
            <a:custGeom>
              <a:gdLst>
                <a:gd fmla="*/ 13 w 15" name="T0"/>
                <a:gd fmla="*/ 3 h 16" name="T1"/>
                <a:gd fmla="*/ 13 w 15" name="T2"/>
                <a:gd fmla="*/ 13 h 16" name="T3"/>
                <a:gd fmla="*/ 5 w 15" name="T4"/>
                <a:gd fmla="*/ 14 h 16" name="T5"/>
                <a:gd fmla="*/ 1 w 15" name="T6"/>
                <a:gd fmla="*/ 8 h 16" name="T7"/>
                <a:gd fmla="*/ 13 w 15" name="T8"/>
                <a:gd fmla="*/ 3 h 16" name="T9"/>
              </a:gdLst>
              <a:cxnLst>
                <a:cxn ang="0">
                  <a:pos x="T0" y="T1"/>
                </a:cxn>
                <a:cxn ang="0">
                  <a:pos x="T2" y="T3"/>
                </a:cxn>
                <a:cxn ang="0">
                  <a:pos x="T4" y="T5"/>
                </a:cxn>
                <a:cxn ang="0">
                  <a:pos x="T6" y="T7"/>
                </a:cxn>
                <a:cxn ang="0">
                  <a:pos x="T8" y="T9"/>
                </a:cxn>
              </a:cxnLst>
              <a:rect b="b" l="0" r="r" t="0"/>
              <a:pathLst>
                <a:path h="16" w="15">
                  <a:moveTo>
                    <a:pt x="13" y="3"/>
                  </a:moveTo>
                  <a:cubicBezTo>
                    <a:pt x="15" y="7"/>
                    <a:pt x="9" y="11"/>
                    <a:pt x="13" y="13"/>
                  </a:cubicBezTo>
                  <a:cubicBezTo>
                    <a:pt x="13" y="16"/>
                    <a:pt x="7" y="13"/>
                    <a:pt x="5" y="14"/>
                  </a:cubicBezTo>
                  <a:cubicBezTo>
                    <a:pt x="5" y="9"/>
                    <a:pt x="6" y="6"/>
                    <a:pt x="1" y="8"/>
                  </a:cubicBezTo>
                  <a:cubicBezTo>
                    <a:pt x="0" y="2"/>
                    <a:pt x="8" y="0"/>
                    <a:pt x="13"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4" name="Freeform 59"/>
            <p:cNvSpPr/>
            <p:nvPr/>
          </p:nvSpPr>
          <p:spPr bwMode="auto">
            <a:xfrm>
              <a:off x="6945312" y="2597150"/>
              <a:ext cx="34925" cy="52388"/>
            </a:xfrm>
            <a:custGeom>
              <a:gdLst>
                <a:gd fmla="*/ 9 w 9" name="T0"/>
                <a:gd fmla="*/ 6 h 14" name="T1"/>
                <a:gd fmla="*/ 6 w 9" name="T2"/>
                <a:gd fmla="*/ 14 h 14" name="T3"/>
                <a:gd fmla="*/ 0 w 9" name="T4"/>
                <a:gd fmla="*/ 14 h 14" name="T5"/>
                <a:gd fmla="*/ 2 w 9" name="T6"/>
                <a:gd fmla="*/ 4 h 14" name="T7"/>
                <a:gd fmla="*/ 9 w 9" name="T8"/>
                <a:gd fmla="*/ 6 h 14" name="T9"/>
              </a:gdLst>
              <a:cxnLst>
                <a:cxn ang="0">
                  <a:pos x="T0" y="T1"/>
                </a:cxn>
                <a:cxn ang="0">
                  <a:pos x="T2" y="T3"/>
                </a:cxn>
                <a:cxn ang="0">
                  <a:pos x="T4" y="T5"/>
                </a:cxn>
                <a:cxn ang="0">
                  <a:pos x="T6" y="T7"/>
                </a:cxn>
                <a:cxn ang="0">
                  <a:pos x="T8" y="T9"/>
                </a:cxn>
              </a:cxnLst>
              <a:rect b="b" l="0" r="r" t="0"/>
              <a:pathLst>
                <a:path h="14" w="9">
                  <a:moveTo>
                    <a:pt x="9" y="6"/>
                  </a:moveTo>
                  <a:cubicBezTo>
                    <a:pt x="9" y="10"/>
                    <a:pt x="4" y="9"/>
                    <a:pt x="6" y="14"/>
                  </a:cubicBezTo>
                  <a:cubicBezTo>
                    <a:pt x="0" y="14"/>
                    <a:pt x="0" y="14"/>
                    <a:pt x="0" y="14"/>
                  </a:cubicBezTo>
                  <a:cubicBezTo>
                    <a:pt x="1" y="12"/>
                    <a:pt x="5" y="6"/>
                    <a:pt x="2" y="4"/>
                  </a:cubicBezTo>
                  <a:cubicBezTo>
                    <a:pt x="3" y="1"/>
                    <a:pt x="9" y="0"/>
                    <a:pt x="9" y="6"/>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5" name="Freeform 60"/>
            <p:cNvSpPr/>
            <p:nvPr/>
          </p:nvSpPr>
          <p:spPr bwMode="auto">
            <a:xfrm>
              <a:off x="1995487" y="2622550"/>
              <a:ext cx="22225" cy="15875"/>
            </a:xfrm>
            <a:custGeom>
              <a:gdLst>
                <a:gd fmla="*/ 0 w 6" name="T0"/>
                <a:gd fmla="*/ 2 h 4" name="T1"/>
                <a:gd fmla="*/ 6 w 6" name="T2"/>
                <a:gd fmla="*/ 0 h 4" name="T3"/>
                <a:gd fmla="*/ 4 w 6" name="T4"/>
                <a:gd fmla="*/ 4 h 4" name="T5"/>
                <a:gd fmla="*/ 2 w 6" name="T6"/>
                <a:gd fmla="*/ 4 h 4" name="T7"/>
                <a:gd fmla="*/ 0 w 6" name="T8"/>
                <a:gd fmla="*/ 2 h 4" name="T9"/>
              </a:gdLst>
              <a:cxnLst>
                <a:cxn ang="0">
                  <a:pos x="T0" y="T1"/>
                </a:cxn>
                <a:cxn ang="0">
                  <a:pos x="T2" y="T3"/>
                </a:cxn>
                <a:cxn ang="0">
                  <a:pos x="T4" y="T5"/>
                </a:cxn>
                <a:cxn ang="0">
                  <a:pos x="T6" y="T7"/>
                </a:cxn>
                <a:cxn ang="0">
                  <a:pos x="T8" y="T9"/>
                </a:cxn>
              </a:cxnLst>
              <a:rect b="b" l="0" r="r" t="0"/>
              <a:pathLst>
                <a:path h="4" w="6">
                  <a:moveTo>
                    <a:pt x="0" y="2"/>
                  </a:moveTo>
                  <a:cubicBezTo>
                    <a:pt x="1" y="0"/>
                    <a:pt x="4" y="0"/>
                    <a:pt x="6" y="0"/>
                  </a:cubicBezTo>
                  <a:cubicBezTo>
                    <a:pt x="6" y="2"/>
                    <a:pt x="4" y="3"/>
                    <a:pt x="4" y="4"/>
                  </a:cubicBezTo>
                  <a:cubicBezTo>
                    <a:pt x="2" y="4"/>
                    <a:pt x="2" y="4"/>
                    <a:pt x="2" y="4"/>
                  </a:cubicBezTo>
                  <a:cubicBezTo>
                    <a:pt x="2" y="3"/>
                    <a:pt x="1" y="2"/>
                    <a:pt x="0"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6" name="Freeform 61"/>
            <p:cNvSpPr/>
            <p:nvPr/>
          </p:nvSpPr>
          <p:spPr bwMode="auto">
            <a:xfrm>
              <a:off x="2554287" y="2638425"/>
              <a:ext cx="214313" cy="85725"/>
            </a:xfrm>
            <a:custGeom>
              <a:gdLst>
                <a:gd fmla="*/ 56 w 57" name="T0"/>
                <a:gd fmla="*/ 16 h 23" name="T1"/>
                <a:gd fmla="*/ 43 w 57" name="T2"/>
                <a:gd fmla="*/ 20 h 23" name="T3"/>
                <a:gd fmla="*/ 41 w 57" name="T4"/>
                <a:gd fmla="*/ 13 h 23" name="T5"/>
                <a:gd fmla="*/ 25 w 57" name="T6"/>
                <a:gd fmla="*/ 10 h 23" name="T7"/>
                <a:gd fmla="*/ 24 w 57" name="T8"/>
                <a:gd fmla="*/ 6 h 23" name="T9"/>
                <a:gd fmla="*/ 10 w 57" name="T10"/>
                <a:gd fmla="*/ 6 h 23" name="T11"/>
                <a:gd fmla="*/ 0 w 57" name="T12"/>
                <a:gd fmla="*/ 9 h 23" name="T13"/>
                <a:gd fmla="*/ 5 w 57" name="T14"/>
                <a:gd fmla="*/ 2 h 23" name="T15"/>
                <a:gd fmla="*/ 18 w 57" name="T16"/>
                <a:gd fmla="*/ 0 h 23" name="T17"/>
                <a:gd fmla="*/ 22 w 57" name="T18"/>
                <a:gd fmla="*/ 3 h 23" name="T19"/>
                <a:gd fmla="*/ 27 w 57" name="T20"/>
                <a:gd fmla="*/ 5 h 23" name="T21"/>
                <a:gd fmla="*/ 38 w 57" name="T22"/>
                <a:gd fmla="*/ 6 h 23" name="T23"/>
                <a:gd fmla="*/ 42 w 57" name="T24"/>
                <a:gd fmla="*/ 13 h 23" name="T25"/>
                <a:gd fmla="*/ 46 w 57" name="T26"/>
                <a:gd fmla="*/ 14 h 23" name="T27"/>
                <a:gd fmla="*/ 56 w 57" name="T28"/>
                <a:gd fmla="*/ 16 h 2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3" w="57">
                  <a:moveTo>
                    <a:pt x="56" y="16"/>
                  </a:moveTo>
                  <a:cubicBezTo>
                    <a:pt x="57" y="23"/>
                    <a:pt x="44" y="15"/>
                    <a:pt x="43" y="20"/>
                  </a:cubicBezTo>
                  <a:cubicBezTo>
                    <a:pt x="40" y="20"/>
                    <a:pt x="43" y="14"/>
                    <a:pt x="41" y="13"/>
                  </a:cubicBezTo>
                  <a:cubicBezTo>
                    <a:pt x="36" y="12"/>
                    <a:pt x="30" y="11"/>
                    <a:pt x="25" y="10"/>
                  </a:cubicBezTo>
                  <a:cubicBezTo>
                    <a:pt x="24" y="9"/>
                    <a:pt x="24" y="8"/>
                    <a:pt x="24" y="6"/>
                  </a:cubicBezTo>
                  <a:cubicBezTo>
                    <a:pt x="18" y="6"/>
                    <a:pt x="14" y="5"/>
                    <a:pt x="10" y="6"/>
                  </a:cubicBezTo>
                  <a:cubicBezTo>
                    <a:pt x="6" y="7"/>
                    <a:pt x="4" y="10"/>
                    <a:pt x="0" y="9"/>
                  </a:cubicBezTo>
                  <a:cubicBezTo>
                    <a:pt x="0" y="5"/>
                    <a:pt x="6" y="6"/>
                    <a:pt x="5" y="2"/>
                  </a:cubicBezTo>
                  <a:cubicBezTo>
                    <a:pt x="9" y="1"/>
                    <a:pt x="17" y="4"/>
                    <a:pt x="18" y="0"/>
                  </a:cubicBezTo>
                  <a:cubicBezTo>
                    <a:pt x="24" y="1"/>
                    <a:pt x="16" y="2"/>
                    <a:pt x="22" y="3"/>
                  </a:cubicBezTo>
                  <a:cubicBezTo>
                    <a:pt x="22" y="3"/>
                    <a:pt x="26" y="4"/>
                    <a:pt x="27" y="5"/>
                  </a:cubicBezTo>
                  <a:cubicBezTo>
                    <a:pt x="28" y="6"/>
                    <a:pt x="32" y="6"/>
                    <a:pt x="38" y="6"/>
                  </a:cubicBezTo>
                  <a:cubicBezTo>
                    <a:pt x="36" y="11"/>
                    <a:pt x="45" y="7"/>
                    <a:pt x="42" y="13"/>
                  </a:cubicBezTo>
                  <a:cubicBezTo>
                    <a:pt x="44" y="11"/>
                    <a:pt x="45" y="12"/>
                    <a:pt x="46" y="14"/>
                  </a:cubicBezTo>
                  <a:cubicBezTo>
                    <a:pt x="49" y="15"/>
                    <a:pt x="55" y="13"/>
                    <a:pt x="56" y="16"/>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7" name="Freeform 62"/>
            <p:cNvSpPr/>
            <p:nvPr/>
          </p:nvSpPr>
          <p:spPr bwMode="auto">
            <a:xfrm>
              <a:off x="2805112" y="2713038"/>
              <a:ext cx="90488" cy="49213"/>
            </a:xfrm>
            <a:custGeom>
              <a:gdLst>
                <a:gd fmla="*/ 2 w 24" name="T0"/>
                <a:gd fmla="*/ 0 h 13" name="T1"/>
                <a:gd fmla="*/ 13 w 24" name="T2"/>
                <a:gd fmla="*/ 1 h 13" name="T3"/>
                <a:gd fmla="*/ 18 w 24" name="T4"/>
                <a:gd fmla="*/ 3 h 13" name="T5"/>
                <a:gd fmla="*/ 24 w 24" name="T6"/>
                <a:gd fmla="*/ 6 h 13" name="T7"/>
                <a:gd fmla="*/ 4 w 24" name="T8"/>
                <a:gd fmla="*/ 8 h 13" name="T9"/>
                <a:gd fmla="*/ 7 w 24" name="T10"/>
                <a:gd fmla="*/ 7 h 13" name="T11"/>
                <a:gd fmla="*/ 2 w 24" name="T12"/>
                <a:gd fmla="*/ 0 h 13" name="T13"/>
              </a:gdLst>
              <a:cxnLst>
                <a:cxn ang="0">
                  <a:pos x="T0" y="T1"/>
                </a:cxn>
                <a:cxn ang="0">
                  <a:pos x="T2" y="T3"/>
                </a:cxn>
                <a:cxn ang="0">
                  <a:pos x="T4" y="T5"/>
                </a:cxn>
                <a:cxn ang="0">
                  <a:pos x="T6" y="T7"/>
                </a:cxn>
                <a:cxn ang="0">
                  <a:pos x="T8" y="T9"/>
                </a:cxn>
                <a:cxn ang="0">
                  <a:pos x="T10" y="T11"/>
                </a:cxn>
                <a:cxn ang="0">
                  <a:pos x="T12" y="T13"/>
                </a:cxn>
              </a:cxnLst>
              <a:rect b="b" l="0" r="r" t="0"/>
              <a:pathLst>
                <a:path h="13" w="24">
                  <a:moveTo>
                    <a:pt x="2" y="0"/>
                  </a:moveTo>
                  <a:cubicBezTo>
                    <a:pt x="4" y="2"/>
                    <a:pt x="9" y="0"/>
                    <a:pt x="13" y="1"/>
                  </a:cubicBezTo>
                  <a:cubicBezTo>
                    <a:pt x="13" y="2"/>
                    <a:pt x="17" y="7"/>
                    <a:pt x="18" y="3"/>
                  </a:cubicBezTo>
                  <a:cubicBezTo>
                    <a:pt x="21" y="3"/>
                    <a:pt x="20" y="7"/>
                    <a:pt x="24" y="6"/>
                  </a:cubicBezTo>
                  <a:cubicBezTo>
                    <a:pt x="24" y="13"/>
                    <a:pt x="9" y="10"/>
                    <a:pt x="4" y="8"/>
                  </a:cubicBezTo>
                  <a:cubicBezTo>
                    <a:pt x="4" y="7"/>
                    <a:pt x="7" y="7"/>
                    <a:pt x="7" y="7"/>
                  </a:cubicBezTo>
                  <a:cubicBezTo>
                    <a:pt x="7" y="5"/>
                    <a:pt x="0" y="5"/>
                    <a:pt x="2"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8" name="Freeform 63"/>
            <p:cNvSpPr/>
            <p:nvPr/>
          </p:nvSpPr>
          <p:spPr bwMode="auto">
            <a:xfrm>
              <a:off x="6699250" y="2716213"/>
              <a:ext cx="44450" cy="33338"/>
            </a:xfrm>
            <a:custGeom>
              <a:gdLst>
                <a:gd fmla="*/ 10 w 12" name="T0"/>
                <a:gd fmla="*/ 0 h 9" name="T1"/>
                <a:gd fmla="*/ 7 w 12" name="T2"/>
                <a:gd fmla="*/ 9 h 9" name="T3"/>
                <a:gd fmla="*/ 0 w 12" name="T4"/>
                <a:gd fmla="*/ 3 h 9" name="T5"/>
                <a:gd fmla="*/ 3 w 12" name="T6"/>
                <a:gd fmla="*/ 0 h 9" name="T7"/>
                <a:gd fmla="*/ 10 w 12" name="T8"/>
                <a:gd fmla="*/ 0 h 9" name="T9"/>
              </a:gdLst>
              <a:cxnLst>
                <a:cxn ang="0">
                  <a:pos x="T0" y="T1"/>
                </a:cxn>
                <a:cxn ang="0">
                  <a:pos x="T2" y="T3"/>
                </a:cxn>
                <a:cxn ang="0">
                  <a:pos x="T4" y="T5"/>
                </a:cxn>
                <a:cxn ang="0">
                  <a:pos x="T6" y="T7"/>
                </a:cxn>
                <a:cxn ang="0">
                  <a:pos x="T8" y="T9"/>
                </a:cxn>
              </a:cxnLst>
              <a:rect b="b" l="0" r="r" t="0"/>
              <a:pathLst>
                <a:path h="9" w="12">
                  <a:moveTo>
                    <a:pt x="10" y="0"/>
                  </a:moveTo>
                  <a:cubicBezTo>
                    <a:pt x="12" y="6"/>
                    <a:pt x="7" y="4"/>
                    <a:pt x="7" y="9"/>
                  </a:cubicBezTo>
                  <a:cubicBezTo>
                    <a:pt x="4" y="8"/>
                    <a:pt x="0" y="8"/>
                    <a:pt x="0" y="3"/>
                  </a:cubicBezTo>
                  <a:cubicBezTo>
                    <a:pt x="3" y="4"/>
                    <a:pt x="3" y="2"/>
                    <a:pt x="3" y="0"/>
                  </a:cubicBezTo>
                  <a:lnTo>
                    <a:pt x="10" y="0"/>
                  </a:lnTo>
                  <a:close/>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59" name="Freeform 64"/>
            <p:cNvSpPr/>
            <p:nvPr/>
          </p:nvSpPr>
          <p:spPr bwMode="auto">
            <a:xfrm>
              <a:off x="2776537" y="2727325"/>
              <a:ext cx="33338" cy="26988"/>
            </a:xfrm>
            <a:custGeom>
              <a:gdLst>
                <a:gd fmla="*/ 7 w 9" name="T0"/>
                <a:gd fmla="*/ 7 h 7" name="T1"/>
                <a:gd fmla="*/ 0 w 9" name="T2"/>
                <a:gd fmla="*/ 6 h 7" name="T3"/>
                <a:gd fmla="*/ 7 w 9" name="T4"/>
                <a:gd fmla="*/ 7 h 7" name="T5"/>
              </a:gdLst>
              <a:cxnLst>
                <a:cxn ang="0">
                  <a:pos x="T0" y="T1"/>
                </a:cxn>
                <a:cxn ang="0">
                  <a:pos x="T2" y="T3"/>
                </a:cxn>
                <a:cxn ang="0">
                  <a:pos x="T4" y="T5"/>
                </a:cxn>
              </a:cxnLst>
              <a:rect b="b" l="0" r="r" t="0"/>
              <a:pathLst>
                <a:path h="7" w="9">
                  <a:moveTo>
                    <a:pt x="7" y="7"/>
                  </a:moveTo>
                  <a:cubicBezTo>
                    <a:pt x="5" y="6"/>
                    <a:pt x="3" y="5"/>
                    <a:pt x="0" y="6"/>
                  </a:cubicBezTo>
                  <a:cubicBezTo>
                    <a:pt x="1" y="3"/>
                    <a:pt x="9" y="0"/>
                    <a:pt x="7" y="7"/>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0" name="Freeform 65"/>
            <p:cNvSpPr/>
            <p:nvPr/>
          </p:nvSpPr>
          <p:spPr bwMode="auto">
            <a:xfrm>
              <a:off x="2686050" y="2735263"/>
              <a:ext cx="41275" cy="26988"/>
            </a:xfrm>
            <a:custGeom>
              <a:gdLst>
                <a:gd fmla="*/ 1 w 11" name="T0"/>
                <a:gd fmla="*/ 2 h 7" name="T1"/>
                <a:gd fmla="*/ 10 w 11" name="T2"/>
                <a:gd fmla="*/ 5 h 7" name="T3"/>
                <a:gd fmla="*/ 1 w 11" name="T4"/>
                <a:gd fmla="*/ 2 h 7" name="T5"/>
              </a:gdLst>
              <a:cxnLst>
                <a:cxn ang="0">
                  <a:pos x="T0" y="T1"/>
                </a:cxn>
                <a:cxn ang="0">
                  <a:pos x="T2" y="T3"/>
                </a:cxn>
                <a:cxn ang="0">
                  <a:pos x="T4" y="T5"/>
                </a:cxn>
              </a:cxnLst>
              <a:rect b="b" l="0" r="r" t="0"/>
              <a:pathLst>
                <a:path h="7" w="11">
                  <a:moveTo>
                    <a:pt x="1" y="2"/>
                  </a:moveTo>
                  <a:cubicBezTo>
                    <a:pt x="4" y="3"/>
                    <a:pt x="11" y="0"/>
                    <a:pt x="10" y="5"/>
                  </a:cubicBezTo>
                  <a:cubicBezTo>
                    <a:pt x="7" y="4"/>
                    <a:pt x="0" y="7"/>
                    <a:pt x="1"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1" name="Freeform 66"/>
            <p:cNvSpPr/>
            <p:nvPr/>
          </p:nvSpPr>
          <p:spPr bwMode="auto">
            <a:xfrm>
              <a:off x="6934200" y="2749550"/>
              <a:ext cx="60325" cy="101600"/>
            </a:xfrm>
            <a:custGeom>
              <a:gdLst>
                <a:gd fmla="*/ 7 w 16" name="T0"/>
                <a:gd fmla="*/ 0 h 27" name="T1"/>
                <a:gd fmla="*/ 13 w 16" name="T2"/>
                <a:gd fmla="*/ 0 h 27" name="T3"/>
                <a:gd fmla="*/ 16 w 16" name="T4"/>
                <a:gd fmla="*/ 10 h 27" name="T5"/>
                <a:gd fmla="*/ 12 w 16" name="T6"/>
                <a:gd fmla="*/ 14 h 27" name="T7"/>
                <a:gd fmla="*/ 10 w 16" name="T8"/>
                <a:gd fmla="*/ 18 h 27" name="T9"/>
                <a:gd fmla="*/ 9 w 16" name="T10"/>
                <a:gd fmla="*/ 25 h 27" name="T11"/>
                <a:gd fmla="*/ 5 w 16" name="T12"/>
                <a:gd fmla="*/ 21 h 27" name="T13"/>
                <a:gd fmla="*/ 0 w 16" name="T14"/>
                <a:gd fmla="*/ 15 h 27" name="T15"/>
                <a:gd fmla="*/ 3 w 16" name="T16"/>
                <a:gd fmla="*/ 7 h 27" name="T17"/>
                <a:gd fmla="*/ 7 w 16" name="T18"/>
                <a:gd fmla="*/ 0 h 2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7" w="16">
                  <a:moveTo>
                    <a:pt x="7" y="0"/>
                  </a:moveTo>
                  <a:cubicBezTo>
                    <a:pt x="13" y="0"/>
                    <a:pt x="13" y="0"/>
                    <a:pt x="13" y="0"/>
                  </a:cubicBezTo>
                  <a:cubicBezTo>
                    <a:pt x="15" y="2"/>
                    <a:pt x="15" y="6"/>
                    <a:pt x="16" y="10"/>
                  </a:cubicBezTo>
                  <a:cubicBezTo>
                    <a:pt x="13" y="10"/>
                    <a:pt x="15" y="14"/>
                    <a:pt x="12" y="14"/>
                  </a:cubicBezTo>
                  <a:cubicBezTo>
                    <a:pt x="12" y="16"/>
                    <a:pt x="12" y="18"/>
                    <a:pt x="10" y="18"/>
                  </a:cubicBezTo>
                  <a:cubicBezTo>
                    <a:pt x="9" y="20"/>
                    <a:pt x="12" y="25"/>
                    <a:pt x="9" y="25"/>
                  </a:cubicBezTo>
                  <a:cubicBezTo>
                    <a:pt x="4" y="27"/>
                    <a:pt x="8" y="21"/>
                    <a:pt x="5" y="21"/>
                  </a:cubicBezTo>
                  <a:cubicBezTo>
                    <a:pt x="3" y="21"/>
                    <a:pt x="2" y="17"/>
                    <a:pt x="0" y="15"/>
                  </a:cubicBezTo>
                  <a:cubicBezTo>
                    <a:pt x="0" y="11"/>
                    <a:pt x="5" y="13"/>
                    <a:pt x="3" y="7"/>
                  </a:cubicBezTo>
                  <a:cubicBezTo>
                    <a:pt x="7" y="10"/>
                    <a:pt x="7" y="3"/>
                    <a:pt x="7"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2" name="Freeform 67"/>
            <p:cNvSpPr/>
            <p:nvPr/>
          </p:nvSpPr>
          <p:spPr bwMode="auto">
            <a:xfrm>
              <a:off x="6994525" y="2836863"/>
              <a:ext cx="79375" cy="82550"/>
            </a:xfrm>
            <a:custGeom>
              <a:gdLst>
                <a:gd fmla="*/ 11 w 21" name="T0"/>
                <a:gd fmla="*/ 2 h 22" name="T1"/>
                <a:gd fmla="*/ 15 w 21" name="T2"/>
                <a:gd fmla="*/ 6 h 22" name="T3"/>
                <a:gd fmla="*/ 14 w 21" name="T4"/>
                <a:gd fmla="*/ 8 h 22" name="T5"/>
                <a:gd fmla="*/ 15 w 21" name="T6"/>
                <a:gd fmla="*/ 11 h 22" name="T7"/>
                <a:gd fmla="*/ 21 w 21" name="T8"/>
                <a:gd fmla="*/ 18 h 22" name="T9"/>
                <a:gd fmla="*/ 18 w 21" name="T10"/>
                <a:gd fmla="*/ 22 h 22" name="T11"/>
                <a:gd fmla="*/ 14 w 21" name="T12"/>
                <a:gd fmla="*/ 22 h 22" name="T13"/>
                <a:gd fmla="*/ 7 w 21" name="T14"/>
                <a:gd fmla="*/ 15 h 22" name="T15"/>
                <a:gd fmla="*/ 10 w 21" name="T16"/>
                <a:gd fmla="*/ 12 h 22" name="T17"/>
                <a:gd fmla="*/ 0 w 21" name="T18"/>
                <a:gd fmla="*/ 4 h 22" name="T19"/>
                <a:gd fmla="*/ 11 w 21" name="T20"/>
                <a:gd fmla="*/ 2 h 2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2" w="21">
                  <a:moveTo>
                    <a:pt x="11" y="2"/>
                  </a:moveTo>
                  <a:cubicBezTo>
                    <a:pt x="7" y="7"/>
                    <a:pt x="14" y="5"/>
                    <a:pt x="15" y="6"/>
                  </a:cubicBezTo>
                  <a:cubicBezTo>
                    <a:pt x="16" y="8"/>
                    <a:pt x="14" y="7"/>
                    <a:pt x="14" y="8"/>
                  </a:cubicBezTo>
                  <a:cubicBezTo>
                    <a:pt x="14" y="8"/>
                    <a:pt x="15" y="10"/>
                    <a:pt x="15" y="11"/>
                  </a:cubicBezTo>
                  <a:cubicBezTo>
                    <a:pt x="17" y="13"/>
                    <a:pt x="21" y="13"/>
                    <a:pt x="21" y="18"/>
                  </a:cubicBezTo>
                  <a:cubicBezTo>
                    <a:pt x="18" y="17"/>
                    <a:pt x="18" y="20"/>
                    <a:pt x="18" y="22"/>
                  </a:cubicBezTo>
                  <a:cubicBezTo>
                    <a:pt x="17" y="21"/>
                    <a:pt x="14" y="20"/>
                    <a:pt x="14" y="22"/>
                  </a:cubicBezTo>
                  <a:cubicBezTo>
                    <a:pt x="10" y="21"/>
                    <a:pt x="11" y="15"/>
                    <a:pt x="7" y="15"/>
                  </a:cubicBezTo>
                  <a:cubicBezTo>
                    <a:pt x="7" y="13"/>
                    <a:pt x="10" y="14"/>
                    <a:pt x="10" y="12"/>
                  </a:cubicBezTo>
                  <a:cubicBezTo>
                    <a:pt x="6" y="9"/>
                    <a:pt x="4" y="5"/>
                    <a:pt x="0" y="4"/>
                  </a:cubicBezTo>
                  <a:cubicBezTo>
                    <a:pt x="3" y="0"/>
                    <a:pt x="6" y="1"/>
                    <a:pt x="11"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3" name="Rectangle 68"/>
            <p:cNvSpPr>
              <a:spLocks noChangeArrowheads="1"/>
            </p:cNvSpPr>
            <p:nvPr/>
          </p:nvSpPr>
          <p:spPr bwMode="auto">
            <a:xfrm>
              <a:off x="6961187" y="2870200"/>
              <a:ext cx="19050" cy="11113"/>
            </a:xfrm>
            <a:prstGeom prst="rect">
              <a:avLst/>
            </a:prstGeom>
            <a:grpFill/>
            <a:ln>
              <a:noFill/>
            </a:ln>
          </p:spPr>
          <p:txBody>
            <a:bodyPr/>
            <a:lstStyle/>
            <a:p>
              <a:pPr defTabSz="920658">
                <a:defRPr/>
              </a:pPr>
              <a:endParaRPr altLang="en-US" lang="zh-CN">
                <a:latin typeface="+mn-lt"/>
                <a:ea charset="-122" panose="020b0503020204020204" pitchFamily="34" typeface="微软雅黑"/>
              </a:endParaRPr>
            </a:p>
          </p:txBody>
        </p:sp>
        <p:sp>
          <p:nvSpPr>
            <p:cNvPr id="64" name="Freeform 69"/>
            <p:cNvSpPr/>
            <p:nvPr/>
          </p:nvSpPr>
          <p:spPr bwMode="auto">
            <a:xfrm>
              <a:off x="6986587" y="2884488"/>
              <a:ext cx="46038" cy="65088"/>
            </a:xfrm>
            <a:custGeom>
              <a:gdLst>
                <a:gd fmla="*/ 12 w 12" name="T0"/>
                <a:gd fmla="*/ 14 h 17" name="T1"/>
                <a:gd fmla="*/ 5 w 12" name="T2"/>
                <a:gd fmla="*/ 16 h 17" name="T3"/>
                <a:gd fmla="*/ 0 w 12" name="T4"/>
                <a:gd fmla="*/ 9 h 17" name="T5"/>
                <a:gd fmla="*/ 12 w 12" name="T6"/>
                <a:gd fmla="*/ 14 h 17" name="T7"/>
              </a:gdLst>
              <a:cxnLst>
                <a:cxn ang="0">
                  <a:pos x="T0" y="T1"/>
                </a:cxn>
                <a:cxn ang="0">
                  <a:pos x="T2" y="T3"/>
                </a:cxn>
                <a:cxn ang="0">
                  <a:pos x="T4" y="T5"/>
                </a:cxn>
                <a:cxn ang="0">
                  <a:pos x="T6" y="T7"/>
                </a:cxn>
              </a:cxnLst>
              <a:rect b="b" l="0" r="r" t="0"/>
              <a:pathLst>
                <a:path h="17" w="12">
                  <a:moveTo>
                    <a:pt x="12" y="14"/>
                  </a:moveTo>
                  <a:cubicBezTo>
                    <a:pt x="12" y="17"/>
                    <a:pt x="7" y="15"/>
                    <a:pt x="5" y="16"/>
                  </a:cubicBezTo>
                  <a:cubicBezTo>
                    <a:pt x="5" y="12"/>
                    <a:pt x="6" y="7"/>
                    <a:pt x="0" y="9"/>
                  </a:cubicBezTo>
                  <a:cubicBezTo>
                    <a:pt x="6" y="0"/>
                    <a:pt x="5" y="16"/>
                    <a:pt x="12" y="14"/>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5" name="Freeform 70"/>
            <p:cNvSpPr/>
            <p:nvPr/>
          </p:nvSpPr>
          <p:spPr bwMode="auto">
            <a:xfrm>
              <a:off x="6080125" y="2938463"/>
              <a:ext cx="44450" cy="77788"/>
            </a:xfrm>
            <a:custGeom>
              <a:gdLst>
                <a:gd fmla="*/ 3 w 12" name="T0"/>
                <a:gd fmla="*/ 2 h 21" name="T1"/>
                <a:gd fmla="*/ 7 w 12" name="T2"/>
                <a:gd fmla="*/ 6 h 21" name="T3"/>
                <a:gd fmla="*/ 8 w 12" name="T4"/>
                <a:gd fmla="*/ 7 h 21" name="T5"/>
                <a:gd fmla="*/ 11 w 12" name="T6"/>
                <a:gd fmla="*/ 10 h 21" name="T7"/>
                <a:gd fmla="*/ 10 w 12" name="T8"/>
                <a:gd fmla="*/ 12 h 21" name="T9"/>
                <a:gd fmla="*/ 11 w 12" name="T10"/>
                <a:gd fmla="*/ 19 h 21" name="T11"/>
                <a:gd fmla="*/ 8 w 12" name="T12"/>
                <a:gd fmla="*/ 21 h 21" name="T13"/>
                <a:gd fmla="*/ 3 w 12" name="T14"/>
                <a:gd fmla="*/ 2 h 2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1" w="12">
                  <a:moveTo>
                    <a:pt x="3" y="2"/>
                  </a:moveTo>
                  <a:cubicBezTo>
                    <a:pt x="5" y="0"/>
                    <a:pt x="6" y="5"/>
                    <a:pt x="7" y="6"/>
                  </a:cubicBezTo>
                  <a:cubicBezTo>
                    <a:pt x="7" y="7"/>
                    <a:pt x="8" y="6"/>
                    <a:pt x="8" y="7"/>
                  </a:cubicBezTo>
                  <a:cubicBezTo>
                    <a:pt x="8" y="9"/>
                    <a:pt x="11" y="9"/>
                    <a:pt x="11" y="10"/>
                  </a:cubicBezTo>
                  <a:cubicBezTo>
                    <a:pt x="12" y="12"/>
                    <a:pt x="10" y="11"/>
                    <a:pt x="10" y="12"/>
                  </a:cubicBezTo>
                  <a:cubicBezTo>
                    <a:pt x="9" y="13"/>
                    <a:pt x="12" y="15"/>
                    <a:pt x="11" y="19"/>
                  </a:cubicBezTo>
                  <a:cubicBezTo>
                    <a:pt x="9" y="18"/>
                    <a:pt x="8" y="20"/>
                    <a:pt x="8" y="21"/>
                  </a:cubicBezTo>
                  <a:cubicBezTo>
                    <a:pt x="0" y="19"/>
                    <a:pt x="1" y="11"/>
                    <a:pt x="3"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6" name="Freeform 71"/>
            <p:cNvSpPr/>
            <p:nvPr/>
          </p:nvSpPr>
          <p:spPr bwMode="auto">
            <a:xfrm>
              <a:off x="7027862" y="2941638"/>
              <a:ext cx="57150" cy="85725"/>
            </a:xfrm>
            <a:custGeom>
              <a:gdLst>
                <a:gd fmla="*/ 12 w 15" name="T0"/>
                <a:gd fmla="*/ 1 h 23" name="T1"/>
                <a:gd fmla="*/ 15 w 15" name="T2"/>
                <a:gd fmla="*/ 12 h 23" name="T3"/>
                <a:gd fmla="*/ 11 w 15" name="T4"/>
                <a:gd fmla="*/ 13 h 23" name="T5"/>
                <a:gd fmla="*/ 11 w 15" name="T6"/>
                <a:gd fmla="*/ 23 h 23" name="T7"/>
                <a:gd fmla="*/ 3 w 15" name="T8"/>
                <a:gd fmla="*/ 19 h 23" name="T9"/>
                <a:gd fmla="*/ 5 w 15" name="T10"/>
                <a:gd fmla="*/ 13 h 23" name="T11"/>
                <a:gd fmla="*/ 5 w 15" name="T12"/>
                <a:gd fmla="*/ 11 h 23" name="T13"/>
                <a:gd fmla="*/ 3 w 15" name="T14"/>
                <a:gd fmla="*/ 11 h 23" name="T15"/>
                <a:gd fmla="*/ 6 w 15" name="T16"/>
                <a:gd fmla="*/ 6 h 23" name="T17"/>
                <a:gd fmla="*/ 9 w 15" name="T18"/>
                <a:gd fmla="*/ 2 h 23" name="T19"/>
                <a:gd fmla="*/ 12 w 15" name="T20"/>
                <a:gd fmla="*/ 1 h 23"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23" w="15">
                  <a:moveTo>
                    <a:pt x="12" y="1"/>
                  </a:moveTo>
                  <a:cubicBezTo>
                    <a:pt x="12" y="6"/>
                    <a:pt x="11" y="11"/>
                    <a:pt x="15" y="12"/>
                  </a:cubicBezTo>
                  <a:cubicBezTo>
                    <a:pt x="14" y="14"/>
                    <a:pt x="12" y="13"/>
                    <a:pt x="11" y="13"/>
                  </a:cubicBezTo>
                  <a:cubicBezTo>
                    <a:pt x="13" y="16"/>
                    <a:pt x="9" y="18"/>
                    <a:pt x="11" y="23"/>
                  </a:cubicBezTo>
                  <a:cubicBezTo>
                    <a:pt x="7" y="23"/>
                    <a:pt x="7" y="19"/>
                    <a:pt x="3" y="19"/>
                  </a:cubicBezTo>
                  <a:cubicBezTo>
                    <a:pt x="3" y="16"/>
                    <a:pt x="5" y="15"/>
                    <a:pt x="5" y="13"/>
                  </a:cubicBezTo>
                  <a:cubicBezTo>
                    <a:pt x="5" y="12"/>
                    <a:pt x="2" y="11"/>
                    <a:pt x="5" y="11"/>
                  </a:cubicBezTo>
                  <a:cubicBezTo>
                    <a:pt x="5" y="9"/>
                    <a:pt x="3" y="10"/>
                    <a:pt x="3" y="11"/>
                  </a:cubicBezTo>
                  <a:cubicBezTo>
                    <a:pt x="0" y="10"/>
                    <a:pt x="3" y="5"/>
                    <a:pt x="6" y="6"/>
                  </a:cubicBezTo>
                  <a:cubicBezTo>
                    <a:pt x="6" y="4"/>
                    <a:pt x="8" y="3"/>
                    <a:pt x="9" y="2"/>
                  </a:cubicBezTo>
                  <a:cubicBezTo>
                    <a:pt x="10" y="2"/>
                    <a:pt x="10" y="0"/>
                    <a:pt x="12"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7" name="Freeform 72"/>
            <p:cNvSpPr/>
            <p:nvPr/>
          </p:nvSpPr>
          <p:spPr bwMode="auto">
            <a:xfrm>
              <a:off x="6986587" y="2960688"/>
              <a:ext cx="41275" cy="36513"/>
            </a:xfrm>
            <a:custGeom>
              <a:gdLst>
                <a:gd fmla="*/ 6 w 11" name="T0"/>
                <a:gd fmla="*/ 0 h 10" name="T1"/>
                <a:gd fmla="*/ 10 w 11" name="T2"/>
                <a:gd fmla="*/ 4 h 10" name="T3"/>
                <a:gd fmla="*/ 9 w 11" name="T4"/>
                <a:gd fmla="*/ 6 h 10" name="T5"/>
                <a:gd fmla="*/ 0 w 11" name="T6"/>
                <a:gd fmla="*/ 10 h 10" name="T7"/>
                <a:gd fmla="*/ 6 w 11" name="T8"/>
                <a:gd fmla="*/ 0 h 10" name="T9"/>
              </a:gdLst>
              <a:cxnLst>
                <a:cxn ang="0">
                  <a:pos x="T0" y="T1"/>
                </a:cxn>
                <a:cxn ang="0">
                  <a:pos x="T2" y="T3"/>
                </a:cxn>
                <a:cxn ang="0">
                  <a:pos x="T4" y="T5"/>
                </a:cxn>
                <a:cxn ang="0">
                  <a:pos x="T6" y="T7"/>
                </a:cxn>
                <a:cxn ang="0">
                  <a:pos x="T8" y="T9"/>
                </a:cxn>
              </a:cxnLst>
              <a:rect b="b" l="0" r="r" t="0"/>
              <a:pathLst>
                <a:path h="10" w="11">
                  <a:moveTo>
                    <a:pt x="6" y="0"/>
                  </a:moveTo>
                  <a:cubicBezTo>
                    <a:pt x="9" y="0"/>
                    <a:pt x="11" y="1"/>
                    <a:pt x="10" y="4"/>
                  </a:cubicBezTo>
                  <a:cubicBezTo>
                    <a:pt x="8" y="4"/>
                    <a:pt x="7" y="5"/>
                    <a:pt x="9" y="6"/>
                  </a:cubicBezTo>
                  <a:cubicBezTo>
                    <a:pt x="8" y="7"/>
                    <a:pt x="4" y="9"/>
                    <a:pt x="0" y="10"/>
                  </a:cubicBezTo>
                  <a:cubicBezTo>
                    <a:pt x="0" y="4"/>
                    <a:pt x="6" y="5"/>
                    <a:pt x="6"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8" name="Freeform 73"/>
            <p:cNvSpPr/>
            <p:nvPr/>
          </p:nvSpPr>
          <p:spPr bwMode="auto">
            <a:xfrm>
              <a:off x="7104062" y="3095625"/>
              <a:ext cx="25400" cy="52388"/>
            </a:xfrm>
            <a:custGeom>
              <a:gdLst>
                <a:gd fmla="*/ 2 w 7" name="T0"/>
                <a:gd fmla="*/ 0 h 14" name="T1"/>
                <a:gd fmla="*/ 7 w 7" name="T2"/>
                <a:gd fmla="*/ 5 h 14" name="T3"/>
                <a:gd fmla="*/ 0 w 7" name="T4"/>
                <a:gd fmla="*/ 13 h 14" name="T5"/>
                <a:gd fmla="*/ 3 w 7" name="T6"/>
                <a:gd fmla="*/ 12 h 14" name="T7"/>
                <a:gd fmla="*/ 2 w 7" name="T8"/>
                <a:gd fmla="*/ 0 h 14" name="T9"/>
              </a:gdLst>
              <a:cxnLst>
                <a:cxn ang="0">
                  <a:pos x="T0" y="T1"/>
                </a:cxn>
                <a:cxn ang="0">
                  <a:pos x="T2" y="T3"/>
                </a:cxn>
                <a:cxn ang="0">
                  <a:pos x="T4" y="T5"/>
                </a:cxn>
                <a:cxn ang="0">
                  <a:pos x="T6" y="T7"/>
                </a:cxn>
                <a:cxn ang="0">
                  <a:pos x="T8" y="T9"/>
                </a:cxn>
              </a:cxnLst>
              <a:rect b="b" l="0" r="r" t="0"/>
              <a:pathLst>
                <a:path h="14" w="7">
                  <a:moveTo>
                    <a:pt x="2" y="0"/>
                  </a:moveTo>
                  <a:cubicBezTo>
                    <a:pt x="5" y="0"/>
                    <a:pt x="3" y="6"/>
                    <a:pt x="7" y="5"/>
                  </a:cubicBezTo>
                  <a:cubicBezTo>
                    <a:pt x="6" y="8"/>
                    <a:pt x="7" y="14"/>
                    <a:pt x="0" y="13"/>
                  </a:cubicBezTo>
                  <a:cubicBezTo>
                    <a:pt x="0" y="12"/>
                    <a:pt x="2" y="12"/>
                    <a:pt x="3" y="12"/>
                  </a:cubicBezTo>
                  <a:cubicBezTo>
                    <a:pt x="1" y="6"/>
                    <a:pt x="1" y="7"/>
                    <a:pt x="2"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69" name="Freeform 74"/>
            <p:cNvSpPr/>
            <p:nvPr/>
          </p:nvSpPr>
          <p:spPr bwMode="auto">
            <a:xfrm>
              <a:off x="6942137" y="3109913"/>
              <a:ext cx="104775" cy="34925"/>
            </a:xfrm>
            <a:custGeom>
              <a:gdLst>
                <a:gd fmla="*/ 28 w 28" name="T0"/>
                <a:gd fmla="*/ 3 h 9" name="T1"/>
                <a:gd fmla="*/ 19 w 28" name="T2"/>
                <a:gd fmla="*/ 8 h 9" name="T3"/>
                <a:gd fmla="*/ 0 w 28" name="T4"/>
                <a:gd fmla="*/ 9 h 9" name="T5"/>
                <a:gd fmla="*/ 24 w 28" name="T6"/>
                <a:gd fmla="*/ 2 h 9" name="T7"/>
                <a:gd fmla="*/ 28 w 28" name="T8"/>
                <a:gd fmla="*/ 3 h 9" name="T9"/>
              </a:gdLst>
              <a:cxnLst>
                <a:cxn ang="0">
                  <a:pos x="T0" y="T1"/>
                </a:cxn>
                <a:cxn ang="0">
                  <a:pos x="T2" y="T3"/>
                </a:cxn>
                <a:cxn ang="0">
                  <a:pos x="T4" y="T5"/>
                </a:cxn>
                <a:cxn ang="0">
                  <a:pos x="T6" y="T7"/>
                </a:cxn>
                <a:cxn ang="0">
                  <a:pos x="T8" y="T9"/>
                </a:cxn>
              </a:cxnLst>
              <a:rect b="b" l="0" r="r" t="0"/>
              <a:pathLst>
                <a:path h="9" w="28">
                  <a:moveTo>
                    <a:pt x="28" y="3"/>
                  </a:moveTo>
                  <a:cubicBezTo>
                    <a:pt x="28" y="7"/>
                    <a:pt x="23" y="7"/>
                    <a:pt x="19" y="8"/>
                  </a:cubicBezTo>
                  <a:cubicBezTo>
                    <a:pt x="13" y="8"/>
                    <a:pt x="5" y="7"/>
                    <a:pt x="0" y="9"/>
                  </a:cubicBezTo>
                  <a:cubicBezTo>
                    <a:pt x="1" y="0"/>
                    <a:pt x="20" y="9"/>
                    <a:pt x="24" y="2"/>
                  </a:cubicBezTo>
                  <a:cubicBezTo>
                    <a:pt x="25" y="3"/>
                    <a:pt x="26" y="4"/>
                    <a:pt x="28"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0" name="Freeform 75"/>
            <p:cNvSpPr/>
            <p:nvPr/>
          </p:nvSpPr>
          <p:spPr bwMode="auto">
            <a:xfrm>
              <a:off x="7175500" y="3151188"/>
              <a:ext cx="66675" cy="46038"/>
            </a:xfrm>
            <a:custGeom>
              <a:gdLst>
                <a:gd fmla="*/ 18 w 18" name="T0"/>
                <a:gd fmla="*/ 8 h 12" name="T1"/>
                <a:gd fmla="*/ 15 w 18" name="T2"/>
                <a:gd fmla="*/ 11 h 12" name="T3"/>
                <a:gd fmla="*/ 7 w 18" name="T4"/>
                <a:gd fmla="*/ 11 h 12" name="T5"/>
                <a:gd fmla="*/ 5 w 18" name="T6"/>
                <a:gd fmla="*/ 9 h 12" name="T7"/>
                <a:gd fmla="*/ 0 w 18" name="T8"/>
                <a:gd fmla="*/ 5 h 12" name="T9"/>
                <a:gd fmla="*/ 7 w 18" name="T10"/>
                <a:gd fmla="*/ 2 h 12" name="T11"/>
                <a:gd fmla="*/ 11 w 18" name="T12"/>
                <a:gd fmla="*/ 1 h 12" name="T13"/>
                <a:gd fmla="*/ 11 w 18" name="T14"/>
                <a:gd fmla="*/ 2 h 12" name="T15"/>
                <a:gd fmla="*/ 12 w 18" name="T16"/>
                <a:gd fmla="*/ 1 h 12" name="T17"/>
                <a:gd fmla="*/ 18 w 18" name="T18"/>
                <a:gd fmla="*/ 8 h 1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 w="18">
                  <a:moveTo>
                    <a:pt x="18" y="8"/>
                  </a:moveTo>
                  <a:cubicBezTo>
                    <a:pt x="17" y="9"/>
                    <a:pt x="15" y="9"/>
                    <a:pt x="15" y="11"/>
                  </a:cubicBezTo>
                  <a:cubicBezTo>
                    <a:pt x="12" y="9"/>
                    <a:pt x="9" y="12"/>
                    <a:pt x="7" y="11"/>
                  </a:cubicBezTo>
                  <a:cubicBezTo>
                    <a:pt x="6" y="11"/>
                    <a:pt x="7" y="9"/>
                    <a:pt x="5" y="9"/>
                  </a:cubicBezTo>
                  <a:cubicBezTo>
                    <a:pt x="4" y="9"/>
                    <a:pt x="2" y="6"/>
                    <a:pt x="0" y="5"/>
                  </a:cubicBezTo>
                  <a:cubicBezTo>
                    <a:pt x="0" y="3"/>
                    <a:pt x="4" y="4"/>
                    <a:pt x="7" y="2"/>
                  </a:cubicBezTo>
                  <a:cubicBezTo>
                    <a:pt x="7" y="2"/>
                    <a:pt x="10" y="0"/>
                    <a:pt x="11" y="1"/>
                  </a:cubicBezTo>
                  <a:cubicBezTo>
                    <a:pt x="11" y="1"/>
                    <a:pt x="11" y="2"/>
                    <a:pt x="11" y="2"/>
                  </a:cubicBezTo>
                  <a:cubicBezTo>
                    <a:pt x="12" y="2"/>
                    <a:pt x="13" y="1"/>
                    <a:pt x="12" y="1"/>
                  </a:cubicBezTo>
                  <a:cubicBezTo>
                    <a:pt x="15" y="2"/>
                    <a:pt x="17" y="4"/>
                    <a:pt x="18" y="8"/>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1" name="Freeform 76"/>
            <p:cNvSpPr/>
            <p:nvPr/>
          </p:nvSpPr>
          <p:spPr bwMode="auto">
            <a:xfrm>
              <a:off x="7208837" y="3173413"/>
              <a:ext cx="385763" cy="206375"/>
            </a:xfrm>
            <a:custGeom>
              <a:gdLst>
                <a:gd fmla="*/ 34 w 103" name="T0"/>
                <a:gd fmla="*/ 27 h 55" name="T1"/>
                <a:gd fmla="*/ 28 w 103" name="T2"/>
                <a:gd fmla="*/ 24 h 55" name="T3"/>
                <a:gd fmla="*/ 26 w 103" name="T4"/>
                <a:gd fmla="*/ 19 h 55" name="T5"/>
                <a:gd fmla="*/ 10 w 103" name="T6"/>
                <a:gd fmla="*/ 15 h 55" name="T7"/>
                <a:gd fmla="*/ 2 w 103" name="T8"/>
                <a:gd fmla="*/ 15 h 55" name="T9"/>
                <a:gd fmla="*/ 0 w 103" name="T10"/>
                <a:gd fmla="*/ 9 h 55" name="T11"/>
                <a:gd fmla="*/ 5 w 103" name="T12"/>
                <a:gd fmla="*/ 9 h 55" name="T13"/>
                <a:gd fmla="*/ 9 w 103" name="T14"/>
                <a:gd fmla="*/ 7 h 55" name="T15"/>
                <a:gd fmla="*/ 16 w 103" name="T16"/>
                <a:gd fmla="*/ 10 h 55" name="T17"/>
                <a:gd fmla="*/ 21 w 103" name="T18"/>
                <a:gd fmla="*/ 6 h 55" name="T19"/>
                <a:gd fmla="*/ 33 w 103" name="T20"/>
                <a:gd fmla="*/ 2 h 55" name="T21"/>
                <a:gd fmla="*/ 35 w 103" name="T22"/>
                <a:gd fmla="*/ 5 h 55" name="T23"/>
                <a:gd fmla="*/ 47 w 103" name="T24"/>
                <a:gd fmla="*/ 9 h 55" name="T25"/>
                <a:gd fmla="*/ 49 w 103" name="T26"/>
                <a:gd fmla="*/ 7 h 55" name="T27"/>
                <a:gd fmla="*/ 52 w 103" name="T28"/>
                <a:gd fmla="*/ 10 h 55" name="T29"/>
                <a:gd fmla="*/ 59 w 103" name="T30"/>
                <a:gd fmla="*/ 10 h 55" name="T31"/>
                <a:gd fmla="*/ 65 w 103" name="T32"/>
                <a:gd fmla="*/ 13 h 55" name="T33"/>
                <a:gd fmla="*/ 65 w 103" name="T34"/>
                <a:gd fmla="*/ 17 h 55" name="T35"/>
                <a:gd fmla="*/ 68 w 103" name="T36"/>
                <a:gd fmla="*/ 16 h 55" name="T37"/>
                <a:gd fmla="*/ 69 w 103" name="T38"/>
                <a:gd fmla="*/ 20 h 55" name="T39"/>
                <a:gd fmla="*/ 76 w 103" name="T40"/>
                <a:gd fmla="*/ 24 h 55" name="T41"/>
                <a:gd fmla="*/ 87 w 103" name="T42"/>
                <a:gd fmla="*/ 29 h 55" name="T43"/>
                <a:gd fmla="*/ 86 w 103" name="T44"/>
                <a:gd fmla="*/ 33 h 55" name="T45"/>
                <a:gd fmla="*/ 90 w 103" name="T46"/>
                <a:gd fmla="*/ 36 h 55" name="T47"/>
                <a:gd fmla="*/ 90 w 103" name="T48"/>
                <a:gd fmla="*/ 38 h 55" name="T49"/>
                <a:gd fmla="*/ 96 w 103" name="T50"/>
                <a:gd fmla="*/ 44 h 55" name="T51"/>
                <a:gd fmla="*/ 103 w 103" name="T52"/>
                <a:gd fmla="*/ 51 h 55" name="T53"/>
                <a:gd fmla="*/ 93 w 103" name="T54"/>
                <a:gd fmla="*/ 51 h 55" name="T55"/>
                <a:gd fmla="*/ 85 w 103" name="T56"/>
                <a:gd fmla="*/ 45 h 55" name="T57"/>
                <a:gd fmla="*/ 82 w 103" name="T58"/>
                <a:gd fmla="*/ 43 h 55" name="T59"/>
                <a:gd fmla="*/ 80 w 103" name="T60"/>
                <a:gd fmla="*/ 41 h 55" name="T61"/>
                <a:gd fmla="*/ 76 w 103" name="T62"/>
                <a:gd fmla="*/ 37 h 55" name="T63"/>
                <a:gd fmla="*/ 65 w 103" name="T64"/>
                <a:gd fmla="*/ 36 h 55" name="T65"/>
                <a:gd fmla="*/ 59 w 103" name="T66"/>
                <a:gd fmla="*/ 48 h 55" name="T67"/>
                <a:gd fmla="*/ 51 w 103" name="T68"/>
                <a:gd fmla="*/ 45 h 55" name="T69"/>
                <a:gd fmla="*/ 47 w 103" name="T70"/>
                <a:gd fmla="*/ 44 h 55" name="T71"/>
                <a:gd fmla="*/ 41 w 103" name="T72"/>
                <a:gd fmla="*/ 37 h 55" name="T73"/>
                <a:gd fmla="*/ 35 w 103" name="T74"/>
                <a:gd fmla="*/ 43 h 55" name="T75"/>
                <a:gd fmla="*/ 31 w 103" name="T76"/>
                <a:gd fmla="*/ 40 h 55" name="T77"/>
                <a:gd fmla="*/ 35 w 103" name="T78"/>
                <a:gd fmla="*/ 36 h 55" name="T79"/>
                <a:gd fmla="*/ 38 w 103" name="T80"/>
                <a:gd fmla="*/ 30 h 55" name="T81"/>
                <a:gd fmla="*/ 37 w 103" name="T82"/>
                <a:gd fmla="*/ 33 h 55" name="T83"/>
                <a:gd fmla="*/ 34 w 103" name="T84"/>
                <a:gd fmla="*/ 27 h 55"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55" w="103">
                  <a:moveTo>
                    <a:pt x="34" y="27"/>
                  </a:moveTo>
                  <a:cubicBezTo>
                    <a:pt x="31" y="27"/>
                    <a:pt x="32" y="23"/>
                    <a:pt x="28" y="24"/>
                  </a:cubicBezTo>
                  <a:cubicBezTo>
                    <a:pt x="28" y="22"/>
                    <a:pt x="26" y="21"/>
                    <a:pt x="26" y="19"/>
                  </a:cubicBezTo>
                  <a:cubicBezTo>
                    <a:pt x="20" y="18"/>
                    <a:pt x="14" y="18"/>
                    <a:pt x="10" y="15"/>
                  </a:cubicBezTo>
                  <a:cubicBezTo>
                    <a:pt x="6" y="16"/>
                    <a:pt x="7" y="15"/>
                    <a:pt x="2" y="15"/>
                  </a:cubicBezTo>
                  <a:cubicBezTo>
                    <a:pt x="2" y="12"/>
                    <a:pt x="2" y="9"/>
                    <a:pt x="0" y="9"/>
                  </a:cubicBezTo>
                  <a:cubicBezTo>
                    <a:pt x="1" y="6"/>
                    <a:pt x="3" y="9"/>
                    <a:pt x="5" y="9"/>
                  </a:cubicBezTo>
                  <a:cubicBezTo>
                    <a:pt x="7" y="9"/>
                    <a:pt x="7" y="7"/>
                    <a:pt x="9" y="7"/>
                  </a:cubicBezTo>
                  <a:cubicBezTo>
                    <a:pt x="12" y="8"/>
                    <a:pt x="13" y="10"/>
                    <a:pt x="16" y="10"/>
                  </a:cubicBezTo>
                  <a:cubicBezTo>
                    <a:pt x="19" y="12"/>
                    <a:pt x="20" y="7"/>
                    <a:pt x="21" y="6"/>
                  </a:cubicBezTo>
                  <a:cubicBezTo>
                    <a:pt x="25" y="4"/>
                    <a:pt x="30" y="5"/>
                    <a:pt x="33" y="2"/>
                  </a:cubicBezTo>
                  <a:cubicBezTo>
                    <a:pt x="36" y="0"/>
                    <a:pt x="35" y="4"/>
                    <a:pt x="35" y="5"/>
                  </a:cubicBezTo>
                  <a:cubicBezTo>
                    <a:pt x="38" y="6"/>
                    <a:pt x="47" y="4"/>
                    <a:pt x="47" y="9"/>
                  </a:cubicBezTo>
                  <a:cubicBezTo>
                    <a:pt x="48" y="10"/>
                    <a:pt x="49" y="7"/>
                    <a:pt x="49" y="7"/>
                  </a:cubicBezTo>
                  <a:cubicBezTo>
                    <a:pt x="51" y="8"/>
                    <a:pt x="51" y="10"/>
                    <a:pt x="52" y="10"/>
                  </a:cubicBezTo>
                  <a:cubicBezTo>
                    <a:pt x="54" y="11"/>
                    <a:pt x="57" y="10"/>
                    <a:pt x="59" y="10"/>
                  </a:cubicBezTo>
                  <a:cubicBezTo>
                    <a:pt x="60" y="11"/>
                    <a:pt x="60" y="15"/>
                    <a:pt x="65" y="13"/>
                  </a:cubicBezTo>
                  <a:cubicBezTo>
                    <a:pt x="67" y="15"/>
                    <a:pt x="65" y="15"/>
                    <a:pt x="65" y="17"/>
                  </a:cubicBezTo>
                  <a:cubicBezTo>
                    <a:pt x="67" y="18"/>
                    <a:pt x="67" y="17"/>
                    <a:pt x="68" y="16"/>
                  </a:cubicBezTo>
                  <a:cubicBezTo>
                    <a:pt x="69" y="16"/>
                    <a:pt x="69" y="18"/>
                    <a:pt x="69" y="20"/>
                  </a:cubicBezTo>
                  <a:cubicBezTo>
                    <a:pt x="70" y="22"/>
                    <a:pt x="74" y="23"/>
                    <a:pt x="76" y="24"/>
                  </a:cubicBezTo>
                  <a:cubicBezTo>
                    <a:pt x="78" y="25"/>
                    <a:pt x="83" y="29"/>
                    <a:pt x="87" y="29"/>
                  </a:cubicBezTo>
                  <a:cubicBezTo>
                    <a:pt x="88" y="31"/>
                    <a:pt x="86" y="31"/>
                    <a:pt x="86" y="33"/>
                  </a:cubicBezTo>
                  <a:cubicBezTo>
                    <a:pt x="87" y="34"/>
                    <a:pt x="89" y="34"/>
                    <a:pt x="90" y="36"/>
                  </a:cubicBezTo>
                  <a:cubicBezTo>
                    <a:pt x="91" y="36"/>
                    <a:pt x="90" y="38"/>
                    <a:pt x="90" y="38"/>
                  </a:cubicBezTo>
                  <a:cubicBezTo>
                    <a:pt x="92" y="40"/>
                    <a:pt x="94" y="41"/>
                    <a:pt x="96" y="44"/>
                  </a:cubicBezTo>
                  <a:cubicBezTo>
                    <a:pt x="98" y="47"/>
                    <a:pt x="99" y="50"/>
                    <a:pt x="103" y="51"/>
                  </a:cubicBezTo>
                  <a:cubicBezTo>
                    <a:pt x="100" y="55"/>
                    <a:pt x="95" y="51"/>
                    <a:pt x="93" y="51"/>
                  </a:cubicBezTo>
                  <a:cubicBezTo>
                    <a:pt x="90" y="50"/>
                    <a:pt x="88" y="49"/>
                    <a:pt x="85" y="45"/>
                  </a:cubicBezTo>
                  <a:cubicBezTo>
                    <a:pt x="84" y="45"/>
                    <a:pt x="83" y="43"/>
                    <a:pt x="82" y="43"/>
                  </a:cubicBezTo>
                  <a:cubicBezTo>
                    <a:pt x="81" y="42"/>
                    <a:pt x="80" y="43"/>
                    <a:pt x="80" y="41"/>
                  </a:cubicBezTo>
                  <a:cubicBezTo>
                    <a:pt x="80" y="41"/>
                    <a:pt x="76" y="37"/>
                    <a:pt x="76" y="37"/>
                  </a:cubicBezTo>
                  <a:cubicBezTo>
                    <a:pt x="73" y="36"/>
                    <a:pt x="69" y="38"/>
                    <a:pt x="65" y="36"/>
                  </a:cubicBezTo>
                  <a:cubicBezTo>
                    <a:pt x="62" y="39"/>
                    <a:pt x="61" y="44"/>
                    <a:pt x="59" y="48"/>
                  </a:cubicBezTo>
                  <a:cubicBezTo>
                    <a:pt x="58" y="46"/>
                    <a:pt x="53" y="47"/>
                    <a:pt x="51" y="45"/>
                  </a:cubicBezTo>
                  <a:cubicBezTo>
                    <a:pt x="49" y="44"/>
                    <a:pt x="52" y="42"/>
                    <a:pt x="47" y="44"/>
                  </a:cubicBezTo>
                  <a:cubicBezTo>
                    <a:pt x="50" y="37"/>
                    <a:pt x="40" y="43"/>
                    <a:pt x="41" y="37"/>
                  </a:cubicBezTo>
                  <a:cubicBezTo>
                    <a:pt x="38" y="37"/>
                    <a:pt x="35" y="38"/>
                    <a:pt x="35" y="43"/>
                  </a:cubicBezTo>
                  <a:cubicBezTo>
                    <a:pt x="34" y="42"/>
                    <a:pt x="34" y="39"/>
                    <a:pt x="31" y="40"/>
                  </a:cubicBezTo>
                  <a:cubicBezTo>
                    <a:pt x="32" y="37"/>
                    <a:pt x="34" y="37"/>
                    <a:pt x="35" y="36"/>
                  </a:cubicBezTo>
                  <a:cubicBezTo>
                    <a:pt x="37" y="34"/>
                    <a:pt x="39" y="34"/>
                    <a:pt x="38" y="30"/>
                  </a:cubicBezTo>
                  <a:cubicBezTo>
                    <a:pt x="37" y="29"/>
                    <a:pt x="37" y="33"/>
                    <a:pt x="37" y="33"/>
                  </a:cubicBezTo>
                  <a:cubicBezTo>
                    <a:pt x="34" y="32"/>
                    <a:pt x="35" y="24"/>
                    <a:pt x="34" y="27"/>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2" name="Freeform 77"/>
            <p:cNvSpPr/>
            <p:nvPr/>
          </p:nvSpPr>
          <p:spPr bwMode="auto">
            <a:xfrm>
              <a:off x="7123112" y="3200400"/>
              <a:ext cx="36513" cy="33338"/>
            </a:xfrm>
            <a:custGeom>
              <a:gdLst>
                <a:gd fmla="*/ 9 w 10" name="T0"/>
                <a:gd fmla="*/ 3 h 9" name="T1"/>
                <a:gd fmla="*/ 0 w 10" name="T2"/>
                <a:gd fmla="*/ 5 h 9" name="T3"/>
                <a:gd fmla="*/ 9 w 10" name="T4"/>
                <a:gd fmla="*/ 3 h 9" name="T5"/>
              </a:gdLst>
              <a:cxnLst>
                <a:cxn ang="0">
                  <a:pos x="T0" y="T1"/>
                </a:cxn>
                <a:cxn ang="0">
                  <a:pos x="T2" y="T3"/>
                </a:cxn>
                <a:cxn ang="0">
                  <a:pos x="T4" y="T5"/>
                </a:cxn>
              </a:cxnLst>
              <a:rect b="b" l="0" r="r" t="0"/>
              <a:pathLst>
                <a:path h="9" w="10">
                  <a:moveTo>
                    <a:pt x="9" y="3"/>
                  </a:moveTo>
                  <a:cubicBezTo>
                    <a:pt x="10" y="9"/>
                    <a:pt x="2" y="5"/>
                    <a:pt x="0" y="5"/>
                  </a:cubicBezTo>
                  <a:cubicBezTo>
                    <a:pt x="1" y="3"/>
                    <a:pt x="8" y="0"/>
                    <a:pt x="9"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3" name="Freeform 78"/>
            <p:cNvSpPr/>
            <p:nvPr/>
          </p:nvSpPr>
          <p:spPr bwMode="auto">
            <a:xfrm>
              <a:off x="7069137" y="3208338"/>
              <a:ext cx="26988" cy="14288"/>
            </a:xfrm>
            <a:custGeom>
              <a:gdLst>
                <a:gd fmla="*/ 1 w 7" name="T0"/>
                <a:gd fmla="*/ 3 h 4" name="T1"/>
                <a:gd fmla="*/ 5 w 7" name="T2"/>
                <a:gd fmla="*/ 4 h 4" name="T3"/>
                <a:gd fmla="*/ 2 w 7" name="T4"/>
                <a:gd fmla="*/ 4 h 4" name="T5"/>
                <a:gd fmla="*/ 1 w 7" name="T6"/>
                <a:gd fmla="*/ 3 h 4" name="T7"/>
              </a:gdLst>
              <a:cxnLst>
                <a:cxn ang="0">
                  <a:pos x="T0" y="T1"/>
                </a:cxn>
                <a:cxn ang="0">
                  <a:pos x="T2" y="T3"/>
                </a:cxn>
                <a:cxn ang="0">
                  <a:pos x="T4" y="T5"/>
                </a:cxn>
                <a:cxn ang="0">
                  <a:pos x="T6" y="T7"/>
                </a:cxn>
              </a:cxnLst>
              <a:rect b="b" l="0" r="r" t="0"/>
              <a:pathLst>
                <a:path h="4" w="7">
                  <a:moveTo>
                    <a:pt x="1" y="3"/>
                  </a:moveTo>
                  <a:cubicBezTo>
                    <a:pt x="0" y="0"/>
                    <a:pt x="7" y="1"/>
                    <a:pt x="5" y="4"/>
                  </a:cubicBezTo>
                  <a:cubicBezTo>
                    <a:pt x="2" y="4"/>
                    <a:pt x="2" y="4"/>
                    <a:pt x="2" y="4"/>
                  </a:cubicBezTo>
                  <a:cubicBezTo>
                    <a:pt x="3" y="3"/>
                    <a:pt x="2" y="3"/>
                    <a:pt x="1"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4" name="Freeform 79"/>
            <p:cNvSpPr/>
            <p:nvPr/>
          </p:nvSpPr>
          <p:spPr bwMode="auto">
            <a:xfrm>
              <a:off x="7561262" y="3238500"/>
              <a:ext cx="79375" cy="55563"/>
            </a:xfrm>
            <a:custGeom>
              <a:gdLst>
                <a:gd fmla="*/ 16 w 21" name="T0"/>
                <a:gd fmla="*/ 0 h 15" name="T1"/>
                <a:gd fmla="*/ 20 w 21" name="T2"/>
                <a:gd fmla="*/ 0 h 15" name="T3"/>
                <a:gd fmla="*/ 20 w 21" name="T4"/>
                <a:gd fmla="*/ 5 h 15" name="T5"/>
                <a:gd fmla="*/ 17 w 21" name="T6"/>
                <a:gd fmla="*/ 6 h 15" name="T7"/>
                <a:gd fmla="*/ 17 w 21" name="T8"/>
                <a:gd fmla="*/ 10 h 15" name="T9"/>
                <a:gd fmla="*/ 14 w 21" name="T10"/>
                <a:gd fmla="*/ 12 h 15" name="T11"/>
                <a:gd fmla="*/ 2 w 21" name="T12"/>
                <a:gd fmla="*/ 7 h 15" name="T13"/>
                <a:gd fmla="*/ 16 w 21" name="T14"/>
                <a:gd fmla="*/ 0 h 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5" w="21">
                  <a:moveTo>
                    <a:pt x="16" y="0"/>
                  </a:moveTo>
                  <a:cubicBezTo>
                    <a:pt x="20" y="0"/>
                    <a:pt x="20" y="0"/>
                    <a:pt x="20" y="0"/>
                  </a:cubicBezTo>
                  <a:cubicBezTo>
                    <a:pt x="20" y="2"/>
                    <a:pt x="21" y="3"/>
                    <a:pt x="20" y="5"/>
                  </a:cubicBezTo>
                  <a:cubicBezTo>
                    <a:pt x="20" y="6"/>
                    <a:pt x="17" y="5"/>
                    <a:pt x="17" y="6"/>
                  </a:cubicBezTo>
                  <a:cubicBezTo>
                    <a:pt x="17" y="7"/>
                    <a:pt x="19" y="9"/>
                    <a:pt x="17" y="10"/>
                  </a:cubicBezTo>
                  <a:cubicBezTo>
                    <a:pt x="15" y="9"/>
                    <a:pt x="14" y="9"/>
                    <a:pt x="14" y="12"/>
                  </a:cubicBezTo>
                  <a:cubicBezTo>
                    <a:pt x="10" y="10"/>
                    <a:pt x="0" y="15"/>
                    <a:pt x="2" y="7"/>
                  </a:cubicBezTo>
                  <a:cubicBezTo>
                    <a:pt x="9" y="10"/>
                    <a:pt x="14" y="6"/>
                    <a:pt x="16"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5" name="Freeform 80"/>
            <p:cNvSpPr/>
            <p:nvPr/>
          </p:nvSpPr>
          <p:spPr bwMode="auto">
            <a:xfrm>
              <a:off x="6878637" y="3321050"/>
              <a:ext cx="41275" cy="22225"/>
            </a:xfrm>
            <a:custGeom>
              <a:gdLst>
                <a:gd fmla="*/ 11 w 11" name="T0"/>
                <a:gd fmla="*/ 1 h 6" name="T1"/>
                <a:gd fmla="*/ 0 w 11" name="T2"/>
                <a:gd fmla="*/ 5 h 6" name="T3"/>
                <a:gd fmla="*/ 11 w 11" name="T4"/>
                <a:gd fmla="*/ 1 h 6" name="T5"/>
              </a:gdLst>
              <a:cxnLst>
                <a:cxn ang="0">
                  <a:pos x="T0" y="T1"/>
                </a:cxn>
                <a:cxn ang="0">
                  <a:pos x="T2" y="T3"/>
                </a:cxn>
                <a:cxn ang="0">
                  <a:pos x="T4" y="T5"/>
                </a:cxn>
              </a:cxnLst>
              <a:rect b="b" l="0" r="r" t="0"/>
              <a:pathLst>
                <a:path h="6" w="11">
                  <a:moveTo>
                    <a:pt x="11" y="1"/>
                  </a:moveTo>
                  <a:cubicBezTo>
                    <a:pt x="9" y="3"/>
                    <a:pt x="6" y="6"/>
                    <a:pt x="0" y="5"/>
                  </a:cubicBezTo>
                  <a:cubicBezTo>
                    <a:pt x="0" y="0"/>
                    <a:pt x="6" y="1"/>
                    <a:pt x="11"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6" name="Freeform 81"/>
            <p:cNvSpPr/>
            <p:nvPr/>
          </p:nvSpPr>
          <p:spPr bwMode="auto">
            <a:xfrm>
              <a:off x="6942137" y="3321050"/>
              <a:ext cx="41275" cy="14288"/>
            </a:xfrm>
            <a:custGeom>
              <a:gdLst>
                <a:gd fmla="*/ 11 w 11" name="T0"/>
                <a:gd fmla="*/ 1 h 4" name="T1"/>
                <a:gd fmla="*/ 0 w 11" name="T2"/>
                <a:gd fmla="*/ 4 h 4" name="T3"/>
                <a:gd fmla="*/ 11 w 11" name="T4"/>
                <a:gd fmla="*/ 1 h 4" name="T5"/>
              </a:gdLst>
              <a:cxnLst>
                <a:cxn ang="0">
                  <a:pos x="T0" y="T1"/>
                </a:cxn>
                <a:cxn ang="0">
                  <a:pos x="T2" y="T3"/>
                </a:cxn>
                <a:cxn ang="0">
                  <a:pos x="T4" y="T5"/>
                </a:cxn>
              </a:cxnLst>
              <a:rect b="b" l="0" r="r" t="0"/>
              <a:pathLst>
                <a:path h="4" w="11">
                  <a:moveTo>
                    <a:pt x="11" y="1"/>
                  </a:moveTo>
                  <a:cubicBezTo>
                    <a:pt x="10" y="4"/>
                    <a:pt x="5" y="4"/>
                    <a:pt x="0" y="4"/>
                  </a:cubicBezTo>
                  <a:cubicBezTo>
                    <a:pt x="1" y="0"/>
                    <a:pt x="6" y="1"/>
                    <a:pt x="11"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7" name="Freeform 82"/>
            <p:cNvSpPr/>
            <p:nvPr/>
          </p:nvSpPr>
          <p:spPr bwMode="auto">
            <a:xfrm>
              <a:off x="7021512" y="3321050"/>
              <a:ext cx="71438" cy="47625"/>
            </a:xfrm>
            <a:custGeom>
              <a:gdLst>
                <a:gd fmla="*/ 18 w 19" name="T0"/>
                <a:gd fmla="*/ 1 h 13" name="T1"/>
                <a:gd fmla="*/ 17 w 19" name="T2"/>
                <a:gd fmla="*/ 6 h 13" name="T3"/>
                <a:gd fmla="*/ 14 w 19" name="T4"/>
                <a:gd fmla="*/ 6 h 13" name="T5"/>
                <a:gd fmla="*/ 1 w 19" name="T6"/>
                <a:gd fmla="*/ 12 h 13" name="T7"/>
                <a:gd fmla="*/ 6 w 19" name="T8"/>
                <a:gd fmla="*/ 8 h 13" name="T9"/>
                <a:gd fmla="*/ 8 w 19" name="T10"/>
                <a:gd fmla="*/ 5 h 13" name="T11"/>
                <a:gd fmla="*/ 11 w 19" name="T12"/>
                <a:gd fmla="*/ 2 h 13" name="T13"/>
                <a:gd fmla="*/ 18 w 19" name="T14"/>
                <a:gd fmla="*/ 1 h 1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 w="19">
                  <a:moveTo>
                    <a:pt x="18" y="1"/>
                  </a:moveTo>
                  <a:cubicBezTo>
                    <a:pt x="19" y="4"/>
                    <a:pt x="18" y="5"/>
                    <a:pt x="17" y="6"/>
                  </a:cubicBezTo>
                  <a:cubicBezTo>
                    <a:pt x="16" y="7"/>
                    <a:pt x="14" y="6"/>
                    <a:pt x="14" y="6"/>
                  </a:cubicBezTo>
                  <a:cubicBezTo>
                    <a:pt x="12" y="9"/>
                    <a:pt x="8" y="13"/>
                    <a:pt x="1" y="12"/>
                  </a:cubicBezTo>
                  <a:cubicBezTo>
                    <a:pt x="0" y="9"/>
                    <a:pt x="4" y="9"/>
                    <a:pt x="6" y="8"/>
                  </a:cubicBezTo>
                  <a:cubicBezTo>
                    <a:pt x="7" y="7"/>
                    <a:pt x="7" y="6"/>
                    <a:pt x="8" y="5"/>
                  </a:cubicBezTo>
                  <a:cubicBezTo>
                    <a:pt x="9" y="4"/>
                    <a:pt x="11" y="4"/>
                    <a:pt x="11" y="2"/>
                  </a:cubicBezTo>
                  <a:cubicBezTo>
                    <a:pt x="15" y="3"/>
                    <a:pt x="15" y="0"/>
                    <a:pt x="18"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8" name="Freeform 83"/>
            <p:cNvSpPr/>
            <p:nvPr/>
          </p:nvSpPr>
          <p:spPr bwMode="auto">
            <a:xfrm>
              <a:off x="8089900" y="3924300"/>
              <a:ext cx="38100" cy="52388"/>
            </a:xfrm>
            <a:custGeom>
              <a:gdLst>
                <a:gd fmla="*/ 1 w 10" name="T0"/>
                <a:gd fmla="*/ 0 h 14" name="T1"/>
                <a:gd fmla="*/ 2 w 10" name="T2"/>
                <a:gd fmla="*/ 2 h 14" name="T3"/>
                <a:gd fmla="*/ 7 w 10" name="T4"/>
                <a:gd fmla="*/ 7 h 14" name="T5"/>
                <a:gd fmla="*/ 8 w 10" name="T6"/>
                <a:gd fmla="*/ 14 h 14" name="T7"/>
                <a:gd fmla="*/ 4 w 10" name="T8"/>
                <a:gd fmla="*/ 14 h 14" name="T9"/>
                <a:gd fmla="*/ 0 w 10" name="T10"/>
                <a:gd fmla="*/ 2 h 14" name="T11"/>
                <a:gd fmla="*/ 1 w 10" name="T12"/>
                <a:gd fmla="*/ 0 h 14" name="T13"/>
              </a:gdLst>
              <a:cxnLst>
                <a:cxn ang="0">
                  <a:pos x="T0" y="T1"/>
                </a:cxn>
                <a:cxn ang="0">
                  <a:pos x="T2" y="T3"/>
                </a:cxn>
                <a:cxn ang="0">
                  <a:pos x="T4" y="T5"/>
                </a:cxn>
                <a:cxn ang="0">
                  <a:pos x="T6" y="T7"/>
                </a:cxn>
                <a:cxn ang="0">
                  <a:pos x="T8" y="T9"/>
                </a:cxn>
                <a:cxn ang="0">
                  <a:pos x="T10" y="T11"/>
                </a:cxn>
                <a:cxn ang="0">
                  <a:pos x="T12" y="T13"/>
                </a:cxn>
              </a:cxnLst>
              <a:rect b="b" l="0" r="r" t="0"/>
              <a:pathLst>
                <a:path h="14" w="10">
                  <a:moveTo>
                    <a:pt x="1" y="0"/>
                  </a:moveTo>
                  <a:cubicBezTo>
                    <a:pt x="2" y="0"/>
                    <a:pt x="2" y="1"/>
                    <a:pt x="2" y="2"/>
                  </a:cubicBezTo>
                  <a:cubicBezTo>
                    <a:pt x="1" y="4"/>
                    <a:pt x="9" y="5"/>
                    <a:pt x="7" y="7"/>
                  </a:cubicBezTo>
                  <a:cubicBezTo>
                    <a:pt x="4" y="9"/>
                    <a:pt x="10" y="7"/>
                    <a:pt x="8" y="14"/>
                  </a:cubicBezTo>
                  <a:cubicBezTo>
                    <a:pt x="6" y="14"/>
                    <a:pt x="4" y="11"/>
                    <a:pt x="4" y="14"/>
                  </a:cubicBezTo>
                  <a:cubicBezTo>
                    <a:pt x="2" y="12"/>
                    <a:pt x="1" y="6"/>
                    <a:pt x="0" y="2"/>
                  </a:cubicBezTo>
                  <a:cubicBezTo>
                    <a:pt x="1" y="2"/>
                    <a:pt x="1" y="1"/>
                    <a:pt x="1"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79" name="Freeform 84"/>
            <p:cNvSpPr/>
            <p:nvPr/>
          </p:nvSpPr>
          <p:spPr bwMode="auto">
            <a:xfrm>
              <a:off x="8097837" y="3968750"/>
              <a:ext cx="85725" cy="117475"/>
            </a:xfrm>
            <a:custGeom>
              <a:gdLst>
                <a:gd fmla="*/ 7 w 23" name="T0"/>
                <a:gd fmla="*/ 0 h 31" name="T1"/>
                <a:gd fmla="*/ 9 w 23" name="T2"/>
                <a:gd fmla="*/ 2 h 31" name="T3"/>
                <a:gd fmla="*/ 12 w 23" name="T4"/>
                <a:gd fmla="*/ 2 h 31" name="T5"/>
                <a:gd fmla="*/ 23 w 23" name="T6"/>
                <a:gd fmla="*/ 7 h 31" name="T7"/>
                <a:gd fmla="*/ 23 w 23" name="T8"/>
                <a:gd fmla="*/ 14 h 31" name="T9"/>
                <a:gd fmla="*/ 19 w 23" name="T10"/>
                <a:gd fmla="*/ 14 h 31" name="T11"/>
                <a:gd fmla="*/ 17 w 23" name="T12"/>
                <a:gd fmla="*/ 17 h 31" name="T13"/>
                <a:gd fmla="*/ 16 w 23" name="T14"/>
                <a:gd fmla="*/ 26 h 31" name="T15"/>
                <a:gd fmla="*/ 14 w 23" name="T16"/>
                <a:gd fmla="*/ 28 h 31" name="T17"/>
                <a:gd fmla="*/ 7 w 23" name="T18"/>
                <a:gd fmla="*/ 30 h 31" name="T19"/>
                <a:gd fmla="*/ 6 w 23" name="T20"/>
                <a:gd fmla="*/ 26 h 31" name="T21"/>
                <a:gd fmla="*/ 9 w 23" name="T22"/>
                <a:gd fmla="*/ 23 h 31" name="T23"/>
                <a:gd fmla="*/ 0 w 23" name="T24"/>
                <a:gd fmla="*/ 19 h 31" name="T25"/>
                <a:gd fmla="*/ 6 w 23" name="T26"/>
                <a:gd fmla="*/ 13 h 31" name="T27"/>
                <a:gd fmla="*/ 7 w 23" name="T28"/>
                <a:gd fmla="*/ 0 h 3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1" w="23">
                  <a:moveTo>
                    <a:pt x="7" y="0"/>
                  </a:moveTo>
                  <a:cubicBezTo>
                    <a:pt x="9" y="0"/>
                    <a:pt x="9" y="1"/>
                    <a:pt x="9" y="2"/>
                  </a:cubicBezTo>
                  <a:cubicBezTo>
                    <a:pt x="9" y="4"/>
                    <a:pt x="12" y="2"/>
                    <a:pt x="12" y="2"/>
                  </a:cubicBezTo>
                  <a:cubicBezTo>
                    <a:pt x="16" y="4"/>
                    <a:pt x="15" y="9"/>
                    <a:pt x="23" y="7"/>
                  </a:cubicBezTo>
                  <a:cubicBezTo>
                    <a:pt x="23" y="14"/>
                    <a:pt x="23" y="14"/>
                    <a:pt x="23" y="14"/>
                  </a:cubicBezTo>
                  <a:cubicBezTo>
                    <a:pt x="19" y="14"/>
                    <a:pt x="19" y="14"/>
                    <a:pt x="19" y="14"/>
                  </a:cubicBezTo>
                  <a:cubicBezTo>
                    <a:pt x="19" y="16"/>
                    <a:pt x="18" y="17"/>
                    <a:pt x="17" y="17"/>
                  </a:cubicBezTo>
                  <a:cubicBezTo>
                    <a:pt x="20" y="21"/>
                    <a:pt x="16" y="22"/>
                    <a:pt x="16" y="26"/>
                  </a:cubicBezTo>
                  <a:cubicBezTo>
                    <a:pt x="16" y="27"/>
                    <a:pt x="11" y="28"/>
                    <a:pt x="14" y="28"/>
                  </a:cubicBezTo>
                  <a:cubicBezTo>
                    <a:pt x="15" y="31"/>
                    <a:pt x="10" y="29"/>
                    <a:pt x="7" y="30"/>
                  </a:cubicBezTo>
                  <a:cubicBezTo>
                    <a:pt x="8" y="28"/>
                    <a:pt x="6" y="27"/>
                    <a:pt x="6" y="26"/>
                  </a:cubicBezTo>
                  <a:cubicBezTo>
                    <a:pt x="6" y="23"/>
                    <a:pt x="7" y="23"/>
                    <a:pt x="9" y="23"/>
                  </a:cubicBezTo>
                  <a:cubicBezTo>
                    <a:pt x="7" y="21"/>
                    <a:pt x="6" y="17"/>
                    <a:pt x="0" y="19"/>
                  </a:cubicBezTo>
                  <a:cubicBezTo>
                    <a:pt x="0" y="15"/>
                    <a:pt x="4" y="15"/>
                    <a:pt x="6" y="13"/>
                  </a:cubicBezTo>
                  <a:cubicBezTo>
                    <a:pt x="7" y="6"/>
                    <a:pt x="6" y="6"/>
                    <a:pt x="7"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0" name="Freeform 85"/>
            <p:cNvSpPr/>
            <p:nvPr/>
          </p:nvSpPr>
          <p:spPr bwMode="auto">
            <a:xfrm>
              <a:off x="7481887" y="4067175"/>
              <a:ext cx="76200" cy="77788"/>
            </a:xfrm>
            <a:custGeom>
              <a:gdLst>
                <a:gd fmla="*/ 19 w 20" name="T0"/>
                <a:gd fmla="*/ 1 h 21" name="T1"/>
                <a:gd fmla="*/ 19 w 20" name="T2"/>
                <a:gd fmla="*/ 9 h 21" name="T3"/>
                <a:gd fmla="*/ 17 w 20" name="T4"/>
                <a:gd fmla="*/ 7 h 21" name="T5"/>
                <a:gd fmla="*/ 16 w 20" name="T6"/>
                <a:gd fmla="*/ 8 h 21" name="T7"/>
                <a:gd fmla="*/ 16 w 20" name="T8"/>
                <a:gd fmla="*/ 15 h 21" name="T9"/>
                <a:gd fmla="*/ 13 w 20" name="T10"/>
                <a:gd fmla="*/ 15 h 21" name="T11"/>
                <a:gd fmla="*/ 13 w 20" name="T12"/>
                <a:gd fmla="*/ 18 h 21" name="T13"/>
                <a:gd fmla="*/ 9 w 20" name="T14"/>
                <a:gd fmla="*/ 21 h 21" name="T15"/>
                <a:gd fmla="*/ 6 w 20" name="T16"/>
                <a:gd fmla="*/ 16 h 21" name="T17"/>
                <a:gd fmla="*/ 3 w 20" name="T18"/>
                <a:gd fmla="*/ 14 h 21" name="T19"/>
                <a:gd fmla="*/ 0 w 20" name="T20"/>
                <a:gd fmla="*/ 5 h 21" name="T21"/>
                <a:gd fmla="*/ 12 w 20" name="T22"/>
                <a:gd fmla="*/ 2 h 21" name="T23"/>
                <a:gd fmla="*/ 19 w 20" name="T24"/>
                <a:gd fmla="*/ 1 h 2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1" w="20">
                  <a:moveTo>
                    <a:pt x="19" y="1"/>
                  </a:moveTo>
                  <a:cubicBezTo>
                    <a:pt x="18" y="3"/>
                    <a:pt x="20" y="6"/>
                    <a:pt x="19" y="9"/>
                  </a:cubicBezTo>
                  <a:cubicBezTo>
                    <a:pt x="18" y="10"/>
                    <a:pt x="17" y="8"/>
                    <a:pt x="17" y="7"/>
                  </a:cubicBezTo>
                  <a:cubicBezTo>
                    <a:pt x="17" y="7"/>
                    <a:pt x="16" y="7"/>
                    <a:pt x="16" y="8"/>
                  </a:cubicBezTo>
                  <a:cubicBezTo>
                    <a:pt x="15" y="10"/>
                    <a:pt x="17" y="13"/>
                    <a:pt x="16" y="15"/>
                  </a:cubicBezTo>
                  <a:cubicBezTo>
                    <a:pt x="16" y="15"/>
                    <a:pt x="13" y="15"/>
                    <a:pt x="13" y="15"/>
                  </a:cubicBezTo>
                  <a:cubicBezTo>
                    <a:pt x="13" y="15"/>
                    <a:pt x="13" y="17"/>
                    <a:pt x="13" y="18"/>
                  </a:cubicBezTo>
                  <a:cubicBezTo>
                    <a:pt x="12" y="19"/>
                    <a:pt x="9" y="18"/>
                    <a:pt x="9" y="21"/>
                  </a:cubicBezTo>
                  <a:cubicBezTo>
                    <a:pt x="7" y="20"/>
                    <a:pt x="7" y="18"/>
                    <a:pt x="6" y="16"/>
                  </a:cubicBezTo>
                  <a:cubicBezTo>
                    <a:pt x="5" y="16"/>
                    <a:pt x="3" y="14"/>
                    <a:pt x="3" y="14"/>
                  </a:cubicBezTo>
                  <a:cubicBezTo>
                    <a:pt x="2" y="11"/>
                    <a:pt x="3" y="7"/>
                    <a:pt x="0" y="5"/>
                  </a:cubicBezTo>
                  <a:cubicBezTo>
                    <a:pt x="2" y="3"/>
                    <a:pt x="7" y="3"/>
                    <a:pt x="12" y="2"/>
                  </a:cubicBezTo>
                  <a:cubicBezTo>
                    <a:pt x="14" y="2"/>
                    <a:pt x="16" y="0"/>
                    <a:pt x="19"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1" name="Freeform 86"/>
            <p:cNvSpPr/>
            <p:nvPr/>
          </p:nvSpPr>
          <p:spPr bwMode="auto">
            <a:xfrm>
              <a:off x="2813050" y="706437"/>
              <a:ext cx="1290638" cy="963613"/>
            </a:xfrm>
            <a:custGeom>
              <a:gdLst>
                <a:gd fmla="*/ 244 w 344" name="T0"/>
                <a:gd fmla="*/ 29 h 257" name="T1"/>
                <a:gd fmla="*/ 258 w 344" name="T2"/>
                <a:gd fmla="*/ 30 h 257" name="T3"/>
                <a:gd fmla="*/ 277 w 344" name="T4"/>
                <a:gd fmla="*/ 26 h 257" name="T5"/>
                <a:gd fmla="*/ 289 w 344" name="T6"/>
                <a:gd fmla="*/ 27 h 257" name="T7"/>
                <a:gd fmla="*/ 287 w 344" name="T8"/>
                <a:gd fmla="*/ 31 h 257" name="T9"/>
                <a:gd fmla="*/ 324 w 344" name="T10"/>
                <a:gd fmla="*/ 24 h 257" name="T11"/>
                <a:gd fmla="*/ 343 w 344" name="T12"/>
                <a:gd fmla="*/ 29 h 257" name="T13"/>
                <a:gd fmla="*/ 318 w 344" name="T14"/>
                <a:gd fmla="*/ 41 h 257" name="T15"/>
                <a:gd fmla="*/ 311 w 344" name="T16"/>
                <a:gd fmla="*/ 51 h 257" name="T17"/>
                <a:gd fmla="*/ 298 w 344" name="T18"/>
                <a:gd fmla="*/ 65 h 257" name="T19"/>
                <a:gd fmla="*/ 301 w 344" name="T20"/>
                <a:gd fmla="*/ 78 h 257" name="T21"/>
                <a:gd fmla="*/ 293 w 344" name="T22"/>
                <a:gd fmla="*/ 90 h 257" name="T23"/>
                <a:gd fmla="*/ 303 w 344" name="T24"/>
                <a:gd fmla="*/ 107 h 257" name="T25"/>
                <a:gd fmla="*/ 294 w 344" name="T26"/>
                <a:gd fmla="*/ 120 h 257" name="T27"/>
                <a:gd fmla="*/ 284 w 344" name="T28"/>
                <a:gd fmla="*/ 131 h 257" name="T29"/>
                <a:gd fmla="*/ 298 w 344" name="T30"/>
                <a:gd fmla="*/ 156 h 257" name="T31"/>
                <a:gd fmla="*/ 276 w 344" name="T32"/>
                <a:gd fmla="*/ 153 h 257" name="T33"/>
                <a:gd fmla="*/ 275 w 344" name="T34"/>
                <a:gd fmla="*/ 162 h 257" name="T35"/>
                <a:gd fmla="*/ 265 w 344" name="T36"/>
                <a:gd fmla="*/ 176 h 257" name="T37"/>
                <a:gd fmla="*/ 242 w 344" name="T38"/>
                <a:gd fmla="*/ 182 h 257" name="T39"/>
                <a:gd fmla="*/ 231 w 344" name="T40"/>
                <a:gd fmla="*/ 189 h 257" name="T41"/>
                <a:gd fmla="*/ 224 w 344" name="T42"/>
                <a:gd fmla="*/ 197 h 257" name="T43"/>
                <a:gd fmla="*/ 193 w 344" name="T44"/>
                <a:gd fmla="*/ 205 h 257" name="T45"/>
                <a:gd fmla="*/ 185 w 344" name="T46"/>
                <a:gd fmla="*/ 218 h 257" name="T47"/>
                <a:gd fmla="*/ 176 w 344" name="T48"/>
                <a:gd fmla="*/ 229 h 257" name="T49"/>
                <a:gd fmla="*/ 174 w 344" name="T50"/>
                <a:gd fmla="*/ 240 h 257" name="T51"/>
                <a:gd fmla="*/ 155 w 344" name="T52"/>
                <a:gd fmla="*/ 252 h 257" name="T53"/>
                <a:gd fmla="*/ 136 w 344" name="T54"/>
                <a:gd fmla="*/ 242 h 257" name="T55"/>
                <a:gd fmla="*/ 124 w 344" name="T56"/>
                <a:gd fmla="*/ 228 h 257" name="T57"/>
                <a:gd fmla="*/ 117 w 344" name="T58"/>
                <a:gd fmla="*/ 218 h 257" name="T59"/>
                <a:gd fmla="*/ 112 w 344" name="T60"/>
                <a:gd fmla="*/ 197 h 257" name="T61"/>
                <a:gd fmla="*/ 115 w 344" name="T62"/>
                <a:gd fmla="*/ 190 h 257" name="T63"/>
                <a:gd fmla="*/ 124 w 344" name="T64"/>
                <a:gd fmla="*/ 179 h 257" name="T65"/>
                <a:gd fmla="*/ 119 w 344" name="T66"/>
                <a:gd fmla="*/ 165 h 257" name="T67"/>
                <a:gd fmla="*/ 122 w 344" name="T68"/>
                <a:gd fmla="*/ 153 h 257" name="T69"/>
                <a:gd fmla="*/ 108 w 344" name="T70"/>
                <a:gd fmla="*/ 149 h 257" name="T71"/>
                <a:gd fmla="*/ 98 w 344" name="T72"/>
                <a:gd fmla="*/ 131 h 257" name="T73"/>
                <a:gd fmla="*/ 88 w 344" name="T74"/>
                <a:gd fmla="*/ 111 h 257" name="T75"/>
                <a:gd fmla="*/ 63 w 344" name="T76"/>
                <a:gd fmla="*/ 99 h 257" name="T77"/>
                <a:gd fmla="*/ 28 w 344" name="T78"/>
                <a:gd fmla="*/ 100 h 257" name="T79"/>
                <a:gd fmla="*/ 28 w 344" name="T80"/>
                <a:gd fmla="*/ 92 h 257" name="T81"/>
                <a:gd fmla="*/ 14 w 344" name="T82"/>
                <a:gd fmla="*/ 79 h 257" name="T83"/>
                <a:gd fmla="*/ 21 w 344" name="T84"/>
                <a:gd fmla="*/ 66 h 257" name="T85"/>
                <a:gd fmla="*/ 37 w 344" name="T86"/>
                <a:gd fmla="*/ 59 h 257" name="T87"/>
                <a:gd fmla="*/ 40 w 344" name="T88"/>
                <a:gd fmla="*/ 51 h 257" name="T89"/>
                <a:gd fmla="*/ 36 w 344" name="T90"/>
                <a:gd fmla="*/ 45 h 257" name="T91"/>
                <a:gd fmla="*/ 49 w 344" name="T92"/>
                <a:gd fmla="*/ 41 h 257" name="T93"/>
                <a:gd fmla="*/ 63 w 344" name="T94"/>
                <a:gd fmla="*/ 27 h 257" name="T95"/>
                <a:gd fmla="*/ 105 w 344" name="T96"/>
                <a:gd fmla="*/ 22 h 257" name="T97"/>
                <a:gd fmla="*/ 124 w 344" name="T98"/>
                <a:gd fmla="*/ 27 h 257" name="T99"/>
                <a:gd fmla="*/ 143 w 344" name="T100"/>
                <a:gd fmla="*/ 17 h 257" name="T101"/>
                <a:gd fmla="*/ 160 w 344" name="T102"/>
                <a:gd fmla="*/ 19 h 257" name="T103"/>
                <a:gd fmla="*/ 165 w 344" name="T104"/>
                <a:gd fmla="*/ 9 h 257" name="T105"/>
                <a:gd fmla="*/ 197 w 344" name="T106"/>
                <a:gd fmla="*/ 2 h 257" name="T107"/>
                <a:gd fmla="*/ 242 w 344" name="T108"/>
                <a:gd fmla="*/ 1 h 257" name="T109"/>
                <a:gd fmla="*/ 276 w 344" name="T110"/>
                <a:gd fmla="*/ 12 h 257" name="T111"/>
                <a:gd fmla="*/ 287 w 344" name="T112"/>
                <a:gd fmla="*/ 20 h 257" name="T113"/>
                <a:gd fmla="*/ 239 w 344" name="T114"/>
                <a:gd fmla="*/ 22 h 257"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257" w="344">
                  <a:moveTo>
                    <a:pt x="232" y="26"/>
                  </a:moveTo>
                  <a:cubicBezTo>
                    <a:pt x="233" y="27"/>
                    <a:pt x="235" y="27"/>
                    <a:pt x="235" y="29"/>
                  </a:cubicBezTo>
                  <a:cubicBezTo>
                    <a:pt x="237" y="30"/>
                    <a:pt x="239" y="27"/>
                    <a:pt x="239" y="27"/>
                  </a:cubicBezTo>
                  <a:cubicBezTo>
                    <a:pt x="242" y="27"/>
                    <a:pt x="242" y="29"/>
                    <a:pt x="244" y="29"/>
                  </a:cubicBezTo>
                  <a:cubicBezTo>
                    <a:pt x="245" y="28"/>
                    <a:pt x="245" y="27"/>
                    <a:pt x="246" y="27"/>
                  </a:cubicBezTo>
                  <a:cubicBezTo>
                    <a:pt x="248" y="27"/>
                    <a:pt x="249" y="27"/>
                    <a:pt x="251" y="27"/>
                  </a:cubicBezTo>
                  <a:cubicBezTo>
                    <a:pt x="256" y="26"/>
                    <a:pt x="262" y="24"/>
                    <a:pt x="266" y="26"/>
                  </a:cubicBezTo>
                  <a:cubicBezTo>
                    <a:pt x="265" y="29"/>
                    <a:pt x="259" y="27"/>
                    <a:pt x="258" y="30"/>
                  </a:cubicBezTo>
                  <a:cubicBezTo>
                    <a:pt x="258" y="33"/>
                    <a:pt x="261" y="30"/>
                    <a:pt x="261" y="30"/>
                  </a:cubicBezTo>
                  <a:cubicBezTo>
                    <a:pt x="263" y="30"/>
                    <a:pt x="263" y="32"/>
                    <a:pt x="268" y="30"/>
                  </a:cubicBezTo>
                  <a:cubicBezTo>
                    <a:pt x="268" y="30"/>
                    <a:pt x="269" y="29"/>
                    <a:pt x="270" y="29"/>
                  </a:cubicBezTo>
                  <a:cubicBezTo>
                    <a:pt x="271" y="28"/>
                    <a:pt x="277" y="26"/>
                    <a:pt x="277" y="26"/>
                  </a:cubicBezTo>
                  <a:cubicBezTo>
                    <a:pt x="280" y="29"/>
                    <a:pt x="276" y="25"/>
                    <a:pt x="279" y="24"/>
                  </a:cubicBezTo>
                  <a:cubicBezTo>
                    <a:pt x="279" y="24"/>
                    <a:pt x="283" y="25"/>
                    <a:pt x="283" y="24"/>
                  </a:cubicBezTo>
                  <a:cubicBezTo>
                    <a:pt x="284" y="24"/>
                    <a:pt x="286" y="22"/>
                    <a:pt x="290" y="23"/>
                  </a:cubicBezTo>
                  <a:cubicBezTo>
                    <a:pt x="290" y="25"/>
                    <a:pt x="290" y="27"/>
                    <a:pt x="289" y="27"/>
                  </a:cubicBezTo>
                  <a:cubicBezTo>
                    <a:pt x="288" y="28"/>
                    <a:pt x="287" y="29"/>
                    <a:pt x="286" y="30"/>
                  </a:cubicBezTo>
                  <a:cubicBezTo>
                    <a:pt x="284" y="32"/>
                    <a:pt x="284" y="35"/>
                    <a:pt x="280" y="34"/>
                  </a:cubicBezTo>
                  <a:cubicBezTo>
                    <a:pt x="281" y="38"/>
                    <a:pt x="283" y="33"/>
                    <a:pt x="286" y="34"/>
                  </a:cubicBezTo>
                  <a:cubicBezTo>
                    <a:pt x="287" y="35"/>
                    <a:pt x="286" y="32"/>
                    <a:pt x="287" y="31"/>
                  </a:cubicBezTo>
                  <a:cubicBezTo>
                    <a:pt x="289" y="30"/>
                    <a:pt x="294" y="32"/>
                    <a:pt x="294" y="29"/>
                  </a:cubicBezTo>
                  <a:cubicBezTo>
                    <a:pt x="298" y="33"/>
                    <a:pt x="306" y="26"/>
                    <a:pt x="308" y="30"/>
                  </a:cubicBezTo>
                  <a:cubicBezTo>
                    <a:pt x="310" y="29"/>
                    <a:pt x="311" y="27"/>
                    <a:pt x="312" y="26"/>
                  </a:cubicBezTo>
                  <a:cubicBezTo>
                    <a:pt x="317" y="27"/>
                    <a:pt x="320" y="24"/>
                    <a:pt x="324" y="24"/>
                  </a:cubicBezTo>
                  <a:cubicBezTo>
                    <a:pt x="323" y="24"/>
                    <a:pt x="325" y="26"/>
                    <a:pt x="325" y="26"/>
                  </a:cubicBezTo>
                  <a:cubicBezTo>
                    <a:pt x="326" y="26"/>
                    <a:pt x="331" y="25"/>
                    <a:pt x="332" y="26"/>
                  </a:cubicBezTo>
                  <a:cubicBezTo>
                    <a:pt x="334" y="28"/>
                    <a:pt x="333" y="25"/>
                    <a:pt x="335" y="26"/>
                  </a:cubicBezTo>
                  <a:cubicBezTo>
                    <a:pt x="338" y="26"/>
                    <a:pt x="340" y="29"/>
                    <a:pt x="343" y="29"/>
                  </a:cubicBezTo>
                  <a:cubicBezTo>
                    <a:pt x="344" y="32"/>
                    <a:pt x="342" y="31"/>
                    <a:pt x="340" y="31"/>
                  </a:cubicBezTo>
                  <a:cubicBezTo>
                    <a:pt x="340" y="32"/>
                    <a:pt x="338" y="34"/>
                    <a:pt x="338" y="34"/>
                  </a:cubicBezTo>
                  <a:cubicBezTo>
                    <a:pt x="334" y="36"/>
                    <a:pt x="328" y="35"/>
                    <a:pt x="328" y="40"/>
                  </a:cubicBezTo>
                  <a:cubicBezTo>
                    <a:pt x="324" y="40"/>
                    <a:pt x="320" y="39"/>
                    <a:pt x="318" y="41"/>
                  </a:cubicBezTo>
                  <a:cubicBezTo>
                    <a:pt x="320" y="43"/>
                    <a:pt x="323" y="44"/>
                    <a:pt x="317" y="44"/>
                  </a:cubicBezTo>
                  <a:cubicBezTo>
                    <a:pt x="317" y="46"/>
                    <a:pt x="319" y="45"/>
                    <a:pt x="321" y="45"/>
                  </a:cubicBezTo>
                  <a:cubicBezTo>
                    <a:pt x="319" y="49"/>
                    <a:pt x="312" y="49"/>
                    <a:pt x="311" y="54"/>
                  </a:cubicBezTo>
                  <a:cubicBezTo>
                    <a:pt x="308" y="54"/>
                    <a:pt x="312" y="51"/>
                    <a:pt x="311" y="51"/>
                  </a:cubicBezTo>
                  <a:cubicBezTo>
                    <a:pt x="310" y="51"/>
                    <a:pt x="307" y="53"/>
                    <a:pt x="304" y="54"/>
                  </a:cubicBezTo>
                  <a:cubicBezTo>
                    <a:pt x="304" y="55"/>
                    <a:pt x="306" y="55"/>
                    <a:pt x="307" y="55"/>
                  </a:cubicBezTo>
                  <a:cubicBezTo>
                    <a:pt x="303" y="58"/>
                    <a:pt x="305" y="57"/>
                    <a:pt x="304" y="62"/>
                  </a:cubicBezTo>
                  <a:cubicBezTo>
                    <a:pt x="304" y="64"/>
                    <a:pt x="299" y="64"/>
                    <a:pt x="298" y="65"/>
                  </a:cubicBezTo>
                  <a:cubicBezTo>
                    <a:pt x="298" y="66"/>
                    <a:pt x="299" y="69"/>
                    <a:pt x="298" y="69"/>
                  </a:cubicBezTo>
                  <a:cubicBezTo>
                    <a:pt x="297" y="70"/>
                    <a:pt x="295" y="70"/>
                    <a:pt x="293" y="71"/>
                  </a:cubicBezTo>
                  <a:cubicBezTo>
                    <a:pt x="293" y="73"/>
                    <a:pt x="295" y="73"/>
                    <a:pt x="296" y="75"/>
                  </a:cubicBezTo>
                  <a:cubicBezTo>
                    <a:pt x="296" y="78"/>
                    <a:pt x="300" y="77"/>
                    <a:pt x="301" y="78"/>
                  </a:cubicBezTo>
                  <a:cubicBezTo>
                    <a:pt x="302" y="78"/>
                    <a:pt x="301" y="80"/>
                    <a:pt x="301" y="80"/>
                  </a:cubicBezTo>
                  <a:cubicBezTo>
                    <a:pt x="302" y="81"/>
                    <a:pt x="304" y="81"/>
                    <a:pt x="305" y="82"/>
                  </a:cubicBezTo>
                  <a:cubicBezTo>
                    <a:pt x="305" y="84"/>
                    <a:pt x="307" y="85"/>
                    <a:pt x="307" y="88"/>
                  </a:cubicBezTo>
                  <a:cubicBezTo>
                    <a:pt x="302" y="89"/>
                    <a:pt x="298" y="88"/>
                    <a:pt x="293" y="90"/>
                  </a:cubicBezTo>
                  <a:cubicBezTo>
                    <a:pt x="296" y="94"/>
                    <a:pt x="299" y="98"/>
                    <a:pt x="307" y="97"/>
                  </a:cubicBezTo>
                  <a:cubicBezTo>
                    <a:pt x="306" y="100"/>
                    <a:pt x="308" y="100"/>
                    <a:pt x="310" y="100"/>
                  </a:cubicBezTo>
                  <a:cubicBezTo>
                    <a:pt x="310" y="103"/>
                    <a:pt x="307" y="102"/>
                    <a:pt x="307" y="104"/>
                  </a:cubicBezTo>
                  <a:cubicBezTo>
                    <a:pt x="307" y="106"/>
                    <a:pt x="305" y="107"/>
                    <a:pt x="303" y="107"/>
                  </a:cubicBezTo>
                  <a:cubicBezTo>
                    <a:pt x="301" y="112"/>
                    <a:pt x="308" y="109"/>
                    <a:pt x="307" y="114"/>
                  </a:cubicBezTo>
                  <a:cubicBezTo>
                    <a:pt x="304" y="114"/>
                    <a:pt x="304" y="115"/>
                    <a:pt x="305" y="116"/>
                  </a:cubicBezTo>
                  <a:cubicBezTo>
                    <a:pt x="304" y="120"/>
                    <a:pt x="301" y="115"/>
                    <a:pt x="298" y="116"/>
                  </a:cubicBezTo>
                  <a:cubicBezTo>
                    <a:pt x="296" y="116"/>
                    <a:pt x="297" y="120"/>
                    <a:pt x="294" y="120"/>
                  </a:cubicBezTo>
                  <a:cubicBezTo>
                    <a:pt x="294" y="122"/>
                    <a:pt x="295" y="123"/>
                    <a:pt x="297" y="124"/>
                  </a:cubicBezTo>
                  <a:cubicBezTo>
                    <a:pt x="297" y="126"/>
                    <a:pt x="293" y="125"/>
                    <a:pt x="291" y="125"/>
                  </a:cubicBezTo>
                  <a:cubicBezTo>
                    <a:pt x="287" y="126"/>
                    <a:pt x="284" y="129"/>
                    <a:pt x="280" y="130"/>
                  </a:cubicBezTo>
                  <a:cubicBezTo>
                    <a:pt x="280" y="132"/>
                    <a:pt x="283" y="130"/>
                    <a:pt x="284" y="131"/>
                  </a:cubicBezTo>
                  <a:cubicBezTo>
                    <a:pt x="286" y="132"/>
                    <a:pt x="287" y="136"/>
                    <a:pt x="290" y="135"/>
                  </a:cubicBezTo>
                  <a:cubicBezTo>
                    <a:pt x="291" y="138"/>
                    <a:pt x="288" y="138"/>
                    <a:pt x="287" y="139"/>
                  </a:cubicBezTo>
                  <a:cubicBezTo>
                    <a:pt x="286" y="141"/>
                    <a:pt x="289" y="146"/>
                    <a:pt x="286" y="146"/>
                  </a:cubicBezTo>
                  <a:cubicBezTo>
                    <a:pt x="288" y="152"/>
                    <a:pt x="297" y="150"/>
                    <a:pt x="298" y="156"/>
                  </a:cubicBezTo>
                  <a:cubicBezTo>
                    <a:pt x="296" y="156"/>
                    <a:pt x="293" y="157"/>
                    <a:pt x="293" y="155"/>
                  </a:cubicBezTo>
                  <a:cubicBezTo>
                    <a:pt x="291" y="155"/>
                    <a:pt x="292" y="156"/>
                    <a:pt x="293" y="156"/>
                  </a:cubicBezTo>
                  <a:cubicBezTo>
                    <a:pt x="289" y="160"/>
                    <a:pt x="287" y="160"/>
                    <a:pt x="280" y="159"/>
                  </a:cubicBezTo>
                  <a:cubicBezTo>
                    <a:pt x="282" y="154"/>
                    <a:pt x="274" y="159"/>
                    <a:pt x="276" y="153"/>
                  </a:cubicBezTo>
                  <a:cubicBezTo>
                    <a:pt x="272" y="152"/>
                    <a:pt x="272" y="156"/>
                    <a:pt x="268" y="155"/>
                  </a:cubicBezTo>
                  <a:cubicBezTo>
                    <a:pt x="269" y="157"/>
                    <a:pt x="269" y="158"/>
                    <a:pt x="266" y="158"/>
                  </a:cubicBezTo>
                  <a:cubicBezTo>
                    <a:pt x="266" y="160"/>
                    <a:pt x="274" y="160"/>
                    <a:pt x="268" y="160"/>
                  </a:cubicBezTo>
                  <a:cubicBezTo>
                    <a:pt x="269" y="163"/>
                    <a:pt x="272" y="162"/>
                    <a:pt x="275" y="162"/>
                  </a:cubicBezTo>
                  <a:cubicBezTo>
                    <a:pt x="278" y="162"/>
                    <a:pt x="282" y="164"/>
                    <a:pt x="286" y="163"/>
                  </a:cubicBezTo>
                  <a:cubicBezTo>
                    <a:pt x="283" y="168"/>
                    <a:pt x="280" y="171"/>
                    <a:pt x="276" y="175"/>
                  </a:cubicBezTo>
                  <a:cubicBezTo>
                    <a:pt x="273" y="174"/>
                    <a:pt x="270" y="175"/>
                    <a:pt x="268" y="176"/>
                  </a:cubicBezTo>
                  <a:cubicBezTo>
                    <a:pt x="267" y="176"/>
                    <a:pt x="265" y="176"/>
                    <a:pt x="265" y="176"/>
                  </a:cubicBezTo>
                  <a:cubicBezTo>
                    <a:pt x="263" y="178"/>
                    <a:pt x="264" y="176"/>
                    <a:pt x="262" y="176"/>
                  </a:cubicBezTo>
                  <a:cubicBezTo>
                    <a:pt x="258" y="176"/>
                    <a:pt x="255" y="179"/>
                    <a:pt x="249" y="179"/>
                  </a:cubicBezTo>
                  <a:cubicBezTo>
                    <a:pt x="247" y="179"/>
                    <a:pt x="249" y="180"/>
                    <a:pt x="249" y="180"/>
                  </a:cubicBezTo>
                  <a:cubicBezTo>
                    <a:pt x="248" y="183"/>
                    <a:pt x="247" y="181"/>
                    <a:pt x="242" y="182"/>
                  </a:cubicBezTo>
                  <a:cubicBezTo>
                    <a:pt x="242" y="183"/>
                    <a:pt x="244" y="183"/>
                    <a:pt x="245" y="183"/>
                  </a:cubicBezTo>
                  <a:cubicBezTo>
                    <a:pt x="245" y="185"/>
                    <a:pt x="235" y="186"/>
                    <a:pt x="237" y="182"/>
                  </a:cubicBezTo>
                  <a:cubicBezTo>
                    <a:pt x="236" y="182"/>
                    <a:pt x="232" y="182"/>
                    <a:pt x="231" y="183"/>
                  </a:cubicBezTo>
                  <a:cubicBezTo>
                    <a:pt x="230" y="184"/>
                    <a:pt x="232" y="187"/>
                    <a:pt x="231" y="189"/>
                  </a:cubicBezTo>
                  <a:cubicBezTo>
                    <a:pt x="231" y="188"/>
                    <a:pt x="227" y="187"/>
                    <a:pt x="227" y="189"/>
                  </a:cubicBezTo>
                  <a:cubicBezTo>
                    <a:pt x="227" y="189"/>
                    <a:pt x="229" y="191"/>
                    <a:pt x="228" y="193"/>
                  </a:cubicBezTo>
                  <a:cubicBezTo>
                    <a:pt x="226" y="194"/>
                    <a:pt x="226" y="193"/>
                    <a:pt x="224" y="193"/>
                  </a:cubicBezTo>
                  <a:cubicBezTo>
                    <a:pt x="224" y="197"/>
                    <a:pt x="224" y="197"/>
                    <a:pt x="224" y="197"/>
                  </a:cubicBezTo>
                  <a:cubicBezTo>
                    <a:pt x="223" y="197"/>
                    <a:pt x="222" y="197"/>
                    <a:pt x="221" y="197"/>
                  </a:cubicBezTo>
                  <a:cubicBezTo>
                    <a:pt x="220" y="197"/>
                    <a:pt x="221" y="199"/>
                    <a:pt x="220" y="200"/>
                  </a:cubicBezTo>
                  <a:cubicBezTo>
                    <a:pt x="218" y="201"/>
                    <a:pt x="212" y="199"/>
                    <a:pt x="213" y="204"/>
                  </a:cubicBezTo>
                  <a:cubicBezTo>
                    <a:pt x="207" y="205"/>
                    <a:pt x="201" y="206"/>
                    <a:pt x="193" y="205"/>
                  </a:cubicBezTo>
                  <a:cubicBezTo>
                    <a:pt x="190" y="207"/>
                    <a:pt x="189" y="214"/>
                    <a:pt x="185" y="211"/>
                  </a:cubicBezTo>
                  <a:cubicBezTo>
                    <a:pt x="185" y="212"/>
                    <a:pt x="187" y="213"/>
                    <a:pt x="186" y="215"/>
                  </a:cubicBezTo>
                  <a:cubicBezTo>
                    <a:pt x="186" y="215"/>
                    <a:pt x="184" y="215"/>
                    <a:pt x="183" y="215"/>
                  </a:cubicBezTo>
                  <a:cubicBezTo>
                    <a:pt x="183" y="216"/>
                    <a:pt x="185" y="217"/>
                    <a:pt x="185" y="218"/>
                  </a:cubicBezTo>
                  <a:cubicBezTo>
                    <a:pt x="185" y="218"/>
                    <a:pt x="183" y="219"/>
                    <a:pt x="183" y="219"/>
                  </a:cubicBezTo>
                  <a:cubicBezTo>
                    <a:pt x="183" y="221"/>
                    <a:pt x="179" y="224"/>
                    <a:pt x="182" y="225"/>
                  </a:cubicBezTo>
                  <a:cubicBezTo>
                    <a:pt x="182" y="227"/>
                    <a:pt x="180" y="226"/>
                    <a:pt x="179" y="226"/>
                  </a:cubicBezTo>
                  <a:cubicBezTo>
                    <a:pt x="179" y="227"/>
                    <a:pt x="177" y="229"/>
                    <a:pt x="176" y="229"/>
                  </a:cubicBezTo>
                  <a:cubicBezTo>
                    <a:pt x="176" y="230"/>
                    <a:pt x="177" y="232"/>
                    <a:pt x="176" y="232"/>
                  </a:cubicBezTo>
                  <a:cubicBezTo>
                    <a:pt x="174" y="234"/>
                    <a:pt x="176" y="235"/>
                    <a:pt x="175" y="238"/>
                  </a:cubicBezTo>
                  <a:cubicBezTo>
                    <a:pt x="175" y="238"/>
                    <a:pt x="172" y="237"/>
                    <a:pt x="172" y="238"/>
                  </a:cubicBezTo>
                  <a:cubicBezTo>
                    <a:pt x="172" y="238"/>
                    <a:pt x="173" y="239"/>
                    <a:pt x="174" y="240"/>
                  </a:cubicBezTo>
                  <a:cubicBezTo>
                    <a:pt x="174" y="243"/>
                    <a:pt x="172" y="243"/>
                    <a:pt x="172" y="245"/>
                  </a:cubicBezTo>
                  <a:cubicBezTo>
                    <a:pt x="172" y="246"/>
                    <a:pt x="173" y="248"/>
                    <a:pt x="174" y="247"/>
                  </a:cubicBezTo>
                  <a:cubicBezTo>
                    <a:pt x="172" y="252"/>
                    <a:pt x="169" y="254"/>
                    <a:pt x="165" y="257"/>
                  </a:cubicBezTo>
                  <a:cubicBezTo>
                    <a:pt x="161" y="257"/>
                    <a:pt x="158" y="254"/>
                    <a:pt x="155" y="252"/>
                  </a:cubicBezTo>
                  <a:cubicBezTo>
                    <a:pt x="151" y="257"/>
                    <a:pt x="143" y="248"/>
                    <a:pt x="144" y="249"/>
                  </a:cubicBezTo>
                  <a:cubicBezTo>
                    <a:pt x="143" y="248"/>
                    <a:pt x="142" y="251"/>
                    <a:pt x="143" y="252"/>
                  </a:cubicBezTo>
                  <a:cubicBezTo>
                    <a:pt x="141" y="251"/>
                    <a:pt x="141" y="249"/>
                    <a:pt x="140" y="247"/>
                  </a:cubicBezTo>
                  <a:cubicBezTo>
                    <a:pt x="139" y="246"/>
                    <a:pt x="135" y="246"/>
                    <a:pt x="136" y="242"/>
                  </a:cubicBezTo>
                  <a:cubicBezTo>
                    <a:pt x="134" y="240"/>
                    <a:pt x="132" y="239"/>
                    <a:pt x="130" y="238"/>
                  </a:cubicBezTo>
                  <a:cubicBezTo>
                    <a:pt x="130" y="236"/>
                    <a:pt x="132" y="237"/>
                    <a:pt x="133" y="236"/>
                  </a:cubicBezTo>
                  <a:cubicBezTo>
                    <a:pt x="132" y="233"/>
                    <a:pt x="129" y="234"/>
                    <a:pt x="127" y="232"/>
                  </a:cubicBezTo>
                  <a:cubicBezTo>
                    <a:pt x="126" y="231"/>
                    <a:pt x="126" y="228"/>
                    <a:pt x="124" y="228"/>
                  </a:cubicBezTo>
                  <a:cubicBezTo>
                    <a:pt x="122" y="231"/>
                    <a:pt x="124" y="226"/>
                    <a:pt x="124" y="226"/>
                  </a:cubicBezTo>
                  <a:cubicBezTo>
                    <a:pt x="124" y="225"/>
                    <a:pt x="122" y="226"/>
                    <a:pt x="122" y="225"/>
                  </a:cubicBezTo>
                  <a:cubicBezTo>
                    <a:pt x="121" y="223"/>
                    <a:pt x="123" y="221"/>
                    <a:pt x="120" y="221"/>
                  </a:cubicBezTo>
                  <a:cubicBezTo>
                    <a:pt x="118" y="221"/>
                    <a:pt x="120" y="215"/>
                    <a:pt x="117" y="218"/>
                  </a:cubicBezTo>
                  <a:cubicBezTo>
                    <a:pt x="116" y="217"/>
                    <a:pt x="116" y="215"/>
                    <a:pt x="113" y="215"/>
                  </a:cubicBezTo>
                  <a:cubicBezTo>
                    <a:pt x="114" y="213"/>
                    <a:pt x="116" y="213"/>
                    <a:pt x="116" y="211"/>
                  </a:cubicBezTo>
                  <a:cubicBezTo>
                    <a:pt x="116" y="209"/>
                    <a:pt x="113" y="210"/>
                    <a:pt x="110" y="210"/>
                  </a:cubicBezTo>
                  <a:cubicBezTo>
                    <a:pt x="109" y="204"/>
                    <a:pt x="110" y="202"/>
                    <a:pt x="112" y="197"/>
                  </a:cubicBezTo>
                  <a:cubicBezTo>
                    <a:pt x="109" y="195"/>
                    <a:pt x="115" y="192"/>
                    <a:pt x="109" y="193"/>
                  </a:cubicBezTo>
                  <a:cubicBezTo>
                    <a:pt x="109" y="191"/>
                    <a:pt x="111" y="192"/>
                    <a:pt x="112" y="191"/>
                  </a:cubicBezTo>
                  <a:cubicBezTo>
                    <a:pt x="112" y="191"/>
                    <a:pt x="112" y="189"/>
                    <a:pt x="112" y="189"/>
                  </a:cubicBezTo>
                  <a:cubicBezTo>
                    <a:pt x="113" y="188"/>
                    <a:pt x="113" y="190"/>
                    <a:pt x="115" y="190"/>
                  </a:cubicBezTo>
                  <a:cubicBezTo>
                    <a:pt x="115" y="182"/>
                    <a:pt x="115" y="182"/>
                    <a:pt x="115" y="182"/>
                  </a:cubicBezTo>
                  <a:cubicBezTo>
                    <a:pt x="117" y="182"/>
                    <a:pt x="118" y="180"/>
                    <a:pt x="119" y="179"/>
                  </a:cubicBezTo>
                  <a:cubicBezTo>
                    <a:pt x="120" y="179"/>
                    <a:pt x="120" y="180"/>
                    <a:pt x="120" y="182"/>
                  </a:cubicBezTo>
                  <a:cubicBezTo>
                    <a:pt x="122" y="181"/>
                    <a:pt x="122" y="178"/>
                    <a:pt x="124" y="179"/>
                  </a:cubicBezTo>
                  <a:cubicBezTo>
                    <a:pt x="126" y="177"/>
                    <a:pt x="123" y="176"/>
                    <a:pt x="123" y="176"/>
                  </a:cubicBezTo>
                  <a:cubicBezTo>
                    <a:pt x="123" y="174"/>
                    <a:pt x="127" y="174"/>
                    <a:pt x="127" y="173"/>
                  </a:cubicBezTo>
                  <a:cubicBezTo>
                    <a:pt x="128" y="171"/>
                    <a:pt x="123" y="170"/>
                    <a:pt x="126" y="166"/>
                  </a:cubicBezTo>
                  <a:cubicBezTo>
                    <a:pt x="120" y="170"/>
                    <a:pt x="128" y="163"/>
                    <a:pt x="119" y="165"/>
                  </a:cubicBezTo>
                  <a:cubicBezTo>
                    <a:pt x="118" y="160"/>
                    <a:pt x="123" y="160"/>
                    <a:pt x="127" y="160"/>
                  </a:cubicBezTo>
                  <a:cubicBezTo>
                    <a:pt x="127" y="159"/>
                    <a:pt x="124" y="160"/>
                    <a:pt x="124" y="158"/>
                  </a:cubicBezTo>
                  <a:cubicBezTo>
                    <a:pt x="125" y="156"/>
                    <a:pt x="122" y="157"/>
                    <a:pt x="122" y="156"/>
                  </a:cubicBezTo>
                  <a:cubicBezTo>
                    <a:pt x="121" y="156"/>
                    <a:pt x="122" y="154"/>
                    <a:pt x="122" y="153"/>
                  </a:cubicBezTo>
                  <a:cubicBezTo>
                    <a:pt x="121" y="153"/>
                    <a:pt x="118" y="151"/>
                    <a:pt x="117" y="151"/>
                  </a:cubicBezTo>
                  <a:cubicBezTo>
                    <a:pt x="116" y="151"/>
                    <a:pt x="115" y="147"/>
                    <a:pt x="113" y="145"/>
                  </a:cubicBezTo>
                  <a:cubicBezTo>
                    <a:pt x="111" y="147"/>
                    <a:pt x="110" y="149"/>
                    <a:pt x="109" y="145"/>
                  </a:cubicBezTo>
                  <a:cubicBezTo>
                    <a:pt x="107" y="145"/>
                    <a:pt x="108" y="148"/>
                    <a:pt x="108" y="149"/>
                  </a:cubicBezTo>
                  <a:cubicBezTo>
                    <a:pt x="101" y="149"/>
                    <a:pt x="101" y="149"/>
                    <a:pt x="101" y="149"/>
                  </a:cubicBezTo>
                  <a:cubicBezTo>
                    <a:pt x="96" y="143"/>
                    <a:pt x="99" y="139"/>
                    <a:pt x="101" y="132"/>
                  </a:cubicBezTo>
                  <a:cubicBezTo>
                    <a:pt x="100" y="131"/>
                    <a:pt x="99" y="130"/>
                    <a:pt x="99" y="128"/>
                  </a:cubicBezTo>
                  <a:cubicBezTo>
                    <a:pt x="98" y="128"/>
                    <a:pt x="98" y="130"/>
                    <a:pt x="98" y="131"/>
                  </a:cubicBezTo>
                  <a:cubicBezTo>
                    <a:pt x="94" y="131"/>
                    <a:pt x="99" y="123"/>
                    <a:pt x="94" y="125"/>
                  </a:cubicBezTo>
                  <a:cubicBezTo>
                    <a:pt x="95" y="123"/>
                    <a:pt x="95" y="122"/>
                    <a:pt x="94" y="120"/>
                  </a:cubicBezTo>
                  <a:cubicBezTo>
                    <a:pt x="93" y="118"/>
                    <a:pt x="91" y="119"/>
                    <a:pt x="89" y="118"/>
                  </a:cubicBezTo>
                  <a:cubicBezTo>
                    <a:pt x="88" y="116"/>
                    <a:pt x="89" y="113"/>
                    <a:pt x="88" y="111"/>
                  </a:cubicBezTo>
                  <a:cubicBezTo>
                    <a:pt x="87" y="109"/>
                    <a:pt x="83" y="109"/>
                    <a:pt x="85" y="106"/>
                  </a:cubicBezTo>
                  <a:cubicBezTo>
                    <a:pt x="83" y="107"/>
                    <a:pt x="82" y="105"/>
                    <a:pt x="81" y="104"/>
                  </a:cubicBezTo>
                  <a:cubicBezTo>
                    <a:pt x="80" y="104"/>
                    <a:pt x="79" y="105"/>
                    <a:pt x="78" y="104"/>
                  </a:cubicBezTo>
                  <a:cubicBezTo>
                    <a:pt x="76" y="102"/>
                    <a:pt x="66" y="103"/>
                    <a:pt x="63" y="99"/>
                  </a:cubicBezTo>
                  <a:cubicBezTo>
                    <a:pt x="58" y="101"/>
                    <a:pt x="46" y="96"/>
                    <a:pt x="43" y="99"/>
                  </a:cubicBezTo>
                  <a:cubicBezTo>
                    <a:pt x="41" y="101"/>
                    <a:pt x="41" y="98"/>
                    <a:pt x="39" y="99"/>
                  </a:cubicBezTo>
                  <a:cubicBezTo>
                    <a:pt x="35" y="99"/>
                    <a:pt x="33" y="102"/>
                    <a:pt x="29" y="102"/>
                  </a:cubicBezTo>
                  <a:cubicBezTo>
                    <a:pt x="29" y="102"/>
                    <a:pt x="28" y="100"/>
                    <a:pt x="28" y="100"/>
                  </a:cubicBezTo>
                  <a:cubicBezTo>
                    <a:pt x="26" y="100"/>
                    <a:pt x="25" y="100"/>
                    <a:pt x="23" y="100"/>
                  </a:cubicBezTo>
                  <a:cubicBezTo>
                    <a:pt x="24" y="98"/>
                    <a:pt x="22" y="97"/>
                    <a:pt x="21" y="96"/>
                  </a:cubicBezTo>
                  <a:cubicBezTo>
                    <a:pt x="20" y="94"/>
                    <a:pt x="24" y="95"/>
                    <a:pt x="25" y="95"/>
                  </a:cubicBezTo>
                  <a:cubicBezTo>
                    <a:pt x="25" y="94"/>
                    <a:pt x="21" y="90"/>
                    <a:pt x="28" y="92"/>
                  </a:cubicBezTo>
                  <a:cubicBezTo>
                    <a:pt x="25" y="88"/>
                    <a:pt x="15" y="93"/>
                    <a:pt x="12" y="89"/>
                  </a:cubicBezTo>
                  <a:cubicBezTo>
                    <a:pt x="15" y="82"/>
                    <a:pt x="24" y="89"/>
                    <a:pt x="29" y="83"/>
                  </a:cubicBezTo>
                  <a:cubicBezTo>
                    <a:pt x="26" y="80"/>
                    <a:pt x="17" y="82"/>
                    <a:pt x="14" y="83"/>
                  </a:cubicBezTo>
                  <a:cubicBezTo>
                    <a:pt x="12" y="81"/>
                    <a:pt x="13" y="81"/>
                    <a:pt x="14" y="79"/>
                  </a:cubicBezTo>
                  <a:cubicBezTo>
                    <a:pt x="12" y="79"/>
                    <a:pt x="12" y="80"/>
                    <a:pt x="12" y="80"/>
                  </a:cubicBezTo>
                  <a:cubicBezTo>
                    <a:pt x="11" y="80"/>
                    <a:pt x="11" y="79"/>
                    <a:pt x="11" y="78"/>
                  </a:cubicBezTo>
                  <a:cubicBezTo>
                    <a:pt x="5" y="79"/>
                    <a:pt x="3" y="76"/>
                    <a:pt x="0" y="75"/>
                  </a:cubicBezTo>
                  <a:cubicBezTo>
                    <a:pt x="2" y="66"/>
                    <a:pt x="13" y="68"/>
                    <a:pt x="21" y="66"/>
                  </a:cubicBezTo>
                  <a:cubicBezTo>
                    <a:pt x="23" y="66"/>
                    <a:pt x="22" y="66"/>
                    <a:pt x="23" y="65"/>
                  </a:cubicBezTo>
                  <a:cubicBezTo>
                    <a:pt x="23" y="65"/>
                    <a:pt x="25" y="64"/>
                    <a:pt x="25" y="64"/>
                  </a:cubicBezTo>
                  <a:cubicBezTo>
                    <a:pt x="29" y="62"/>
                    <a:pt x="34" y="63"/>
                    <a:pt x="36" y="62"/>
                  </a:cubicBezTo>
                  <a:cubicBezTo>
                    <a:pt x="38" y="62"/>
                    <a:pt x="36" y="60"/>
                    <a:pt x="37" y="59"/>
                  </a:cubicBezTo>
                  <a:cubicBezTo>
                    <a:pt x="39" y="59"/>
                    <a:pt x="41" y="59"/>
                    <a:pt x="42" y="58"/>
                  </a:cubicBezTo>
                  <a:cubicBezTo>
                    <a:pt x="43" y="57"/>
                    <a:pt x="44" y="55"/>
                    <a:pt x="46" y="54"/>
                  </a:cubicBezTo>
                  <a:cubicBezTo>
                    <a:pt x="48" y="49"/>
                    <a:pt x="41" y="53"/>
                    <a:pt x="43" y="48"/>
                  </a:cubicBezTo>
                  <a:cubicBezTo>
                    <a:pt x="40" y="47"/>
                    <a:pt x="41" y="51"/>
                    <a:pt x="40" y="51"/>
                  </a:cubicBezTo>
                  <a:cubicBezTo>
                    <a:pt x="39" y="51"/>
                    <a:pt x="33" y="48"/>
                    <a:pt x="29" y="50"/>
                  </a:cubicBezTo>
                  <a:cubicBezTo>
                    <a:pt x="27" y="46"/>
                    <a:pt x="32" y="48"/>
                    <a:pt x="33" y="47"/>
                  </a:cubicBezTo>
                  <a:cubicBezTo>
                    <a:pt x="33" y="47"/>
                    <a:pt x="33" y="46"/>
                    <a:pt x="33" y="45"/>
                  </a:cubicBezTo>
                  <a:cubicBezTo>
                    <a:pt x="34" y="45"/>
                    <a:pt x="36" y="46"/>
                    <a:pt x="36" y="45"/>
                  </a:cubicBezTo>
                  <a:cubicBezTo>
                    <a:pt x="36" y="45"/>
                    <a:pt x="37" y="43"/>
                    <a:pt x="37" y="43"/>
                  </a:cubicBezTo>
                  <a:cubicBezTo>
                    <a:pt x="39" y="42"/>
                    <a:pt x="38" y="44"/>
                    <a:pt x="39" y="44"/>
                  </a:cubicBezTo>
                  <a:cubicBezTo>
                    <a:pt x="39" y="44"/>
                    <a:pt x="44" y="43"/>
                    <a:pt x="43" y="40"/>
                  </a:cubicBezTo>
                  <a:cubicBezTo>
                    <a:pt x="46" y="40"/>
                    <a:pt x="46" y="42"/>
                    <a:pt x="49" y="41"/>
                  </a:cubicBezTo>
                  <a:cubicBezTo>
                    <a:pt x="51" y="41"/>
                    <a:pt x="49" y="40"/>
                    <a:pt x="49" y="40"/>
                  </a:cubicBezTo>
                  <a:cubicBezTo>
                    <a:pt x="49" y="38"/>
                    <a:pt x="52" y="38"/>
                    <a:pt x="52" y="36"/>
                  </a:cubicBezTo>
                  <a:cubicBezTo>
                    <a:pt x="61" y="36"/>
                    <a:pt x="61" y="36"/>
                    <a:pt x="61" y="36"/>
                  </a:cubicBezTo>
                  <a:cubicBezTo>
                    <a:pt x="64" y="35"/>
                    <a:pt x="62" y="30"/>
                    <a:pt x="63" y="27"/>
                  </a:cubicBezTo>
                  <a:cubicBezTo>
                    <a:pt x="68" y="28"/>
                    <a:pt x="72" y="30"/>
                    <a:pt x="77" y="27"/>
                  </a:cubicBezTo>
                  <a:cubicBezTo>
                    <a:pt x="77" y="26"/>
                    <a:pt x="75" y="26"/>
                    <a:pt x="74" y="26"/>
                  </a:cubicBezTo>
                  <a:cubicBezTo>
                    <a:pt x="75" y="24"/>
                    <a:pt x="80" y="25"/>
                    <a:pt x="82" y="23"/>
                  </a:cubicBezTo>
                  <a:cubicBezTo>
                    <a:pt x="86" y="21"/>
                    <a:pt x="97" y="22"/>
                    <a:pt x="105" y="22"/>
                  </a:cubicBezTo>
                  <a:cubicBezTo>
                    <a:pt x="107" y="21"/>
                    <a:pt x="107" y="20"/>
                    <a:pt x="109" y="20"/>
                  </a:cubicBezTo>
                  <a:cubicBezTo>
                    <a:pt x="113" y="20"/>
                    <a:pt x="116" y="22"/>
                    <a:pt x="119" y="20"/>
                  </a:cubicBezTo>
                  <a:cubicBezTo>
                    <a:pt x="118" y="21"/>
                    <a:pt x="120" y="25"/>
                    <a:pt x="120" y="24"/>
                  </a:cubicBezTo>
                  <a:cubicBezTo>
                    <a:pt x="122" y="22"/>
                    <a:pt x="121" y="24"/>
                    <a:pt x="124" y="27"/>
                  </a:cubicBezTo>
                  <a:cubicBezTo>
                    <a:pt x="127" y="27"/>
                    <a:pt x="122" y="23"/>
                    <a:pt x="129" y="24"/>
                  </a:cubicBezTo>
                  <a:cubicBezTo>
                    <a:pt x="126" y="22"/>
                    <a:pt x="131" y="19"/>
                    <a:pt x="124" y="19"/>
                  </a:cubicBezTo>
                  <a:cubicBezTo>
                    <a:pt x="125" y="16"/>
                    <a:pt x="135" y="11"/>
                    <a:pt x="136" y="17"/>
                  </a:cubicBezTo>
                  <a:cubicBezTo>
                    <a:pt x="140" y="18"/>
                    <a:pt x="139" y="15"/>
                    <a:pt x="143" y="17"/>
                  </a:cubicBezTo>
                  <a:cubicBezTo>
                    <a:pt x="144" y="18"/>
                    <a:pt x="145" y="19"/>
                    <a:pt x="147" y="20"/>
                  </a:cubicBezTo>
                  <a:cubicBezTo>
                    <a:pt x="149" y="21"/>
                    <a:pt x="153" y="22"/>
                    <a:pt x="158" y="23"/>
                  </a:cubicBezTo>
                  <a:cubicBezTo>
                    <a:pt x="158" y="22"/>
                    <a:pt x="156" y="22"/>
                    <a:pt x="155" y="22"/>
                  </a:cubicBezTo>
                  <a:cubicBezTo>
                    <a:pt x="156" y="20"/>
                    <a:pt x="157" y="19"/>
                    <a:pt x="160" y="19"/>
                  </a:cubicBezTo>
                  <a:cubicBezTo>
                    <a:pt x="157" y="16"/>
                    <a:pt x="152" y="15"/>
                    <a:pt x="147" y="15"/>
                  </a:cubicBezTo>
                  <a:cubicBezTo>
                    <a:pt x="147" y="11"/>
                    <a:pt x="153" y="12"/>
                    <a:pt x="157" y="12"/>
                  </a:cubicBezTo>
                  <a:cubicBezTo>
                    <a:pt x="157" y="9"/>
                    <a:pt x="155" y="9"/>
                    <a:pt x="153" y="9"/>
                  </a:cubicBezTo>
                  <a:cubicBezTo>
                    <a:pt x="156" y="3"/>
                    <a:pt x="161" y="8"/>
                    <a:pt x="165" y="9"/>
                  </a:cubicBezTo>
                  <a:cubicBezTo>
                    <a:pt x="168" y="9"/>
                    <a:pt x="168" y="7"/>
                    <a:pt x="171" y="8"/>
                  </a:cubicBezTo>
                  <a:cubicBezTo>
                    <a:pt x="178" y="8"/>
                    <a:pt x="182" y="11"/>
                    <a:pt x="188" y="8"/>
                  </a:cubicBezTo>
                  <a:cubicBezTo>
                    <a:pt x="190" y="6"/>
                    <a:pt x="193" y="7"/>
                    <a:pt x="196" y="6"/>
                  </a:cubicBezTo>
                  <a:cubicBezTo>
                    <a:pt x="198" y="6"/>
                    <a:pt x="197" y="4"/>
                    <a:pt x="197" y="2"/>
                  </a:cubicBezTo>
                  <a:cubicBezTo>
                    <a:pt x="200" y="2"/>
                    <a:pt x="202" y="2"/>
                    <a:pt x="204" y="2"/>
                  </a:cubicBezTo>
                  <a:cubicBezTo>
                    <a:pt x="206" y="2"/>
                    <a:pt x="207" y="1"/>
                    <a:pt x="209" y="1"/>
                  </a:cubicBezTo>
                  <a:cubicBezTo>
                    <a:pt x="212" y="1"/>
                    <a:pt x="215" y="3"/>
                    <a:pt x="221" y="2"/>
                  </a:cubicBezTo>
                  <a:cubicBezTo>
                    <a:pt x="225" y="1"/>
                    <a:pt x="234" y="0"/>
                    <a:pt x="242" y="1"/>
                  </a:cubicBezTo>
                  <a:cubicBezTo>
                    <a:pt x="245" y="1"/>
                    <a:pt x="245" y="2"/>
                    <a:pt x="246" y="2"/>
                  </a:cubicBezTo>
                  <a:cubicBezTo>
                    <a:pt x="255" y="4"/>
                    <a:pt x="262" y="1"/>
                    <a:pt x="262" y="8"/>
                  </a:cubicBezTo>
                  <a:cubicBezTo>
                    <a:pt x="266" y="9"/>
                    <a:pt x="266" y="6"/>
                    <a:pt x="269" y="6"/>
                  </a:cubicBezTo>
                  <a:cubicBezTo>
                    <a:pt x="269" y="11"/>
                    <a:pt x="274" y="10"/>
                    <a:pt x="276" y="12"/>
                  </a:cubicBezTo>
                  <a:cubicBezTo>
                    <a:pt x="280" y="13"/>
                    <a:pt x="280" y="10"/>
                    <a:pt x="283" y="10"/>
                  </a:cubicBezTo>
                  <a:cubicBezTo>
                    <a:pt x="282" y="15"/>
                    <a:pt x="289" y="12"/>
                    <a:pt x="291" y="13"/>
                  </a:cubicBezTo>
                  <a:cubicBezTo>
                    <a:pt x="289" y="16"/>
                    <a:pt x="289" y="14"/>
                    <a:pt x="290" y="19"/>
                  </a:cubicBezTo>
                  <a:cubicBezTo>
                    <a:pt x="288" y="17"/>
                    <a:pt x="287" y="18"/>
                    <a:pt x="287" y="20"/>
                  </a:cubicBezTo>
                  <a:cubicBezTo>
                    <a:pt x="272" y="21"/>
                    <a:pt x="254" y="22"/>
                    <a:pt x="244" y="23"/>
                  </a:cubicBezTo>
                  <a:cubicBezTo>
                    <a:pt x="243" y="23"/>
                    <a:pt x="242" y="24"/>
                    <a:pt x="242" y="24"/>
                  </a:cubicBezTo>
                  <a:cubicBezTo>
                    <a:pt x="241" y="24"/>
                    <a:pt x="242" y="23"/>
                    <a:pt x="242" y="23"/>
                  </a:cubicBezTo>
                  <a:cubicBezTo>
                    <a:pt x="243" y="22"/>
                    <a:pt x="240" y="21"/>
                    <a:pt x="239" y="22"/>
                  </a:cubicBezTo>
                  <a:cubicBezTo>
                    <a:pt x="239" y="22"/>
                    <a:pt x="240" y="24"/>
                    <a:pt x="239" y="24"/>
                  </a:cubicBezTo>
                  <a:cubicBezTo>
                    <a:pt x="237" y="25"/>
                    <a:pt x="234" y="24"/>
                    <a:pt x="232" y="26"/>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2" name="Freeform 87"/>
            <p:cNvSpPr/>
            <p:nvPr/>
          </p:nvSpPr>
          <p:spPr bwMode="auto">
            <a:xfrm>
              <a:off x="2419350" y="731837"/>
              <a:ext cx="633413" cy="346075"/>
            </a:xfrm>
            <a:custGeom>
              <a:gdLst>
                <a:gd fmla="*/ 158 w 169" name="T0"/>
                <a:gd fmla="*/ 9 h 92" name="T1"/>
                <a:gd fmla="*/ 168 w 169" name="T2"/>
                <a:gd fmla="*/ 15 h 92" name="T3"/>
                <a:gd fmla="*/ 164 w 169" name="T4"/>
                <a:gd fmla="*/ 17 h 92" name="T5"/>
                <a:gd fmla="*/ 157 w 169" name="T6"/>
                <a:gd fmla="*/ 20 h 92" name="T7"/>
                <a:gd fmla="*/ 137 w 169" name="T8"/>
                <a:gd fmla="*/ 24 h 92" name="T9"/>
                <a:gd fmla="*/ 145 w 169" name="T10"/>
                <a:gd fmla="*/ 27 h 92" name="T11"/>
                <a:gd fmla="*/ 128 w 169" name="T12"/>
                <a:gd fmla="*/ 34 h 92" name="T13"/>
                <a:gd fmla="*/ 123 w 169" name="T14"/>
                <a:gd fmla="*/ 37 h 92" name="T15"/>
                <a:gd fmla="*/ 114 w 169" name="T16"/>
                <a:gd fmla="*/ 41 h 92" name="T17"/>
                <a:gd fmla="*/ 100 w 169" name="T18"/>
                <a:gd fmla="*/ 47 h 92" name="T19"/>
                <a:gd fmla="*/ 96 w 169" name="T20"/>
                <a:gd fmla="*/ 51 h 92" name="T21"/>
                <a:gd fmla="*/ 86 w 169" name="T22"/>
                <a:gd fmla="*/ 52 h 92" name="T23"/>
                <a:gd fmla="*/ 92 w 169" name="T24"/>
                <a:gd fmla="*/ 61 h 92" name="T25"/>
                <a:gd fmla="*/ 82 w 169" name="T26"/>
                <a:gd fmla="*/ 68 h 92" name="T27"/>
                <a:gd fmla="*/ 75 w 169" name="T28"/>
                <a:gd fmla="*/ 72 h 92" name="T29"/>
                <a:gd fmla="*/ 63 w 169" name="T30"/>
                <a:gd fmla="*/ 81 h 92" name="T31"/>
                <a:gd fmla="*/ 67 w 169" name="T32"/>
                <a:gd fmla="*/ 88 h 92" name="T33"/>
                <a:gd fmla="*/ 55 w 169" name="T34"/>
                <a:gd fmla="*/ 90 h 92" name="T35"/>
                <a:gd fmla="*/ 34 w 169" name="T36"/>
                <a:gd fmla="*/ 86 h 92" name="T37"/>
                <a:gd fmla="*/ 27 w 169" name="T38"/>
                <a:gd fmla="*/ 88 h 92" name="T39"/>
                <a:gd fmla="*/ 18 w 169" name="T40"/>
                <a:gd fmla="*/ 81 h 92" name="T41"/>
                <a:gd fmla="*/ 27 w 169" name="T42"/>
                <a:gd fmla="*/ 72 h 92" name="T43"/>
                <a:gd fmla="*/ 39 w 169" name="T44"/>
                <a:gd fmla="*/ 72 h 92" name="T45"/>
                <a:gd fmla="*/ 19 w 169" name="T46"/>
                <a:gd fmla="*/ 68 h 92" name="T47"/>
                <a:gd fmla="*/ 30 w 169" name="T48"/>
                <a:gd fmla="*/ 59 h 92" name="T49"/>
                <a:gd fmla="*/ 40 w 169" name="T50"/>
                <a:gd fmla="*/ 59 h 92" name="T51"/>
                <a:gd fmla="*/ 40 w 169" name="T52"/>
                <a:gd fmla="*/ 54 h 92" name="T53"/>
                <a:gd fmla="*/ 37 w 169" name="T54"/>
                <a:gd fmla="*/ 47 h 92" name="T55"/>
                <a:gd fmla="*/ 30 w 169" name="T56"/>
                <a:gd fmla="*/ 44 h 92" name="T57"/>
                <a:gd fmla="*/ 46 w 169" name="T58"/>
                <a:gd fmla="*/ 43 h 92" name="T59"/>
                <a:gd fmla="*/ 51 w 169" name="T60"/>
                <a:gd fmla="*/ 40 h 92" name="T61"/>
                <a:gd fmla="*/ 63 w 169" name="T62"/>
                <a:gd fmla="*/ 31 h 92" name="T63"/>
                <a:gd fmla="*/ 39 w 169" name="T64"/>
                <a:gd fmla="*/ 36 h 92" name="T65"/>
                <a:gd fmla="*/ 22 w 169" name="T66"/>
                <a:gd fmla="*/ 31 h 92" name="T67"/>
                <a:gd fmla="*/ 5 w 169" name="T68"/>
                <a:gd fmla="*/ 27 h 92" name="T69"/>
                <a:gd fmla="*/ 2 w 169" name="T70"/>
                <a:gd fmla="*/ 19 h 92" name="T71"/>
                <a:gd fmla="*/ 30 w 169" name="T72"/>
                <a:gd fmla="*/ 12 h 92" name="T73"/>
                <a:gd fmla="*/ 50 w 169" name="T74"/>
                <a:gd fmla="*/ 8 h 92" name="T75"/>
                <a:gd fmla="*/ 74 w 169" name="T76"/>
                <a:gd fmla="*/ 3 h 92" name="T77"/>
                <a:gd fmla="*/ 98 w 169" name="T78"/>
                <a:gd fmla="*/ 2 h 92" name="T79"/>
                <a:gd fmla="*/ 110 w 169" name="T80"/>
                <a:gd fmla="*/ 2 h 92" name="T81"/>
                <a:gd fmla="*/ 134 w 169" name="T82"/>
                <a:gd fmla="*/ 2 h 92" name="T83"/>
                <a:gd fmla="*/ 158 w 169" name="T84"/>
                <a:gd fmla="*/ 3 h 92"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92" w="169">
                  <a:moveTo>
                    <a:pt x="158" y="3"/>
                  </a:moveTo>
                  <a:cubicBezTo>
                    <a:pt x="156" y="6"/>
                    <a:pt x="158" y="5"/>
                    <a:pt x="158" y="9"/>
                  </a:cubicBezTo>
                  <a:cubicBezTo>
                    <a:pt x="169" y="9"/>
                    <a:pt x="169" y="9"/>
                    <a:pt x="169" y="9"/>
                  </a:cubicBezTo>
                  <a:cubicBezTo>
                    <a:pt x="169" y="11"/>
                    <a:pt x="167" y="12"/>
                    <a:pt x="168" y="15"/>
                  </a:cubicBezTo>
                  <a:cubicBezTo>
                    <a:pt x="167" y="15"/>
                    <a:pt x="164" y="14"/>
                    <a:pt x="164" y="15"/>
                  </a:cubicBezTo>
                  <a:cubicBezTo>
                    <a:pt x="163" y="15"/>
                    <a:pt x="164" y="17"/>
                    <a:pt x="164" y="17"/>
                  </a:cubicBezTo>
                  <a:cubicBezTo>
                    <a:pt x="161" y="18"/>
                    <a:pt x="158" y="19"/>
                    <a:pt x="158" y="17"/>
                  </a:cubicBezTo>
                  <a:cubicBezTo>
                    <a:pt x="156" y="17"/>
                    <a:pt x="157" y="20"/>
                    <a:pt x="157" y="20"/>
                  </a:cubicBezTo>
                  <a:cubicBezTo>
                    <a:pt x="155" y="21"/>
                    <a:pt x="151" y="19"/>
                    <a:pt x="151" y="22"/>
                  </a:cubicBezTo>
                  <a:cubicBezTo>
                    <a:pt x="146" y="21"/>
                    <a:pt x="140" y="20"/>
                    <a:pt x="137" y="24"/>
                  </a:cubicBezTo>
                  <a:cubicBezTo>
                    <a:pt x="138" y="28"/>
                    <a:pt x="144" y="24"/>
                    <a:pt x="145" y="23"/>
                  </a:cubicBezTo>
                  <a:cubicBezTo>
                    <a:pt x="147" y="24"/>
                    <a:pt x="145" y="25"/>
                    <a:pt x="145" y="27"/>
                  </a:cubicBezTo>
                  <a:cubicBezTo>
                    <a:pt x="140" y="27"/>
                    <a:pt x="137" y="29"/>
                    <a:pt x="133" y="30"/>
                  </a:cubicBezTo>
                  <a:cubicBezTo>
                    <a:pt x="131" y="31"/>
                    <a:pt x="129" y="32"/>
                    <a:pt x="128" y="34"/>
                  </a:cubicBezTo>
                  <a:cubicBezTo>
                    <a:pt x="127" y="35"/>
                    <a:pt x="125" y="34"/>
                    <a:pt x="124" y="34"/>
                  </a:cubicBezTo>
                  <a:cubicBezTo>
                    <a:pt x="123" y="35"/>
                    <a:pt x="124" y="36"/>
                    <a:pt x="123" y="37"/>
                  </a:cubicBezTo>
                  <a:cubicBezTo>
                    <a:pt x="121" y="38"/>
                    <a:pt x="119" y="36"/>
                    <a:pt x="119" y="38"/>
                  </a:cubicBezTo>
                  <a:cubicBezTo>
                    <a:pt x="119" y="40"/>
                    <a:pt x="115" y="39"/>
                    <a:pt x="114" y="41"/>
                  </a:cubicBezTo>
                  <a:cubicBezTo>
                    <a:pt x="114" y="44"/>
                    <a:pt x="111" y="42"/>
                    <a:pt x="109" y="44"/>
                  </a:cubicBezTo>
                  <a:cubicBezTo>
                    <a:pt x="107" y="46"/>
                    <a:pt x="104" y="45"/>
                    <a:pt x="100" y="47"/>
                  </a:cubicBezTo>
                  <a:cubicBezTo>
                    <a:pt x="100" y="47"/>
                    <a:pt x="101" y="48"/>
                    <a:pt x="99" y="48"/>
                  </a:cubicBezTo>
                  <a:cubicBezTo>
                    <a:pt x="96" y="48"/>
                    <a:pt x="98" y="49"/>
                    <a:pt x="96" y="51"/>
                  </a:cubicBezTo>
                  <a:cubicBezTo>
                    <a:pt x="96" y="51"/>
                    <a:pt x="95" y="51"/>
                    <a:pt x="95" y="51"/>
                  </a:cubicBezTo>
                  <a:cubicBezTo>
                    <a:pt x="94" y="51"/>
                    <a:pt x="91" y="54"/>
                    <a:pt x="86" y="52"/>
                  </a:cubicBezTo>
                  <a:cubicBezTo>
                    <a:pt x="87" y="54"/>
                    <a:pt x="92" y="55"/>
                    <a:pt x="86" y="55"/>
                  </a:cubicBezTo>
                  <a:cubicBezTo>
                    <a:pt x="87" y="58"/>
                    <a:pt x="93" y="56"/>
                    <a:pt x="92" y="61"/>
                  </a:cubicBezTo>
                  <a:cubicBezTo>
                    <a:pt x="89" y="58"/>
                    <a:pt x="89" y="61"/>
                    <a:pt x="89" y="65"/>
                  </a:cubicBezTo>
                  <a:cubicBezTo>
                    <a:pt x="86" y="61"/>
                    <a:pt x="85" y="66"/>
                    <a:pt x="82" y="68"/>
                  </a:cubicBezTo>
                  <a:cubicBezTo>
                    <a:pt x="79" y="70"/>
                    <a:pt x="76" y="68"/>
                    <a:pt x="74" y="71"/>
                  </a:cubicBezTo>
                  <a:cubicBezTo>
                    <a:pt x="73" y="72"/>
                    <a:pt x="75" y="72"/>
                    <a:pt x="75" y="72"/>
                  </a:cubicBezTo>
                  <a:cubicBezTo>
                    <a:pt x="75" y="73"/>
                    <a:pt x="70" y="74"/>
                    <a:pt x="74" y="75"/>
                  </a:cubicBezTo>
                  <a:cubicBezTo>
                    <a:pt x="72" y="79"/>
                    <a:pt x="64" y="76"/>
                    <a:pt x="63" y="81"/>
                  </a:cubicBezTo>
                  <a:cubicBezTo>
                    <a:pt x="65" y="83"/>
                    <a:pt x="69" y="84"/>
                    <a:pt x="74" y="83"/>
                  </a:cubicBezTo>
                  <a:cubicBezTo>
                    <a:pt x="75" y="88"/>
                    <a:pt x="67" y="84"/>
                    <a:pt x="67" y="88"/>
                  </a:cubicBezTo>
                  <a:cubicBezTo>
                    <a:pt x="67" y="90"/>
                    <a:pt x="65" y="87"/>
                    <a:pt x="64" y="88"/>
                  </a:cubicBezTo>
                  <a:cubicBezTo>
                    <a:pt x="61" y="88"/>
                    <a:pt x="59" y="92"/>
                    <a:pt x="55" y="90"/>
                  </a:cubicBezTo>
                  <a:cubicBezTo>
                    <a:pt x="55" y="89"/>
                    <a:pt x="52" y="89"/>
                    <a:pt x="53" y="86"/>
                  </a:cubicBezTo>
                  <a:cubicBezTo>
                    <a:pt x="46" y="85"/>
                    <a:pt x="41" y="88"/>
                    <a:pt x="34" y="86"/>
                  </a:cubicBezTo>
                  <a:cubicBezTo>
                    <a:pt x="34" y="86"/>
                    <a:pt x="33" y="85"/>
                    <a:pt x="33" y="85"/>
                  </a:cubicBezTo>
                  <a:cubicBezTo>
                    <a:pt x="31" y="85"/>
                    <a:pt x="30" y="87"/>
                    <a:pt x="27" y="88"/>
                  </a:cubicBezTo>
                  <a:cubicBezTo>
                    <a:pt x="21" y="89"/>
                    <a:pt x="15" y="86"/>
                    <a:pt x="8" y="85"/>
                  </a:cubicBezTo>
                  <a:cubicBezTo>
                    <a:pt x="10" y="82"/>
                    <a:pt x="13" y="80"/>
                    <a:pt x="18" y="81"/>
                  </a:cubicBezTo>
                  <a:cubicBezTo>
                    <a:pt x="21" y="80"/>
                    <a:pt x="18" y="74"/>
                    <a:pt x="20" y="73"/>
                  </a:cubicBezTo>
                  <a:cubicBezTo>
                    <a:pt x="24" y="75"/>
                    <a:pt x="24" y="72"/>
                    <a:pt x="27" y="72"/>
                  </a:cubicBezTo>
                  <a:cubicBezTo>
                    <a:pt x="27" y="77"/>
                    <a:pt x="33" y="76"/>
                    <a:pt x="37" y="76"/>
                  </a:cubicBezTo>
                  <a:cubicBezTo>
                    <a:pt x="40" y="76"/>
                    <a:pt x="36" y="74"/>
                    <a:pt x="39" y="72"/>
                  </a:cubicBezTo>
                  <a:cubicBezTo>
                    <a:pt x="38" y="69"/>
                    <a:pt x="30" y="73"/>
                    <a:pt x="33" y="67"/>
                  </a:cubicBezTo>
                  <a:cubicBezTo>
                    <a:pt x="27" y="68"/>
                    <a:pt x="25" y="70"/>
                    <a:pt x="19" y="68"/>
                  </a:cubicBezTo>
                  <a:cubicBezTo>
                    <a:pt x="20" y="65"/>
                    <a:pt x="23" y="64"/>
                    <a:pt x="26" y="64"/>
                  </a:cubicBezTo>
                  <a:cubicBezTo>
                    <a:pt x="27" y="62"/>
                    <a:pt x="29" y="61"/>
                    <a:pt x="30" y="59"/>
                  </a:cubicBezTo>
                  <a:cubicBezTo>
                    <a:pt x="32" y="60"/>
                    <a:pt x="33" y="59"/>
                    <a:pt x="33" y="58"/>
                  </a:cubicBezTo>
                  <a:cubicBezTo>
                    <a:pt x="36" y="58"/>
                    <a:pt x="38" y="58"/>
                    <a:pt x="40" y="59"/>
                  </a:cubicBezTo>
                  <a:cubicBezTo>
                    <a:pt x="42" y="59"/>
                    <a:pt x="44" y="57"/>
                    <a:pt x="44" y="55"/>
                  </a:cubicBezTo>
                  <a:cubicBezTo>
                    <a:pt x="44" y="53"/>
                    <a:pt x="41" y="55"/>
                    <a:pt x="40" y="54"/>
                  </a:cubicBezTo>
                  <a:cubicBezTo>
                    <a:pt x="40" y="53"/>
                    <a:pt x="39" y="50"/>
                    <a:pt x="39" y="50"/>
                  </a:cubicBezTo>
                  <a:cubicBezTo>
                    <a:pt x="38" y="49"/>
                    <a:pt x="37" y="48"/>
                    <a:pt x="37" y="47"/>
                  </a:cubicBezTo>
                  <a:cubicBezTo>
                    <a:pt x="36" y="48"/>
                    <a:pt x="35" y="48"/>
                    <a:pt x="33" y="48"/>
                  </a:cubicBezTo>
                  <a:cubicBezTo>
                    <a:pt x="34" y="45"/>
                    <a:pt x="33" y="44"/>
                    <a:pt x="30" y="44"/>
                  </a:cubicBezTo>
                  <a:cubicBezTo>
                    <a:pt x="32" y="42"/>
                    <a:pt x="33" y="39"/>
                    <a:pt x="37" y="40"/>
                  </a:cubicBezTo>
                  <a:cubicBezTo>
                    <a:pt x="41" y="40"/>
                    <a:pt x="40" y="45"/>
                    <a:pt x="46" y="43"/>
                  </a:cubicBezTo>
                  <a:cubicBezTo>
                    <a:pt x="45" y="44"/>
                    <a:pt x="46" y="45"/>
                    <a:pt x="47" y="45"/>
                  </a:cubicBezTo>
                  <a:cubicBezTo>
                    <a:pt x="52" y="47"/>
                    <a:pt x="49" y="41"/>
                    <a:pt x="51" y="40"/>
                  </a:cubicBezTo>
                  <a:cubicBezTo>
                    <a:pt x="58" y="38"/>
                    <a:pt x="65" y="36"/>
                    <a:pt x="68" y="31"/>
                  </a:cubicBezTo>
                  <a:cubicBezTo>
                    <a:pt x="68" y="28"/>
                    <a:pt x="66" y="33"/>
                    <a:pt x="63" y="31"/>
                  </a:cubicBezTo>
                  <a:cubicBezTo>
                    <a:pt x="60" y="33"/>
                    <a:pt x="57" y="33"/>
                    <a:pt x="55" y="36"/>
                  </a:cubicBezTo>
                  <a:cubicBezTo>
                    <a:pt x="52" y="34"/>
                    <a:pt x="45" y="36"/>
                    <a:pt x="39" y="36"/>
                  </a:cubicBezTo>
                  <a:cubicBezTo>
                    <a:pt x="35" y="35"/>
                    <a:pt x="33" y="33"/>
                    <a:pt x="29" y="36"/>
                  </a:cubicBezTo>
                  <a:cubicBezTo>
                    <a:pt x="28" y="31"/>
                    <a:pt x="24" y="36"/>
                    <a:pt x="22" y="31"/>
                  </a:cubicBezTo>
                  <a:cubicBezTo>
                    <a:pt x="20" y="34"/>
                    <a:pt x="16" y="30"/>
                    <a:pt x="11" y="31"/>
                  </a:cubicBezTo>
                  <a:cubicBezTo>
                    <a:pt x="12" y="27"/>
                    <a:pt x="6" y="29"/>
                    <a:pt x="5" y="27"/>
                  </a:cubicBezTo>
                  <a:cubicBezTo>
                    <a:pt x="4" y="23"/>
                    <a:pt x="8" y="25"/>
                    <a:pt x="9" y="23"/>
                  </a:cubicBezTo>
                  <a:cubicBezTo>
                    <a:pt x="9" y="19"/>
                    <a:pt x="0" y="25"/>
                    <a:pt x="2" y="19"/>
                  </a:cubicBezTo>
                  <a:cubicBezTo>
                    <a:pt x="8" y="17"/>
                    <a:pt x="19" y="16"/>
                    <a:pt x="29" y="15"/>
                  </a:cubicBezTo>
                  <a:cubicBezTo>
                    <a:pt x="30" y="15"/>
                    <a:pt x="30" y="13"/>
                    <a:pt x="30" y="12"/>
                  </a:cubicBezTo>
                  <a:cubicBezTo>
                    <a:pt x="38" y="13"/>
                    <a:pt x="43" y="10"/>
                    <a:pt x="47" y="12"/>
                  </a:cubicBezTo>
                  <a:cubicBezTo>
                    <a:pt x="48" y="11"/>
                    <a:pt x="49" y="9"/>
                    <a:pt x="50" y="8"/>
                  </a:cubicBezTo>
                  <a:cubicBezTo>
                    <a:pt x="58" y="7"/>
                    <a:pt x="66" y="5"/>
                    <a:pt x="72" y="6"/>
                  </a:cubicBezTo>
                  <a:cubicBezTo>
                    <a:pt x="74" y="6"/>
                    <a:pt x="73" y="4"/>
                    <a:pt x="74" y="3"/>
                  </a:cubicBezTo>
                  <a:cubicBezTo>
                    <a:pt x="79" y="4"/>
                    <a:pt x="87" y="2"/>
                    <a:pt x="91" y="5"/>
                  </a:cubicBezTo>
                  <a:cubicBezTo>
                    <a:pt x="91" y="2"/>
                    <a:pt x="97" y="5"/>
                    <a:pt x="98" y="2"/>
                  </a:cubicBezTo>
                  <a:cubicBezTo>
                    <a:pt x="101" y="3"/>
                    <a:pt x="106" y="4"/>
                    <a:pt x="112" y="3"/>
                  </a:cubicBezTo>
                  <a:cubicBezTo>
                    <a:pt x="112" y="2"/>
                    <a:pt x="111" y="2"/>
                    <a:pt x="110" y="2"/>
                  </a:cubicBezTo>
                  <a:cubicBezTo>
                    <a:pt x="110" y="0"/>
                    <a:pt x="112" y="1"/>
                    <a:pt x="112" y="2"/>
                  </a:cubicBezTo>
                  <a:cubicBezTo>
                    <a:pt x="118" y="3"/>
                    <a:pt x="128" y="1"/>
                    <a:pt x="134" y="2"/>
                  </a:cubicBezTo>
                  <a:cubicBezTo>
                    <a:pt x="134" y="2"/>
                    <a:pt x="134" y="5"/>
                    <a:pt x="134" y="5"/>
                  </a:cubicBezTo>
                  <a:cubicBezTo>
                    <a:pt x="145" y="5"/>
                    <a:pt x="146" y="3"/>
                    <a:pt x="158"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3" name="Freeform 88"/>
            <p:cNvSpPr/>
            <p:nvPr/>
          </p:nvSpPr>
          <p:spPr bwMode="auto">
            <a:xfrm>
              <a:off x="4767262" y="863600"/>
              <a:ext cx="184150" cy="63500"/>
            </a:xfrm>
            <a:custGeom>
              <a:gdLst>
                <a:gd fmla="*/ 13 w 49" name="T0"/>
                <a:gd fmla="*/ 2 h 17" name="T1"/>
                <a:gd fmla="*/ 13 w 49" name="T2"/>
                <a:gd fmla="*/ 3 h 17" name="T3"/>
                <a:gd fmla="*/ 17 w 49" name="T4"/>
                <a:gd fmla="*/ 8 h 17" name="T5"/>
                <a:gd fmla="*/ 22 w 49" name="T6"/>
                <a:gd fmla="*/ 5 h 17" name="T7"/>
                <a:gd fmla="*/ 29 w 49" name="T8"/>
                <a:gd fmla="*/ 8 h 17" name="T9"/>
                <a:gd fmla="*/ 41 w 49" name="T10"/>
                <a:gd fmla="*/ 5 h 17" name="T11"/>
                <a:gd fmla="*/ 47 w 49" name="T12"/>
                <a:gd fmla="*/ 8 h 17" name="T13"/>
                <a:gd fmla="*/ 44 w 49" name="T14"/>
                <a:gd fmla="*/ 13 h 17" name="T15"/>
                <a:gd fmla="*/ 31 w 49" name="T16"/>
                <a:gd fmla="*/ 15 h 17" name="T17"/>
                <a:gd fmla="*/ 23 w 49" name="T18"/>
                <a:gd fmla="*/ 17 h 17" name="T19"/>
                <a:gd fmla="*/ 9 w 49" name="T20"/>
                <a:gd fmla="*/ 8 h 17" name="T21"/>
                <a:gd fmla="*/ 2 w 49" name="T22"/>
                <a:gd fmla="*/ 6 h 17" name="T23"/>
                <a:gd fmla="*/ 13 w 49" name="T24"/>
                <a:gd fmla="*/ 2 h 1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7" w="49">
                  <a:moveTo>
                    <a:pt x="13" y="2"/>
                  </a:moveTo>
                  <a:cubicBezTo>
                    <a:pt x="15" y="2"/>
                    <a:pt x="14" y="3"/>
                    <a:pt x="13" y="3"/>
                  </a:cubicBezTo>
                  <a:cubicBezTo>
                    <a:pt x="13" y="7"/>
                    <a:pt x="19" y="3"/>
                    <a:pt x="17" y="8"/>
                  </a:cubicBezTo>
                  <a:cubicBezTo>
                    <a:pt x="20" y="8"/>
                    <a:pt x="19" y="5"/>
                    <a:pt x="22" y="5"/>
                  </a:cubicBezTo>
                  <a:cubicBezTo>
                    <a:pt x="25" y="8"/>
                    <a:pt x="28" y="2"/>
                    <a:pt x="29" y="8"/>
                  </a:cubicBezTo>
                  <a:cubicBezTo>
                    <a:pt x="32" y="6"/>
                    <a:pt x="37" y="6"/>
                    <a:pt x="41" y="5"/>
                  </a:cubicBezTo>
                  <a:cubicBezTo>
                    <a:pt x="40" y="9"/>
                    <a:pt x="48" y="4"/>
                    <a:pt x="47" y="8"/>
                  </a:cubicBezTo>
                  <a:cubicBezTo>
                    <a:pt x="49" y="12"/>
                    <a:pt x="38" y="10"/>
                    <a:pt x="44" y="13"/>
                  </a:cubicBezTo>
                  <a:cubicBezTo>
                    <a:pt x="42" y="16"/>
                    <a:pt x="35" y="14"/>
                    <a:pt x="31" y="15"/>
                  </a:cubicBezTo>
                  <a:cubicBezTo>
                    <a:pt x="28" y="15"/>
                    <a:pt x="26" y="16"/>
                    <a:pt x="23" y="17"/>
                  </a:cubicBezTo>
                  <a:cubicBezTo>
                    <a:pt x="17" y="15"/>
                    <a:pt x="12" y="13"/>
                    <a:pt x="9" y="8"/>
                  </a:cubicBezTo>
                  <a:cubicBezTo>
                    <a:pt x="7" y="7"/>
                    <a:pt x="2" y="9"/>
                    <a:pt x="2" y="6"/>
                  </a:cubicBezTo>
                  <a:cubicBezTo>
                    <a:pt x="0" y="0"/>
                    <a:pt x="12" y="6"/>
                    <a:pt x="13"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4" name="Freeform 89"/>
            <p:cNvSpPr/>
            <p:nvPr/>
          </p:nvSpPr>
          <p:spPr bwMode="auto">
            <a:xfrm>
              <a:off x="1931987" y="954087"/>
              <a:ext cx="82550" cy="22225"/>
            </a:xfrm>
            <a:custGeom>
              <a:gdLst>
                <a:gd fmla="*/ 21 w 22" name="T0"/>
                <a:gd fmla="*/ 0 h 6" name="T1"/>
                <a:gd fmla="*/ 13 w 22" name="T2"/>
                <a:gd fmla="*/ 5 h 6" name="T3"/>
                <a:gd fmla="*/ 10 w 22" name="T4"/>
                <a:gd fmla="*/ 6 h 6" name="T5"/>
                <a:gd fmla="*/ 5 w 22" name="T6"/>
                <a:gd fmla="*/ 6 h 6" name="T7"/>
                <a:gd fmla="*/ 7 w 22" name="T8"/>
                <a:gd fmla="*/ 2 h 6" name="T9"/>
                <a:gd fmla="*/ 21 w 22" name="T10"/>
                <a:gd fmla="*/ 0 h 6" name="T11"/>
              </a:gdLst>
              <a:cxnLst>
                <a:cxn ang="0">
                  <a:pos x="T0" y="T1"/>
                </a:cxn>
                <a:cxn ang="0">
                  <a:pos x="T2" y="T3"/>
                </a:cxn>
                <a:cxn ang="0">
                  <a:pos x="T4" y="T5"/>
                </a:cxn>
                <a:cxn ang="0">
                  <a:pos x="T6" y="T7"/>
                </a:cxn>
                <a:cxn ang="0">
                  <a:pos x="T8" y="T9"/>
                </a:cxn>
                <a:cxn ang="0">
                  <a:pos x="T10" y="T11"/>
                </a:cxn>
              </a:cxnLst>
              <a:rect b="b" l="0" r="r" t="0"/>
              <a:pathLst>
                <a:path h="6" w="22">
                  <a:moveTo>
                    <a:pt x="21" y="0"/>
                  </a:moveTo>
                  <a:cubicBezTo>
                    <a:pt x="22" y="5"/>
                    <a:pt x="16" y="4"/>
                    <a:pt x="13" y="5"/>
                  </a:cubicBezTo>
                  <a:cubicBezTo>
                    <a:pt x="12" y="5"/>
                    <a:pt x="12" y="6"/>
                    <a:pt x="10" y="6"/>
                  </a:cubicBezTo>
                  <a:cubicBezTo>
                    <a:pt x="8" y="6"/>
                    <a:pt x="5" y="4"/>
                    <a:pt x="5" y="6"/>
                  </a:cubicBezTo>
                  <a:cubicBezTo>
                    <a:pt x="0" y="6"/>
                    <a:pt x="7" y="2"/>
                    <a:pt x="7" y="2"/>
                  </a:cubicBezTo>
                  <a:cubicBezTo>
                    <a:pt x="10" y="5"/>
                    <a:pt x="16" y="0"/>
                    <a:pt x="21"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5" name="Freeform 90"/>
            <p:cNvSpPr/>
            <p:nvPr/>
          </p:nvSpPr>
          <p:spPr bwMode="auto">
            <a:xfrm>
              <a:off x="2265362" y="954087"/>
              <a:ext cx="76200" cy="47625"/>
            </a:xfrm>
            <a:custGeom>
              <a:gdLst>
                <a:gd fmla="*/ 10 w 20" name="T0"/>
                <a:gd fmla="*/ 0 h 13" name="T1"/>
                <a:gd fmla="*/ 7 w 20" name="T2"/>
                <a:gd fmla="*/ 2 h 13" name="T3"/>
                <a:gd fmla="*/ 14 w 20" name="T4"/>
                <a:gd fmla="*/ 6 h 13" name="T5"/>
                <a:gd fmla="*/ 17 w 20" name="T6"/>
                <a:gd fmla="*/ 5 h 13" name="T7"/>
                <a:gd fmla="*/ 8 w 20" name="T8"/>
                <a:gd fmla="*/ 13 h 13" name="T9"/>
                <a:gd fmla="*/ 0 w 20" name="T10"/>
                <a:gd fmla="*/ 3 h 13" name="T11"/>
                <a:gd fmla="*/ 10 w 20" name="T12"/>
                <a:gd fmla="*/ 0 h 13" name="T13"/>
              </a:gdLst>
              <a:cxnLst>
                <a:cxn ang="0">
                  <a:pos x="T0" y="T1"/>
                </a:cxn>
                <a:cxn ang="0">
                  <a:pos x="T2" y="T3"/>
                </a:cxn>
                <a:cxn ang="0">
                  <a:pos x="T4" y="T5"/>
                </a:cxn>
                <a:cxn ang="0">
                  <a:pos x="T6" y="T7"/>
                </a:cxn>
                <a:cxn ang="0">
                  <a:pos x="T8" y="T9"/>
                </a:cxn>
                <a:cxn ang="0">
                  <a:pos x="T10" y="T11"/>
                </a:cxn>
                <a:cxn ang="0">
                  <a:pos x="T12" y="T13"/>
                </a:cxn>
              </a:cxnLst>
              <a:rect b="b" l="0" r="r" t="0"/>
              <a:pathLst>
                <a:path h="13" w="20">
                  <a:moveTo>
                    <a:pt x="10" y="0"/>
                  </a:moveTo>
                  <a:cubicBezTo>
                    <a:pt x="9" y="2"/>
                    <a:pt x="8" y="2"/>
                    <a:pt x="7" y="2"/>
                  </a:cubicBezTo>
                  <a:cubicBezTo>
                    <a:pt x="6" y="6"/>
                    <a:pt x="16" y="0"/>
                    <a:pt x="14" y="6"/>
                  </a:cubicBezTo>
                  <a:cubicBezTo>
                    <a:pt x="15" y="6"/>
                    <a:pt x="16" y="6"/>
                    <a:pt x="17" y="5"/>
                  </a:cubicBezTo>
                  <a:cubicBezTo>
                    <a:pt x="20" y="9"/>
                    <a:pt x="9" y="9"/>
                    <a:pt x="8" y="13"/>
                  </a:cubicBezTo>
                  <a:cubicBezTo>
                    <a:pt x="5" y="11"/>
                    <a:pt x="5" y="4"/>
                    <a:pt x="0" y="3"/>
                  </a:cubicBezTo>
                  <a:cubicBezTo>
                    <a:pt x="1" y="1"/>
                    <a:pt x="7" y="2"/>
                    <a:pt x="10"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6" name="Freeform 91"/>
            <p:cNvSpPr>
              <a:spLocks noEditPoints="1"/>
            </p:cNvSpPr>
            <p:nvPr/>
          </p:nvSpPr>
          <p:spPr bwMode="auto">
            <a:xfrm>
              <a:off x="3990975" y="1009651"/>
              <a:ext cx="4443413" cy="2914651"/>
            </a:xfrm>
            <a:custGeom>
              <a:gdLst>
                <a:gd fmla="*/ 704 w 1185" name="T0"/>
                <a:gd fmla="*/ 54 h 777" name="T1"/>
                <a:gd fmla="*/ 832 w 1185" name="T2"/>
                <a:gd fmla="*/ 54 h 777" name="T3"/>
                <a:gd fmla="*/ 938 w 1185" name="T4"/>
                <a:gd fmla="*/ 64 h 777" name="T5"/>
                <a:gd fmla="*/ 1077 w 1185" name="T6"/>
                <a:gd fmla="*/ 86 h 777" name="T7"/>
                <a:gd fmla="*/ 1185 w 1185" name="T8"/>
                <a:gd fmla="*/ 122 h 777" name="T9"/>
                <a:gd fmla="*/ 1117 w 1185" name="T10"/>
                <a:gd fmla="*/ 138 h 777" name="T11"/>
                <a:gd fmla="*/ 1028 w 1185" name="T12"/>
                <a:gd fmla="*/ 206 h 777" name="T13"/>
                <a:gd fmla="*/ 993 w 1185" name="T14"/>
                <a:gd fmla="*/ 227 h 777" name="T15"/>
                <a:gd fmla="*/ 1039 w 1185" name="T16"/>
                <a:gd fmla="*/ 157 h 777" name="T17"/>
                <a:gd fmla="*/ 938 w 1185" name="T18"/>
                <a:gd fmla="*/ 186 h 777" name="T19"/>
                <a:gd fmla="*/ 906 w 1185" name="T20"/>
                <a:gd fmla="*/ 235 h 777" name="T21"/>
                <a:gd fmla="*/ 850 w 1185" name="T22"/>
                <a:gd fmla="*/ 312 h 777" name="T23"/>
                <a:gd fmla="*/ 814 w 1185" name="T24"/>
                <a:gd fmla="*/ 331 h 777" name="T25"/>
                <a:gd fmla="*/ 798 w 1185" name="T26"/>
                <a:gd fmla="*/ 349 h 777" name="T27"/>
                <a:gd fmla="*/ 748 w 1185" name="T28"/>
                <a:gd fmla="*/ 441 h 777" name="T29"/>
                <a:gd fmla="*/ 720 w 1185" name="T30"/>
                <a:gd fmla="*/ 507 h 777" name="T31"/>
                <a:gd fmla="*/ 673 w 1185" name="T32"/>
                <a:gd fmla="*/ 516 h 777" name="T33"/>
                <a:gd fmla="*/ 663 w 1185" name="T34"/>
                <a:gd fmla="*/ 519 h 777" name="T35"/>
                <a:gd fmla="*/ 638 w 1185" name="T36"/>
                <a:gd fmla="*/ 453 h 777" name="T37"/>
                <a:gd fmla="*/ 558 w 1185" name="T38"/>
                <a:gd fmla="*/ 495 h 777" name="T39"/>
                <a:gd fmla="*/ 501 w 1185" name="T40"/>
                <a:gd fmla="*/ 436 h 777" name="T41"/>
                <a:gd fmla="*/ 394 w 1185" name="T42"/>
                <a:gd fmla="*/ 419 h 777" name="T43"/>
                <a:gd fmla="*/ 419 w 1185" name="T44"/>
                <a:gd fmla="*/ 464 h 777" name="T45"/>
                <a:gd fmla="*/ 341 w 1185" name="T46"/>
                <a:gd fmla="*/ 468 h 777" name="T47"/>
                <a:gd fmla="*/ 294 w 1185" name="T48"/>
                <a:gd fmla="*/ 411 h 777" name="T49"/>
                <a:gd fmla="*/ 331 w 1185" name="T50"/>
                <a:gd fmla="*/ 486 h 777" name="T51"/>
                <a:gd fmla="*/ 353 w 1185" name="T52"/>
                <a:gd fmla="*/ 563 h 777" name="T53"/>
                <a:gd fmla="*/ 310 w 1185" name="T54"/>
                <a:gd fmla="*/ 676 h 777" name="T55"/>
                <a:gd fmla="*/ 265 w 1185" name="T56"/>
                <a:gd fmla="*/ 763 h 777" name="T57"/>
                <a:gd fmla="*/ 178 w 1185" name="T58"/>
                <a:gd fmla="*/ 695 h 777" name="T59"/>
                <a:gd fmla="*/ 168 w 1185" name="T60"/>
                <a:gd fmla="*/ 593 h 777" name="T61"/>
                <a:gd fmla="*/ 35 w 1185" name="T62"/>
                <a:gd fmla="*/ 528 h 777" name="T63"/>
                <a:gd fmla="*/ 4 w 1185" name="T64"/>
                <a:gd fmla="*/ 443 h 777" name="T65"/>
                <a:gd fmla="*/ 122 w 1185" name="T66"/>
                <a:gd fmla="*/ 350 h 777" name="T67"/>
                <a:gd fmla="*/ 198 w 1185" name="T68"/>
                <a:gd fmla="*/ 385 h 777" name="T69"/>
                <a:gd fmla="*/ 285 w 1185" name="T70"/>
                <a:gd fmla="*/ 385 h 777" name="T71"/>
                <a:gd fmla="*/ 233 w 1185" name="T72"/>
                <a:gd fmla="*/ 328 h 777" name="T73"/>
                <a:gd fmla="*/ 192 w 1185" name="T74"/>
                <a:gd fmla="*/ 303 h 777" name="T75"/>
                <a:gd fmla="*/ 195 w 1185" name="T76"/>
                <a:gd fmla="*/ 325 h 777" name="T77"/>
                <a:gd fmla="*/ 119 w 1185" name="T78"/>
                <a:gd fmla="*/ 307 h 777" name="T79"/>
                <a:gd fmla="*/ 87 w 1185" name="T80"/>
                <a:gd fmla="*/ 305 h 777" name="T81"/>
                <a:gd fmla="*/ 119 w 1185" name="T82"/>
                <a:gd fmla="*/ 248 h 777" name="T83"/>
                <a:gd fmla="*/ 161 w 1185" name="T84"/>
                <a:gd fmla="*/ 220 h 777" name="T85"/>
                <a:gd fmla="*/ 238 w 1185" name="T86"/>
                <a:gd fmla="*/ 186 h 777" name="T87"/>
                <a:gd fmla="*/ 236 w 1185" name="T88"/>
                <a:gd fmla="*/ 148 h 777" name="T89"/>
                <a:gd fmla="*/ 209 w 1185" name="T90"/>
                <a:gd fmla="*/ 179 h 777" name="T91"/>
                <a:gd fmla="*/ 137 w 1185" name="T92"/>
                <a:gd fmla="*/ 189 h 777" name="T93"/>
                <a:gd fmla="*/ 171 w 1185" name="T94"/>
                <a:gd fmla="*/ 126 h 777" name="T95"/>
                <a:gd fmla="*/ 266 w 1185" name="T96"/>
                <a:gd fmla="*/ 79 h 777" name="T97"/>
                <a:gd fmla="*/ 299 w 1185" name="T98"/>
                <a:gd fmla="*/ 116 h 777" name="T99"/>
                <a:gd fmla="*/ 353 w 1185" name="T100"/>
                <a:gd fmla="*/ 101 h 777" name="T101"/>
                <a:gd fmla="*/ 449 w 1185" name="T102"/>
                <a:gd fmla="*/ 95 h 777" name="T103"/>
                <a:gd fmla="*/ 496 w 1185" name="T104"/>
                <a:gd fmla="*/ 63 h 777" name="T105"/>
                <a:gd fmla="*/ 530 w 1185" name="T106"/>
                <a:gd fmla="*/ 98 h 777" name="T107"/>
                <a:gd fmla="*/ 553 w 1185" name="T108"/>
                <a:gd fmla="*/ 61 h 777" name="T109"/>
                <a:gd fmla="*/ 669 w 1185" name="T110"/>
                <a:gd fmla="*/ 14 h 777" name="T111"/>
                <a:gd fmla="*/ 280 w 1185" name="T112"/>
                <a:gd fmla="*/ 281 h 777" name="T113"/>
                <a:gd fmla="*/ 338 w 1185" name="T114"/>
                <a:gd fmla="*/ 319 h 777" name="T115"/>
                <a:gd fmla="*/ 400 w 1185" name="T116"/>
                <a:gd fmla="*/ 310 h 777" name="T117"/>
                <a:gd fmla="*/ 380 w 1185" name="T118"/>
                <a:gd fmla="*/ 339 h 777" name="T119"/>
                <a:gd fmla="*/ 282 w 1185" name="T120"/>
                <a:gd fmla="*/ 573 h 777"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777" w="1185">
                  <a:moveTo>
                    <a:pt x="714" y="8"/>
                  </a:moveTo>
                  <a:cubicBezTo>
                    <a:pt x="714" y="10"/>
                    <a:pt x="716" y="9"/>
                    <a:pt x="718" y="9"/>
                  </a:cubicBezTo>
                  <a:cubicBezTo>
                    <a:pt x="718" y="11"/>
                    <a:pt x="716" y="11"/>
                    <a:pt x="714" y="11"/>
                  </a:cubicBezTo>
                  <a:cubicBezTo>
                    <a:pt x="720" y="17"/>
                    <a:pt x="726" y="8"/>
                    <a:pt x="736" y="11"/>
                  </a:cubicBezTo>
                  <a:cubicBezTo>
                    <a:pt x="739" y="14"/>
                    <a:pt x="743" y="17"/>
                    <a:pt x="748" y="18"/>
                  </a:cubicBezTo>
                  <a:cubicBezTo>
                    <a:pt x="748" y="20"/>
                    <a:pt x="747" y="22"/>
                    <a:pt x="748" y="23"/>
                  </a:cubicBezTo>
                  <a:cubicBezTo>
                    <a:pt x="748" y="25"/>
                    <a:pt x="751" y="25"/>
                    <a:pt x="750" y="28"/>
                  </a:cubicBezTo>
                  <a:cubicBezTo>
                    <a:pt x="747" y="27"/>
                    <a:pt x="748" y="30"/>
                    <a:pt x="748" y="32"/>
                  </a:cubicBezTo>
                  <a:cubicBezTo>
                    <a:pt x="746" y="31"/>
                    <a:pt x="744" y="30"/>
                    <a:pt x="742" y="30"/>
                  </a:cubicBezTo>
                  <a:cubicBezTo>
                    <a:pt x="740" y="31"/>
                    <a:pt x="742" y="33"/>
                    <a:pt x="741" y="33"/>
                  </a:cubicBezTo>
                  <a:cubicBezTo>
                    <a:pt x="740" y="33"/>
                    <a:pt x="739" y="32"/>
                    <a:pt x="738" y="32"/>
                  </a:cubicBezTo>
                  <a:cubicBezTo>
                    <a:pt x="737" y="32"/>
                    <a:pt x="734" y="34"/>
                    <a:pt x="729" y="33"/>
                  </a:cubicBezTo>
                  <a:cubicBezTo>
                    <a:pt x="728" y="33"/>
                    <a:pt x="729" y="35"/>
                    <a:pt x="728" y="36"/>
                  </a:cubicBezTo>
                  <a:cubicBezTo>
                    <a:pt x="728" y="36"/>
                    <a:pt x="725" y="36"/>
                    <a:pt x="725" y="36"/>
                  </a:cubicBezTo>
                  <a:cubicBezTo>
                    <a:pt x="724" y="37"/>
                    <a:pt x="727" y="38"/>
                    <a:pt x="725" y="42"/>
                  </a:cubicBezTo>
                  <a:cubicBezTo>
                    <a:pt x="724" y="39"/>
                    <a:pt x="718" y="42"/>
                    <a:pt x="721" y="43"/>
                  </a:cubicBezTo>
                  <a:cubicBezTo>
                    <a:pt x="718" y="46"/>
                    <a:pt x="713" y="44"/>
                    <a:pt x="710" y="46"/>
                  </a:cubicBezTo>
                  <a:cubicBezTo>
                    <a:pt x="707" y="47"/>
                    <a:pt x="706" y="51"/>
                    <a:pt x="703" y="50"/>
                  </a:cubicBezTo>
                  <a:cubicBezTo>
                    <a:pt x="703" y="52"/>
                    <a:pt x="703" y="54"/>
                    <a:pt x="701" y="54"/>
                  </a:cubicBezTo>
                  <a:cubicBezTo>
                    <a:pt x="702" y="56"/>
                    <a:pt x="703" y="54"/>
                    <a:pt x="704" y="54"/>
                  </a:cubicBezTo>
                  <a:cubicBezTo>
                    <a:pt x="708" y="54"/>
                    <a:pt x="710" y="51"/>
                    <a:pt x="712" y="50"/>
                  </a:cubicBezTo>
                  <a:cubicBezTo>
                    <a:pt x="715" y="49"/>
                    <a:pt x="715" y="52"/>
                    <a:pt x="717" y="51"/>
                  </a:cubicBezTo>
                  <a:cubicBezTo>
                    <a:pt x="718" y="51"/>
                    <a:pt x="718" y="49"/>
                    <a:pt x="720" y="49"/>
                  </a:cubicBezTo>
                  <a:cubicBezTo>
                    <a:pt x="722" y="47"/>
                    <a:pt x="726" y="49"/>
                    <a:pt x="729" y="47"/>
                  </a:cubicBezTo>
                  <a:cubicBezTo>
                    <a:pt x="731" y="46"/>
                    <a:pt x="728" y="45"/>
                    <a:pt x="731" y="44"/>
                  </a:cubicBezTo>
                  <a:cubicBezTo>
                    <a:pt x="731" y="44"/>
                    <a:pt x="733" y="45"/>
                    <a:pt x="734" y="44"/>
                  </a:cubicBezTo>
                  <a:cubicBezTo>
                    <a:pt x="734" y="44"/>
                    <a:pt x="735" y="42"/>
                    <a:pt x="735" y="42"/>
                  </a:cubicBezTo>
                  <a:cubicBezTo>
                    <a:pt x="735" y="41"/>
                    <a:pt x="739" y="43"/>
                    <a:pt x="741" y="43"/>
                  </a:cubicBezTo>
                  <a:cubicBezTo>
                    <a:pt x="744" y="43"/>
                    <a:pt x="744" y="42"/>
                    <a:pt x="748" y="42"/>
                  </a:cubicBezTo>
                  <a:cubicBezTo>
                    <a:pt x="748" y="46"/>
                    <a:pt x="748" y="46"/>
                    <a:pt x="748" y="46"/>
                  </a:cubicBezTo>
                  <a:cubicBezTo>
                    <a:pt x="749" y="44"/>
                    <a:pt x="750" y="45"/>
                    <a:pt x="750" y="47"/>
                  </a:cubicBezTo>
                  <a:cubicBezTo>
                    <a:pt x="758" y="46"/>
                    <a:pt x="770" y="48"/>
                    <a:pt x="781" y="47"/>
                  </a:cubicBezTo>
                  <a:cubicBezTo>
                    <a:pt x="781" y="53"/>
                    <a:pt x="791" y="49"/>
                    <a:pt x="790" y="56"/>
                  </a:cubicBezTo>
                  <a:cubicBezTo>
                    <a:pt x="791" y="53"/>
                    <a:pt x="793" y="56"/>
                    <a:pt x="795" y="56"/>
                  </a:cubicBezTo>
                  <a:cubicBezTo>
                    <a:pt x="799" y="56"/>
                    <a:pt x="805" y="54"/>
                    <a:pt x="806" y="56"/>
                  </a:cubicBezTo>
                  <a:cubicBezTo>
                    <a:pt x="809" y="55"/>
                    <a:pt x="807" y="49"/>
                    <a:pt x="809" y="49"/>
                  </a:cubicBezTo>
                  <a:cubicBezTo>
                    <a:pt x="814" y="50"/>
                    <a:pt x="819" y="49"/>
                    <a:pt x="823" y="50"/>
                  </a:cubicBezTo>
                  <a:cubicBezTo>
                    <a:pt x="823" y="50"/>
                    <a:pt x="823" y="51"/>
                    <a:pt x="823" y="51"/>
                  </a:cubicBezTo>
                  <a:cubicBezTo>
                    <a:pt x="826" y="52"/>
                    <a:pt x="828" y="51"/>
                    <a:pt x="830" y="51"/>
                  </a:cubicBezTo>
                  <a:cubicBezTo>
                    <a:pt x="831" y="52"/>
                    <a:pt x="831" y="54"/>
                    <a:pt x="832" y="54"/>
                  </a:cubicBezTo>
                  <a:cubicBezTo>
                    <a:pt x="834" y="55"/>
                    <a:pt x="838" y="53"/>
                    <a:pt x="839" y="56"/>
                  </a:cubicBezTo>
                  <a:cubicBezTo>
                    <a:pt x="838" y="58"/>
                    <a:pt x="838" y="62"/>
                    <a:pt x="835" y="61"/>
                  </a:cubicBezTo>
                  <a:cubicBezTo>
                    <a:pt x="835" y="64"/>
                    <a:pt x="837" y="64"/>
                    <a:pt x="840" y="64"/>
                  </a:cubicBezTo>
                  <a:cubicBezTo>
                    <a:pt x="839" y="72"/>
                    <a:pt x="845" y="73"/>
                    <a:pt x="849" y="77"/>
                  </a:cubicBezTo>
                  <a:cubicBezTo>
                    <a:pt x="851" y="75"/>
                    <a:pt x="854" y="74"/>
                    <a:pt x="856" y="72"/>
                  </a:cubicBezTo>
                  <a:cubicBezTo>
                    <a:pt x="857" y="72"/>
                    <a:pt x="856" y="69"/>
                    <a:pt x="857" y="68"/>
                  </a:cubicBezTo>
                  <a:cubicBezTo>
                    <a:pt x="858" y="68"/>
                    <a:pt x="860" y="69"/>
                    <a:pt x="860" y="67"/>
                  </a:cubicBezTo>
                  <a:cubicBezTo>
                    <a:pt x="864" y="66"/>
                    <a:pt x="862" y="70"/>
                    <a:pt x="864" y="71"/>
                  </a:cubicBezTo>
                  <a:cubicBezTo>
                    <a:pt x="874" y="71"/>
                    <a:pt x="874" y="71"/>
                    <a:pt x="874" y="71"/>
                  </a:cubicBezTo>
                  <a:cubicBezTo>
                    <a:pt x="875" y="70"/>
                    <a:pt x="879" y="71"/>
                    <a:pt x="878" y="67"/>
                  </a:cubicBezTo>
                  <a:cubicBezTo>
                    <a:pt x="883" y="68"/>
                    <a:pt x="893" y="64"/>
                    <a:pt x="893" y="70"/>
                  </a:cubicBezTo>
                  <a:cubicBezTo>
                    <a:pt x="897" y="70"/>
                    <a:pt x="896" y="65"/>
                    <a:pt x="902" y="67"/>
                  </a:cubicBezTo>
                  <a:cubicBezTo>
                    <a:pt x="902" y="65"/>
                    <a:pt x="900" y="66"/>
                    <a:pt x="899" y="65"/>
                  </a:cubicBezTo>
                  <a:cubicBezTo>
                    <a:pt x="900" y="64"/>
                    <a:pt x="900" y="62"/>
                    <a:pt x="902" y="61"/>
                  </a:cubicBezTo>
                  <a:cubicBezTo>
                    <a:pt x="906" y="61"/>
                    <a:pt x="905" y="56"/>
                    <a:pt x="910" y="58"/>
                  </a:cubicBezTo>
                  <a:cubicBezTo>
                    <a:pt x="912" y="58"/>
                    <a:pt x="911" y="57"/>
                    <a:pt x="910" y="57"/>
                  </a:cubicBezTo>
                  <a:cubicBezTo>
                    <a:pt x="913" y="54"/>
                    <a:pt x="917" y="56"/>
                    <a:pt x="922" y="56"/>
                  </a:cubicBezTo>
                  <a:cubicBezTo>
                    <a:pt x="920" y="63"/>
                    <a:pt x="929" y="53"/>
                    <a:pt x="927" y="60"/>
                  </a:cubicBezTo>
                  <a:cubicBezTo>
                    <a:pt x="933" y="61"/>
                    <a:pt x="938" y="59"/>
                    <a:pt x="943" y="58"/>
                  </a:cubicBezTo>
                  <a:cubicBezTo>
                    <a:pt x="943" y="62"/>
                    <a:pt x="937" y="60"/>
                    <a:pt x="938" y="64"/>
                  </a:cubicBezTo>
                  <a:cubicBezTo>
                    <a:pt x="939" y="67"/>
                    <a:pt x="944" y="65"/>
                    <a:pt x="947" y="65"/>
                  </a:cubicBezTo>
                  <a:cubicBezTo>
                    <a:pt x="952" y="66"/>
                    <a:pt x="956" y="66"/>
                    <a:pt x="961" y="64"/>
                  </a:cubicBezTo>
                  <a:cubicBezTo>
                    <a:pt x="962" y="69"/>
                    <a:pt x="969" y="69"/>
                    <a:pt x="971" y="74"/>
                  </a:cubicBezTo>
                  <a:cubicBezTo>
                    <a:pt x="973" y="73"/>
                    <a:pt x="975" y="75"/>
                    <a:pt x="978" y="75"/>
                  </a:cubicBezTo>
                  <a:cubicBezTo>
                    <a:pt x="986" y="76"/>
                    <a:pt x="996" y="74"/>
                    <a:pt x="1004" y="75"/>
                  </a:cubicBezTo>
                  <a:cubicBezTo>
                    <a:pt x="1008" y="76"/>
                    <a:pt x="1011" y="80"/>
                    <a:pt x="1014" y="78"/>
                  </a:cubicBezTo>
                  <a:cubicBezTo>
                    <a:pt x="1014" y="80"/>
                    <a:pt x="1015" y="81"/>
                    <a:pt x="1017" y="81"/>
                  </a:cubicBezTo>
                  <a:cubicBezTo>
                    <a:pt x="1017" y="86"/>
                    <a:pt x="1017" y="86"/>
                    <a:pt x="1017" y="86"/>
                  </a:cubicBezTo>
                  <a:cubicBezTo>
                    <a:pt x="1016" y="89"/>
                    <a:pt x="1022" y="87"/>
                    <a:pt x="1023" y="88"/>
                  </a:cubicBezTo>
                  <a:cubicBezTo>
                    <a:pt x="1024" y="90"/>
                    <a:pt x="1023" y="87"/>
                    <a:pt x="1025" y="88"/>
                  </a:cubicBezTo>
                  <a:cubicBezTo>
                    <a:pt x="1026" y="88"/>
                    <a:pt x="1025" y="89"/>
                    <a:pt x="1027" y="89"/>
                  </a:cubicBezTo>
                  <a:cubicBezTo>
                    <a:pt x="1029" y="89"/>
                    <a:pt x="1044" y="91"/>
                    <a:pt x="1045" y="89"/>
                  </a:cubicBezTo>
                  <a:cubicBezTo>
                    <a:pt x="1045" y="89"/>
                    <a:pt x="1045" y="88"/>
                    <a:pt x="1045" y="88"/>
                  </a:cubicBezTo>
                  <a:cubicBezTo>
                    <a:pt x="1046" y="88"/>
                    <a:pt x="1049" y="90"/>
                    <a:pt x="1049" y="89"/>
                  </a:cubicBezTo>
                  <a:cubicBezTo>
                    <a:pt x="1050" y="88"/>
                    <a:pt x="1053" y="87"/>
                    <a:pt x="1053" y="89"/>
                  </a:cubicBezTo>
                  <a:cubicBezTo>
                    <a:pt x="1056" y="87"/>
                    <a:pt x="1060" y="86"/>
                    <a:pt x="1065" y="85"/>
                  </a:cubicBezTo>
                  <a:cubicBezTo>
                    <a:pt x="1064" y="90"/>
                    <a:pt x="1066" y="92"/>
                    <a:pt x="1066" y="95"/>
                  </a:cubicBezTo>
                  <a:cubicBezTo>
                    <a:pt x="1072" y="95"/>
                    <a:pt x="1074" y="97"/>
                    <a:pt x="1079" y="95"/>
                  </a:cubicBezTo>
                  <a:cubicBezTo>
                    <a:pt x="1079" y="93"/>
                    <a:pt x="1078" y="92"/>
                    <a:pt x="1076" y="92"/>
                  </a:cubicBezTo>
                  <a:cubicBezTo>
                    <a:pt x="1077" y="91"/>
                    <a:pt x="1077" y="89"/>
                    <a:pt x="1077" y="86"/>
                  </a:cubicBezTo>
                  <a:cubicBezTo>
                    <a:pt x="1081" y="84"/>
                    <a:pt x="1089" y="85"/>
                    <a:pt x="1091" y="88"/>
                  </a:cubicBezTo>
                  <a:cubicBezTo>
                    <a:pt x="1097" y="88"/>
                    <a:pt x="1103" y="87"/>
                    <a:pt x="1109" y="88"/>
                  </a:cubicBezTo>
                  <a:cubicBezTo>
                    <a:pt x="1112" y="88"/>
                    <a:pt x="1116" y="91"/>
                    <a:pt x="1117" y="88"/>
                  </a:cubicBezTo>
                  <a:cubicBezTo>
                    <a:pt x="1119" y="89"/>
                    <a:pt x="1119" y="91"/>
                    <a:pt x="1124" y="92"/>
                  </a:cubicBezTo>
                  <a:cubicBezTo>
                    <a:pt x="1125" y="92"/>
                    <a:pt x="1126" y="95"/>
                    <a:pt x="1126" y="95"/>
                  </a:cubicBezTo>
                  <a:cubicBezTo>
                    <a:pt x="1127" y="95"/>
                    <a:pt x="1128" y="94"/>
                    <a:pt x="1128" y="94"/>
                  </a:cubicBezTo>
                  <a:cubicBezTo>
                    <a:pt x="1129" y="94"/>
                    <a:pt x="1128" y="95"/>
                    <a:pt x="1129" y="96"/>
                  </a:cubicBezTo>
                  <a:cubicBezTo>
                    <a:pt x="1130" y="97"/>
                    <a:pt x="1132" y="96"/>
                    <a:pt x="1132" y="96"/>
                  </a:cubicBezTo>
                  <a:cubicBezTo>
                    <a:pt x="1133" y="97"/>
                    <a:pt x="1135" y="98"/>
                    <a:pt x="1139" y="99"/>
                  </a:cubicBezTo>
                  <a:cubicBezTo>
                    <a:pt x="1141" y="100"/>
                    <a:pt x="1145" y="101"/>
                    <a:pt x="1147" y="102"/>
                  </a:cubicBezTo>
                  <a:cubicBezTo>
                    <a:pt x="1148" y="102"/>
                    <a:pt x="1148" y="104"/>
                    <a:pt x="1149" y="105"/>
                  </a:cubicBezTo>
                  <a:cubicBezTo>
                    <a:pt x="1149" y="105"/>
                    <a:pt x="1151" y="104"/>
                    <a:pt x="1152" y="105"/>
                  </a:cubicBezTo>
                  <a:cubicBezTo>
                    <a:pt x="1152" y="105"/>
                    <a:pt x="1151" y="107"/>
                    <a:pt x="1152" y="108"/>
                  </a:cubicBezTo>
                  <a:cubicBezTo>
                    <a:pt x="1152" y="108"/>
                    <a:pt x="1154" y="107"/>
                    <a:pt x="1154" y="108"/>
                  </a:cubicBezTo>
                  <a:cubicBezTo>
                    <a:pt x="1155" y="109"/>
                    <a:pt x="1153" y="114"/>
                    <a:pt x="1159" y="112"/>
                  </a:cubicBezTo>
                  <a:cubicBezTo>
                    <a:pt x="1159" y="122"/>
                    <a:pt x="1159" y="122"/>
                    <a:pt x="1159" y="122"/>
                  </a:cubicBezTo>
                  <a:cubicBezTo>
                    <a:pt x="1164" y="121"/>
                    <a:pt x="1168" y="120"/>
                    <a:pt x="1168" y="116"/>
                  </a:cubicBezTo>
                  <a:cubicBezTo>
                    <a:pt x="1173" y="118"/>
                    <a:pt x="1178" y="117"/>
                    <a:pt x="1181" y="119"/>
                  </a:cubicBezTo>
                  <a:cubicBezTo>
                    <a:pt x="1181" y="119"/>
                    <a:pt x="1181" y="121"/>
                    <a:pt x="1181" y="122"/>
                  </a:cubicBezTo>
                  <a:cubicBezTo>
                    <a:pt x="1182" y="122"/>
                    <a:pt x="1184" y="121"/>
                    <a:pt x="1185" y="122"/>
                  </a:cubicBezTo>
                  <a:cubicBezTo>
                    <a:pt x="1184" y="123"/>
                    <a:pt x="1182" y="123"/>
                    <a:pt x="1182" y="126"/>
                  </a:cubicBezTo>
                  <a:cubicBezTo>
                    <a:pt x="1180" y="126"/>
                    <a:pt x="1180" y="124"/>
                    <a:pt x="1178" y="124"/>
                  </a:cubicBezTo>
                  <a:cubicBezTo>
                    <a:pt x="1177" y="125"/>
                    <a:pt x="1177" y="128"/>
                    <a:pt x="1174" y="127"/>
                  </a:cubicBezTo>
                  <a:cubicBezTo>
                    <a:pt x="1175" y="129"/>
                    <a:pt x="1178" y="128"/>
                    <a:pt x="1177" y="133"/>
                  </a:cubicBezTo>
                  <a:cubicBezTo>
                    <a:pt x="1172" y="128"/>
                    <a:pt x="1176" y="135"/>
                    <a:pt x="1173" y="136"/>
                  </a:cubicBezTo>
                  <a:cubicBezTo>
                    <a:pt x="1171" y="136"/>
                    <a:pt x="1170" y="137"/>
                    <a:pt x="1170" y="138"/>
                  </a:cubicBezTo>
                  <a:cubicBezTo>
                    <a:pt x="1168" y="138"/>
                    <a:pt x="1167" y="138"/>
                    <a:pt x="1166" y="137"/>
                  </a:cubicBezTo>
                  <a:cubicBezTo>
                    <a:pt x="1165" y="136"/>
                    <a:pt x="1164" y="135"/>
                    <a:pt x="1163" y="134"/>
                  </a:cubicBezTo>
                  <a:cubicBezTo>
                    <a:pt x="1161" y="133"/>
                    <a:pt x="1159" y="134"/>
                    <a:pt x="1157" y="133"/>
                  </a:cubicBezTo>
                  <a:cubicBezTo>
                    <a:pt x="1156" y="132"/>
                    <a:pt x="1155" y="130"/>
                    <a:pt x="1154" y="130"/>
                  </a:cubicBezTo>
                  <a:cubicBezTo>
                    <a:pt x="1153" y="129"/>
                    <a:pt x="1150" y="130"/>
                    <a:pt x="1149" y="130"/>
                  </a:cubicBezTo>
                  <a:cubicBezTo>
                    <a:pt x="1148" y="130"/>
                    <a:pt x="1149" y="129"/>
                    <a:pt x="1147" y="129"/>
                  </a:cubicBezTo>
                  <a:cubicBezTo>
                    <a:pt x="1146" y="128"/>
                    <a:pt x="1144" y="123"/>
                    <a:pt x="1142" y="127"/>
                  </a:cubicBezTo>
                  <a:cubicBezTo>
                    <a:pt x="1140" y="127"/>
                    <a:pt x="1141" y="125"/>
                    <a:pt x="1140" y="123"/>
                  </a:cubicBezTo>
                  <a:cubicBezTo>
                    <a:pt x="1132" y="123"/>
                    <a:pt x="1132" y="123"/>
                    <a:pt x="1132" y="123"/>
                  </a:cubicBezTo>
                  <a:cubicBezTo>
                    <a:pt x="1129" y="123"/>
                    <a:pt x="1132" y="126"/>
                    <a:pt x="1132" y="126"/>
                  </a:cubicBezTo>
                  <a:cubicBezTo>
                    <a:pt x="1132" y="128"/>
                    <a:pt x="1129" y="128"/>
                    <a:pt x="1129" y="131"/>
                  </a:cubicBezTo>
                  <a:cubicBezTo>
                    <a:pt x="1123" y="131"/>
                    <a:pt x="1122" y="136"/>
                    <a:pt x="1115" y="134"/>
                  </a:cubicBezTo>
                  <a:cubicBezTo>
                    <a:pt x="1114" y="135"/>
                    <a:pt x="1114" y="137"/>
                    <a:pt x="1111" y="137"/>
                  </a:cubicBezTo>
                  <a:cubicBezTo>
                    <a:pt x="1111" y="139"/>
                    <a:pt x="1114" y="138"/>
                    <a:pt x="1117" y="138"/>
                  </a:cubicBezTo>
                  <a:cubicBezTo>
                    <a:pt x="1118" y="139"/>
                    <a:pt x="1119" y="141"/>
                    <a:pt x="1121" y="141"/>
                  </a:cubicBezTo>
                  <a:cubicBezTo>
                    <a:pt x="1120" y="146"/>
                    <a:pt x="1120" y="144"/>
                    <a:pt x="1122" y="147"/>
                  </a:cubicBezTo>
                  <a:cubicBezTo>
                    <a:pt x="1123" y="150"/>
                    <a:pt x="1127" y="150"/>
                    <a:pt x="1129" y="152"/>
                  </a:cubicBezTo>
                  <a:cubicBezTo>
                    <a:pt x="1129" y="152"/>
                    <a:pt x="1125" y="157"/>
                    <a:pt x="1125" y="157"/>
                  </a:cubicBezTo>
                  <a:cubicBezTo>
                    <a:pt x="1121" y="157"/>
                    <a:pt x="1121" y="153"/>
                    <a:pt x="1119" y="154"/>
                  </a:cubicBezTo>
                  <a:cubicBezTo>
                    <a:pt x="1120" y="154"/>
                    <a:pt x="1121" y="157"/>
                    <a:pt x="1119" y="157"/>
                  </a:cubicBezTo>
                  <a:cubicBezTo>
                    <a:pt x="1115" y="157"/>
                    <a:pt x="1108" y="156"/>
                    <a:pt x="1104" y="158"/>
                  </a:cubicBezTo>
                  <a:cubicBezTo>
                    <a:pt x="1101" y="159"/>
                    <a:pt x="1096" y="161"/>
                    <a:pt x="1097" y="164"/>
                  </a:cubicBezTo>
                  <a:cubicBezTo>
                    <a:pt x="1091" y="162"/>
                    <a:pt x="1090" y="167"/>
                    <a:pt x="1086" y="168"/>
                  </a:cubicBezTo>
                  <a:cubicBezTo>
                    <a:pt x="1085" y="169"/>
                    <a:pt x="1084" y="170"/>
                    <a:pt x="1083" y="171"/>
                  </a:cubicBezTo>
                  <a:cubicBezTo>
                    <a:pt x="1082" y="171"/>
                    <a:pt x="1080" y="173"/>
                    <a:pt x="1079" y="173"/>
                  </a:cubicBezTo>
                  <a:cubicBezTo>
                    <a:pt x="1077" y="174"/>
                    <a:pt x="1076" y="175"/>
                    <a:pt x="1076" y="176"/>
                  </a:cubicBezTo>
                  <a:cubicBezTo>
                    <a:pt x="1072" y="175"/>
                    <a:pt x="1064" y="178"/>
                    <a:pt x="1062" y="175"/>
                  </a:cubicBezTo>
                  <a:cubicBezTo>
                    <a:pt x="1060" y="176"/>
                    <a:pt x="1057" y="175"/>
                    <a:pt x="1058" y="179"/>
                  </a:cubicBezTo>
                  <a:cubicBezTo>
                    <a:pt x="1050" y="180"/>
                    <a:pt x="1049" y="180"/>
                    <a:pt x="1041" y="179"/>
                  </a:cubicBezTo>
                  <a:cubicBezTo>
                    <a:pt x="1040" y="179"/>
                    <a:pt x="1039" y="180"/>
                    <a:pt x="1038" y="180"/>
                  </a:cubicBezTo>
                  <a:cubicBezTo>
                    <a:pt x="1037" y="181"/>
                    <a:pt x="1034" y="182"/>
                    <a:pt x="1034" y="185"/>
                  </a:cubicBezTo>
                  <a:cubicBezTo>
                    <a:pt x="1034" y="189"/>
                    <a:pt x="1027" y="187"/>
                    <a:pt x="1028" y="193"/>
                  </a:cubicBezTo>
                  <a:cubicBezTo>
                    <a:pt x="1027" y="198"/>
                    <a:pt x="1032" y="197"/>
                    <a:pt x="1034" y="199"/>
                  </a:cubicBezTo>
                  <a:cubicBezTo>
                    <a:pt x="1033" y="202"/>
                    <a:pt x="1033" y="206"/>
                    <a:pt x="1028" y="206"/>
                  </a:cubicBezTo>
                  <a:cubicBezTo>
                    <a:pt x="1029" y="209"/>
                    <a:pt x="1028" y="210"/>
                    <a:pt x="1025" y="210"/>
                  </a:cubicBezTo>
                  <a:cubicBezTo>
                    <a:pt x="1025" y="216"/>
                    <a:pt x="1025" y="216"/>
                    <a:pt x="1025" y="216"/>
                  </a:cubicBezTo>
                  <a:cubicBezTo>
                    <a:pt x="1026" y="218"/>
                    <a:pt x="1028" y="214"/>
                    <a:pt x="1028" y="217"/>
                  </a:cubicBezTo>
                  <a:cubicBezTo>
                    <a:pt x="1029" y="220"/>
                    <a:pt x="1026" y="219"/>
                    <a:pt x="1025" y="220"/>
                  </a:cubicBezTo>
                  <a:cubicBezTo>
                    <a:pt x="1025" y="220"/>
                    <a:pt x="1024" y="224"/>
                    <a:pt x="1024" y="224"/>
                  </a:cubicBezTo>
                  <a:cubicBezTo>
                    <a:pt x="1022" y="225"/>
                    <a:pt x="1019" y="224"/>
                    <a:pt x="1017" y="225"/>
                  </a:cubicBezTo>
                  <a:cubicBezTo>
                    <a:pt x="1016" y="226"/>
                    <a:pt x="1018" y="230"/>
                    <a:pt x="1017" y="231"/>
                  </a:cubicBezTo>
                  <a:cubicBezTo>
                    <a:pt x="1016" y="232"/>
                    <a:pt x="1016" y="228"/>
                    <a:pt x="1015" y="228"/>
                  </a:cubicBezTo>
                  <a:cubicBezTo>
                    <a:pt x="1014" y="228"/>
                    <a:pt x="1011" y="229"/>
                    <a:pt x="1014" y="235"/>
                  </a:cubicBezTo>
                  <a:cubicBezTo>
                    <a:pt x="1011" y="234"/>
                    <a:pt x="1012" y="237"/>
                    <a:pt x="1011" y="238"/>
                  </a:cubicBezTo>
                  <a:cubicBezTo>
                    <a:pt x="1011" y="238"/>
                    <a:pt x="1009" y="238"/>
                    <a:pt x="1009" y="238"/>
                  </a:cubicBezTo>
                  <a:cubicBezTo>
                    <a:pt x="1008" y="239"/>
                    <a:pt x="1008" y="242"/>
                    <a:pt x="1006" y="241"/>
                  </a:cubicBezTo>
                  <a:cubicBezTo>
                    <a:pt x="1006" y="243"/>
                    <a:pt x="1004" y="244"/>
                    <a:pt x="1004" y="246"/>
                  </a:cubicBezTo>
                  <a:cubicBezTo>
                    <a:pt x="1002" y="247"/>
                    <a:pt x="999" y="246"/>
                    <a:pt x="999" y="248"/>
                  </a:cubicBezTo>
                  <a:cubicBezTo>
                    <a:pt x="997" y="247"/>
                    <a:pt x="999" y="246"/>
                    <a:pt x="999" y="244"/>
                  </a:cubicBezTo>
                  <a:cubicBezTo>
                    <a:pt x="999" y="244"/>
                    <a:pt x="997" y="243"/>
                    <a:pt x="997" y="242"/>
                  </a:cubicBezTo>
                  <a:cubicBezTo>
                    <a:pt x="997" y="241"/>
                    <a:pt x="997" y="240"/>
                    <a:pt x="997" y="239"/>
                  </a:cubicBezTo>
                  <a:cubicBezTo>
                    <a:pt x="996" y="239"/>
                    <a:pt x="995" y="237"/>
                    <a:pt x="994" y="237"/>
                  </a:cubicBezTo>
                  <a:cubicBezTo>
                    <a:pt x="994" y="236"/>
                    <a:pt x="993" y="235"/>
                    <a:pt x="992" y="235"/>
                  </a:cubicBezTo>
                  <a:cubicBezTo>
                    <a:pt x="993" y="233"/>
                    <a:pt x="993" y="230"/>
                    <a:pt x="993" y="227"/>
                  </a:cubicBezTo>
                  <a:cubicBezTo>
                    <a:pt x="993" y="224"/>
                    <a:pt x="992" y="224"/>
                    <a:pt x="992" y="223"/>
                  </a:cubicBezTo>
                  <a:cubicBezTo>
                    <a:pt x="991" y="217"/>
                    <a:pt x="993" y="211"/>
                    <a:pt x="992" y="207"/>
                  </a:cubicBezTo>
                  <a:cubicBezTo>
                    <a:pt x="997" y="211"/>
                    <a:pt x="992" y="205"/>
                    <a:pt x="994" y="202"/>
                  </a:cubicBezTo>
                  <a:cubicBezTo>
                    <a:pt x="995" y="201"/>
                    <a:pt x="996" y="206"/>
                    <a:pt x="997" y="203"/>
                  </a:cubicBezTo>
                  <a:cubicBezTo>
                    <a:pt x="997" y="202"/>
                    <a:pt x="997" y="201"/>
                    <a:pt x="997" y="200"/>
                  </a:cubicBezTo>
                  <a:cubicBezTo>
                    <a:pt x="999" y="198"/>
                    <a:pt x="1004" y="194"/>
                    <a:pt x="1006" y="193"/>
                  </a:cubicBezTo>
                  <a:cubicBezTo>
                    <a:pt x="1006" y="193"/>
                    <a:pt x="1008" y="193"/>
                    <a:pt x="1007" y="192"/>
                  </a:cubicBezTo>
                  <a:cubicBezTo>
                    <a:pt x="1005" y="190"/>
                    <a:pt x="1008" y="191"/>
                    <a:pt x="1010" y="190"/>
                  </a:cubicBezTo>
                  <a:cubicBezTo>
                    <a:pt x="1012" y="189"/>
                    <a:pt x="1013" y="187"/>
                    <a:pt x="1013" y="183"/>
                  </a:cubicBezTo>
                  <a:cubicBezTo>
                    <a:pt x="1013" y="183"/>
                    <a:pt x="1018" y="181"/>
                    <a:pt x="1017" y="180"/>
                  </a:cubicBezTo>
                  <a:cubicBezTo>
                    <a:pt x="1017" y="180"/>
                    <a:pt x="1016" y="180"/>
                    <a:pt x="1015" y="180"/>
                  </a:cubicBezTo>
                  <a:cubicBezTo>
                    <a:pt x="1016" y="180"/>
                    <a:pt x="1017" y="178"/>
                    <a:pt x="1017" y="178"/>
                  </a:cubicBezTo>
                  <a:cubicBezTo>
                    <a:pt x="1018" y="177"/>
                    <a:pt x="1020" y="181"/>
                    <a:pt x="1020" y="175"/>
                  </a:cubicBezTo>
                  <a:cubicBezTo>
                    <a:pt x="1022" y="175"/>
                    <a:pt x="1025" y="174"/>
                    <a:pt x="1027" y="173"/>
                  </a:cubicBezTo>
                  <a:cubicBezTo>
                    <a:pt x="1027" y="173"/>
                    <a:pt x="1028" y="171"/>
                    <a:pt x="1028" y="171"/>
                  </a:cubicBezTo>
                  <a:cubicBezTo>
                    <a:pt x="1029" y="170"/>
                    <a:pt x="1030" y="171"/>
                    <a:pt x="1031" y="171"/>
                  </a:cubicBezTo>
                  <a:cubicBezTo>
                    <a:pt x="1032" y="170"/>
                    <a:pt x="1033" y="169"/>
                    <a:pt x="1034" y="168"/>
                  </a:cubicBezTo>
                  <a:cubicBezTo>
                    <a:pt x="1034" y="167"/>
                    <a:pt x="1035" y="168"/>
                    <a:pt x="1035" y="166"/>
                  </a:cubicBezTo>
                  <a:cubicBezTo>
                    <a:pt x="1035" y="165"/>
                    <a:pt x="1037" y="161"/>
                    <a:pt x="1039" y="164"/>
                  </a:cubicBezTo>
                  <a:cubicBezTo>
                    <a:pt x="1039" y="157"/>
                    <a:pt x="1039" y="157"/>
                    <a:pt x="1039" y="157"/>
                  </a:cubicBezTo>
                  <a:cubicBezTo>
                    <a:pt x="1036" y="156"/>
                    <a:pt x="1034" y="157"/>
                    <a:pt x="1032" y="158"/>
                  </a:cubicBezTo>
                  <a:cubicBezTo>
                    <a:pt x="1032" y="159"/>
                    <a:pt x="1030" y="160"/>
                    <a:pt x="1030" y="161"/>
                  </a:cubicBezTo>
                  <a:cubicBezTo>
                    <a:pt x="1029" y="162"/>
                    <a:pt x="1028" y="161"/>
                    <a:pt x="1028" y="162"/>
                  </a:cubicBezTo>
                  <a:cubicBezTo>
                    <a:pt x="1028" y="165"/>
                    <a:pt x="1023" y="164"/>
                    <a:pt x="1023" y="168"/>
                  </a:cubicBezTo>
                  <a:cubicBezTo>
                    <a:pt x="1020" y="167"/>
                    <a:pt x="1018" y="168"/>
                    <a:pt x="1018" y="171"/>
                  </a:cubicBezTo>
                  <a:cubicBezTo>
                    <a:pt x="1017" y="171"/>
                    <a:pt x="1018" y="168"/>
                    <a:pt x="1017" y="168"/>
                  </a:cubicBezTo>
                  <a:cubicBezTo>
                    <a:pt x="1017" y="168"/>
                    <a:pt x="1014" y="168"/>
                    <a:pt x="1014" y="168"/>
                  </a:cubicBezTo>
                  <a:cubicBezTo>
                    <a:pt x="1014" y="167"/>
                    <a:pt x="1015" y="165"/>
                    <a:pt x="1014" y="164"/>
                  </a:cubicBezTo>
                  <a:cubicBezTo>
                    <a:pt x="1008" y="164"/>
                    <a:pt x="1004" y="163"/>
                    <a:pt x="1000" y="164"/>
                  </a:cubicBezTo>
                  <a:cubicBezTo>
                    <a:pt x="998" y="164"/>
                    <a:pt x="1000" y="166"/>
                    <a:pt x="999" y="166"/>
                  </a:cubicBezTo>
                  <a:cubicBezTo>
                    <a:pt x="997" y="168"/>
                    <a:pt x="995" y="167"/>
                    <a:pt x="993" y="168"/>
                  </a:cubicBezTo>
                  <a:cubicBezTo>
                    <a:pt x="991" y="169"/>
                    <a:pt x="991" y="170"/>
                    <a:pt x="989" y="172"/>
                  </a:cubicBezTo>
                  <a:cubicBezTo>
                    <a:pt x="988" y="173"/>
                    <a:pt x="987" y="175"/>
                    <a:pt x="985" y="175"/>
                  </a:cubicBezTo>
                  <a:cubicBezTo>
                    <a:pt x="983" y="179"/>
                    <a:pt x="987" y="178"/>
                    <a:pt x="986" y="182"/>
                  </a:cubicBezTo>
                  <a:cubicBezTo>
                    <a:pt x="984" y="182"/>
                    <a:pt x="983" y="184"/>
                    <a:pt x="983" y="186"/>
                  </a:cubicBezTo>
                  <a:cubicBezTo>
                    <a:pt x="977" y="185"/>
                    <a:pt x="976" y="188"/>
                    <a:pt x="971" y="187"/>
                  </a:cubicBezTo>
                  <a:cubicBezTo>
                    <a:pt x="969" y="186"/>
                    <a:pt x="970" y="185"/>
                    <a:pt x="971" y="183"/>
                  </a:cubicBezTo>
                  <a:cubicBezTo>
                    <a:pt x="968" y="184"/>
                    <a:pt x="968" y="182"/>
                    <a:pt x="968" y="180"/>
                  </a:cubicBezTo>
                  <a:cubicBezTo>
                    <a:pt x="966" y="180"/>
                    <a:pt x="962" y="181"/>
                    <a:pt x="962" y="179"/>
                  </a:cubicBezTo>
                  <a:cubicBezTo>
                    <a:pt x="956" y="183"/>
                    <a:pt x="947" y="185"/>
                    <a:pt x="938" y="186"/>
                  </a:cubicBezTo>
                  <a:cubicBezTo>
                    <a:pt x="938" y="184"/>
                    <a:pt x="934" y="185"/>
                    <a:pt x="936" y="180"/>
                  </a:cubicBezTo>
                  <a:cubicBezTo>
                    <a:pt x="930" y="180"/>
                    <a:pt x="930" y="180"/>
                    <a:pt x="930" y="180"/>
                  </a:cubicBezTo>
                  <a:cubicBezTo>
                    <a:pt x="924" y="182"/>
                    <a:pt x="919" y="184"/>
                    <a:pt x="915" y="186"/>
                  </a:cubicBezTo>
                  <a:cubicBezTo>
                    <a:pt x="911" y="188"/>
                    <a:pt x="908" y="192"/>
                    <a:pt x="903" y="193"/>
                  </a:cubicBezTo>
                  <a:cubicBezTo>
                    <a:pt x="904" y="196"/>
                    <a:pt x="903" y="197"/>
                    <a:pt x="900" y="197"/>
                  </a:cubicBezTo>
                  <a:cubicBezTo>
                    <a:pt x="902" y="201"/>
                    <a:pt x="898" y="201"/>
                    <a:pt x="899" y="204"/>
                  </a:cubicBezTo>
                  <a:cubicBezTo>
                    <a:pt x="896" y="202"/>
                    <a:pt x="894" y="210"/>
                    <a:pt x="892" y="209"/>
                  </a:cubicBezTo>
                  <a:cubicBezTo>
                    <a:pt x="889" y="206"/>
                    <a:pt x="892" y="210"/>
                    <a:pt x="888" y="210"/>
                  </a:cubicBezTo>
                  <a:cubicBezTo>
                    <a:pt x="885" y="210"/>
                    <a:pt x="885" y="211"/>
                    <a:pt x="885" y="213"/>
                  </a:cubicBezTo>
                  <a:cubicBezTo>
                    <a:pt x="878" y="210"/>
                    <a:pt x="881" y="218"/>
                    <a:pt x="875" y="217"/>
                  </a:cubicBezTo>
                  <a:cubicBezTo>
                    <a:pt x="876" y="218"/>
                    <a:pt x="880" y="224"/>
                    <a:pt x="881" y="221"/>
                  </a:cubicBezTo>
                  <a:cubicBezTo>
                    <a:pt x="883" y="222"/>
                    <a:pt x="882" y="225"/>
                    <a:pt x="882" y="227"/>
                  </a:cubicBezTo>
                  <a:cubicBezTo>
                    <a:pt x="884" y="225"/>
                    <a:pt x="886" y="228"/>
                    <a:pt x="886" y="228"/>
                  </a:cubicBezTo>
                  <a:cubicBezTo>
                    <a:pt x="888" y="228"/>
                    <a:pt x="889" y="226"/>
                    <a:pt x="892" y="227"/>
                  </a:cubicBezTo>
                  <a:cubicBezTo>
                    <a:pt x="892" y="227"/>
                    <a:pt x="894" y="228"/>
                    <a:pt x="893" y="228"/>
                  </a:cubicBezTo>
                  <a:cubicBezTo>
                    <a:pt x="895" y="228"/>
                    <a:pt x="897" y="224"/>
                    <a:pt x="898" y="227"/>
                  </a:cubicBezTo>
                  <a:cubicBezTo>
                    <a:pt x="899" y="227"/>
                    <a:pt x="899" y="225"/>
                    <a:pt x="899" y="224"/>
                  </a:cubicBezTo>
                  <a:cubicBezTo>
                    <a:pt x="901" y="225"/>
                    <a:pt x="901" y="235"/>
                    <a:pt x="905" y="230"/>
                  </a:cubicBezTo>
                  <a:cubicBezTo>
                    <a:pt x="908" y="229"/>
                    <a:pt x="904" y="236"/>
                    <a:pt x="909" y="234"/>
                  </a:cubicBezTo>
                  <a:cubicBezTo>
                    <a:pt x="909" y="235"/>
                    <a:pt x="906" y="234"/>
                    <a:pt x="906" y="235"/>
                  </a:cubicBezTo>
                  <a:cubicBezTo>
                    <a:pt x="906" y="235"/>
                    <a:pt x="908" y="239"/>
                    <a:pt x="907" y="241"/>
                  </a:cubicBezTo>
                  <a:cubicBezTo>
                    <a:pt x="907" y="241"/>
                    <a:pt x="906" y="241"/>
                    <a:pt x="906" y="242"/>
                  </a:cubicBezTo>
                  <a:cubicBezTo>
                    <a:pt x="906" y="243"/>
                    <a:pt x="905" y="244"/>
                    <a:pt x="905" y="245"/>
                  </a:cubicBezTo>
                  <a:cubicBezTo>
                    <a:pt x="904" y="249"/>
                    <a:pt x="907" y="258"/>
                    <a:pt x="902" y="253"/>
                  </a:cubicBezTo>
                  <a:cubicBezTo>
                    <a:pt x="903" y="266"/>
                    <a:pt x="897" y="271"/>
                    <a:pt x="895" y="280"/>
                  </a:cubicBezTo>
                  <a:cubicBezTo>
                    <a:pt x="893" y="282"/>
                    <a:pt x="893" y="281"/>
                    <a:pt x="891" y="280"/>
                  </a:cubicBezTo>
                  <a:cubicBezTo>
                    <a:pt x="890" y="281"/>
                    <a:pt x="891" y="283"/>
                    <a:pt x="891" y="284"/>
                  </a:cubicBezTo>
                  <a:cubicBezTo>
                    <a:pt x="890" y="286"/>
                    <a:pt x="888" y="285"/>
                    <a:pt x="886" y="286"/>
                  </a:cubicBezTo>
                  <a:cubicBezTo>
                    <a:pt x="886" y="286"/>
                    <a:pt x="887" y="288"/>
                    <a:pt x="886" y="288"/>
                  </a:cubicBezTo>
                  <a:cubicBezTo>
                    <a:pt x="886" y="289"/>
                    <a:pt x="884" y="288"/>
                    <a:pt x="884" y="288"/>
                  </a:cubicBezTo>
                  <a:cubicBezTo>
                    <a:pt x="883" y="289"/>
                    <a:pt x="885" y="290"/>
                    <a:pt x="885" y="290"/>
                  </a:cubicBezTo>
                  <a:cubicBezTo>
                    <a:pt x="884" y="291"/>
                    <a:pt x="882" y="291"/>
                    <a:pt x="881" y="293"/>
                  </a:cubicBezTo>
                  <a:cubicBezTo>
                    <a:pt x="880" y="294"/>
                    <a:pt x="880" y="296"/>
                    <a:pt x="879" y="297"/>
                  </a:cubicBezTo>
                  <a:cubicBezTo>
                    <a:pt x="878" y="298"/>
                    <a:pt x="877" y="297"/>
                    <a:pt x="875" y="298"/>
                  </a:cubicBezTo>
                  <a:cubicBezTo>
                    <a:pt x="874" y="299"/>
                    <a:pt x="875" y="301"/>
                    <a:pt x="874" y="303"/>
                  </a:cubicBezTo>
                  <a:cubicBezTo>
                    <a:pt x="873" y="303"/>
                    <a:pt x="871" y="302"/>
                    <a:pt x="871" y="303"/>
                  </a:cubicBezTo>
                  <a:cubicBezTo>
                    <a:pt x="871" y="303"/>
                    <a:pt x="871" y="306"/>
                    <a:pt x="870" y="305"/>
                  </a:cubicBezTo>
                  <a:cubicBezTo>
                    <a:pt x="869" y="304"/>
                    <a:pt x="867" y="304"/>
                    <a:pt x="867" y="308"/>
                  </a:cubicBezTo>
                  <a:cubicBezTo>
                    <a:pt x="860" y="309"/>
                    <a:pt x="860" y="308"/>
                    <a:pt x="853" y="308"/>
                  </a:cubicBezTo>
                  <a:cubicBezTo>
                    <a:pt x="853" y="309"/>
                    <a:pt x="847" y="312"/>
                    <a:pt x="850" y="312"/>
                  </a:cubicBezTo>
                  <a:cubicBezTo>
                    <a:pt x="851" y="315"/>
                    <a:pt x="840" y="313"/>
                    <a:pt x="846" y="315"/>
                  </a:cubicBezTo>
                  <a:cubicBezTo>
                    <a:pt x="845" y="317"/>
                    <a:pt x="843" y="317"/>
                    <a:pt x="843" y="315"/>
                  </a:cubicBezTo>
                  <a:cubicBezTo>
                    <a:pt x="839" y="318"/>
                    <a:pt x="841" y="321"/>
                    <a:pt x="842" y="326"/>
                  </a:cubicBezTo>
                  <a:cubicBezTo>
                    <a:pt x="837" y="327"/>
                    <a:pt x="839" y="327"/>
                    <a:pt x="835" y="326"/>
                  </a:cubicBezTo>
                  <a:cubicBezTo>
                    <a:pt x="836" y="328"/>
                    <a:pt x="836" y="329"/>
                    <a:pt x="833" y="329"/>
                  </a:cubicBezTo>
                  <a:cubicBezTo>
                    <a:pt x="833" y="332"/>
                    <a:pt x="834" y="344"/>
                    <a:pt x="836" y="340"/>
                  </a:cubicBezTo>
                  <a:cubicBezTo>
                    <a:pt x="839" y="340"/>
                    <a:pt x="836" y="351"/>
                    <a:pt x="840" y="352"/>
                  </a:cubicBezTo>
                  <a:cubicBezTo>
                    <a:pt x="844" y="352"/>
                    <a:pt x="839" y="356"/>
                    <a:pt x="843" y="357"/>
                  </a:cubicBezTo>
                  <a:cubicBezTo>
                    <a:pt x="842" y="357"/>
                    <a:pt x="842" y="360"/>
                    <a:pt x="842" y="360"/>
                  </a:cubicBezTo>
                  <a:cubicBezTo>
                    <a:pt x="840" y="361"/>
                    <a:pt x="839" y="359"/>
                    <a:pt x="839" y="359"/>
                  </a:cubicBezTo>
                  <a:cubicBezTo>
                    <a:pt x="837" y="359"/>
                    <a:pt x="838" y="361"/>
                    <a:pt x="837" y="361"/>
                  </a:cubicBezTo>
                  <a:cubicBezTo>
                    <a:pt x="836" y="362"/>
                    <a:pt x="834" y="361"/>
                    <a:pt x="833" y="361"/>
                  </a:cubicBezTo>
                  <a:cubicBezTo>
                    <a:pt x="830" y="362"/>
                    <a:pt x="826" y="365"/>
                    <a:pt x="823" y="363"/>
                  </a:cubicBezTo>
                  <a:cubicBezTo>
                    <a:pt x="823" y="360"/>
                    <a:pt x="824" y="359"/>
                    <a:pt x="825" y="357"/>
                  </a:cubicBezTo>
                  <a:cubicBezTo>
                    <a:pt x="825" y="354"/>
                    <a:pt x="823" y="350"/>
                    <a:pt x="826" y="349"/>
                  </a:cubicBezTo>
                  <a:cubicBezTo>
                    <a:pt x="826" y="347"/>
                    <a:pt x="822" y="348"/>
                    <a:pt x="823" y="343"/>
                  </a:cubicBezTo>
                  <a:cubicBezTo>
                    <a:pt x="820" y="342"/>
                    <a:pt x="818" y="344"/>
                    <a:pt x="815" y="340"/>
                  </a:cubicBezTo>
                  <a:cubicBezTo>
                    <a:pt x="814" y="336"/>
                    <a:pt x="820" y="339"/>
                    <a:pt x="818" y="333"/>
                  </a:cubicBezTo>
                  <a:cubicBezTo>
                    <a:pt x="817" y="332"/>
                    <a:pt x="816" y="333"/>
                    <a:pt x="816" y="333"/>
                  </a:cubicBezTo>
                  <a:cubicBezTo>
                    <a:pt x="815" y="333"/>
                    <a:pt x="814" y="332"/>
                    <a:pt x="814" y="331"/>
                  </a:cubicBezTo>
                  <a:cubicBezTo>
                    <a:pt x="813" y="330"/>
                    <a:pt x="811" y="329"/>
                    <a:pt x="811" y="328"/>
                  </a:cubicBezTo>
                  <a:cubicBezTo>
                    <a:pt x="810" y="329"/>
                    <a:pt x="808" y="329"/>
                    <a:pt x="806" y="329"/>
                  </a:cubicBezTo>
                  <a:cubicBezTo>
                    <a:pt x="805" y="329"/>
                    <a:pt x="806" y="331"/>
                    <a:pt x="806" y="331"/>
                  </a:cubicBezTo>
                  <a:cubicBezTo>
                    <a:pt x="806" y="335"/>
                    <a:pt x="803" y="327"/>
                    <a:pt x="804" y="333"/>
                  </a:cubicBezTo>
                  <a:cubicBezTo>
                    <a:pt x="800" y="330"/>
                    <a:pt x="800" y="337"/>
                    <a:pt x="795" y="333"/>
                  </a:cubicBezTo>
                  <a:cubicBezTo>
                    <a:pt x="799" y="330"/>
                    <a:pt x="795" y="328"/>
                    <a:pt x="799" y="325"/>
                  </a:cubicBezTo>
                  <a:cubicBezTo>
                    <a:pt x="802" y="323"/>
                    <a:pt x="793" y="324"/>
                    <a:pt x="792" y="326"/>
                  </a:cubicBezTo>
                  <a:cubicBezTo>
                    <a:pt x="792" y="330"/>
                    <a:pt x="790" y="325"/>
                    <a:pt x="791" y="325"/>
                  </a:cubicBezTo>
                  <a:cubicBezTo>
                    <a:pt x="788" y="325"/>
                    <a:pt x="789" y="329"/>
                    <a:pt x="787" y="329"/>
                  </a:cubicBezTo>
                  <a:cubicBezTo>
                    <a:pt x="786" y="329"/>
                    <a:pt x="783" y="331"/>
                    <a:pt x="783" y="332"/>
                  </a:cubicBezTo>
                  <a:cubicBezTo>
                    <a:pt x="782" y="333"/>
                    <a:pt x="781" y="333"/>
                    <a:pt x="781" y="335"/>
                  </a:cubicBezTo>
                  <a:cubicBezTo>
                    <a:pt x="776" y="334"/>
                    <a:pt x="777" y="334"/>
                    <a:pt x="771" y="335"/>
                  </a:cubicBezTo>
                  <a:cubicBezTo>
                    <a:pt x="773" y="335"/>
                    <a:pt x="772" y="338"/>
                    <a:pt x="773" y="339"/>
                  </a:cubicBezTo>
                  <a:cubicBezTo>
                    <a:pt x="774" y="340"/>
                    <a:pt x="776" y="338"/>
                    <a:pt x="777" y="339"/>
                  </a:cubicBezTo>
                  <a:cubicBezTo>
                    <a:pt x="777" y="339"/>
                    <a:pt x="777" y="341"/>
                    <a:pt x="777" y="342"/>
                  </a:cubicBezTo>
                  <a:cubicBezTo>
                    <a:pt x="778" y="342"/>
                    <a:pt x="780" y="341"/>
                    <a:pt x="781" y="342"/>
                  </a:cubicBezTo>
                  <a:cubicBezTo>
                    <a:pt x="782" y="342"/>
                    <a:pt x="781" y="344"/>
                    <a:pt x="781" y="345"/>
                  </a:cubicBezTo>
                  <a:cubicBezTo>
                    <a:pt x="782" y="346"/>
                    <a:pt x="784" y="345"/>
                    <a:pt x="785" y="346"/>
                  </a:cubicBezTo>
                  <a:cubicBezTo>
                    <a:pt x="787" y="346"/>
                    <a:pt x="786" y="343"/>
                    <a:pt x="788" y="343"/>
                  </a:cubicBezTo>
                  <a:cubicBezTo>
                    <a:pt x="794" y="343"/>
                    <a:pt x="798" y="344"/>
                    <a:pt x="798" y="349"/>
                  </a:cubicBezTo>
                  <a:cubicBezTo>
                    <a:pt x="796" y="351"/>
                    <a:pt x="793" y="351"/>
                    <a:pt x="791" y="349"/>
                  </a:cubicBezTo>
                  <a:cubicBezTo>
                    <a:pt x="790" y="350"/>
                    <a:pt x="789" y="353"/>
                    <a:pt x="790" y="356"/>
                  </a:cubicBezTo>
                  <a:cubicBezTo>
                    <a:pt x="787" y="355"/>
                    <a:pt x="787" y="357"/>
                    <a:pt x="788" y="357"/>
                  </a:cubicBezTo>
                  <a:cubicBezTo>
                    <a:pt x="788" y="359"/>
                    <a:pt x="785" y="358"/>
                    <a:pt x="783" y="359"/>
                  </a:cubicBezTo>
                  <a:cubicBezTo>
                    <a:pt x="785" y="364"/>
                    <a:pt x="790" y="366"/>
                    <a:pt x="790" y="373"/>
                  </a:cubicBezTo>
                  <a:cubicBezTo>
                    <a:pt x="793" y="368"/>
                    <a:pt x="791" y="372"/>
                    <a:pt x="794" y="374"/>
                  </a:cubicBezTo>
                  <a:cubicBezTo>
                    <a:pt x="793" y="379"/>
                    <a:pt x="795" y="386"/>
                    <a:pt x="792" y="389"/>
                  </a:cubicBezTo>
                  <a:cubicBezTo>
                    <a:pt x="795" y="393"/>
                    <a:pt x="796" y="397"/>
                    <a:pt x="795" y="404"/>
                  </a:cubicBezTo>
                  <a:cubicBezTo>
                    <a:pt x="791" y="400"/>
                    <a:pt x="793" y="410"/>
                    <a:pt x="791" y="408"/>
                  </a:cubicBezTo>
                  <a:cubicBezTo>
                    <a:pt x="789" y="406"/>
                    <a:pt x="791" y="408"/>
                    <a:pt x="790" y="409"/>
                  </a:cubicBezTo>
                  <a:cubicBezTo>
                    <a:pt x="789" y="410"/>
                    <a:pt x="786" y="410"/>
                    <a:pt x="787" y="415"/>
                  </a:cubicBezTo>
                  <a:cubicBezTo>
                    <a:pt x="782" y="413"/>
                    <a:pt x="786" y="419"/>
                    <a:pt x="781" y="418"/>
                  </a:cubicBezTo>
                  <a:cubicBezTo>
                    <a:pt x="785" y="421"/>
                    <a:pt x="775" y="423"/>
                    <a:pt x="777" y="425"/>
                  </a:cubicBezTo>
                  <a:cubicBezTo>
                    <a:pt x="779" y="427"/>
                    <a:pt x="776" y="425"/>
                    <a:pt x="774" y="427"/>
                  </a:cubicBezTo>
                  <a:cubicBezTo>
                    <a:pt x="773" y="428"/>
                    <a:pt x="774" y="430"/>
                    <a:pt x="773" y="432"/>
                  </a:cubicBezTo>
                  <a:cubicBezTo>
                    <a:pt x="772" y="432"/>
                    <a:pt x="770" y="431"/>
                    <a:pt x="770" y="432"/>
                  </a:cubicBezTo>
                  <a:cubicBezTo>
                    <a:pt x="770" y="432"/>
                    <a:pt x="770" y="434"/>
                    <a:pt x="770" y="434"/>
                  </a:cubicBezTo>
                  <a:cubicBezTo>
                    <a:pt x="769" y="436"/>
                    <a:pt x="764" y="433"/>
                    <a:pt x="766" y="437"/>
                  </a:cubicBezTo>
                  <a:cubicBezTo>
                    <a:pt x="757" y="438"/>
                    <a:pt x="758" y="438"/>
                    <a:pt x="749" y="437"/>
                  </a:cubicBezTo>
                  <a:cubicBezTo>
                    <a:pt x="747" y="437"/>
                    <a:pt x="748" y="440"/>
                    <a:pt x="748" y="441"/>
                  </a:cubicBezTo>
                  <a:cubicBezTo>
                    <a:pt x="744" y="439"/>
                    <a:pt x="740" y="445"/>
                    <a:pt x="739" y="444"/>
                  </a:cubicBezTo>
                  <a:cubicBezTo>
                    <a:pt x="737" y="442"/>
                    <a:pt x="739" y="446"/>
                    <a:pt x="734" y="446"/>
                  </a:cubicBezTo>
                  <a:cubicBezTo>
                    <a:pt x="731" y="446"/>
                    <a:pt x="735" y="448"/>
                    <a:pt x="732" y="448"/>
                  </a:cubicBezTo>
                  <a:cubicBezTo>
                    <a:pt x="729" y="452"/>
                    <a:pt x="727" y="446"/>
                    <a:pt x="724" y="446"/>
                  </a:cubicBezTo>
                  <a:cubicBezTo>
                    <a:pt x="719" y="445"/>
                    <a:pt x="719" y="447"/>
                    <a:pt x="715" y="447"/>
                  </a:cubicBezTo>
                  <a:cubicBezTo>
                    <a:pt x="713" y="448"/>
                    <a:pt x="713" y="450"/>
                    <a:pt x="712" y="453"/>
                  </a:cubicBezTo>
                  <a:cubicBezTo>
                    <a:pt x="708" y="451"/>
                    <a:pt x="708" y="455"/>
                    <a:pt x="705" y="455"/>
                  </a:cubicBezTo>
                  <a:cubicBezTo>
                    <a:pt x="704" y="459"/>
                    <a:pt x="708" y="458"/>
                    <a:pt x="708" y="461"/>
                  </a:cubicBezTo>
                  <a:cubicBezTo>
                    <a:pt x="708" y="462"/>
                    <a:pt x="708" y="464"/>
                    <a:pt x="710" y="464"/>
                  </a:cubicBezTo>
                  <a:cubicBezTo>
                    <a:pt x="711" y="464"/>
                    <a:pt x="710" y="466"/>
                    <a:pt x="711" y="467"/>
                  </a:cubicBezTo>
                  <a:cubicBezTo>
                    <a:pt x="712" y="468"/>
                    <a:pt x="714" y="467"/>
                    <a:pt x="715" y="468"/>
                  </a:cubicBezTo>
                  <a:cubicBezTo>
                    <a:pt x="716" y="468"/>
                    <a:pt x="715" y="470"/>
                    <a:pt x="715" y="471"/>
                  </a:cubicBezTo>
                  <a:cubicBezTo>
                    <a:pt x="716" y="471"/>
                    <a:pt x="718" y="470"/>
                    <a:pt x="718" y="471"/>
                  </a:cubicBezTo>
                  <a:cubicBezTo>
                    <a:pt x="719" y="472"/>
                    <a:pt x="719" y="476"/>
                    <a:pt x="721" y="478"/>
                  </a:cubicBezTo>
                  <a:cubicBezTo>
                    <a:pt x="722" y="479"/>
                    <a:pt x="725" y="482"/>
                    <a:pt x="725" y="482"/>
                  </a:cubicBezTo>
                  <a:cubicBezTo>
                    <a:pt x="726" y="484"/>
                    <a:pt x="725" y="486"/>
                    <a:pt x="725" y="488"/>
                  </a:cubicBezTo>
                  <a:cubicBezTo>
                    <a:pt x="725" y="490"/>
                    <a:pt x="727" y="491"/>
                    <a:pt x="727" y="493"/>
                  </a:cubicBezTo>
                  <a:cubicBezTo>
                    <a:pt x="726" y="496"/>
                    <a:pt x="725" y="496"/>
                    <a:pt x="725" y="498"/>
                  </a:cubicBezTo>
                  <a:cubicBezTo>
                    <a:pt x="725" y="500"/>
                    <a:pt x="726" y="503"/>
                    <a:pt x="722" y="500"/>
                  </a:cubicBezTo>
                  <a:cubicBezTo>
                    <a:pt x="724" y="506"/>
                    <a:pt x="718" y="503"/>
                    <a:pt x="720" y="507"/>
                  </a:cubicBezTo>
                  <a:cubicBezTo>
                    <a:pt x="714" y="505"/>
                    <a:pt x="715" y="510"/>
                    <a:pt x="711" y="510"/>
                  </a:cubicBezTo>
                  <a:cubicBezTo>
                    <a:pt x="709" y="510"/>
                    <a:pt x="710" y="512"/>
                    <a:pt x="710" y="513"/>
                  </a:cubicBezTo>
                  <a:cubicBezTo>
                    <a:pt x="709" y="513"/>
                    <a:pt x="706" y="513"/>
                    <a:pt x="707" y="514"/>
                  </a:cubicBezTo>
                  <a:cubicBezTo>
                    <a:pt x="708" y="516"/>
                    <a:pt x="708" y="515"/>
                    <a:pt x="707" y="516"/>
                  </a:cubicBezTo>
                  <a:cubicBezTo>
                    <a:pt x="706" y="517"/>
                    <a:pt x="705" y="519"/>
                    <a:pt x="703" y="519"/>
                  </a:cubicBezTo>
                  <a:cubicBezTo>
                    <a:pt x="704" y="511"/>
                    <a:pt x="700" y="518"/>
                    <a:pt x="700" y="514"/>
                  </a:cubicBezTo>
                  <a:cubicBezTo>
                    <a:pt x="700" y="513"/>
                    <a:pt x="699" y="510"/>
                    <a:pt x="697" y="509"/>
                  </a:cubicBezTo>
                  <a:cubicBezTo>
                    <a:pt x="697" y="508"/>
                    <a:pt x="695" y="509"/>
                    <a:pt x="694" y="509"/>
                  </a:cubicBezTo>
                  <a:cubicBezTo>
                    <a:pt x="694" y="508"/>
                    <a:pt x="695" y="506"/>
                    <a:pt x="694" y="506"/>
                  </a:cubicBezTo>
                  <a:cubicBezTo>
                    <a:pt x="693" y="505"/>
                    <a:pt x="689" y="506"/>
                    <a:pt x="689" y="505"/>
                  </a:cubicBezTo>
                  <a:cubicBezTo>
                    <a:pt x="688" y="504"/>
                    <a:pt x="689" y="502"/>
                    <a:pt x="689" y="502"/>
                  </a:cubicBezTo>
                  <a:cubicBezTo>
                    <a:pt x="688" y="501"/>
                    <a:pt x="686" y="502"/>
                    <a:pt x="684" y="502"/>
                  </a:cubicBezTo>
                  <a:cubicBezTo>
                    <a:pt x="683" y="502"/>
                    <a:pt x="684" y="498"/>
                    <a:pt x="683" y="498"/>
                  </a:cubicBezTo>
                  <a:cubicBezTo>
                    <a:pt x="682" y="497"/>
                    <a:pt x="681" y="498"/>
                    <a:pt x="682" y="499"/>
                  </a:cubicBezTo>
                  <a:cubicBezTo>
                    <a:pt x="679" y="496"/>
                    <a:pt x="680" y="496"/>
                    <a:pt x="677" y="493"/>
                  </a:cubicBezTo>
                  <a:cubicBezTo>
                    <a:pt x="673" y="492"/>
                    <a:pt x="674" y="498"/>
                    <a:pt x="673" y="500"/>
                  </a:cubicBezTo>
                  <a:cubicBezTo>
                    <a:pt x="673" y="501"/>
                    <a:pt x="671" y="501"/>
                    <a:pt x="670" y="502"/>
                  </a:cubicBezTo>
                  <a:cubicBezTo>
                    <a:pt x="670" y="504"/>
                    <a:pt x="671" y="508"/>
                    <a:pt x="669" y="510"/>
                  </a:cubicBezTo>
                  <a:cubicBezTo>
                    <a:pt x="670" y="511"/>
                    <a:pt x="670" y="512"/>
                    <a:pt x="670" y="514"/>
                  </a:cubicBezTo>
                  <a:cubicBezTo>
                    <a:pt x="671" y="516"/>
                    <a:pt x="673" y="518"/>
                    <a:pt x="673" y="516"/>
                  </a:cubicBezTo>
                  <a:cubicBezTo>
                    <a:pt x="677" y="519"/>
                    <a:pt x="675" y="521"/>
                    <a:pt x="675" y="526"/>
                  </a:cubicBezTo>
                  <a:cubicBezTo>
                    <a:pt x="675" y="527"/>
                    <a:pt x="676" y="527"/>
                    <a:pt x="676" y="528"/>
                  </a:cubicBezTo>
                  <a:cubicBezTo>
                    <a:pt x="677" y="529"/>
                    <a:pt x="678" y="531"/>
                    <a:pt x="679" y="531"/>
                  </a:cubicBezTo>
                  <a:cubicBezTo>
                    <a:pt x="681" y="533"/>
                    <a:pt x="683" y="534"/>
                    <a:pt x="686" y="535"/>
                  </a:cubicBezTo>
                  <a:cubicBezTo>
                    <a:pt x="687" y="536"/>
                    <a:pt x="686" y="537"/>
                    <a:pt x="687" y="537"/>
                  </a:cubicBezTo>
                  <a:cubicBezTo>
                    <a:pt x="689" y="537"/>
                    <a:pt x="688" y="538"/>
                    <a:pt x="689" y="540"/>
                  </a:cubicBezTo>
                  <a:cubicBezTo>
                    <a:pt x="689" y="541"/>
                    <a:pt x="691" y="540"/>
                    <a:pt x="691" y="541"/>
                  </a:cubicBezTo>
                  <a:cubicBezTo>
                    <a:pt x="692" y="542"/>
                    <a:pt x="691" y="545"/>
                    <a:pt x="691" y="547"/>
                  </a:cubicBezTo>
                  <a:cubicBezTo>
                    <a:pt x="692" y="547"/>
                    <a:pt x="694" y="549"/>
                    <a:pt x="694" y="549"/>
                  </a:cubicBezTo>
                  <a:cubicBezTo>
                    <a:pt x="694" y="550"/>
                    <a:pt x="691" y="554"/>
                    <a:pt x="696" y="555"/>
                  </a:cubicBezTo>
                  <a:cubicBezTo>
                    <a:pt x="695" y="558"/>
                    <a:pt x="692" y="557"/>
                    <a:pt x="690" y="556"/>
                  </a:cubicBezTo>
                  <a:cubicBezTo>
                    <a:pt x="688" y="556"/>
                    <a:pt x="684" y="556"/>
                    <a:pt x="683" y="555"/>
                  </a:cubicBezTo>
                  <a:cubicBezTo>
                    <a:pt x="684" y="556"/>
                    <a:pt x="685" y="549"/>
                    <a:pt x="682" y="554"/>
                  </a:cubicBezTo>
                  <a:cubicBezTo>
                    <a:pt x="679" y="552"/>
                    <a:pt x="680" y="549"/>
                    <a:pt x="679" y="547"/>
                  </a:cubicBezTo>
                  <a:cubicBezTo>
                    <a:pt x="678" y="545"/>
                    <a:pt x="676" y="544"/>
                    <a:pt x="675" y="542"/>
                  </a:cubicBezTo>
                  <a:cubicBezTo>
                    <a:pt x="674" y="540"/>
                    <a:pt x="674" y="538"/>
                    <a:pt x="676" y="538"/>
                  </a:cubicBezTo>
                  <a:cubicBezTo>
                    <a:pt x="674" y="535"/>
                    <a:pt x="673" y="531"/>
                    <a:pt x="669" y="530"/>
                  </a:cubicBezTo>
                  <a:cubicBezTo>
                    <a:pt x="669" y="527"/>
                    <a:pt x="667" y="526"/>
                    <a:pt x="669" y="526"/>
                  </a:cubicBezTo>
                  <a:cubicBezTo>
                    <a:pt x="668" y="524"/>
                    <a:pt x="666" y="523"/>
                    <a:pt x="665" y="523"/>
                  </a:cubicBezTo>
                  <a:cubicBezTo>
                    <a:pt x="665" y="521"/>
                    <a:pt x="665" y="519"/>
                    <a:pt x="663" y="519"/>
                  </a:cubicBezTo>
                  <a:cubicBezTo>
                    <a:pt x="663" y="516"/>
                    <a:pt x="664" y="515"/>
                    <a:pt x="665" y="513"/>
                  </a:cubicBezTo>
                  <a:cubicBezTo>
                    <a:pt x="665" y="511"/>
                    <a:pt x="664" y="509"/>
                    <a:pt x="662" y="509"/>
                  </a:cubicBezTo>
                  <a:cubicBezTo>
                    <a:pt x="663" y="507"/>
                    <a:pt x="664" y="506"/>
                    <a:pt x="662" y="506"/>
                  </a:cubicBezTo>
                  <a:cubicBezTo>
                    <a:pt x="662" y="504"/>
                    <a:pt x="665" y="505"/>
                    <a:pt x="668" y="505"/>
                  </a:cubicBezTo>
                  <a:cubicBezTo>
                    <a:pt x="667" y="503"/>
                    <a:pt x="666" y="503"/>
                    <a:pt x="666" y="502"/>
                  </a:cubicBezTo>
                  <a:cubicBezTo>
                    <a:pt x="666" y="501"/>
                    <a:pt x="668" y="500"/>
                    <a:pt x="668" y="499"/>
                  </a:cubicBezTo>
                  <a:cubicBezTo>
                    <a:pt x="667" y="497"/>
                    <a:pt x="665" y="495"/>
                    <a:pt x="665" y="492"/>
                  </a:cubicBezTo>
                  <a:cubicBezTo>
                    <a:pt x="664" y="489"/>
                    <a:pt x="665" y="485"/>
                    <a:pt x="665" y="483"/>
                  </a:cubicBezTo>
                  <a:cubicBezTo>
                    <a:pt x="664" y="482"/>
                    <a:pt x="663" y="482"/>
                    <a:pt x="662" y="481"/>
                  </a:cubicBezTo>
                  <a:cubicBezTo>
                    <a:pt x="661" y="479"/>
                    <a:pt x="661" y="478"/>
                    <a:pt x="661" y="476"/>
                  </a:cubicBezTo>
                  <a:cubicBezTo>
                    <a:pt x="659" y="474"/>
                    <a:pt x="658" y="472"/>
                    <a:pt x="656" y="471"/>
                  </a:cubicBezTo>
                  <a:cubicBezTo>
                    <a:pt x="652" y="470"/>
                    <a:pt x="654" y="476"/>
                    <a:pt x="651" y="472"/>
                  </a:cubicBezTo>
                  <a:cubicBezTo>
                    <a:pt x="649" y="472"/>
                    <a:pt x="650" y="475"/>
                    <a:pt x="649" y="476"/>
                  </a:cubicBezTo>
                  <a:cubicBezTo>
                    <a:pt x="649" y="477"/>
                    <a:pt x="647" y="476"/>
                    <a:pt x="647" y="476"/>
                  </a:cubicBezTo>
                  <a:cubicBezTo>
                    <a:pt x="646" y="477"/>
                    <a:pt x="647" y="480"/>
                    <a:pt x="645" y="479"/>
                  </a:cubicBezTo>
                  <a:cubicBezTo>
                    <a:pt x="642" y="480"/>
                    <a:pt x="642" y="478"/>
                    <a:pt x="641" y="475"/>
                  </a:cubicBezTo>
                  <a:cubicBezTo>
                    <a:pt x="641" y="474"/>
                    <a:pt x="640" y="474"/>
                    <a:pt x="640" y="474"/>
                  </a:cubicBezTo>
                  <a:cubicBezTo>
                    <a:pt x="639" y="472"/>
                    <a:pt x="641" y="472"/>
                    <a:pt x="641" y="471"/>
                  </a:cubicBezTo>
                  <a:cubicBezTo>
                    <a:pt x="641" y="470"/>
                    <a:pt x="637" y="464"/>
                    <a:pt x="641" y="461"/>
                  </a:cubicBezTo>
                  <a:cubicBezTo>
                    <a:pt x="640" y="460"/>
                    <a:pt x="637" y="458"/>
                    <a:pt x="638" y="453"/>
                  </a:cubicBezTo>
                  <a:cubicBezTo>
                    <a:pt x="637" y="453"/>
                    <a:pt x="637" y="454"/>
                    <a:pt x="637" y="455"/>
                  </a:cubicBezTo>
                  <a:cubicBezTo>
                    <a:pt x="634" y="454"/>
                    <a:pt x="636" y="449"/>
                    <a:pt x="634" y="447"/>
                  </a:cubicBezTo>
                  <a:cubicBezTo>
                    <a:pt x="633" y="446"/>
                    <a:pt x="632" y="445"/>
                    <a:pt x="631" y="444"/>
                  </a:cubicBezTo>
                  <a:cubicBezTo>
                    <a:pt x="631" y="443"/>
                    <a:pt x="630" y="442"/>
                    <a:pt x="630" y="441"/>
                  </a:cubicBezTo>
                  <a:cubicBezTo>
                    <a:pt x="629" y="440"/>
                    <a:pt x="624" y="440"/>
                    <a:pt x="626" y="437"/>
                  </a:cubicBezTo>
                  <a:cubicBezTo>
                    <a:pt x="621" y="437"/>
                    <a:pt x="620" y="440"/>
                    <a:pt x="617" y="441"/>
                  </a:cubicBezTo>
                  <a:cubicBezTo>
                    <a:pt x="615" y="441"/>
                    <a:pt x="613" y="441"/>
                    <a:pt x="613" y="443"/>
                  </a:cubicBezTo>
                  <a:cubicBezTo>
                    <a:pt x="603" y="443"/>
                    <a:pt x="603" y="443"/>
                    <a:pt x="603" y="443"/>
                  </a:cubicBezTo>
                  <a:cubicBezTo>
                    <a:pt x="602" y="444"/>
                    <a:pt x="601" y="445"/>
                    <a:pt x="600" y="446"/>
                  </a:cubicBezTo>
                  <a:cubicBezTo>
                    <a:pt x="600" y="446"/>
                    <a:pt x="599" y="445"/>
                    <a:pt x="599" y="447"/>
                  </a:cubicBezTo>
                  <a:cubicBezTo>
                    <a:pt x="599" y="448"/>
                    <a:pt x="596" y="449"/>
                    <a:pt x="595" y="450"/>
                  </a:cubicBezTo>
                  <a:cubicBezTo>
                    <a:pt x="592" y="452"/>
                    <a:pt x="589" y="458"/>
                    <a:pt x="583" y="460"/>
                  </a:cubicBezTo>
                  <a:cubicBezTo>
                    <a:pt x="580" y="462"/>
                    <a:pt x="579" y="467"/>
                    <a:pt x="574" y="468"/>
                  </a:cubicBezTo>
                  <a:cubicBezTo>
                    <a:pt x="576" y="471"/>
                    <a:pt x="575" y="471"/>
                    <a:pt x="571" y="471"/>
                  </a:cubicBezTo>
                  <a:cubicBezTo>
                    <a:pt x="571" y="473"/>
                    <a:pt x="571" y="473"/>
                    <a:pt x="572" y="474"/>
                  </a:cubicBezTo>
                  <a:cubicBezTo>
                    <a:pt x="572" y="475"/>
                    <a:pt x="569" y="475"/>
                    <a:pt x="569" y="474"/>
                  </a:cubicBezTo>
                  <a:cubicBezTo>
                    <a:pt x="567" y="474"/>
                    <a:pt x="568" y="478"/>
                    <a:pt x="564" y="476"/>
                  </a:cubicBezTo>
                  <a:cubicBezTo>
                    <a:pt x="562" y="477"/>
                    <a:pt x="562" y="480"/>
                    <a:pt x="560" y="479"/>
                  </a:cubicBezTo>
                  <a:cubicBezTo>
                    <a:pt x="559" y="482"/>
                    <a:pt x="561" y="482"/>
                    <a:pt x="561" y="483"/>
                  </a:cubicBezTo>
                  <a:cubicBezTo>
                    <a:pt x="561" y="486"/>
                    <a:pt x="559" y="490"/>
                    <a:pt x="558" y="495"/>
                  </a:cubicBezTo>
                  <a:cubicBezTo>
                    <a:pt x="557" y="501"/>
                    <a:pt x="558" y="508"/>
                    <a:pt x="557" y="510"/>
                  </a:cubicBezTo>
                  <a:cubicBezTo>
                    <a:pt x="557" y="511"/>
                    <a:pt x="554" y="510"/>
                    <a:pt x="554" y="510"/>
                  </a:cubicBezTo>
                  <a:cubicBezTo>
                    <a:pt x="553" y="511"/>
                    <a:pt x="554" y="515"/>
                    <a:pt x="553" y="516"/>
                  </a:cubicBezTo>
                  <a:cubicBezTo>
                    <a:pt x="551" y="517"/>
                    <a:pt x="549" y="516"/>
                    <a:pt x="547" y="517"/>
                  </a:cubicBezTo>
                  <a:cubicBezTo>
                    <a:pt x="546" y="518"/>
                    <a:pt x="546" y="521"/>
                    <a:pt x="543" y="520"/>
                  </a:cubicBezTo>
                  <a:cubicBezTo>
                    <a:pt x="539" y="516"/>
                    <a:pt x="537" y="512"/>
                    <a:pt x="536" y="506"/>
                  </a:cubicBezTo>
                  <a:cubicBezTo>
                    <a:pt x="535" y="505"/>
                    <a:pt x="534" y="504"/>
                    <a:pt x="533" y="503"/>
                  </a:cubicBezTo>
                  <a:cubicBezTo>
                    <a:pt x="532" y="503"/>
                    <a:pt x="532" y="501"/>
                    <a:pt x="530" y="502"/>
                  </a:cubicBezTo>
                  <a:cubicBezTo>
                    <a:pt x="529" y="497"/>
                    <a:pt x="532" y="497"/>
                    <a:pt x="533" y="495"/>
                  </a:cubicBezTo>
                  <a:cubicBezTo>
                    <a:pt x="533" y="492"/>
                    <a:pt x="530" y="491"/>
                    <a:pt x="529" y="489"/>
                  </a:cubicBezTo>
                  <a:cubicBezTo>
                    <a:pt x="527" y="488"/>
                    <a:pt x="527" y="485"/>
                    <a:pt x="524" y="485"/>
                  </a:cubicBezTo>
                  <a:cubicBezTo>
                    <a:pt x="524" y="482"/>
                    <a:pt x="523" y="479"/>
                    <a:pt x="522" y="476"/>
                  </a:cubicBezTo>
                  <a:cubicBezTo>
                    <a:pt x="520" y="474"/>
                    <a:pt x="520" y="464"/>
                    <a:pt x="519" y="457"/>
                  </a:cubicBezTo>
                  <a:cubicBezTo>
                    <a:pt x="518" y="453"/>
                    <a:pt x="517" y="445"/>
                    <a:pt x="516" y="440"/>
                  </a:cubicBezTo>
                  <a:cubicBezTo>
                    <a:pt x="514" y="440"/>
                    <a:pt x="510" y="446"/>
                    <a:pt x="513" y="447"/>
                  </a:cubicBezTo>
                  <a:cubicBezTo>
                    <a:pt x="513" y="451"/>
                    <a:pt x="508" y="447"/>
                    <a:pt x="506" y="447"/>
                  </a:cubicBezTo>
                  <a:cubicBezTo>
                    <a:pt x="505" y="447"/>
                    <a:pt x="504" y="447"/>
                    <a:pt x="503" y="447"/>
                  </a:cubicBezTo>
                  <a:cubicBezTo>
                    <a:pt x="502" y="446"/>
                    <a:pt x="501" y="441"/>
                    <a:pt x="498" y="443"/>
                  </a:cubicBezTo>
                  <a:cubicBezTo>
                    <a:pt x="497" y="440"/>
                    <a:pt x="499" y="440"/>
                    <a:pt x="501" y="440"/>
                  </a:cubicBezTo>
                  <a:cubicBezTo>
                    <a:pt x="499" y="438"/>
                    <a:pt x="500" y="438"/>
                    <a:pt x="501" y="436"/>
                  </a:cubicBezTo>
                  <a:cubicBezTo>
                    <a:pt x="500" y="433"/>
                    <a:pt x="497" y="435"/>
                    <a:pt x="495" y="434"/>
                  </a:cubicBezTo>
                  <a:cubicBezTo>
                    <a:pt x="494" y="434"/>
                    <a:pt x="492" y="427"/>
                    <a:pt x="491" y="432"/>
                  </a:cubicBezTo>
                  <a:cubicBezTo>
                    <a:pt x="488" y="432"/>
                    <a:pt x="489" y="427"/>
                    <a:pt x="489" y="427"/>
                  </a:cubicBezTo>
                  <a:cubicBezTo>
                    <a:pt x="489" y="426"/>
                    <a:pt x="486" y="426"/>
                    <a:pt x="487" y="423"/>
                  </a:cubicBezTo>
                  <a:cubicBezTo>
                    <a:pt x="486" y="422"/>
                    <a:pt x="482" y="424"/>
                    <a:pt x="481" y="423"/>
                  </a:cubicBezTo>
                  <a:cubicBezTo>
                    <a:pt x="481" y="423"/>
                    <a:pt x="481" y="420"/>
                    <a:pt x="481" y="420"/>
                  </a:cubicBezTo>
                  <a:cubicBezTo>
                    <a:pt x="478" y="420"/>
                    <a:pt x="475" y="422"/>
                    <a:pt x="473" y="422"/>
                  </a:cubicBezTo>
                  <a:cubicBezTo>
                    <a:pt x="472" y="422"/>
                    <a:pt x="471" y="422"/>
                    <a:pt x="470" y="422"/>
                  </a:cubicBezTo>
                  <a:cubicBezTo>
                    <a:pt x="468" y="421"/>
                    <a:pt x="467" y="420"/>
                    <a:pt x="467" y="423"/>
                  </a:cubicBezTo>
                  <a:cubicBezTo>
                    <a:pt x="454" y="424"/>
                    <a:pt x="443" y="422"/>
                    <a:pt x="433" y="420"/>
                  </a:cubicBezTo>
                  <a:cubicBezTo>
                    <a:pt x="434" y="417"/>
                    <a:pt x="431" y="418"/>
                    <a:pt x="431" y="416"/>
                  </a:cubicBezTo>
                  <a:cubicBezTo>
                    <a:pt x="430" y="413"/>
                    <a:pt x="424" y="419"/>
                    <a:pt x="428" y="413"/>
                  </a:cubicBezTo>
                  <a:cubicBezTo>
                    <a:pt x="426" y="414"/>
                    <a:pt x="425" y="413"/>
                    <a:pt x="425" y="412"/>
                  </a:cubicBezTo>
                  <a:cubicBezTo>
                    <a:pt x="421" y="414"/>
                    <a:pt x="411" y="412"/>
                    <a:pt x="407" y="411"/>
                  </a:cubicBezTo>
                  <a:cubicBezTo>
                    <a:pt x="405" y="410"/>
                    <a:pt x="404" y="410"/>
                    <a:pt x="404" y="408"/>
                  </a:cubicBezTo>
                  <a:cubicBezTo>
                    <a:pt x="398" y="409"/>
                    <a:pt x="399" y="403"/>
                    <a:pt x="394" y="404"/>
                  </a:cubicBezTo>
                  <a:cubicBezTo>
                    <a:pt x="393" y="398"/>
                    <a:pt x="390" y="395"/>
                    <a:pt x="388" y="391"/>
                  </a:cubicBezTo>
                  <a:cubicBezTo>
                    <a:pt x="376" y="389"/>
                    <a:pt x="376" y="395"/>
                    <a:pt x="377" y="402"/>
                  </a:cubicBezTo>
                  <a:cubicBezTo>
                    <a:pt x="377" y="404"/>
                    <a:pt x="383" y="407"/>
                    <a:pt x="387" y="412"/>
                  </a:cubicBezTo>
                  <a:cubicBezTo>
                    <a:pt x="388" y="413"/>
                    <a:pt x="391" y="421"/>
                    <a:pt x="394" y="419"/>
                  </a:cubicBezTo>
                  <a:cubicBezTo>
                    <a:pt x="393" y="422"/>
                    <a:pt x="397" y="422"/>
                    <a:pt x="395" y="426"/>
                  </a:cubicBezTo>
                  <a:cubicBezTo>
                    <a:pt x="399" y="426"/>
                    <a:pt x="407" y="425"/>
                    <a:pt x="402" y="429"/>
                  </a:cubicBezTo>
                  <a:cubicBezTo>
                    <a:pt x="405" y="430"/>
                    <a:pt x="404" y="427"/>
                    <a:pt x="405" y="426"/>
                  </a:cubicBezTo>
                  <a:cubicBezTo>
                    <a:pt x="407" y="425"/>
                    <a:pt x="411" y="426"/>
                    <a:pt x="411" y="423"/>
                  </a:cubicBezTo>
                  <a:cubicBezTo>
                    <a:pt x="411" y="422"/>
                    <a:pt x="413" y="422"/>
                    <a:pt x="414" y="422"/>
                  </a:cubicBezTo>
                  <a:cubicBezTo>
                    <a:pt x="415" y="421"/>
                    <a:pt x="414" y="420"/>
                    <a:pt x="415" y="419"/>
                  </a:cubicBezTo>
                  <a:cubicBezTo>
                    <a:pt x="417" y="418"/>
                    <a:pt x="421" y="418"/>
                    <a:pt x="423" y="418"/>
                  </a:cubicBezTo>
                  <a:cubicBezTo>
                    <a:pt x="424" y="418"/>
                    <a:pt x="421" y="420"/>
                    <a:pt x="422" y="420"/>
                  </a:cubicBezTo>
                  <a:cubicBezTo>
                    <a:pt x="422" y="421"/>
                    <a:pt x="425" y="420"/>
                    <a:pt x="425" y="420"/>
                  </a:cubicBezTo>
                  <a:cubicBezTo>
                    <a:pt x="426" y="423"/>
                    <a:pt x="425" y="425"/>
                    <a:pt x="426" y="426"/>
                  </a:cubicBezTo>
                  <a:cubicBezTo>
                    <a:pt x="425" y="429"/>
                    <a:pt x="430" y="427"/>
                    <a:pt x="431" y="430"/>
                  </a:cubicBezTo>
                  <a:cubicBezTo>
                    <a:pt x="431" y="434"/>
                    <a:pt x="433" y="431"/>
                    <a:pt x="436" y="433"/>
                  </a:cubicBezTo>
                  <a:cubicBezTo>
                    <a:pt x="438" y="434"/>
                    <a:pt x="437" y="436"/>
                    <a:pt x="440" y="437"/>
                  </a:cubicBezTo>
                  <a:cubicBezTo>
                    <a:pt x="437" y="440"/>
                    <a:pt x="441" y="444"/>
                    <a:pt x="440" y="448"/>
                  </a:cubicBezTo>
                  <a:cubicBezTo>
                    <a:pt x="436" y="448"/>
                    <a:pt x="436" y="448"/>
                    <a:pt x="436" y="448"/>
                  </a:cubicBezTo>
                  <a:cubicBezTo>
                    <a:pt x="438" y="454"/>
                    <a:pt x="433" y="452"/>
                    <a:pt x="433" y="457"/>
                  </a:cubicBezTo>
                  <a:cubicBezTo>
                    <a:pt x="431" y="456"/>
                    <a:pt x="429" y="457"/>
                    <a:pt x="429" y="460"/>
                  </a:cubicBezTo>
                  <a:cubicBezTo>
                    <a:pt x="423" y="460"/>
                    <a:pt x="423" y="460"/>
                    <a:pt x="423" y="460"/>
                  </a:cubicBezTo>
                  <a:cubicBezTo>
                    <a:pt x="421" y="460"/>
                    <a:pt x="423" y="462"/>
                    <a:pt x="422" y="464"/>
                  </a:cubicBezTo>
                  <a:cubicBezTo>
                    <a:pt x="422" y="464"/>
                    <a:pt x="420" y="464"/>
                    <a:pt x="419" y="464"/>
                  </a:cubicBezTo>
                  <a:cubicBezTo>
                    <a:pt x="419" y="464"/>
                    <a:pt x="420" y="467"/>
                    <a:pt x="419" y="468"/>
                  </a:cubicBezTo>
                  <a:cubicBezTo>
                    <a:pt x="416" y="468"/>
                    <a:pt x="415" y="468"/>
                    <a:pt x="415" y="471"/>
                  </a:cubicBezTo>
                  <a:cubicBezTo>
                    <a:pt x="412" y="471"/>
                    <a:pt x="411" y="471"/>
                    <a:pt x="409" y="472"/>
                  </a:cubicBezTo>
                  <a:cubicBezTo>
                    <a:pt x="407" y="474"/>
                    <a:pt x="408" y="474"/>
                    <a:pt x="404" y="475"/>
                  </a:cubicBezTo>
                  <a:cubicBezTo>
                    <a:pt x="402" y="475"/>
                    <a:pt x="395" y="478"/>
                    <a:pt x="395" y="482"/>
                  </a:cubicBezTo>
                  <a:cubicBezTo>
                    <a:pt x="394" y="483"/>
                    <a:pt x="391" y="481"/>
                    <a:pt x="390" y="482"/>
                  </a:cubicBezTo>
                  <a:cubicBezTo>
                    <a:pt x="388" y="483"/>
                    <a:pt x="389" y="484"/>
                    <a:pt x="388" y="485"/>
                  </a:cubicBezTo>
                  <a:cubicBezTo>
                    <a:pt x="388" y="485"/>
                    <a:pt x="386" y="485"/>
                    <a:pt x="386" y="485"/>
                  </a:cubicBezTo>
                  <a:cubicBezTo>
                    <a:pt x="386" y="485"/>
                    <a:pt x="382" y="486"/>
                    <a:pt x="381" y="486"/>
                  </a:cubicBezTo>
                  <a:cubicBezTo>
                    <a:pt x="379" y="489"/>
                    <a:pt x="368" y="488"/>
                    <a:pt x="363" y="491"/>
                  </a:cubicBezTo>
                  <a:cubicBezTo>
                    <a:pt x="359" y="491"/>
                    <a:pt x="367" y="493"/>
                    <a:pt x="360" y="493"/>
                  </a:cubicBezTo>
                  <a:cubicBezTo>
                    <a:pt x="360" y="493"/>
                    <a:pt x="358" y="493"/>
                    <a:pt x="358" y="493"/>
                  </a:cubicBezTo>
                  <a:cubicBezTo>
                    <a:pt x="356" y="494"/>
                    <a:pt x="356" y="497"/>
                    <a:pt x="353" y="496"/>
                  </a:cubicBezTo>
                  <a:cubicBezTo>
                    <a:pt x="355" y="493"/>
                    <a:pt x="351" y="494"/>
                    <a:pt x="351" y="493"/>
                  </a:cubicBezTo>
                  <a:cubicBezTo>
                    <a:pt x="350" y="492"/>
                    <a:pt x="352" y="487"/>
                    <a:pt x="348" y="488"/>
                  </a:cubicBezTo>
                  <a:cubicBezTo>
                    <a:pt x="347" y="485"/>
                    <a:pt x="349" y="485"/>
                    <a:pt x="349" y="483"/>
                  </a:cubicBezTo>
                  <a:cubicBezTo>
                    <a:pt x="348" y="482"/>
                    <a:pt x="345" y="481"/>
                    <a:pt x="348" y="481"/>
                  </a:cubicBezTo>
                  <a:cubicBezTo>
                    <a:pt x="347" y="479"/>
                    <a:pt x="346" y="478"/>
                    <a:pt x="344" y="478"/>
                  </a:cubicBezTo>
                  <a:cubicBezTo>
                    <a:pt x="345" y="474"/>
                    <a:pt x="341" y="470"/>
                    <a:pt x="344" y="469"/>
                  </a:cubicBezTo>
                  <a:cubicBezTo>
                    <a:pt x="344" y="468"/>
                    <a:pt x="341" y="469"/>
                    <a:pt x="341" y="468"/>
                  </a:cubicBezTo>
                  <a:cubicBezTo>
                    <a:pt x="339" y="467"/>
                    <a:pt x="340" y="463"/>
                    <a:pt x="341" y="464"/>
                  </a:cubicBezTo>
                  <a:cubicBezTo>
                    <a:pt x="340" y="463"/>
                    <a:pt x="339" y="462"/>
                    <a:pt x="338" y="461"/>
                  </a:cubicBezTo>
                  <a:cubicBezTo>
                    <a:pt x="337" y="460"/>
                    <a:pt x="338" y="460"/>
                    <a:pt x="337" y="460"/>
                  </a:cubicBezTo>
                  <a:cubicBezTo>
                    <a:pt x="336" y="460"/>
                    <a:pt x="334" y="455"/>
                    <a:pt x="334" y="455"/>
                  </a:cubicBezTo>
                  <a:cubicBezTo>
                    <a:pt x="334" y="455"/>
                    <a:pt x="334" y="457"/>
                    <a:pt x="334" y="457"/>
                  </a:cubicBezTo>
                  <a:cubicBezTo>
                    <a:pt x="331" y="455"/>
                    <a:pt x="331" y="450"/>
                    <a:pt x="327" y="450"/>
                  </a:cubicBezTo>
                  <a:cubicBezTo>
                    <a:pt x="330" y="444"/>
                    <a:pt x="323" y="443"/>
                    <a:pt x="324" y="436"/>
                  </a:cubicBezTo>
                  <a:cubicBezTo>
                    <a:pt x="324" y="434"/>
                    <a:pt x="321" y="435"/>
                    <a:pt x="321" y="433"/>
                  </a:cubicBezTo>
                  <a:cubicBezTo>
                    <a:pt x="321" y="430"/>
                    <a:pt x="316" y="432"/>
                    <a:pt x="316" y="430"/>
                  </a:cubicBezTo>
                  <a:cubicBezTo>
                    <a:pt x="317" y="428"/>
                    <a:pt x="317" y="427"/>
                    <a:pt x="314" y="427"/>
                  </a:cubicBezTo>
                  <a:cubicBezTo>
                    <a:pt x="316" y="425"/>
                    <a:pt x="315" y="424"/>
                    <a:pt x="314" y="420"/>
                  </a:cubicBezTo>
                  <a:cubicBezTo>
                    <a:pt x="314" y="420"/>
                    <a:pt x="314" y="418"/>
                    <a:pt x="314" y="418"/>
                  </a:cubicBezTo>
                  <a:cubicBezTo>
                    <a:pt x="314" y="417"/>
                    <a:pt x="313" y="418"/>
                    <a:pt x="313" y="418"/>
                  </a:cubicBezTo>
                  <a:cubicBezTo>
                    <a:pt x="312" y="414"/>
                    <a:pt x="315" y="415"/>
                    <a:pt x="313" y="412"/>
                  </a:cubicBezTo>
                  <a:cubicBezTo>
                    <a:pt x="311" y="410"/>
                    <a:pt x="310" y="419"/>
                    <a:pt x="310" y="412"/>
                  </a:cubicBezTo>
                  <a:cubicBezTo>
                    <a:pt x="310" y="407"/>
                    <a:pt x="305" y="403"/>
                    <a:pt x="300" y="398"/>
                  </a:cubicBezTo>
                  <a:cubicBezTo>
                    <a:pt x="296" y="401"/>
                    <a:pt x="299" y="402"/>
                    <a:pt x="297" y="406"/>
                  </a:cubicBezTo>
                  <a:cubicBezTo>
                    <a:pt x="294" y="407"/>
                    <a:pt x="295" y="404"/>
                    <a:pt x="293" y="404"/>
                  </a:cubicBezTo>
                  <a:cubicBezTo>
                    <a:pt x="291" y="404"/>
                    <a:pt x="291" y="402"/>
                    <a:pt x="289" y="402"/>
                  </a:cubicBezTo>
                  <a:cubicBezTo>
                    <a:pt x="292" y="404"/>
                    <a:pt x="290" y="411"/>
                    <a:pt x="294" y="411"/>
                  </a:cubicBezTo>
                  <a:cubicBezTo>
                    <a:pt x="293" y="414"/>
                    <a:pt x="295" y="418"/>
                    <a:pt x="297" y="423"/>
                  </a:cubicBezTo>
                  <a:cubicBezTo>
                    <a:pt x="297" y="424"/>
                    <a:pt x="297" y="426"/>
                    <a:pt x="297" y="426"/>
                  </a:cubicBezTo>
                  <a:cubicBezTo>
                    <a:pt x="299" y="427"/>
                    <a:pt x="300" y="434"/>
                    <a:pt x="301" y="437"/>
                  </a:cubicBezTo>
                  <a:cubicBezTo>
                    <a:pt x="307" y="437"/>
                    <a:pt x="307" y="437"/>
                    <a:pt x="307" y="437"/>
                  </a:cubicBezTo>
                  <a:cubicBezTo>
                    <a:pt x="306" y="438"/>
                    <a:pt x="306" y="439"/>
                    <a:pt x="306" y="441"/>
                  </a:cubicBezTo>
                  <a:cubicBezTo>
                    <a:pt x="307" y="442"/>
                    <a:pt x="308" y="441"/>
                    <a:pt x="308" y="440"/>
                  </a:cubicBezTo>
                  <a:cubicBezTo>
                    <a:pt x="311" y="442"/>
                    <a:pt x="310" y="444"/>
                    <a:pt x="311" y="447"/>
                  </a:cubicBezTo>
                  <a:cubicBezTo>
                    <a:pt x="312" y="448"/>
                    <a:pt x="314" y="448"/>
                    <a:pt x="314" y="448"/>
                  </a:cubicBezTo>
                  <a:cubicBezTo>
                    <a:pt x="314" y="449"/>
                    <a:pt x="314" y="451"/>
                    <a:pt x="314" y="451"/>
                  </a:cubicBezTo>
                  <a:cubicBezTo>
                    <a:pt x="314" y="451"/>
                    <a:pt x="315" y="451"/>
                    <a:pt x="316" y="451"/>
                  </a:cubicBezTo>
                  <a:cubicBezTo>
                    <a:pt x="316" y="453"/>
                    <a:pt x="314" y="454"/>
                    <a:pt x="314" y="454"/>
                  </a:cubicBezTo>
                  <a:cubicBezTo>
                    <a:pt x="315" y="456"/>
                    <a:pt x="316" y="456"/>
                    <a:pt x="317" y="457"/>
                  </a:cubicBezTo>
                  <a:cubicBezTo>
                    <a:pt x="317" y="457"/>
                    <a:pt x="316" y="459"/>
                    <a:pt x="317" y="460"/>
                  </a:cubicBezTo>
                  <a:cubicBezTo>
                    <a:pt x="317" y="460"/>
                    <a:pt x="318" y="460"/>
                    <a:pt x="318" y="460"/>
                  </a:cubicBezTo>
                  <a:cubicBezTo>
                    <a:pt x="319" y="461"/>
                    <a:pt x="316" y="466"/>
                    <a:pt x="321" y="465"/>
                  </a:cubicBezTo>
                  <a:cubicBezTo>
                    <a:pt x="321" y="468"/>
                    <a:pt x="321" y="471"/>
                    <a:pt x="323" y="474"/>
                  </a:cubicBezTo>
                  <a:cubicBezTo>
                    <a:pt x="323" y="475"/>
                    <a:pt x="325" y="476"/>
                    <a:pt x="325" y="476"/>
                  </a:cubicBezTo>
                  <a:cubicBezTo>
                    <a:pt x="326" y="477"/>
                    <a:pt x="326" y="480"/>
                    <a:pt x="327" y="481"/>
                  </a:cubicBezTo>
                  <a:cubicBezTo>
                    <a:pt x="327" y="481"/>
                    <a:pt x="329" y="481"/>
                    <a:pt x="330" y="482"/>
                  </a:cubicBezTo>
                  <a:cubicBezTo>
                    <a:pt x="331" y="484"/>
                    <a:pt x="328" y="486"/>
                    <a:pt x="331" y="486"/>
                  </a:cubicBezTo>
                  <a:cubicBezTo>
                    <a:pt x="333" y="486"/>
                    <a:pt x="332" y="490"/>
                    <a:pt x="332" y="492"/>
                  </a:cubicBezTo>
                  <a:cubicBezTo>
                    <a:pt x="338" y="489"/>
                    <a:pt x="337" y="495"/>
                    <a:pt x="344" y="493"/>
                  </a:cubicBezTo>
                  <a:cubicBezTo>
                    <a:pt x="344" y="497"/>
                    <a:pt x="346" y="499"/>
                    <a:pt x="346" y="503"/>
                  </a:cubicBezTo>
                  <a:cubicBezTo>
                    <a:pt x="351" y="511"/>
                    <a:pt x="368" y="509"/>
                    <a:pt x="379" y="507"/>
                  </a:cubicBezTo>
                  <a:cubicBezTo>
                    <a:pt x="380" y="508"/>
                    <a:pt x="379" y="505"/>
                    <a:pt x="380" y="505"/>
                  </a:cubicBezTo>
                  <a:cubicBezTo>
                    <a:pt x="383" y="503"/>
                    <a:pt x="390" y="507"/>
                    <a:pt x="388" y="502"/>
                  </a:cubicBezTo>
                  <a:cubicBezTo>
                    <a:pt x="391" y="503"/>
                    <a:pt x="391" y="506"/>
                    <a:pt x="390" y="509"/>
                  </a:cubicBezTo>
                  <a:cubicBezTo>
                    <a:pt x="390" y="509"/>
                    <a:pt x="388" y="510"/>
                    <a:pt x="388" y="510"/>
                  </a:cubicBezTo>
                  <a:cubicBezTo>
                    <a:pt x="388" y="513"/>
                    <a:pt x="389" y="516"/>
                    <a:pt x="388" y="519"/>
                  </a:cubicBezTo>
                  <a:cubicBezTo>
                    <a:pt x="388" y="519"/>
                    <a:pt x="386" y="518"/>
                    <a:pt x="386" y="519"/>
                  </a:cubicBezTo>
                  <a:cubicBezTo>
                    <a:pt x="385" y="519"/>
                    <a:pt x="385" y="525"/>
                    <a:pt x="384" y="527"/>
                  </a:cubicBezTo>
                  <a:cubicBezTo>
                    <a:pt x="384" y="528"/>
                    <a:pt x="380" y="529"/>
                    <a:pt x="381" y="534"/>
                  </a:cubicBezTo>
                  <a:cubicBezTo>
                    <a:pt x="377" y="534"/>
                    <a:pt x="380" y="542"/>
                    <a:pt x="374" y="541"/>
                  </a:cubicBezTo>
                  <a:cubicBezTo>
                    <a:pt x="375" y="545"/>
                    <a:pt x="373" y="546"/>
                    <a:pt x="373" y="549"/>
                  </a:cubicBezTo>
                  <a:cubicBezTo>
                    <a:pt x="368" y="548"/>
                    <a:pt x="371" y="555"/>
                    <a:pt x="366" y="554"/>
                  </a:cubicBezTo>
                  <a:cubicBezTo>
                    <a:pt x="366" y="558"/>
                    <a:pt x="366" y="558"/>
                    <a:pt x="366" y="558"/>
                  </a:cubicBezTo>
                  <a:cubicBezTo>
                    <a:pt x="365" y="558"/>
                    <a:pt x="364" y="556"/>
                    <a:pt x="363" y="556"/>
                  </a:cubicBezTo>
                  <a:cubicBezTo>
                    <a:pt x="360" y="558"/>
                    <a:pt x="362" y="559"/>
                    <a:pt x="358" y="561"/>
                  </a:cubicBezTo>
                  <a:cubicBezTo>
                    <a:pt x="358" y="561"/>
                    <a:pt x="353" y="562"/>
                    <a:pt x="353" y="562"/>
                  </a:cubicBezTo>
                  <a:cubicBezTo>
                    <a:pt x="353" y="562"/>
                    <a:pt x="354" y="563"/>
                    <a:pt x="353" y="563"/>
                  </a:cubicBezTo>
                  <a:cubicBezTo>
                    <a:pt x="352" y="564"/>
                    <a:pt x="349" y="565"/>
                    <a:pt x="348" y="566"/>
                  </a:cubicBezTo>
                  <a:cubicBezTo>
                    <a:pt x="344" y="569"/>
                    <a:pt x="343" y="573"/>
                    <a:pt x="338" y="573"/>
                  </a:cubicBezTo>
                  <a:cubicBezTo>
                    <a:pt x="339" y="577"/>
                    <a:pt x="336" y="577"/>
                    <a:pt x="337" y="580"/>
                  </a:cubicBezTo>
                  <a:cubicBezTo>
                    <a:pt x="335" y="582"/>
                    <a:pt x="334" y="581"/>
                    <a:pt x="332" y="580"/>
                  </a:cubicBezTo>
                  <a:cubicBezTo>
                    <a:pt x="333" y="582"/>
                    <a:pt x="330" y="584"/>
                    <a:pt x="331" y="584"/>
                  </a:cubicBezTo>
                  <a:cubicBezTo>
                    <a:pt x="334" y="587"/>
                    <a:pt x="330" y="585"/>
                    <a:pt x="330" y="589"/>
                  </a:cubicBezTo>
                  <a:cubicBezTo>
                    <a:pt x="329" y="591"/>
                    <a:pt x="327" y="589"/>
                    <a:pt x="327" y="590"/>
                  </a:cubicBezTo>
                  <a:cubicBezTo>
                    <a:pt x="326" y="591"/>
                    <a:pt x="327" y="592"/>
                    <a:pt x="327" y="593"/>
                  </a:cubicBezTo>
                  <a:cubicBezTo>
                    <a:pt x="326" y="594"/>
                    <a:pt x="323" y="605"/>
                    <a:pt x="324" y="608"/>
                  </a:cubicBezTo>
                  <a:cubicBezTo>
                    <a:pt x="324" y="611"/>
                    <a:pt x="325" y="612"/>
                    <a:pt x="327" y="614"/>
                  </a:cubicBezTo>
                  <a:cubicBezTo>
                    <a:pt x="327" y="618"/>
                    <a:pt x="326" y="619"/>
                    <a:pt x="327" y="622"/>
                  </a:cubicBezTo>
                  <a:cubicBezTo>
                    <a:pt x="327" y="623"/>
                    <a:pt x="328" y="628"/>
                    <a:pt x="330" y="628"/>
                  </a:cubicBezTo>
                  <a:cubicBezTo>
                    <a:pt x="334" y="628"/>
                    <a:pt x="325" y="634"/>
                    <a:pt x="332" y="635"/>
                  </a:cubicBezTo>
                  <a:cubicBezTo>
                    <a:pt x="332" y="642"/>
                    <a:pt x="333" y="647"/>
                    <a:pt x="332" y="653"/>
                  </a:cubicBezTo>
                  <a:cubicBezTo>
                    <a:pt x="332" y="657"/>
                    <a:pt x="328" y="661"/>
                    <a:pt x="328" y="664"/>
                  </a:cubicBezTo>
                  <a:cubicBezTo>
                    <a:pt x="325" y="665"/>
                    <a:pt x="320" y="668"/>
                    <a:pt x="318" y="670"/>
                  </a:cubicBezTo>
                  <a:cubicBezTo>
                    <a:pt x="317" y="671"/>
                    <a:pt x="317" y="671"/>
                    <a:pt x="318" y="671"/>
                  </a:cubicBezTo>
                  <a:cubicBezTo>
                    <a:pt x="318" y="673"/>
                    <a:pt x="316" y="672"/>
                    <a:pt x="314" y="673"/>
                  </a:cubicBezTo>
                  <a:cubicBezTo>
                    <a:pt x="313" y="673"/>
                    <a:pt x="314" y="675"/>
                    <a:pt x="313" y="676"/>
                  </a:cubicBezTo>
                  <a:cubicBezTo>
                    <a:pt x="312" y="676"/>
                    <a:pt x="310" y="673"/>
                    <a:pt x="310" y="676"/>
                  </a:cubicBezTo>
                  <a:cubicBezTo>
                    <a:pt x="310" y="677"/>
                    <a:pt x="308" y="676"/>
                    <a:pt x="307" y="677"/>
                  </a:cubicBezTo>
                  <a:cubicBezTo>
                    <a:pt x="305" y="678"/>
                    <a:pt x="305" y="682"/>
                    <a:pt x="301" y="681"/>
                  </a:cubicBezTo>
                  <a:cubicBezTo>
                    <a:pt x="300" y="689"/>
                    <a:pt x="301" y="701"/>
                    <a:pt x="303" y="712"/>
                  </a:cubicBezTo>
                  <a:cubicBezTo>
                    <a:pt x="302" y="713"/>
                    <a:pt x="300" y="714"/>
                    <a:pt x="300" y="712"/>
                  </a:cubicBezTo>
                  <a:cubicBezTo>
                    <a:pt x="298" y="712"/>
                    <a:pt x="299" y="714"/>
                    <a:pt x="299" y="715"/>
                  </a:cubicBezTo>
                  <a:cubicBezTo>
                    <a:pt x="297" y="716"/>
                    <a:pt x="295" y="714"/>
                    <a:pt x="294" y="716"/>
                  </a:cubicBezTo>
                  <a:cubicBezTo>
                    <a:pt x="294" y="718"/>
                    <a:pt x="289" y="718"/>
                    <a:pt x="287" y="721"/>
                  </a:cubicBezTo>
                  <a:cubicBezTo>
                    <a:pt x="287" y="729"/>
                    <a:pt x="287" y="729"/>
                    <a:pt x="287" y="729"/>
                  </a:cubicBezTo>
                  <a:cubicBezTo>
                    <a:pt x="284" y="729"/>
                    <a:pt x="286" y="734"/>
                    <a:pt x="285" y="736"/>
                  </a:cubicBezTo>
                  <a:cubicBezTo>
                    <a:pt x="284" y="737"/>
                    <a:pt x="282" y="737"/>
                    <a:pt x="282" y="737"/>
                  </a:cubicBezTo>
                  <a:cubicBezTo>
                    <a:pt x="281" y="740"/>
                    <a:pt x="281" y="742"/>
                    <a:pt x="279" y="744"/>
                  </a:cubicBezTo>
                  <a:cubicBezTo>
                    <a:pt x="279" y="745"/>
                    <a:pt x="279" y="747"/>
                    <a:pt x="279" y="747"/>
                  </a:cubicBezTo>
                  <a:cubicBezTo>
                    <a:pt x="279" y="748"/>
                    <a:pt x="276" y="747"/>
                    <a:pt x="276" y="747"/>
                  </a:cubicBezTo>
                  <a:cubicBezTo>
                    <a:pt x="276" y="748"/>
                    <a:pt x="277" y="751"/>
                    <a:pt x="276" y="751"/>
                  </a:cubicBezTo>
                  <a:cubicBezTo>
                    <a:pt x="276" y="752"/>
                    <a:pt x="274" y="751"/>
                    <a:pt x="273" y="751"/>
                  </a:cubicBezTo>
                  <a:cubicBezTo>
                    <a:pt x="273" y="752"/>
                    <a:pt x="274" y="754"/>
                    <a:pt x="273" y="754"/>
                  </a:cubicBezTo>
                  <a:cubicBezTo>
                    <a:pt x="273" y="755"/>
                    <a:pt x="271" y="754"/>
                    <a:pt x="271" y="754"/>
                  </a:cubicBezTo>
                  <a:cubicBezTo>
                    <a:pt x="270" y="755"/>
                    <a:pt x="268" y="757"/>
                    <a:pt x="268" y="758"/>
                  </a:cubicBezTo>
                  <a:cubicBezTo>
                    <a:pt x="268" y="760"/>
                    <a:pt x="266" y="759"/>
                    <a:pt x="265" y="760"/>
                  </a:cubicBezTo>
                  <a:cubicBezTo>
                    <a:pt x="265" y="760"/>
                    <a:pt x="265" y="762"/>
                    <a:pt x="265" y="763"/>
                  </a:cubicBezTo>
                  <a:cubicBezTo>
                    <a:pt x="264" y="763"/>
                    <a:pt x="263" y="762"/>
                    <a:pt x="262" y="763"/>
                  </a:cubicBezTo>
                  <a:cubicBezTo>
                    <a:pt x="261" y="763"/>
                    <a:pt x="260" y="765"/>
                    <a:pt x="259" y="765"/>
                  </a:cubicBezTo>
                  <a:cubicBezTo>
                    <a:pt x="259" y="766"/>
                    <a:pt x="257" y="768"/>
                    <a:pt x="257" y="768"/>
                  </a:cubicBezTo>
                  <a:cubicBezTo>
                    <a:pt x="256" y="769"/>
                    <a:pt x="252" y="770"/>
                    <a:pt x="252" y="770"/>
                  </a:cubicBezTo>
                  <a:cubicBezTo>
                    <a:pt x="251" y="769"/>
                    <a:pt x="251" y="769"/>
                    <a:pt x="250" y="770"/>
                  </a:cubicBezTo>
                  <a:cubicBezTo>
                    <a:pt x="248" y="771"/>
                    <a:pt x="247" y="770"/>
                    <a:pt x="244" y="771"/>
                  </a:cubicBezTo>
                  <a:cubicBezTo>
                    <a:pt x="243" y="771"/>
                    <a:pt x="234" y="775"/>
                    <a:pt x="231" y="771"/>
                  </a:cubicBezTo>
                  <a:cubicBezTo>
                    <a:pt x="229" y="771"/>
                    <a:pt x="231" y="773"/>
                    <a:pt x="231" y="772"/>
                  </a:cubicBezTo>
                  <a:cubicBezTo>
                    <a:pt x="229" y="776"/>
                    <a:pt x="226" y="773"/>
                    <a:pt x="222" y="774"/>
                  </a:cubicBezTo>
                  <a:cubicBezTo>
                    <a:pt x="220" y="774"/>
                    <a:pt x="221" y="775"/>
                    <a:pt x="222" y="775"/>
                  </a:cubicBezTo>
                  <a:cubicBezTo>
                    <a:pt x="220" y="777"/>
                    <a:pt x="213" y="774"/>
                    <a:pt x="209" y="774"/>
                  </a:cubicBezTo>
                  <a:cubicBezTo>
                    <a:pt x="209" y="767"/>
                    <a:pt x="203" y="763"/>
                    <a:pt x="206" y="757"/>
                  </a:cubicBezTo>
                  <a:cubicBezTo>
                    <a:pt x="203" y="754"/>
                    <a:pt x="200" y="752"/>
                    <a:pt x="200" y="746"/>
                  </a:cubicBezTo>
                  <a:cubicBezTo>
                    <a:pt x="196" y="750"/>
                    <a:pt x="200" y="748"/>
                    <a:pt x="198" y="742"/>
                  </a:cubicBezTo>
                  <a:cubicBezTo>
                    <a:pt x="196" y="735"/>
                    <a:pt x="187" y="730"/>
                    <a:pt x="189" y="722"/>
                  </a:cubicBezTo>
                  <a:cubicBezTo>
                    <a:pt x="188" y="721"/>
                    <a:pt x="188" y="725"/>
                    <a:pt x="188" y="725"/>
                  </a:cubicBezTo>
                  <a:cubicBezTo>
                    <a:pt x="185" y="724"/>
                    <a:pt x="188" y="715"/>
                    <a:pt x="185" y="719"/>
                  </a:cubicBezTo>
                  <a:cubicBezTo>
                    <a:pt x="183" y="717"/>
                    <a:pt x="183" y="712"/>
                    <a:pt x="184" y="709"/>
                  </a:cubicBezTo>
                  <a:cubicBezTo>
                    <a:pt x="184" y="705"/>
                    <a:pt x="185" y="702"/>
                    <a:pt x="182" y="697"/>
                  </a:cubicBezTo>
                  <a:cubicBezTo>
                    <a:pt x="183" y="695"/>
                    <a:pt x="179" y="696"/>
                    <a:pt x="178" y="695"/>
                  </a:cubicBezTo>
                  <a:cubicBezTo>
                    <a:pt x="177" y="694"/>
                    <a:pt x="182" y="691"/>
                    <a:pt x="175" y="693"/>
                  </a:cubicBezTo>
                  <a:cubicBezTo>
                    <a:pt x="175" y="692"/>
                    <a:pt x="176" y="689"/>
                    <a:pt x="175" y="688"/>
                  </a:cubicBezTo>
                  <a:cubicBezTo>
                    <a:pt x="175" y="688"/>
                    <a:pt x="173" y="689"/>
                    <a:pt x="172" y="688"/>
                  </a:cubicBezTo>
                  <a:cubicBezTo>
                    <a:pt x="172" y="688"/>
                    <a:pt x="176" y="683"/>
                    <a:pt x="171" y="684"/>
                  </a:cubicBezTo>
                  <a:cubicBezTo>
                    <a:pt x="171" y="682"/>
                    <a:pt x="173" y="681"/>
                    <a:pt x="172" y="678"/>
                  </a:cubicBezTo>
                  <a:cubicBezTo>
                    <a:pt x="170" y="677"/>
                    <a:pt x="173" y="672"/>
                    <a:pt x="168" y="673"/>
                  </a:cubicBezTo>
                  <a:cubicBezTo>
                    <a:pt x="168" y="660"/>
                    <a:pt x="169" y="656"/>
                    <a:pt x="175" y="648"/>
                  </a:cubicBezTo>
                  <a:cubicBezTo>
                    <a:pt x="174" y="646"/>
                    <a:pt x="177" y="640"/>
                    <a:pt x="174" y="641"/>
                  </a:cubicBezTo>
                  <a:cubicBezTo>
                    <a:pt x="174" y="638"/>
                    <a:pt x="177" y="640"/>
                    <a:pt x="178" y="639"/>
                  </a:cubicBezTo>
                  <a:cubicBezTo>
                    <a:pt x="179" y="639"/>
                    <a:pt x="178" y="636"/>
                    <a:pt x="179" y="636"/>
                  </a:cubicBezTo>
                  <a:cubicBezTo>
                    <a:pt x="179" y="634"/>
                    <a:pt x="178" y="621"/>
                    <a:pt x="177" y="625"/>
                  </a:cubicBezTo>
                  <a:cubicBezTo>
                    <a:pt x="174" y="623"/>
                    <a:pt x="175" y="619"/>
                    <a:pt x="175" y="617"/>
                  </a:cubicBezTo>
                  <a:cubicBezTo>
                    <a:pt x="175" y="613"/>
                    <a:pt x="176" y="610"/>
                    <a:pt x="175" y="607"/>
                  </a:cubicBezTo>
                  <a:cubicBezTo>
                    <a:pt x="175" y="605"/>
                    <a:pt x="173" y="606"/>
                    <a:pt x="172" y="606"/>
                  </a:cubicBezTo>
                  <a:cubicBezTo>
                    <a:pt x="172" y="605"/>
                    <a:pt x="174" y="604"/>
                    <a:pt x="174" y="603"/>
                  </a:cubicBezTo>
                  <a:cubicBezTo>
                    <a:pt x="174" y="603"/>
                    <a:pt x="172" y="602"/>
                    <a:pt x="172" y="601"/>
                  </a:cubicBezTo>
                  <a:cubicBezTo>
                    <a:pt x="172" y="598"/>
                    <a:pt x="171" y="599"/>
                    <a:pt x="170" y="597"/>
                  </a:cubicBezTo>
                  <a:cubicBezTo>
                    <a:pt x="169" y="597"/>
                    <a:pt x="170" y="595"/>
                    <a:pt x="170" y="594"/>
                  </a:cubicBezTo>
                  <a:cubicBezTo>
                    <a:pt x="169" y="594"/>
                    <a:pt x="166" y="594"/>
                    <a:pt x="167" y="593"/>
                  </a:cubicBezTo>
                  <a:cubicBezTo>
                    <a:pt x="167" y="593"/>
                    <a:pt x="168" y="593"/>
                    <a:pt x="168" y="593"/>
                  </a:cubicBezTo>
                  <a:cubicBezTo>
                    <a:pt x="166" y="590"/>
                    <a:pt x="165" y="589"/>
                    <a:pt x="161" y="587"/>
                  </a:cubicBezTo>
                  <a:cubicBezTo>
                    <a:pt x="160" y="587"/>
                    <a:pt x="161" y="586"/>
                    <a:pt x="160" y="586"/>
                  </a:cubicBezTo>
                  <a:cubicBezTo>
                    <a:pt x="158" y="586"/>
                    <a:pt x="158" y="582"/>
                    <a:pt x="156" y="583"/>
                  </a:cubicBezTo>
                  <a:cubicBezTo>
                    <a:pt x="153" y="571"/>
                    <a:pt x="156" y="561"/>
                    <a:pt x="156" y="548"/>
                  </a:cubicBezTo>
                  <a:cubicBezTo>
                    <a:pt x="155" y="545"/>
                    <a:pt x="152" y="550"/>
                    <a:pt x="153" y="544"/>
                  </a:cubicBezTo>
                  <a:cubicBezTo>
                    <a:pt x="145" y="544"/>
                    <a:pt x="138" y="543"/>
                    <a:pt x="133" y="541"/>
                  </a:cubicBezTo>
                  <a:cubicBezTo>
                    <a:pt x="135" y="533"/>
                    <a:pt x="129" y="542"/>
                    <a:pt x="130" y="534"/>
                  </a:cubicBezTo>
                  <a:cubicBezTo>
                    <a:pt x="124" y="532"/>
                    <a:pt x="123" y="531"/>
                    <a:pt x="115" y="533"/>
                  </a:cubicBezTo>
                  <a:cubicBezTo>
                    <a:pt x="114" y="533"/>
                    <a:pt x="111" y="533"/>
                    <a:pt x="109" y="534"/>
                  </a:cubicBezTo>
                  <a:cubicBezTo>
                    <a:pt x="109" y="534"/>
                    <a:pt x="105" y="536"/>
                    <a:pt x="101" y="535"/>
                  </a:cubicBezTo>
                  <a:cubicBezTo>
                    <a:pt x="103" y="539"/>
                    <a:pt x="105" y="537"/>
                    <a:pt x="98" y="538"/>
                  </a:cubicBezTo>
                  <a:cubicBezTo>
                    <a:pt x="93" y="539"/>
                    <a:pt x="90" y="541"/>
                    <a:pt x="83" y="541"/>
                  </a:cubicBezTo>
                  <a:cubicBezTo>
                    <a:pt x="80" y="541"/>
                    <a:pt x="80" y="540"/>
                    <a:pt x="78" y="540"/>
                  </a:cubicBezTo>
                  <a:cubicBezTo>
                    <a:pt x="69" y="539"/>
                    <a:pt x="60" y="544"/>
                    <a:pt x="52" y="542"/>
                  </a:cubicBezTo>
                  <a:cubicBezTo>
                    <a:pt x="52" y="538"/>
                    <a:pt x="47" y="539"/>
                    <a:pt x="45" y="538"/>
                  </a:cubicBezTo>
                  <a:cubicBezTo>
                    <a:pt x="44" y="538"/>
                    <a:pt x="45" y="536"/>
                    <a:pt x="45" y="535"/>
                  </a:cubicBezTo>
                  <a:cubicBezTo>
                    <a:pt x="44" y="535"/>
                    <a:pt x="41" y="536"/>
                    <a:pt x="41" y="535"/>
                  </a:cubicBezTo>
                  <a:cubicBezTo>
                    <a:pt x="40" y="535"/>
                    <a:pt x="41" y="533"/>
                    <a:pt x="41" y="533"/>
                  </a:cubicBezTo>
                  <a:cubicBezTo>
                    <a:pt x="39" y="532"/>
                    <a:pt x="38" y="533"/>
                    <a:pt x="38" y="531"/>
                  </a:cubicBezTo>
                  <a:cubicBezTo>
                    <a:pt x="38" y="531"/>
                    <a:pt x="35" y="529"/>
                    <a:pt x="35" y="528"/>
                  </a:cubicBezTo>
                  <a:cubicBezTo>
                    <a:pt x="34" y="528"/>
                    <a:pt x="35" y="527"/>
                    <a:pt x="34" y="527"/>
                  </a:cubicBezTo>
                  <a:cubicBezTo>
                    <a:pt x="32" y="527"/>
                    <a:pt x="33" y="525"/>
                    <a:pt x="32" y="524"/>
                  </a:cubicBezTo>
                  <a:cubicBezTo>
                    <a:pt x="31" y="523"/>
                    <a:pt x="30" y="524"/>
                    <a:pt x="29" y="523"/>
                  </a:cubicBezTo>
                  <a:cubicBezTo>
                    <a:pt x="29" y="522"/>
                    <a:pt x="30" y="521"/>
                    <a:pt x="29" y="520"/>
                  </a:cubicBezTo>
                  <a:cubicBezTo>
                    <a:pt x="28" y="519"/>
                    <a:pt x="26" y="521"/>
                    <a:pt x="26" y="519"/>
                  </a:cubicBezTo>
                  <a:cubicBezTo>
                    <a:pt x="26" y="518"/>
                    <a:pt x="28" y="516"/>
                    <a:pt x="28" y="517"/>
                  </a:cubicBezTo>
                  <a:cubicBezTo>
                    <a:pt x="26" y="512"/>
                    <a:pt x="20" y="514"/>
                    <a:pt x="21" y="509"/>
                  </a:cubicBezTo>
                  <a:cubicBezTo>
                    <a:pt x="14" y="511"/>
                    <a:pt x="17" y="503"/>
                    <a:pt x="11" y="505"/>
                  </a:cubicBezTo>
                  <a:cubicBezTo>
                    <a:pt x="12" y="503"/>
                    <a:pt x="13" y="502"/>
                    <a:pt x="12" y="500"/>
                  </a:cubicBezTo>
                  <a:cubicBezTo>
                    <a:pt x="12" y="498"/>
                    <a:pt x="9" y="499"/>
                    <a:pt x="7" y="499"/>
                  </a:cubicBezTo>
                  <a:cubicBezTo>
                    <a:pt x="8" y="496"/>
                    <a:pt x="4" y="496"/>
                    <a:pt x="4" y="495"/>
                  </a:cubicBezTo>
                  <a:cubicBezTo>
                    <a:pt x="4" y="492"/>
                    <a:pt x="6" y="493"/>
                    <a:pt x="4" y="489"/>
                  </a:cubicBezTo>
                  <a:cubicBezTo>
                    <a:pt x="4" y="488"/>
                    <a:pt x="3" y="489"/>
                    <a:pt x="3" y="488"/>
                  </a:cubicBezTo>
                  <a:cubicBezTo>
                    <a:pt x="3" y="487"/>
                    <a:pt x="1" y="483"/>
                    <a:pt x="0" y="482"/>
                  </a:cubicBezTo>
                  <a:cubicBezTo>
                    <a:pt x="0" y="480"/>
                    <a:pt x="3" y="482"/>
                    <a:pt x="4" y="481"/>
                  </a:cubicBezTo>
                  <a:cubicBezTo>
                    <a:pt x="5" y="480"/>
                    <a:pt x="4" y="476"/>
                    <a:pt x="7" y="476"/>
                  </a:cubicBezTo>
                  <a:cubicBezTo>
                    <a:pt x="7" y="453"/>
                    <a:pt x="7" y="453"/>
                    <a:pt x="7" y="453"/>
                  </a:cubicBezTo>
                  <a:cubicBezTo>
                    <a:pt x="7" y="451"/>
                    <a:pt x="4" y="452"/>
                    <a:pt x="4" y="451"/>
                  </a:cubicBezTo>
                  <a:cubicBezTo>
                    <a:pt x="4" y="451"/>
                    <a:pt x="5" y="449"/>
                    <a:pt x="5" y="448"/>
                  </a:cubicBezTo>
                  <a:cubicBezTo>
                    <a:pt x="6" y="446"/>
                    <a:pt x="4" y="445"/>
                    <a:pt x="4" y="443"/>
                  </a:cubicBezTo>
                  <a:cubicBezTo>
                    <a:pt x="9" y="449"/>
                    <a:pt x="4" y="433"/>
                    <a:pt x="10" y="439"/>
                  </a:cubicBezTo>
                  <a:cubicBezTo>
                    <a:pt x="11" y="437"/>
                    <a:pt x="9" y="432"/>
                    <a:pt x="11" y="430"/>
                  </a:cubicBezTo>
                  <a:cubicBezTo>
                    <a:pt x="11" y="430"/>
                    <a:pt x="14" y="430"/>
                    <a:pt x="14" y="430"/>
                  </a:cubicBezTo>
                  <a:cubicBezTo>
                    <a:pt x="14" y="429"/>
                    <a:pt x="12" y="428"/>
                    <a:pt x="12" y="426"/>
                  </a:cubicBezTo>
                  <a:cubicBezTo>
                    <a:pt x="18" y="425"/>
                    <a:pt x="17" y="417"/>
                    <a:pt x="22" y="416"/>
                  </a:cubicBezTo>
                  <a:cubicBezTo>
                    <a:pt x="22" y="411"/>
                    <a:pt x="27" y="411"/>
                    <a:pt x="26" y="406"/>
                  </a:cubicBezTo>
                  <a:cubicBezTo>
                    <a:pt x="29" y="407"/>
                    <a:pt x="29" y="405"/>
                    <a:pt x="29" y="404"/>
                  </a:cubicBezTo>
                  <a:cubicBezTo>
                    <a:pt x="38" y="403"/>
                    <a:pt x="44" y="400"/>
                    <a:pt x="43" y="389"/>
                  </a:cubicBezTo>
                  <a:cubicBezTo>
                    <a:pt x="49" y="391"/>
                    <a:pt x="44" y="382"/>
                    <a:pt x="49" y="382"/>
                  </a:cubicBezTo>
                  <a:cubicBezTo>
                    <a:pt x="49" y="374"/>
                    <a:pt x="49" y="374"/>
                    <a:pt x="49" y="374"/>
                  </a:cubicBezTo>
                  <a:cubicBezTo>
                    <a:pt x="51" y="374"/>
                    <a:pt x="52" y="372"/>
                    <a:pt x="55" y="373"/>
                  </a:cubicBezTo>
                  <a:cubicBezTo>
                    <a:pt x="57" y="370"/>
                    <a:pt x="59" y="368"/>
                    <a:pt x="62" y="364"/>
                  </a:cubicBezTo>
                  <a:cubicBezTo>
                    <a:pt x="62" y="363"/>
                    <a:pt x="63" y="364"/>
                    <a:pt x="63" y="363"/>
                  </a:cubicBezTo>
                  <a:cubicBezTo>
                    <a:pt x="63" y="361"/>
                    <a:pt x="67" y="361"/>
                    <a:pt x="66" y="359"/>
                  </a:cubicBezTo>
                  <a:cubicBezTo>
                    <a:pt x="72" y="360"/>
                    <a:pt x="73" y="355"/>
                    <a:pt x="78" y="356"/>
                  </a:cubicBezTo>
                  <a:cubicBezTo>
                    <a:pt x="76" y="361"/>
                    <a:pt x="85" y="356"/>
                    <a:pt x="83" y="361"/>
                  </a:cubicBezTo>
                  <a:cubicBezTo>
                    <a:pt x="85" y="358"/>
                    <a:pt x="97" y="363"/>
                    <a:pt x="97" y="357"/>
                  </a:cubicBezTo>
                  <a:cubicBezTo>
                    <a:pt x="103" y="356"/>
                    <a:pt x="109" y="355"/>
                    <a:pt x="112" y="350"/>
                  </a:cubicBezTo>
                  <a:cubicBezTo>
                    <a:pt x="114" y="350"/>
                    <a:pt x="116" y="350"/>
                    <a:pt x="116" y="349"/>
                  </a:cubicBezTo>
                  <a:cubicBezTo>
                    <a:pt x="119" y="349"/>
                    <a:pt x="119" y="350"/>
                    <a:pt x="122" y="350"/>
                  </a:cubicBezTo>
                  <a:cubicBezTo>
                    <a:pt x="125" y="350"/>
                    <a:pt x="128" y="349"/>
                    <a:pt x="130" y="349"/>
                  </a:cubicBezTo>
                  <a:cubicBezTo>
                    <a:pt x="130" y="349"/>
                    <a:pt x="131" y="350"/>
                    <a:pt x="132" y="350"/>
                  </a:cubicBezTo>
                  <a:cubicBezTo>
                    <a:pt x="135" y="350"/>
                    <a:pt x="141" y="353"/>
                    <a:pt x="147" y="352"/>
                  </a:cubicBezTo>
                  <a:cubicBezTo>
                    <a:pt x="150" y="351"/>
                    <a:pt x="154" y="347"/>
                    <a:pt x="157" y="350"/>
                  </a:cubicBezTo>
                  <a:cubicBezTo>
                    <a:pt x="159" y="353"/>
                    <a:pt x="158" y="350"/>
                    <a:pt x="163" y="350"/>
                  </a:cubicBezTo>
                  <a:cubicBezTo>
                    <a:pt x="163" y="351"/>
                    <a:pt x="164" y="352"/>
                    <a:pt x="164" y="353"/>
                  </a:cubicBezTo>
                  <a:cubicBezTo>
                    <a:pt x="164" y="353"/>
                    <a:pt x="161" y="354"/>
                    <a:pt x="161" y="354"/>
                  </a:cubicBezTo>
                  <a:cubicBezTo>
                    <a:pt x="161" y="356"/>
                    <a:pt x="162" y="355"/>
                    <a:pt x="163" y="356"/>
                  </a:cubicBezTo>
                  <a:cubicBezTo>
                    <a:pt x="163" y="357"/>
                    <a:pt x="161" y="357"/>
                    <a:pt x="161" y="357"/>
                  </a:cubicBezTo>
                  <a:cubicBezTo>
                    <a:pt x="161" y="358"/>
                    <a:pt x="163" y="359"/>
                    <a:pt x="163" y="360"/>
                  </a:cubicBezTo>
                  <a:cubicBezTo>
                    <a:pt x="162" y="364"/>
                    <a:pt x="160" y="366"/>
                    <a:pt x="164" y="371"/>
                  </a:cubicBezTo>
                  <a:cubicBezTo>
                    <a:pt x="165" y="374"/>
                    <a:pt x="166" y="370"/>
                    <a:pt x="168" y="373"/>
                  </a:cubicBezTo>
                  <a:cubicBezTo>
                    <a:pt x="168" y="374"/>
                    <a:pt x="171" y="373"/>
                    <a:pt x="171" y="374"/>
                  </a:cubicBezTo>
                  <a:cubicBezTo>
                    <a:pt x="171" y="374"/>
                    <a:pt x="171" y="377"/>
                    <a:pt x="171" y="377"/>
                  </a:cubicBezTo>
                  <a:cubicBezTo>
                    <a:pt x="172" y="378"/>
                    <a:pt x="175" y="376"/>
                    <a:pt x="175" y="378"/>
                  </a:cubicBezTo>
                  <a:cubicBezTo>
                    <a:pt x="180" y="376"/>
                    <a:pt x="183" y="382"/>
                    <a:pt x="185" y="378"/>
                  </a:cubicBezTo>
                  <a:cubicBezTo>
                    <a:pt x="187" y="378"/>
                    <a:pt x="186" y="381"/>
                    <a:pt x="186" y="381"/>
                  </a:cubicBezTo>
                  <a:cubicBezTo>
                    <a:pt x="189" y="383"/>
                    <a:pt x="190" y="381"/>
                    <a:pt x="193" y="382"/>
                  </a:cubicBezTo>
                  <a:cubicBezTo>
                    <a:pt x="194" y="383"/>
                    <a:pt x="194" y="385"/>
                    <a:pt x="195" y="385"/>
                  </a:cubicBezTo>
                  <a:cubicBezTo>
                    <a:pt x="195" y="386"/>
                    <a:pt x="197" y="385"/>
                    <a:pt x="198" y="385"/>
                  </a:cubicBezTo>
                  <a:cubicBezTo>
                    <a:pt x="199" y="387"/>
                    <a:pt x="200" y="386"/>
                    <a:pt x="202" y="387"/>
                  </a:cubicBezTo>
                  <a:cubicBezTo>
                    <a:pt x="202" y="387"/>
                    <a:pt x="203" y="389"/>
                    <a:pt x="203" y="389"/>
                  </a:cubicBezTo>
                  <a:cubicBezTo>
                    <a:pt x="204" y="390"/>
                    <a:pt x="206" y="388"/>
                    <a:pt x="207" y="388"/>
                  </a:cubicBezTo>
                  <a:cubicBezTo>
                    <a:pt x="207" y="388"/>
                    <a:pt x="208" y="389"/>
                    <a:pt x="209" y="389"/>
                  </a:cubicBezTo>
                  <a:cubicBezTo>
                    <a:pt x="210" y="390"/>
                    <a:pt x="211" y="389"/>
                    <a:pt x="212" y="389"/>
                  </a:cubicBezTo>
                  <a:cubicBezTo>
                    <a:pt x="212" y="388"/>
                    <a:pt x="214" y="388"/>
                    <a:pt x="214" y="387"/>
                  </a:cubicBezTo>
                  <a:cubicBezTo>
                    <a:pt x="214" y="387"/>
                    <a:pt x="217" y="386"/>
                    <a:pt x="216" y="385"/>
                  </a:cubicBezTo>
                  <a:cubicBezTo>
                    <a:pt x="212" y="382"/>
                    <a:pt x="220" y="383"/>
                    <a:pt x="220" y="378"/>
                  </a:cubicBezTo>
                  <a:cubicBezTo>
                    <a:pt x="224" y="379"/>
                    <a:pt x="224" y="376"/>
                    <a:pt x="229" y="377"/>
                  </a:cubicBezTo>
                  <a:cubicBezTo>
                    <a:pt x="229" y="377"/>
                    <a:pt x="230" y="378"/>
                    <a:pt x="230" y="378"/>
                  </a:cubicBezTo>
                  <a:cubicBezTo>
                    <a:pt x="232" y="379"/>
                    <a:pt x="234" y="378"/>
                    <a:pt x="236" y="378"/>
                  </a:cubicBezTo>
                  <a:cubicBezTo>
                    <a:pt x="236" y="378"/>
                    <a:pt x="238" y="381"/>
                    <a:pt x="238" y="381"/>
                  </a:cubicBezTo>
                  <a:cubicBezTo>
                    <a:pt x="239" y="381"/>
                    <a:pt x="241" y="379"/>
                    <a:pt x="243" y="380"/>
                  </a:cubicBezTo>
                  <a:cubicBezTo>
                    <a:pt x="243" y="380"/>
                    <a:pt x="242" y="382"/>
                    <a:pt x="243" y="382"/>
                  </a:cubicBezTo>
                  <a:cubicBezTo>
                    <a:pt x="244" y="383"/>
                    <a:pt x="246" y="380"/>
                    <a:pt x="248" y="381"/>
                  </a:cubicBezTo>
                  <a:cubicBezTo>
                    <a:pt x="249" y="382"/>
                    <a:pt x="245" y="383"/>
                    <a:pt x="245" y="382"/>
                  </a:cubicBezTo>
                  <a:cubicBezTo>
                    <a:pt x="246" y="385"/>
                    <a:pt x="255" y="385"/>
                    <a:pt x="259" y="385"/>
                  </a:cubicBezTo>
                  <a:cubicBezTo>
                    <a:pt x="259" y="391"/>
                    <a:pt x="271" y="389"/>
                    <a:pt x="273" y="385"/>
                  </a:cubicBezTo>
                  <a:cubicBezTo>
                    <a:pt x="274" y="387"/>
                    <a:pt x="280" y="384"/>
                    <a:pt x="282" y="385"/>
                  </a:cubicBezTo>
                  <a:cubicBezTo>
                    <a:pt x="283" y="387"/>
                    <a:pt x="282" y="385"/>
                    <a:pt x="285" y="385"/>
                  </a:cubicBezTo>
                  <a:cubicBezTo>
                    <a:pt x="287" y="386"/>
                    <a:pt x="289" y="387"/>
                    <a:pt x="292" y="387"/>
                  </a:cubicBezTo>
                  <a:cubicBezTo>
                    <a:pt x="294" y="386"/>
                    <a:pt x="295" y="384"/>
                    <a:pt x="299" y="384"/>
                  </a:cubicBezTo>
                  <a:cubicBezTo>
                    <a:pt x="300" y="381"/>
                    <a:pt x="299" y="376"/>
                    <a:pt x="303" y="375"/>
                  </a:cubicBezTo>
                  <a:cubicBezTo>
                    <a:pt x="303" y="373"/>
                    <a:pt x="301" y="373"/>
                    <a:pt x="301" y="370"/>
                  </a:cubicBezTo>
                  <a:cubicBezTo>
                    <a:pt x="306" y="370"/>
                    <a:pt x="306" y="361"/>
                    <a:pt x="310" y="366"/>
                  </a:cubicBezTo>
                  <a:cubicBezTo>
                    <a:pt x="311" y="360"/>
                    <a:pt x="308" y="359"/>
                    <a:pt x="304" y="359"/>
                  </a:cubicBezTo>
                  <a:cubicBezTo>
                    <a:pt x="305" y="357"/>
                    <a:pt x="306" y="355"/>
                    <a:pt x="306" y="353"/>
                  </a:cubicBezTo>
                  <a:cubicBezTo>
                    <a:pt x="304" y="349"/>
                    <a:pt x="296" y="352"/>
                    <a:pt x="294" y="347"/>
                  </a:cubicBezTo>
                  <a:cubicBezTo>
                    <a:pt x="292" y="349"/>
                    <a:pt x="287" y="349"/>
                    <a:pt x="286" y="352"/>
                  </a:cubicBezTo>
                  <a:cubicBezTo>
                    <a:pt x="284" y="352"/>
                    <a:pt x="285" y="349"/>
                    <a:pt x="285" y="349"/>
                  </a:cubicBezTo>
                  <a:cubicBezTo>
                    <a:pt x="282" y="347"/>
                    <a:pt x="278" y="350"/>
                    <a:pt x="275" y="349"/>
                  </a:cubicBezTo>
                  <a:cubicBezTo>
                    <a:pt x="273" y="350"/>
                    <a:pt x="273" y="352"/>
                    <a:pt x="271" y="352"/>
                  </a:cubicBezTo>
                  <a:cubicBezTo>
                    <a:pt x="267" y="352"/>
                    <a:pt x="267" y="346"/>
                    <a:pt x="261" y="347"/>
                  </a:cubicBezTo>
                  <a:cubicBezTo>
                    <a:pt x="261" y="345"/>
                    <a:pt x="259" y="344"/>
                    <a:pt x="259" y="342"/>
                  </a:cubicBezTo>
                  <a:cubicBezTo>
                    <a:pt x="258" y="342"/>
                    <a:pt x="257" y="342"/>
                    <a:pt x="257" y="340"/>
                  </a:cubicBezTo>
                  <a:cubicBezTo>
                    <a:pt x="256" y="339"/>
                    <a:pt x="254" y="338"/>
                    <a:pt x="251" y="338"/>
                  </a:cubicBezTo>
                  <a:cubicBezTo>
                    <a:pt x="254" y="334"/>
                    <a:pt x="252" y="326"/>
                    <a:pt x="251" y="322"/>
                  </a:cubicBezTo>
                  <a:cubicBezTo>
                    <a:pt x="247" y="325"/>
                    <a:pt x="243" y="319"/>
                    <a:pt x="243" y="326"/>
                  </a:cubicBezTo>
                  <a:cubicBezTo>
                    <a:pt x="238" y="324"/>
                    <a:pt x="238" y="328"/>
                    <a:pt x="234" y="325"/>
                  </a:cubicBezTo>
                  <a:cubicBezTo>
                    <a:pt x="234" y="327"/>
                    <a:pt x="234" y="327"/>
                    <a:pt x="233" y="328"/>
                  </a:cubicBezTo>
                  <a:cubicBezTo>
                    <a:pt x="234" y="329"/>
                    <a:pt x="235" y="329"/>
                    <a:pt x="236" y="331"/>
                  </a:cubicBezTo>
                  <a:cubicBezTo>
                    <a:pt x="236" y="332"/>
                    <a:pt x="235" y="334"/>
                    <a:pt x="238" y="333"/>
                  </a:cubicBezTo>
                  <a:cubicBezTo>
                    <a:pt x="237" y="338"/>
                    <a:pt x="237" y="336"/>
                    <a:pt x="240" y="339"/>
                  </a:cubicBezTo>
                  <a:cubicBezTo>
                    <a:pt x="241" y="342"/>
                    <a:pt x="238" y="341"/>
                    <a:pt x="237" y="342"/>
                  </a:cubicBezTo>
                  <a:cubicBezTo>
                    <a:pt x="237" y="342"/>
                    <a:pt x="235" y="347"/>
                    <a:pt x="234" y="346"/>
                  </a:cubicBezTo>
                  <a:cubicBezTo>
                    <a:pt x="231" y="343"/>
                    <a:pt x="234" y="350"/>
                    <a:pt x="229" y="349"/>
                  </a:cubicBezTo>
                  <a:cubicBezTo>
                    <a:pt x="228" y="348"/>
                    <a:pt x="227" y="346"/>
                    <a:pt x="226" y="346"/>
                  </a:cubicBezTo>
                  <a:cubicBezTo>
                    <a:pt x="225" y="344"/>
                    <a:pt x="227" y="343"/>
                    <a:pt x="229" y="343"/>
                  </a:cubicBezTo>
                  <a:cubicBezTo>
                    <a:pt x="227" y="341"/>
                    <a:pt x="222" y="340"/>
                    <a:pt x="226" y="336"/>
                  </a:cubicBezTo>
                  <a:cubicBezTo>
                    <a:pt x="224" y="335"/>
                    <a:pt x="221" y="337"/>
                    <a:pt x="220" y="336"/>
                  </a:cubicBezTo>
                  <a:cubicBezTo>
                    <a:pt x="219" y="335"/>
                    <a:pt x="223" y="335"/>
                    <a:pt x="223" y="335"/>
                  </a:cubicBezTo>
                  <a:cubicBezTo>
                    <a:pt x="223" y="335"/>
                    <a:pt x="219" y="331"/>
                    <a:pt x="216" y="329"/>
                  </a:cubicBezTo>
                  <a:cubicBezTo>
                    <a:pt x="217" y="323"/>
                    <a:pt x="213" y="321"/>
                    <a:pt x="213" y="315"/>
                  </a:cubicBezTo>
                  <a:cubicBezTo>
                    <a:pt x="214" y="313"/>
                    <a:pt x="209" y="315"/>
                    <a:pt x="209" y="314"/>
                  </a:cubicBezTo>
                  <a:cubicBezTo>
                    <a:pt x="209" y="313"/>
                    <a:pt x="211" y="311"/>
                    <a:pt x="210" y="311"/>
                  </a:cubicBezTo>
                  <a:cubicBezTo>
                    <a:pt x="207" y="309"/>
                    <a:pt x="207" y="311"/>
                    <a:pt x="205" y="310"/>
                  </a:cubicBezTo>
                  <a:cubicBezTo>
                    <a:pt x="204" y="309"/>
                    <a:pt x="206" y="308"/>
                    <a:pt x="206" y="307"/>
                  </a:cubicBezTo>
                  <a:cubicBezTo>
                    <a:pt x="206" y="306"/>
                    <a:pt x="204" y="308"/>
                    <a:pt x="205" y="308"/>
                  </a:cubicBezTo>
                  <a:cubicBezTo>
                    <a:pt x="203" y="308"/>
                    <a:pt x="204" y="306"/>
                    <a:pt x="203" y="305"/>
                  </a:cubicBezTo>
                  <a:cubicBezTo>
                    <a:pt x="198" y="306"/>
                    <a:pt x="198" y="302"/>
                    <a:pt x="192" y="303"/>
                  </a:cubicBezTo>
                  <a:cubicBezTo>
                    <a:pt x="192" y="301"/>
                    <a:pt x="190" y="301"/>
                    <a:pt x="189" y="300"/>
                  </a:cubicBezTo>
                  <a:cubicBezTo>
                    <a:pt x="189" y="299"/>
                    <a:pt x="190" y="297"/>
                    <a:pt x="189" y="297"/>
                  </a:cubicBezTo>
                  <a:cubicBezTo>
                    <a:pt x="189" y="296"/>
                    <a:pt x="187" y="297"/>
                    <a:pt x="186" y="297"/>
                  </a:cubicBezTo>
                  <a:cubicBezTo>
                    <a:pt x="186" y="297"/>
                    <a:pt x="186" y="291"/>
                    <a:pt x="185" y="293"/>
                  </a:cubicBezTo>
                  <a:cubicBezTo>
                    <a:pt x="184" y="294"/>
                    <a:pt x="183" y="293"/>
                    <a:pt x="182" y="291"/>
                  </a:cubicBezTo>
                  <a:cubicBezTo>
                    <a:pt x="182" y="291"/>
                    <a:pt x="180" y="290"/>
                    <a:pt x="181" y="288"/>
                  </a:cubicBezTo>
                  <a:cubicBezTo>
                    <a:pt x="176" y="289"/>
                    <a:pt x="177" y="290"/>
                    <a:pt x="172" y="288"/>
                  </a:cubicBezTo>
                  <a:cubicBezTo>
                    <a:pt x="171" y="289"/>
                    <a:pt x="171" y="291"/>
                    <a:pt x="170" y="291"/>
                  </a:cubicBezTo>
                  <a:cubicBezTo>
                    <a:pt x="168" y="295"/>
                    <a:pt x="172" y="294"/>
                    <a:pt x="172" y="297"/>
                  </a:cubicBezTo>
                  <a:cubicBezTo>
                    <a:pt x="172" y="298"/>
                    <a:pt x="175" y="301"/>
                    <a:pt x="175" y="301"/>
                  </a:cubicBezTo>
                  <a:cubicBezTo>
                    <a:pt x="176" y="302"/>
                    <a:pt x="176" y="303"/>
                    <a:pt x="178" y="303"/>
                  </a:cubicBezTo>
                  <a:cubicBezTo>
                    <a:pt x="176" y="307"/>
                    <a:pt x="181" y="306"/>
                    <a:pt x="182" y="308"/>
                  </a:cubicBezTo>
                  <a:cubicBezTo>
                    <a:pt x="183" y="309"/>
                    <a:pt x="184" y="314"/>
                    <a:pt x="185" y="312"/>
                  </a:cubicBezTo>
                  <a:cubicBezTo>
                    <a:pt x="187" y="310"/>
                    <a:pt x="185" y="313"/>
                    <a:pt x="186" y="314"/>
                  </a:cubicBezTo>
                  <a:cubicBezTo>
                    <a:pt x="188" y="315"/>
                    <a:pt x="191" y="314"/>
                    <a:pt x="192" y="318"/>
                  </a:cubicBezTo>
                  <a:cubicBezTo>
                    <a:pt x="194" y="317"/>
                    <a:pt x="194" y="319"/>
                    <a:pt x="195" y="319"/>
                  </a:cubicBezTo>
                  <a:cubicBezTo>
                    <a:pt x="196" y="319"/>
                    <a:pt x="197" y="318"/>
                    <a:pt x="196" y="318"/>
                  </a:cubicBezTo>
                  <a:cubicBezTo>
                    <a:pt x="198" y="318"/>
                    <a:pt x="198" y="322"/>
                    <a:pt x="199" y="319"/>
                  </a:cubicBezTo>
                  <a:cubicBezTo>
                    <a:pt x="202" y="319"/>
                    <a:pt x="198" y="326"/>
                    <a:pt x="203" y="324"/>
                  </a:cubicBezTo>
                  <a:cubicBezTo>
                    <a:pt x="203" y="327"/>
                    <a:pt x="197" y="324"/>
                    <a:pt x="195" y="325"/>
                  </a:cubicBezTo>
                  <a:cubicBezTo>
                    <a:pt x="196" y="326"/>
                    <a:pt x="197" y="326"/>
                    <a:pt x="198" y="328"/>
                  </a:cubicBezTo>
                  <a:cubicBezTo>
                    <a:pt x="199" y="330"/>
                    <a:pt x="195" y="335"/>
                    <a:pt x="198" y="335"/>
                  </a:cubicBezTo>
                  <a:cubicBezTo>
                    <a:pt x="196" y="337"/>
                    <a:pt x="193" y="337"/>
                    <a:pt x="191" y="338"/>
                  </a:cubicBezTo>
                  <a:cubicBezTo>
                    <a:pt x="193" y="337"/>
                    <a:pt x="191" y="332"/>
                    <a:pt x="193" y="332"/>
                  </a:cubicBezTo>
                  <a:cubicBezTo>
                    <a:pt x="192" y="331"/>
                    <a:pt x="193" y="328"/>
                    <a:pt x="191" y="328"/>
                  </a:cubicBezTo>
                  <a:cubicBezTo>
                    <a:pt x="188" y="328"/>
                    <a:pt x="192" y="326"/>
                    <a:pt x="188" y="324"/>
                  </a:cubicBezTo>
                  <a:cubicBezTo>
                    <a:pt x="186" y="323"/>
                    <a:pt x="183" y="323"/>
                    <a:pt x="184" y="319"/>
                  </a:cubicBezTo>
                  <a:cubicBezTo>
                    <a:pt x="178" y="321"/>
                    <a:pt x="177" y="317"/>
                    <a:pt x="172" y="317"/>
                  </a:cubicBezTo>
                  <a:cubicBezTo>
                    <a:pt x="172" y="313"/>
                    <a:pt x="169" y="312"/>
                    <a:pt x="167" y="308"/>
                  </a:cubicBezTo>
                  <a:cubicBezTo>
                    <a:pt x="166" y="307"/>
                    <a:pt x="165" y="308"/>
                    <a:pt x="165" y="307"/>
                  </a:cubicBezTo>
                  <a:cubicBezTo>
                    <a:pt x="165" y="305"/>
                    <a:pt x="163" y="306"/>
                    <a:pt x="163" y="305"/>
                  </a:cubicBezTo>
                  <a:cubicBezTo>
                    <a:pt x="162" y="305"/>
                    <a:pt x="163" y="303"/>
                    <a:pt x="163" y="303"/>
                  </a:cubicBezTo>
                  <a:cubicBezTo>
                    <a:pt x="161" y="302"/>
                    <a:pt x="158" y="303"/>
                    <a:pt x="157" y="303"/>
                  </a:cubicBezTo>
                  <a:cubicBezTo>
                    <a:pt x="156" y="302"/>
                    <a:pt x="159" y="301"/>
                    <a:pt x="160" y="301"/>
                  </a:cubicBezTo>
                  <a:cubicBezTo>
                    <a:pt x="158" y="298"/>
                    <a:pt x="150" y="298"/>
                    <a:pt x="146" y="300"/>
                  </a:cubicBezTo>
                  <a:cubicBezTo>
                    <a:pt x="145" y="301"/>
                    <a:pt x="148" y="301"/>
                    <a:pt x="149" y="301"/>
                  </a:cubicBezTo>
                  <a:cubicBezTo>
                    <a:pt x="147" y="303"/>
                    <a:pt x="146" y="301"/>
                    <a:pt x="144" y="303"/>
                  </a:cubicBezTo>
                  <a:cubicBezTo>
                    <a:pt x="141" y="304"/>
                    <a:pt x="141" y="309"/>
                    <a:pt x="139" y="308"/>
                  </a:cubicBezTo>
                  <a:cubicBezTo>
                    <a:pt x="133" y="308"/>
                    <a:pt x="132" y="303"/>
                    <a:pt x="125" y="304"/>
                  </a:cubicBezTo>
                  <a:cubicBezTo>
                    <a:pt x="123" y="305"/>
                    <a:pt x="123" y="308"/>
                    <a:pt x="119" y="307"/>
                  </a:cubicBezTo>
                  <a:cubicBezTo>
                    <a:pt x="119" y="317"/>
                    <a:pt x="119" y="317"/>
                    <a:pt x="119" y="317"/>
                  </a:cubicBezTo>
                  <a:cubicBezTo>
                    <a:pt x="115" y="319"/>
                    <a:pt x="106" y="317"/>
                    <a:pt x="108" y="325"/>
                  </a:cubicBezTo>
                  <a:cubicBezTo>
                    <a:pt x="99" y="323"/>
                    <a:pt x="106" y="331"/>
                    <a:pt x="98" y="331"/>
                  </a:cubicBezTo>
                  <a:cubicBezTo>
                    <a:pt x="98" y="332"/>
                    <a:pt x="103" y="336"/>
                    <a:pt x="99" y="336"/>
                  </a:cubicBezTo>
                  <a:cubicBezTo>
                    <a:pt x="99" y="341"/>
                    <a:pt x="97" y="336"/>
                    <a:pt x="94" y="340"/>
                  </a:cubicBezTo>
                  <a:cubicBezTo>
                    <a:pt x="94" y="342"/>
                    <a:pt x="94" y="343"/>
                    <a:pt x="95" y="343"/>
                  </a:cubicBezTo>
                  <a:cubicBezTo>
                    <a:pt x="95" y="346"/>
                    <a:pt x="90" y="344"/>
                    <a:pt x="88" y="345"/>
                  </a:cubicBezTo>
                  <a:cubicBezTo>
                    <a:pt x="87" y="345"/>
                    <a:pt x="87" y="348"/>
                    <a:pt x="85" y="349"/>
                  </a:cubicBezTo>
                  <a:cubicBezTo>
                    <a:pt x="81" y="351"/>
                    <a:pt x="74" y="348"/>
                    <a:pt x="70" y="353"/>
                  </a:cubicBezTo>
                  <a:cubicBezTo>
                    <a:pt x="68" y="352"/>
                    <a:pt x="67" y="349"/>
                    <a:pt x="66" y="347"/>
                  </a:cubicBezTo>
                  <a:cubicBezTo>
                    <a:pt x="60" y="346"/>
                    <a:pt x="53" y="349"/>
                    <a:pt x="50" y="347"/>
                  </a:cubicBezTo>
                  <a:cubicBezTo>
                    <a:pt x="51" y="342"/>
                    <a:pt x="53" y="336"/>
                    <a:pt x="49" y="333"/>
                  </a:cubicBezTo>
                  <a:cubicBezTo>
                    <a:pt x="48" y="331"/>
                    <a:pt x="51" y="330"/>
                    <a:pt x="52" y="328"/>
                  </a:cubicBezTo>
                  <a:cubicBezTo>
                    <a:pt x="53" y="324"/>
                    <a:pt x="50" y="319"/>
                    <a:pt x="53" y="317"/>
                  </a:cubicBezTo>
                  <a:cubicBezTo>
                    <a:pt x="52" y="313"/>
                    <a:pt x="52" y="309"/>
                    <a:pt x="49" y="308"/>
                  </a:cubicBezTo>
                  <a:cubicBezTo>
                    <a:pt x="50" y="307"/>
                    <a:pt x="52" y="307"/>
                    <a:pt x="52" y="304"/>
                  </a:cubicBezTo>
                  <a:cubicBezTo>
                    <a:pt x="55" y="305"/>
                    <a:pt x="64" y="301"/>
                    <a:pt x="63" y="307"/>
                  </a:cubicBezTo>
                  <a:cubicBezTo>
                    <a:pt x="66" y="304"/>
                    <a:pt x="80" y="310"/>
                    <a:pt x="83" y="307"/>
                  </a:cubicBezTo>
                  <a:cubicBezTo>
                    <a:pt x="84" y="305"/>
                    <a:pt x="83" y="306"/>
                    <a:pt x="85" y="307"/>
                  </a:cubicBezTo>
                  <a:cubicBezTo>
                    <a:pt x="85" y="307"/>
                    <a:pt x="86" y="305"/>
                    <a:pt x="87" y="305"/>
                  </a:cubicBezTo>
                  <a:cubicBezTo>
                    <a:pt x="87" y="305"/>
                    <a:pt x="87" y="307"/>
                    <a:pt x="87" y="307"/>
                  </a:cubicBezTo>
                  <a:cubicBezTo>
                    <a:pt x="91" y="306"/>
                    <a:pt x="93" y="304"/>
                    <a:pt x="94" y="300"/>
                  </a:cubicBezTo>
                  <a:cubicBezTo>
                    <a:pt x="94" y="298"/>
                    <a:pt x="97" y="291"/>
                    <a:pt x="94" y="287"/>
                  </a:cubicBezTo>
                  <a:cubicBezTo>
                    <a:pt x="92" y="285"/>
                    <a:pt x="95" y="285"/>
                    <a:pt x="92" y="281"/>
                  </a:cubicBezTo>
                  <a:cubicBezTo>
                    <a:pt x="92" y="280"/>
                    <a:pt x="90" y="280"/>
                    <a:pt x="88" y="280"/>
                  </a:cubicBezTo>
                  <a:cubicBezTo>
                    <a:pt x="89" y="279"/>
                    <a:pt x="90" y="278"/>
                    <a:pt x="90" y="276"/>
                  </a:cubicBezTo>
                  <a:cubicBezTo>
                    <a:pt x="88" y="275"/>
                    <a:pt x="87" y="277"/>
                    <a:pt x="87" y="277"/>
                  </a:cubicBezTo>
                  <a:cubicBezTo>
                    <a:pt x="85" y="277"/>
                    <a:pt x="87" y="275"/>
                    <a:pt x="85" y="274"/>
                  </a:cubicBezTo>
                  <a:cubicBezTo>
                    <a:pt x="84" y="274"/>
                    <a:pt x="80" y="274"/>
                    <a:pt x="78" y="273"/>
                  </a:cubicBezTo>
                  <a:cubicBezTo>
                    <a:pt x="78" y="273"/>
                    <a:pt x="78" y="272"/>
                    <a:pt x="77" y="272"/>
                  </a:cubicBezTo>
                  <a:cubicBezTo>
                    <a:pt x="75" y="272"/>
                    <a:pt x="74" y="272"/>
                    <a:pt x="74" y="270"/>
                  </a:cubicBezTo>
                  <a:cubicBezTo>
                    <a:pt x="73" y="266"/>
                    <a:pt x="77" y="269"/>
                    <a:pt x="77" y="269"/>
                  </a:cubicBezTo>
                  <a:cubicBezTo>
                    <a:pt x="81" y="267"/>
                    <a:pt x="84" y="265"/>
                    <a:pt x="92" y="266"/>
                  </a:cubicBezTo>
                  <a:cubicBezTo>
                    <a:pt x="93" y="264"/>
                    <a:pt x="91" y="263"/>
                    <a:pt x="90" y="263"/>
                  </a:cubicBezTo>
                  <a:cubicBezTo>
                    <a:pt x="91" y="259"/>
                    <a:pt x="96" y="263"/>
                    <a:pt x="98" y="263"/>
                  </a:cubicBezTo>
                  <a:cubicBezTo>
                    <a:pt x="99" y="263"/>
                    <a:pt x="102" y="260"/>
                    <a:pt x="102" y="263"/>
                  </a:cubicBezTo>
                  <a:cubicBezTo>
                    <a:pt x="105" y="261"/>
                    <a:pt x="106" y="256"/>
                    <a:pt x="111" y="256"/>
                  </a:cubicBezTo>
                  <a:cubicBezTo>
                    <a:pt x="109" y="251"/>
                    <a:pt x="115" y="254"/>
                    <a:pt x="113" y="249"/>
                  </a:cubicBezTo>
                  <a:cubicBezTo>
                    <a:pt x="122" y="249"/>
                    <a:pt x="122" y="249"/>
                    <a:pt x="122" y="249"/>
                  </a:cubicBezTo>
                  <a:cubicBezTo>
                    <a:pt x="122" y="248"/>
                    <a:pt x="120" y="248"/>
                    <a:pt x="119" y="248"/>
                  </a:cubicBezTo>
                  <a:cubicBezTo>
                    <a:pt x="120" y="246"/>
                    <a:pt x="123" y="247"/>
                    <a:pt x="122" y="242"/>
                  </a:cubicBezTo>
                  <a:cubicBezTo>
                    <a:pt x="126" y="242"/>
                    <a:pt x="125" y="245"/>
                    <a:pt x="127" y="242"/>
                  </a:cubicBezTo>
                  <a:cubicBezTo>
                    <a:pt x="124" y="235"/>
                    <a:pt x="130" y="238"/>
                    <a:pt x="130" y="231"/>
                  </a:cubicBezTo>
                  <a:cubicBezTo>
                    <a:pt x="132" y="231"/>
                    <a:pt x="134" y="231"/>
                    <a:pt x="136" y="231"/>
                  </a:cubicBezTo>
                  <a:cubicBezTo>
                    <a:pt x="138" y="231"/>
                    <a:pt x="138" y="229"/>
                    <a:pt x="139" y="228"/>
                  </a:cubicBezTo>
                  <a:cubicBezTo>
                    <a:pt x="140" y="228"/>
                    <a:pt x="140" y="229"/>
                    <a:pt x="140" y="230"/>
                  </a:cubicBezTo>
                  <a:cubicBezTo>
                    <a:pt x="142" y="230"/>
                    <a:pt x="141" y="228"/>
                    <a:pt x="142" y="228"/>
                  </a:cubicBezTo>
                  <a:cubicBezTo>
                    <a:pt x="143" y="228"/>
                    <a:pt x="146" y="229"/>
                    <a:pt x="147" y="228"/>
                  </a:cubicBezTo>
                  <a:cubicBezTo>
                    <a:pt x="149" y="228"/>
                    <a:pt x="150" y="224"/>
                    <a:pt x="153" y="225"/>
                  </a:cubicBezTo>
                  <a:cubicBezTo>
                    <a:pt x="152" y="222"/>
                    <a:pt x="148" y="223"/>
                    <a:pt x="149" y="218"/>
                  </a:cubicBezTo>
                  <a:cubicBezTo>
                    <a:pt x="152" y="218"/>
                    <a:pt x="150" y="216"/>
                    <a:pt x="150" y="211"/>
                  </a:cubicBezTo>
                  <a:cubicBezTo>
                    <a:pt x="150" y="208"/>
                    <a:pt x="152" y="205"/>
                    <a:pt x="151" y="202"/>
                  </a:cubicBezTo>
                  <a:cubicBezTo>
                    <a:pt x="157" y="202"/>
                    <a:pt x="157" y="202"/>
                    <a:pt x="157" y="202"/>
                  </a:cubicBezTo>
                  <a:cubicBezTo>
                    <a:pt x="161" y="201"/>
                    <a:pt x="154" y="198"/>
                    <a:pt x="160" y="199"/>
                  </a:cubicBezTo>
                  <a:cubicBezTo>
                    <a:pt x="160" y="200"/>
                    <a:pt x="162" y="200"/>
                    <a:pt x="163" y="200"/>
                  </a:cubicBezTo>
                  <a:cubicBezTo>
                    <a:pt x="160" y="203"/>
                    <a:pt x="160" y="200"/>
                    <a:pt x="161" y="204"/>
                  </a:cubicBezTo>
                  <a:cubicBezTo>
                    <a:pt x="162" y="207"/>
                    <a:pt x="161" y="209"/>
                    <a:pt x="164" y="209"/>
                  </a:cubicBezTo>
                  <a:cubicBezTo>
                    <a:pt x="164" y="211"/>
                    <a:pt x="164" y="213"/>
                    <a:pt x="163" y="213"/>
                  </a:cubicBezTo>
                  <a:cubicBezTo>
                    <a:pt x="162" y="215"/>
                    <a:pt x="169" y="210"/>
                    <a:pt x="171" y="214"/>
                  </a:cubicBezTo>
                  <a:cubicBezTo>
                    <a:pt x="170" y="218"/>
                    <a:pt x="162" y="215"/>
                    <a:pt x="161" y="220"/>
                  </a:cubicBezTo>
                  <a:cubicBezTo>
                    <a:pt x="160" y="223"/>
                    <a:pt x="164" y="223"/>
                    <a:pt x="165" y="224"/>
                  </a:cubicBezTo>
                  <a:cubicBezTo>
                    <a:pt x="167" y="225"/>
                    <a:pt x="167" y="227"/>
                    <a:pt x="170" y="227"/>
                  </a:cubicBezTo>
                  <a:cubicBezTo>
                    <a:pt x="168" y="224"/>
                    <a:pt x="164" y="224"/>
                    <a:pt x="171" y="224"/>
                  </a:cubicBezTo>
                  <a:cubicBezTo>
                    <a:pt x="173" y="224"/>
                    <a:pt x="175" y="224"/>
                    <a:pt x="177" y="224"/>
                  </a:cubicBezTo>
                  <a:cubicBezTo>
                    <a:pt x="179" y="224"/>
                    <a:pt x="180" y="225"/>
                    <a:pt x="182" y="225"/>
                  </a:cubicBezTo>
                  <a:cubicBezTo>
                    <a:pt x="186" y="225"/>
                    <a:pt x="187" y="223"/>
                    <a:pt x="191" y="224"/>
                  </a:cubicBezTo>
                  <a:cubicBezTo>
                    <a:pt x="191" y="224"/>
                    <a:pt x="196" y="226"/>
                    <a:pt x="198" y="224"/>
                  </a:cubicBezTo>
                  <a:cubicBezTo>
                    <a:pt x="198" y="224"/>
                    <a:pt x="198" y="223"/>
                    <a:pt x="198" y="223"/>
                  </a:cubicBezTo>
                  <a:cubicBezTo>
                    <a:pt x="202" y="221"/>
                    <a:pt x="206" y="223"/>
                    <a:pt x="207" y="220"/>
                  </a:cubicBezTo>
                  <a:cubicBezTo>
                    <a:pt x="213" y="225"/>
                    <a:pt x="217" y="215"/>
                    <a:pt x="220" y="218"/>
                  </a:cubicBezTo>
                  <a:cubicBezTo>
                    <a:pt x="220" y="213"/>
                    <a:pt x="220" y="213"/>
                    <a:pt x="220" y="213"/>
                  </a:cubicBezTo>
                  <a:cubicBezTo>
                    <a:pt x="223" y="213"/>
                    <a:pt x="222" y="212"/>
                    <a:pt x="223" y="210"/>
                  </a:cubicBezTo>
                  <a:cubicBezTo>
                    <a:pt x="223" y="210"/>
                    <a:pt x="224" y="206"/>
                    <a:pt x="224" y="206"/>
                  </a:cubicBezTo>
                  <a:cubicBezTo>
                    <a:pt x="226" y="204"/>
                    <a:pt x="224" y="204"/>
                    <a:pt x="224" y="202"/>
                  </a:cubicBezTo>
                  <a:cubicBezTo>
                    <a:pt x="228" y="202"/>
                    <a:pt x="230" y="201"/>
                    <a:pt x="230" y="199"/>
                  </a:cubicBezTo>
                  <a:cubicBezTo>
                    <a:pt x="231" y="199"/>
                    <a:pt x="231" y="200"/>
                    <a:pt x="231" y="202"/>
                  </a:cubicBezTo>
                  <a:cubicBezTo>
                    <a:pt x="233" y="200"/>
                    <a:pt x="234" y="200"/>
                    <a:pt x="237" y="200"/>
                  </a:cubicBezTo>
                  <a:cubicBezTo>
                    <a:pt x="238" y="200"/>
                    <a:pt x="238" y="197"/>
                    <a:pt x="240" y="197"/>
                  </a:cubicBezTo>
                  <a:cubicBezTo>
                    <a:pt x="240" y="194"/>
                    <a:pt x="239" y="192"/>
                    <a:pt x="237" y="192"/>
                  </a:cubicBezTo>
                  <a:cubicBezTo>
                    <a:pt x="238" y="190"/>
                    <a:pt x="238" y="189"/>
                    <a:pt x="238" y="186"/>
                  </a:cubicBezTo>
                  <a:cubicBezTo>
                    <a:pt x="241" y="187"/>
                    <a:pt x="243" y="186"/>
                    <a:pt x="243" y="183"/>
                  </a:cubicBezTo>
                  <a:cubicBezTo>
                    <a:pt x="246" y="187"/>
                    <a:pt x="247" y="182"/>
                    <a:pt x="252" y="183"/>
                  </a:cubicBezTo>
                  <a:cubicBezTo>
                    <a:pt x="253" y="183"/>
                    <a:pt x="254" y="185"/>
                    <a:pt x="254" y="185"/>
                  </a:cubicBezTo>
                  <a:cubicBezTo>
                    <a:pt x="255" y="185"/>
                    <a:pt x="255" y="183"/>
                    <a:pt x="257" y="183"/>
                  </a:cubicBezTo>
                  <a:cubicBezTo>
                    <a:pt x="258" y="183"/>
                    <a:pt x="260" y="185"/>
                    <a:pt x="259" y="185"/>
                  </a:cubicBezTo>
                  <a:cubicBezTo>
                    <a:pt x="261" y="184"/>
                    <a:pt x="260" y="183"/>
                    <a:pt x="261" y="182"/>
                  </a:cubicBezTo>
                  <a:cubicBezTo>
                    <a:pt x="261" y="181"/>
                    <a:pt x="263" y="182"/>
                    <a:pt x="264" y="182"/>
                  </a:cubicBezTo>
                  <a:cubicBezTo>
                    <a:pt x="266" y="180"/>
                    <a:pt x="265" y="178"/>
                    <a:pt x="269" y="179"/>
                  </a:cubicBezTo>
                  <a:cubicBezTo>
                    <a:pt x="267" y="177"/>
                    <a:pt x="269" y="172"/>
                    <a:pt x="265" y="172"/>
                  </a:cubicBezTo>
                  <a:cubicBezTo>
                    <a:pt x="262" y="170"/>
                    <a:pt x="263" y="175"/>
                    <a:pt x="262" y="175"/>
                  </a:cubicBezTo>
                  <a:cubicBezTo>
                    <a:pt x="261" y="175"/>
                    <a:pt x="261" y="173"/>
                    <a:pt x="259" y="173"/>
                  </a:cubicBezTo>
                  <a:cubicBezTo>
                    <a:pt x="259" y="174"/>
                    <a:pt x="258" y="175"/>
                    <a:pt x="258" y="175"/>
                  </a:cubicBezTo>
                  <a:cubicBezTo>
                    <a:pt x="257" y="175"/>
                    <a:pt x="257" y="173"/>
                    <a:pt x="255" y="173"/>
                  </a:cubicBezTo>
                  <a:cubicBezTo>
                    <a:pt x="253" y="174"/>
                    <a:pt x="251" y="176"/>
                    <a:pt x="248" y="175"/>
                  </a:cubicBezTo>
                  <a:cubicBezTo>
                    <a:pt x="247" y="175"/>
                    <a:pt x="247" y="177"/>
                    <a:pt x="247" y="178"/>
                  </a:cubicBezTo>
                  <a:cubicBezTo>
                    <a:pt x="241" y="176"/>
                    <a:pt x="235" y="178"/>
                    <a:pt x="230" y="176"/>
                  </a:cubicBezTo>
                  <a:cubicBezTo>
                    <a:pt x="230" y="176"/>
                    <a:pt x="230" y="174"/>
                    <a:pt x="230" y="173"/>
                  </a:cubicBezTo>
                  <a:cubicBezTo>
                    <a:pt x="229" y="172"/>
                    <a:pt x="225" y="174"/>
                    <a:pt x="224" y="172"/>
                  </a:cubicBezTo>
                  <a:cubicBezTo>
                    <a:pt x="228" y="164"/>
                    <a:pt x="226" y="160"/>
                    <a:pt x="224" y="151"/>
                  </a:cubicBezTo>
                  <a:cubicBezTo>
                    <a:pt x="228" y="151"/>
                    <a:pt x="234" y="145"/>
                    <a:pt x="236" y="148"/>
                  </a:cubicBezTo>
                  <a:cubicBezTo>
                    <a:pt x="238" y="147"/>
                    <a:pt x="235" y="146"/>
                    <a:pt x="237" y="143"/>
                  </a:cubicBezTo>
                  <a:cubicBezTo>
                    <a:pt x="241" y="143"/>
                    <a:pt x="242" y="135"/>
                    <a:pt x="243" y="133"/>
                  </a:cubicBezTo>
                  <a:cubicBezTo>
                    <a:pt x="243" y="133"/>
                    <a:pt x="245" y="133"/>
                    <a:pt x="245" y="133"/>
                  </a:cubicBezTo>
                  <a:cubicBezTo>
                    <a:pt x="246" y="130"/>
                    <a:pt x="240" y="129"/>
                    <a:pt x="243" y="126"/>
                  </a:cubicBezTo>
                  <a:cubicBezTo>
                    <a:pt x="241" y="127"/>
                    <a:pt x="237" y="125"/>
                    <a:pt x="234" y="126"/>
                  </a:cubicBezTo>
                  <a:cubicBezTo>
                    <a:pt x="231" y="126"/>
                    <a:pt x="228" y="129"/>
                    <a:pt x="224" y="129"/>
                  </a:cubicBezTo>
                  <a:cubicBezTo>
                    <a:pt x="222" y="127"/>
                    <a:pt x="222" y="137"/>
                    <a:pt x="223" y="134"/>
                  </a:cubicBezTo>
                  <a:cubicBezTo>
                    <a:pt x="222" y="137"/>
                    <a:pt x="221" y="133"/>
                    <a:pt x="220" y="134"/>
                  </a:cubicBezTo>
                  <a:cubicBezTo>
                    <a:pt x="219" y="136"/>
                    <a:pt x="221" y="138"/>
                    <a:pt x="220" y="140"/>
                  </a:cubicBezTo>
                  <a:cubicBezTo>
                    <a:pt x="220" y="140"/>
                    <a:pt x="216" y="143"/>
                    <a:pt x="214" y="145"/>
                  </a:cubicBezTo>
                  <a:cubicBezTo>
                    <a:pt x="211" y="150"/>
                    <a:pt x="211" y="153"/>
                    <a:pt x="205" y="152"/>
                  </a:cubicBezTo>
                  <a:cubicBezTo>
                    <a:pt x="204" y="154"/>
                    <a:pt x="207" y="156"/>
                    <a:pt x="205" y="157"/>
                  </a:cubicBezTo>
                  <a:cubicBezTo>
                    <a:pt x="203" y="157"/>
                    <a:pt x="204" y="159"/>
                    <a:pt x="203" y="159"/>
                  </a:cubicBezTo>
                  <a:cubicBezTo>
                    <a:pt x="203" y="160"/>
                    <a:pt x="201" y="159"/>
                    <a:pt x="200" y="159"/>
                  </a:cubicBezTo>
                  <a:cubicBezTo>
                    <a:pt x="200" y="160"/>
                    <a:pt x="201" y="162"/>
                    <a:pt x="200" y="162"/>
                  </a:cubicBezTo>
                  <a:cubicBezTo>
                    <a:pt x="200" y="162"/>
                    <a:pt x="199" y="162"/>
                    <a:pt x="199" y="162"/>
                  </a:cubicBezTo>
                  <a:cubicBezTo>
                    <a:pt x="198" y="164"/>
                    <a:pt x="200" y="168"/>
                    <a:pt x="198" y="168"/>
                  </a:cubicBezTo>
                  <a:cubicBezTo>
                    <a:pt x="198" y="169"/>
                    <a:pt x="202" y="170"/>
                    <a:pt x="199" y="171"/>
                  </a:cubicBezTo>
                  <a:cubicBezTo>
                    <a:pt x="201" y="172"/>
                    <a:pt x="202" y="175"/>
                    <a:pt x="206" y="175"/>
                  </a:cubicBezTo>
                  <a:cubicBezTo>
                    <a:pt x="206" y="177"/>
                    <a:pt x="207" y="178"/>
                    <a:pt x="209" y="179"/>
                  </a:cubicBezTo>
                  <a:cubicBezTo>
                    <a:pt x="208" y="180"/>
                    <a:pt x="207" y="181"/>
                    <a:pt x="206" y="182"/>
                  </a:cubicBezTo>
                  <a:cubicBezTo>
                    <a:pt x="205" y="183"/>
                    <a:pt x="206" y="185"/>
                    <a:pt x="205" y="186"/>
                  </a:cubicBezTo>
                  <a:cubicBezTo>
                    <a:pt x="203" y="187"/>
                    <a:pt x="202" y="188"/>
                    <a:pt x="199" y="187"/>
                  </a:cubicBezTo>
                  <a:cubicBezTo>
                    <a:pt x="198" y="193"/>
                    <a:pt x="194" y="195"/>
                    <a:pt x="195" y="203"/>
                  </a:cubicBezTo>
                  <a:cubicBezTo>
                    <a:pt x="190" y="201"/>
                    <a:pt x="190" y="210"/>
                    <a:pt x="186" y="210"/>
                  </a:cubicBezTo>
                  <a:cubicBezTo>
                    <a:pt x="186" y="210"/>
                    <a:pt x="185" y="210"/>
                    <a:pt x="185" y="210"/>
                  </a:cubicBezTo>
                  <a:cubicBezTo>
                    <a:pt x="183" y="210"/>
                    <a:pt x="185" y="212"/>
                    <a:pt x="184" y="213"/>
                  </a:cubicBezTo>
                  <a:cubicBezTo>
                    <a:pt x="181" y="214"/>
                    <a:pt x="178" y="211"/>
                    <a:pt x="177" y="214"/>
                  </a:cubicBezTo>
                  <a:cubicBezTo>
                    <a:pt x="174" y="214"/>
                    <a:pt x="176" y="208"/>
                    <a:pt x="175" y="206"/>
                  </a:cubicBezTo>
                  <a:cubicBezTo>
                    <a:pt x="174" y="205"/>
                    <a:pt x="174" y="202"/>
                    <a:pt x="172" y="202"/>
                  </a:cubicBezTo>
                  <a:cubicBezTo>
                    <a:pt x="169" y="201"/>
                    <a:pt x="174" y="197"/>
                    <a:pt x="168" y="197"/>
                  </a:cubicBezTo>
                  <a:cubicBezTo>
                    <a:pt x="171" y="194"/>
                    <a:pt x="166" y="193"/>
                    <a:pt x="165" y="192"/>
                  </a:cubicBezTo>
                  <a:cubicBezTo>
                    <a:pt x="165" y="191"/>
                    <a:pt x="167" y="190"/>
                    <a:pt x="167" y="189"/>
                  </a:cubicBezTo>
                  <a:cubicBezTo>
                    <a:pt x="167" y="185"/>
                    <a:pt x="163" y="183"/>
                    <a:pt x="160" y="180"/>
                  </a:cubicBezTo>
                  <a:cubicBezTo>
                    <a:pt x="155" y="182"/>
                    <a:pt x="157" y="189"/>
                    <a:pt x="150" y="187"/>
                  </a:cubicBezTo>
                  <a:cubicBezTo>
                    <a:pt x="150" y="189"/>
                    <a:pt x="152" y="189"/>
                    <a:pt x="153" y="189"/>
                  </a:cubicBezTo>
                  <a:cubicBezTo>
                    <a:pt x="153" y="190"/>
                    <a:pt x="151" y="190"/>
                    <a:pt x="150" y="190"/>
                  </a:cubicBezTo>
                  <a:cubicBezTo>
                    <a:pt x="147" y="190"/>
                    <a:pt x="149" y="195"/>
                    <a:pt x="146" y="195"/>
                  </a:cubicBezTo>
                  <a:cubicBezTo>
                    <a:pt x="139" y="196"/>
                    <a:pt x="141" y="189"/>
                    <a:pt x="135" y="190"/>
                  </a:cubicBezTo>
                  <a:cubicBezTo>
                    <a:pt x="135" y="189"/>
                    <a:pt x="136" y="189"/>
                    <a:pt x="137" y="189"/>
                  </a:cubicBezTo>
                  <a:cubicBezTo>
                    <a:pt x="139" y="185"/>
                    <a:pt x="133" y="182"/>
                    <a:pt x="137" y="180"/>
                  </a:cubicBezTo>
                  <a:cubicBezTo>
                    <a:pt x="136" y="179"/>
                    <a:pt x="135" y="178"/>
                    <a:pt x="133" y="178"/>
                  </a:cubicBezTo>
                  <a:cubicBezTo>
                    <a:pt x="132" y="176"/>
                    <a:pt x="135" y="175"/>
                    <a:pt x="135" y="175"/>
                  </a:cubicBezTo>
                  <a:cubicBezTo>
                    <a:pt x="135" y="173"/>
                    <a:pt x="132" y="173"/>
                    <a:pt x="132" y="172"/>
                  </a:cubicBezTo>
                  <a:cubicBezTo>
                    <a:pt x="132" y="171"/>
                    <a:pt x="134" y="163"/>
                    <a:pt x="132" y="168"/>
                  </a:cubicBezTo>
                  <a:cubicBezTo>
                    <a:pt x="129" y="167"/>
                    <a:pt x="131" y="165"/>
                    <a:pt x="133" y="165"/>
                  </a:cubicBezTo>
                  <a:cubicBezTo>
                    <a:pt x="130" y="160"/>
                    <a:pt x="138" y="159"/>
                    <a:pt x="135" y="158"/>
                  </a:cubicBezTo>
                  <a:cubicBezTo>
                    <a:pt x="135" y="156"/>
                    <a:pt x="139" y="158"/>
                    <a:pt x="139" y="155"/>
                  </a:cubicBezTo>
                  <a:cubicBezTo>
                    <a:pt x="139" y="153"/>
                    <a:pt x="140" y="155"/>
                    <a:pt x="140" y="155"/>
                  </a:cubicBezTo>
                  <a:cubicBezTo>
                    <a:pt x="141" y="154"/>
                    <a:pt x="141" y="153"/>
                    <a:pt x="143" y="152"/>
                  </a:cubicBezTo>
                  <a:cubicBezTo>
                    <a:pt x="145" y="152"/>
                    <a:pt x="144" y="150"/>
                    <a:pt x="144" y="148"/>
                  </a:cubicBezTo>
                  <a:cubicBezTo>
                    <a:pt x="147" y="149"/>
                    <a:pt x="149" y="148"/>
                    <a:pt x="149" y="145"/>
                  </a:cubicBezTo>
                  <a:cubicBezTo>
                    <a:pt x="153" y="144"/>
                    <a:pt x="150" y="150"/>
                    <a:pt x="156" y="148"/>
                  </a:cubicBezTo>
                  <a:cubicBezTo>
                    <a:pt x="156" y="147"/>
                    <a:pt x="154" y="147"/>
                    <a:pt x="153" y="147"/>
                  </a:cubicBezTo>
                  <a:cubicBezTo>
                    <a:pt x="157" y="144"/>
                    <a:pt x="161" y="145"/>
                    <a:pt x="164" y="141"/>
                  </a:cubicBezTo>
                  <a:cubicBezTo>
                    <a:pt x="164" y="141"/>
                    <a:pt x="164" y="139"/>
                    <a:pt x="164" y="138"/>
                  </a:cubicBezTo>
                  <a:cubicBezTo>
                    <a:pt x="164" y="138"/>
                    <a:pt x="166" y="139"/>
                    <a:pt x="167" y="138"/>
                  </a:cubicBezTo>
                  <a:cubicBezTo>
                    <a:pt x="167" y="137"/>
                    <a:pt x="166" y="135"/>
                    <a:pt x="167" y="134"/>
                  </a:cubicBezTo>
                  <a:cubicBezTo>
                    <a:pt x="167" y="133"/>
                    <a:pt x="171" y="132"/>
                    <a:pt x="171" y="131"/>
                  </a:cubicBezTo>
                  <a:cubicBezTo>
                    <a:pt x="172" y="130"/>
                    <a:pt x="170" y="127"/>
                    <a:pt x="171" y="126"/>
                  </a:cubicBezTo>
                  <a:cubicBezTo>
                    <a:pt x="171" y="125"/>
                    <a:pt x="173" y="128"/>
                    <a:pt x="174" y="127"/>
                  </a:cubicBezTo>
                  <a:cubicBezTo>
                    <a:pt x="173" y="128"/>
                    <a:pt x="176" y="120"/>
                    <a:pt x="175" y="120"/>
                  </a:cubicBezTo>
                  <a:cubicBezTo>
                    <a:pt x="178" y="124"/>
                    <a:pt x="179" y="118"/>
                    <a:pt x="182" y="117"/>
                  </a:cubicBezTo>
                  <a:cubicBezTo>
                    <a:pt x="182" y="115"/>
                    <a:pt x="185" y="114"/>
                    <a:pt x="182" y="113"/>
                  </a:cubicBezTo>
                  <a:cubicBezTo>
                    <a:pt x="182" y="110"/>
                    <a:pt x="186" y="113"/>
                    <a:pt x="186" y="109"/>
                  </a:cubicBezTo>
                  <a:cubicBezTo>
                    <a:pt x="187" y="107"/>
                    <a:pt x="189" y="108"/>
                    <a:pt x="191" y="108"/>
                  </a:cubicBezTo>
                  <a:cubicBezTo>
                    <a:pt x="191" y="106"/>
                    <a:pt x="190" y="105"/>
                    <a:pt x="189" y="105"/>
                  </a:cubicBezTo>
                  <a:cubicBezTo>
                    <a:pt x="193" y="102"/>
                    <a:pt x="196" y="101"/>
                    <a:pt x="199" y="101"/>
                  </a:cubicBezTo>
                  <a:cubicBezTo>
                    <a:pt x="201" y="99"/>
                    <a:pt x="199" y="98"/>
                    <a:pt x="200" y="95"/>
                  </a:cubicBezTo>
                  <a:cubicBezTo>
                    <a:pt x="202" y="94"/>
                    <a:pt x="205" y="93"/>
                    <a:pt x="205" y="91"/>
                  </a:cubicBezTo>
                  <a:cubicBezTo>
                    <a:pt x="205" y="87"/>
                    <a:pt x="209" y="92"/>
                    <a:pt x="209" y="86"/>
                  </a:cubicBezTo>
                  <a:cubicBezTo>
                    <a:pt x="214" y="85"/>
                    <a:pt x="220" y="89"/>
                    <a:pt x="220" y="81"/>
                  </a:cubicBezTo>
                  <a:cubicBezTo>
                    <a:pt x="223" y="83"/>
                    <a:pt x="229" y="79"/>
                    <a:pt x="233" y="82"/>
                  </a:cubicBezTo>
                  <a:cubicBezTo>
                    <a:pt x="234" y="81"/>
                    <a:pt x="235" y="80"/>
                    <a:pt x="236" y="78"/>
                  </a:cubicBezTo>
                  <a:cubicBezTo>
                    <a:pt x="240" y="76"/>
                    <a:pt x="243" y="82"/>
                    <a:pt x="243" y="77"/>
                  </a:cubicBezTo>
                  <a:cubicBezTo>
                    <a:pt x="245" y="77"/>
                    <a:pt x="245" y="80"/>
                    <a:pt x="248" y="81"/>
                  </a:cubicBezTo>
                  <a:cubicBezTo>
                    <a:pt x="250" y="80"/>
                    <a:pt x="249" y="76"/>
                    <a:pt x="254" y="78"/>
                  </a:cubicBezTo>
                  <a:cubicBezTo>
                    <a:pt x="254" y="80"/>
                    <a:pt x="252" y="80"/>
                    <a:pt x="252" y="82"/>
                  </a:cubicBezTo>
                  <a:cubicBezTo>
                    <a:pt x="253" y="83"/>
                    <a:pt x="260" y="76"/>
                    <a:pt x="264" y="79"/>
                  </a:cubicBezTo>
                  <a:cubicBezTo>
                    <a:pt x="265" y="81"/>
                    <a:pt x="264" y="79"/>
                    <a:pt x="266" y="79"/>
                  </a:cubicBezTo>
                  <a:cubicBezTo>
                    <a:pt x="269" y="80"/>
                    <a:pt x="272" y="82"/>
                    <a:pt x="276" y="81"/>
                  </a:cubicBezTo>
                  <a:cubicBezTo>
                    <a:pt x="276" y="82"/>
                    <a:pt x="277" y="84"/>
                    <a:pt x="276" y="85"/>
                  </a:cubicBezTo>
                  <a:cubicBezTo>
                    <a:pt x="276" y="86"/>
                    <a:pt x="274" y="85"/>
                    <a:pt x="273" y="85"/>
                  </a:cubicBezTo>
                  <a:cubicBezTo>
                    <a:pt x="272" y="86"/>
                    <a:pt x="273" y="89"/>
                    <a:pt x="271" y="88"/>
                  </a:cubicBezTo>
                  <a:cubicBezTo>
                    <a:pt x="273" y="91"/>
                    <a:pt x="282" y="89"/>
                    <a:pt x="285" y="88"/>
                  </a:cubicBezTo>
                  <a:cubicBezTo>
                    <a:pt x="288" y="86"/>
                    <a:pt x="287" y="90"/>
                    <a:pt x="287" y="91"/>
                  </a:cubicBezTo>
                  <a:cubicBezTo>
                    <a:pt x="289" y="92"/>
                    <a:pt x="292" y="90"/>
                    <a:pt x="292" y="92"/>
                  </a:cubicBezTo>
                  <a:cubicBezTo>
                    <a:pt x="302" y="90"/>
                    <a:pt x="304" y="98"/>
                    <a:pt x="310" y="95"/>
                  </a:cubicBezTo>
                  <a:cubicBezTo>
                    <a:pt x="309" y="99"/>
                    <a:pt x="314" y="97"/>
                    <a:pt x="314" y="101"/>
                  </a:cubicBezTo>
                  <a:cubicBezTo>
                    <a:pt x="318" y="101"/>
                    <a:pt x="323" y="100"/>
                    <a:pt x="320" y="103"/>
                  </a:cubicBezTo>
                  <a:cubicBezTo>
                    <a:pt x="323" y="104"/>
                    <a:pt x="326" y="104"/>
                    <a:pt x="328" y="105"/>
                  </a:cubicBezTo>
                  <a:cubicBezTo>
                    <a:pt x="328" y="105"/>
                    <a:pt x="328" y="107"/>
                    <a:pt x="328" y="108"/>
                  </a:cubicBezTo>
                  <a:cubicBezTo>
                    <a:pt x="329" y="108"/>
                    <a:pt x="332" y="107"/>
                    <a:pt x="332" y="108"/>
                  </a:cubicBezTo>
                  <a:cubicBezTo>
                    <a:pt x="334" y="113"/>
                    <a:pt x="334" y="115"/>
                    <a:pt x="332" y="120"/>
                  </a:cubicBezTo>
                  <a:cubicBezTo>
                    <a:pt x="330" y="117"/>
                    <a:pt x="327" y="121"/>
                    <a:pt x="324" y="122"/>
                  </a:cubicBezTo>
                  <a:cubicBezTo>
                    <a:pt x="320" y="122"/>
                    <a:pt x="315" y="117"/>
                    <a:pt x="311" y="122"/>
                  </a:cubicBezTo>
                  <a:cubicBezTo>
                    <a:pt x="310" y="122"/>
                    <a:pt x="311" y="119"/>
                    <a:pt x="310" y="119"/>
                  </a:cubicBezTo>
                  <a:cubicBezTo>
                    <a:pt x="308" y="118"/>
                    <a:pt x="308" y="120"/>
                    <a:pt x="307" y="120"/>
                  </a:cubicBezTo>
                  <a:cubicBezTo>
                    <a:pt x="306" y="120"/>
                    <a:pt x="305" y="117"/>
                    <a:pt x="304" y="117"/>
                  </a:cubicBezTo>
                  <a:cubicBezTo>
                    <a:pt x="302" y="117"/>
                    <a:pt x="298" y="121"/>
                    <a:pt x="299" y="116"/>
                  </a:cubicBezTo>
                  <a:cubicBezTo>
                    <a:pt x="294" y="118"/>
                    <a:pt x="295" y="116"/>
                    <a:pt x="290" y="116"/>
                  </a:cubicBezTo>
                  <a:cubicBezTo>
                    <a:pt x="290" y="118"/>
                    <a:pt x="291" y="119"/>
                    <a:pt x="293" y="119"/>
                  </a:cubicBezTo>
                  <a:cubicBezTo>
                    <a:pt x="295" y="118"/>
                    <a:pt x="295" y="120"/>
                    <a:pt x="297" y="120"/>
                  </a:cubicBezTo>
                  <a:cubicBezTo>
                    <a:pt x="295" y="123"/>
                    <a:pt x="297" y="122"/>
                    <a:pt x="299" y="123"/>
                  </a:cubicBezTo>
                  <a:cubicBezTo>
                    <a:pt x="299" y="123"/>
                    <a:pt x="298" y="125"/>
                    <a:pt x="299" y="126"/>
                  </a:cubicBezTo>
                  <a:cubicBezTo>
                    <a:pt x="299" y="127"/>
                    <a:pt x="301" y="127"/>
                    <a:pt x="301" y="129"/>
                  </a:cubicBezTo>
                  <a:cubicBezTo>
                    <a:pt x="302" y="130"/>
                    <a:pt x="305" y="134"/>
                    <a:pt x="304" y="138"/>
                  </a:cubicBezTo>
                  <a:cubicBezTo>
                    <a:pt x="305" y="143"/>
                    <a:pt x="313" y="140"/>
                    <a:pt x="314" y="144"/>
                  </a:cubicBezTo>
                  <a:cubicBezTo>
                    <a:pt x="316" y="143"/>
                    <a:pt x="316" y="141"/>
                    <a:pt x="318" y="141"/>
                  </a:cubicBezTo>
                  <a:cubicBezTo>
                    <a:pt x="318" y="137"/>
                    <a:pt x="312" y="138"/>
                    <a:pt x="310" y="136"/>
                  </a:cubicBezTo>
                  <a:cubicBezTo>
                    <a:pt x="309" y="130"/>
                    <a:pt x="318" y="134"/>
                    <a:pt x="321" y="133"/>
                  </a:cubicBezTo>
                  <a:cubicBezTo>
                    <a:pt x="321" y="136"/>
                    <a:pt x="327" y="132"/>
                    <a:pt x="325" y="137"/>
                  </a:cubicBezTo>
                  <a:cubicBezTo>
                    <a:pt x="329" y="139"/>
                    <a:pt x="331" y="133"/>
                    <a:pt x="331" y="138"/>
                  </a:cubicBezTo>
                  <a:cubicBezTo>
                    <a:pt x="335" y="136"/>
                    <a:pt x="331" y="131"/>
                    <a:pt x="328" y="131"/>
                  </a:cubicBezTo>
                  <a:cubicBezTo>
                    <a:pt x="329" y="129"/>
                    <a:pt x="332" y="128"/>
                    <a:pt x="335" y="127"/>
                  </a:cubicBezTo>
                  <a:cubicBezTo>
                    <a:pt x="337" y="125"/>
                    <a:pt x="337" y="122"/>
                    <a:pt x="339" y="120"/>
                  </a:cubicBezTo>
                  <a:cubicBezTo>
                    <a:pt x="345" y="120"/>
                    <a:pt x="348" y="121"/>
                    <a:pt x="352" y="123"/>
                  </a:cubicBezTo>
                  <a:cubicBezTo>
                    <a:pt x="353" y="123"/>
                    <a:pt x="353" y="120"/>
                    <a:pt x="355" y="120"/>
                  </a:cubicBezTo>
                  <a:cubicBezTo>
                    <a:pt x="355" y="118"/>
                    <a:pt x="354" y="117"/>
                    <a:pt x="352" y="116"/>
                  </a:cubicBezTo>
                  <a:cubicBezTo>
                    <a:pt x="354" y="111"/>
                    <a:pt x="354" y="106"/>
                    <a:pt x="353" y="101"/>
                  </a:cubicBezTo>
                  <a:cubicBezTo>
                    <a:pt x="358" y="100"/>
                    <a:pt x="362" y="100"/>
                    <a:pt x="365" y="102"/>
                  </a:cubicBezTo>
                  <a:cubicBezTo>
                    <a:pt x="365" y="102"/>
                    <a:pt x="369" y="103"/>
                    <a:pt x="369" y="106"/>
                  </a:cubicBezTo>
                  <a:cubicBezTo>
                    <a:pt x="360" y="106"/>
                    <a:pt x="360" y="106"/>
                    <a:pt x="360" y="106"/>
                  </a:cubicBezTo>
                  <a:cubicBezTo>
                    <a:pt x="360" y="110"/>
                    <a:pt x="360" y="110"/>
                    <a:pt x="360" y="110"/>
                  </a:cubicBezTo>
                  <a:cubicBezTo>
                    <a:pt x="364" y="114"/>
                    <a:pt x="365" y="110"/>
                    <a:pt x="367" y="112"/>
                  </a:cubicBezTo>
                  <a:cubicBezTo>
                    <a:pt x="369" y="113"/>
                    <a:pt x="363" y="113"/>
                    <a:pt x="363" y="113"/>
                  </a:cubicBezTo>
                  <a:cubicBezTo>
                    <a:pt x="362" y="116"/>
                    <a:pt x="367" y="113"/>
                    <a:pt x="369" y="116"/>
                  </a:cubicBezTo>
                  <a:cubicBezTo>
                    <a:pt x="371" y="115"/>
                    <a:pt x="374" y="113"/>
                    <a:pt x="376" y="110"/>
                  </a:cubicBezTo>
                  <a:cubicBezTo>
                    <a:pt x="376" y="110"/>
                    <a:pt x="378" y="109"/>
                    <a:pt x="377" y="108"/>
                  </a:cubicBezTo>
                  <a:cubicBezTo>
                    <a:pt x="384" y="109"/>
                    <a:pt x="383" y="104"/>
                    <a:pt x="388" y="105"/>
                  </a:cubicBezTo>
                  <a:cubicBezTo>
                    <a:pt x="390" y="104"/>
                    <a:pt x="391" y="103"/>
                    <a:pt x="391" y="101"/>
                  </a:cubicBezTo>
                  <a:cubicBezTo>
                    <a:pt x="394" y="101"/>
                    <a:pt x="395" y="99"/>
                    <a:pt x="395" y="98"/>
                  </a:cubicBezTo>
                  <a:cubicBezTo>
                    <a:pt x="401" y="102"/>
                    <a:pt x="405" y="95"/>
                    <a:pt x="411" y="95"/>
                  </a:cubicBezTo>
                  <a:cubicBezTo>
                    <a:pt x="411" y="101"/>
                    <a:pt x="411" y="101"/>
                    <a:pt x="411" y="101"/>
                  </a:cubicBezTo>
                  <a:cubicBezTo>
                    <a:pt x="416" y="101"/>
                    <a:pt x="420" y="100"/>
                    <a:pt x="423" y="99"/>
                  </a:cubicBezTo>
                  <a:cubicBezTo>
                    <a:pt x="424" y="99"/>
                    <a:pt x="426" y="99"/>
                    <a:pt x="426" y="99"/>
                  </a:cubicBezTo>
                  <a:cubicBezTo>
                    <a:pt x="426" y="99"/>
                    <a:pt x="426" y="98"/>
                    <a:pt x="426" y="98"/>
                  </a:cubicBezTo>
                  <a:cubicBezTo>
                    <a:pt x="429" y="97"/>
                    <a:pt x="433" y="98"/>
                    <a:pt x="433" y="94"/>
                  </a:cubicBezTo>
                  <a:cubicBezTo>
                    <a:pt x="437" y="95"/>
                    <a:pt x="442" y="96"/>
                    <a:pt x="445" y="99"/>
                  </a:cubicBezTo>
                  <a:cubicBezTo>
                    <a:pt x="447" y="98"/>
                    <a:pt x="448" y="97"/>
                    <a:pt x="449" y="95"/>
                  </a:cubicBezTo>
                  <a:cubicBezTo>
                    <a:pt x="449" y="93"/>
                    <a:pt x="443" y="92"/>
                    <a:pt x="447" y="91"/>
                  </a:cubicBezTo>
                  <a:cubicBezTo>
                    <a:pt x="445" y="87"/>
                    <a:pt x="438" y="88"/>
                    <a:pt x="440" y="81"/>
                  </a:cubicBezTo>
                  <a:cubicBezTo>
                    <a:pt x="443" y="82"/>
                    <a:pt x="443" y="84"/>
                    <a:pt x="447" y="85"/>
                  </a:cubicBezTo>
                  <a:cubicBezTo>
                    <a:pt x="449" y="85"/>
                    <a:pt x="452" y="89"/>
                    <a:pt x="456" y="88"/>
                  </a:cubicBezTo>
                  <a:cubicBezTo>
                    <a:pt x="457" y="88"/>
                    <a:pt x="457" y="86"/>
                    <a:pt x="457" y="86"/>
                  </a:cubicBezTo>
                  <a:cubicBezTo>
                    <a:pt x="458" y="86"/>
                    <a:pt x="460" y="89"/>
                    <a:pt x="460" y="86"/>
                  </a:cubicBezTo>
                  <a:cubicBezTo>
                    <a:pt x="462" y="86"/>
                    <a:pt x="462" y="89"/>
                    <a:pt x="463" y="89"/>
                  </a:cubicBezTo>
                  <a:cubicBezTo>
                    <a:pt x="465" y="90"/>
                    <a:pt x="468" y="89"/>
                    <a:pt x="467" y="92"/>
                  </a:cubicBezTo>
                  <a:cubicBezTo>
                    <a:pt x="471" y="90"/>
                    <a:pt x="473" y="93"/>
                    <a:pt x="478" y="91"/>
                  </a:cubicBezTo>
                  <a:cubicBezTo>
                    <a:pt x="476" y="95"/>
                    <a:pt x="483" y="92"/>
                    <a:pt x="481" y="96"/>
                  </a:cubicBezTo>
                  <a:cubicBezTo>
                    <a:pt x="483" y="96"/>
                    <a:pt x="485" y="97"/>
                    <a:pt x="485" y="99"/>
                  </a:cubicBezTo>
                  <a:cubicBezTo>
                    <a:pt x="490" y="98"/>
                    <a:pt x="490" y="102"/>
                    <a:pt x="495" y="101"/>
                  </a:cubicBezTo>
                  <a:cubicBezTo>
                    <a:pt x="498" y="92"/>
                    <a:pt x="487" y="96"/>
                    <a:pt x="489" y="88"/>
                  </a:cubicBezTo>
                  <a:cubicBezTo>
                    <a:pt x="489" y="86"/>
                    <a:pt x="488" y="88"/>
                    <a:pt x="485" y="88"/>
                  </a:cubicBezTo>
                  <a:cubicBezTo>
                    <a:pt x="485" y="85"/>
                    <a:pt x="488" y="84"/>
                    <a:pt x="487" y="79"/>
                  </a:cubicBezTo>
                  <a:cubicBezTo>
                    <a:pt x="487" y="78"/>
                    <a:pt x="484" y="79"/>
                    <a:pt x="484" y="78"/>
                  </a:cubicBezTo>
                  <a:cubicBezTo>
                    <a:pt x="484" y="78"/>
                    <a:pt x="486" y="75"/>
                    <a:pt x="484" y="75"/>
                  </a:cubicBezTo>
                  <a:cubicBezTo>
                    <a:pt x="484" y="72"/>
                    <a:pt x="488" y="73"/>
                    <a:pt x="487" y="70"/>
                  </a:cubicBezTo>
                  <a:cubicBezTo>
                    <a:pt x="489" y="70"/>
                    <a:pt x="488" y="66"/>
                    <a:pt x="492" y="67"/>
                  </a:cubicBezTo>
                  <a:cubicBezTo>
                    <a:pt x="492" y="64"/>
                    <a:pt x="493" y="62"/>
                    <a:pt x="496" y="63"/>
                  </a:cubicBezTo>
                  <a:cubicBezTo>
                    <a:pt x="495" y="56"/>
                    <a:pt x="501" y="58"/>
                    <a:pt x="501" y="53"/>
                  </a:cubicBezTo>
                  <a:cubicBezTo>
                    <a:pt x="507" y="52"/>
                    <a:pt x="510" y="55"/>
                    <a:pt x="515" y="56"/>
                  </a:cubicBezTo>
                  <a:cubicBezTo>
                    <a:pt x="515" y="58"/>
                    <a:pt x="514" y="60"/>
                    <a:pt x="516" y="60"/>
                  </a:cubicBezTo>
                  <a:cubicBezTo>
                    <a:pt x="516" y="61"/>
                    <a:pt x="514" y="61"/>
                    <a:pt x="512" y="61"/>
                  </a:cubicBezTo>
                  <a:cubicBezTo>
                    <a:pt x="512" y="67"/>
                    <a:pt x="514" y="69"/>
                    <a:pt x="512" y="74"/>
                  </a:cubicBezTo>
                  <a:cubicBezTo>
                    <a:pt x="513" y="75"/>
                    <a:pt x="514" y="76"/>
                    <a:pt x="515" y="77"/>
                  </a:cubicBezTo>
                  <a:cubicBezTo>
                    <a:pt x="515" y="77"/>
                    <a:pt x="516" y="78"/>
                    <a:pt x="517" y="78"/>
                  </a:cubicBezTo>
                  <a:cubicBezTo>
                    <a:pt x="515" y="81"/>
                    <a:pt x="517" y="89"/>
                    <a:pt x="515" y="92"/>
                  </a:cubicBezTo>
                  <a:cubicBezTo>
                    <a:pt x="513" y="97"/>
                    <a:pt x="518" y="95"/>
                    <a:pt x="519" y="98"/>
                  </a:cubicBezTo>
                  <a:cubicBezTo>
                    <a:pt x="518" y="109"/>
                    <a:pt x="513" y="116"/>
                    <a:pt x="503" y="119"/>
                  </a:cubicBezTo>
                  <a:cubicBezTo>
                    <a:pt x="504" y="122"/>
                    <a:pt x="510" y="119"/>
                    <a:pt x="511" y="122"/>
                  </a:cubicBezTo>
                  <a:cubicBezTo>
                    <a:pt x="514" y="121"/>
                    <a:pt x="513" y="117"/>
                    <a:pt x="517" y="117"/>
                  </a:cubicBezTo>
                  <a:cubicBezTo>
                    <a:pt x="517" y="118"/>
                    <a:pt x="516" y="120"/>
                    <a:pt x="516" y="122"/>
                  </a:cubicBezTo>
                  <a:cubicBezTo>
                    <a:pt x="518" y="121"/>
                    <a:pt x="517" y="119"/>
                    <a:pt x="519" y="119"/>
                  </a:cubicBezTo>
                  <a:cubicBezTo>
                    <a:pt x="521" y="119"/>
                    <a:pt x="520" y="116"/>
                    <a:pt x="520" y="116"/>
                  </a:cubicBezTo>
                  <a:cubicBezTo>
                    <a:pt x="521" y="116"/>
                    <a:pt x="523" y="116"/>
                    <a:pt x="523" y="116"/>
                  </a:cubicBezTo>
                  <a:cubicBezTo>
                    <a:pt x="524" y="115"/>
                    <a:pt x="523" y="113"/>
                    <a:pt x="523" y="112"/>
                  </a:cubicBezTo>
                  <a:cubicBezTo>
                    <a:pt x="527" y="112"/>
                    <a:pt x="527" y="112"/>
                    <a:pt x="527" y="112"/>
                  </a:cubicBezTo>
                  <a:cubicBezTo>
                    <a:pt x="526" y="107"/>
                    <a:pt x="532" y="103"/>
                    <a:pt x="527" y="101"/>
                  </a:cubicBezTo>
                  <a:cubicBezTo>
                    <a:pt x="528" y="99"/>
                    <a:pt x="530" y="100"/>
                    <a:pt x="530" y="98"/>
                  </a:cubicBezTo>
                  <a:cubicBezTo>
                    <a:pt x="530" y="96"/>
                    <a:pt x="528" y="97"/>
                    <a:pt x="527" y="96"/>
                  </a:cubicBezTo>
                  <a:cubicBezTo>
                    <a:pt x="527" y="93"/>
                    <a:pt x="532" y="96"/>
                    <a:pt x="534" y="95"/>
                  </a:cubicBezTo>
                  <a:cubicBezTo>
                    <a:pt x="533" y="94"/>
                    <a:pt x="534" y="90"/>
                    <a:pt x="530" y="91"/>
                  </a:cubicBezTo>
                  <a:cubicBezTo>
                    <a:pt x="527" y="93"/>
                    <a:pt x="525" y="87"/>
                    <a:pt x="524" y="91"/>
                  </a:cubicBezTo>
                  <a:cubicBezTo>
                    <a:pt x="522" y="88"/>
                    <a:pt x="522" y="85"/>
                    <a:pt x="523" y="82"/>
                  </a:cubicBezTo>
                  <a:cubicBezTo>
                    <a:pt x="523" y="82"/>
                    <a:pt x="526" y="83"/>
                    <a:pt x="526" y="82"/>
                  </a:cubicBezTo>
                  <a:cubicBezTo>
                    <a:pt x="527" y="81"/>
                    <a:pt x="525" y="77"/>
                    <a:pt x="526" y="75"/>
                  </a:cubicBezTo>
                  <a:cubicBezTo>
                    <a:pt x="526" y="73"/>
                    <a:pt x="524" y="75"/>
                    <a:pt x="524" y="75"/>
                  </a:cubicBezTo>
                  <a:cubicBezTo>
                    <a:pt x="522" y="73"/>
                    <a:pt x="523" y="70"/>
                    <a:pt x="522" y="67"/>
                  </a:cubicBezTo>
                  <a:cubicBezTo>
                    <a:pt x="527" y="69"/>
                    <a:pt x="525" y="63"/>
                    <a:pt x="529" y="63"/>
                  </a:cubicBezTo>
                  <a:cubicBezTo>
                    <a:pt x="529" y="56"/>
                    <a:pt x="529" y="56"/>
                    <a:pt x="529" y="56"/>
                  </a:cubicBezTo>
                  <a:cubicBezTo>
                    <a:pt x="533" y="54"/>
                    <a:pt x="531" y="60"/>
                    <a:pt x="532" y="63"/>
                  </a:cubicBezTo>
                  <a:cubicBezTo>
                    <a:pt x="532" y="65"/>
                    <a:pt x="534" y="61"/>
                    <a:pt x="534" y="64"/>
                  </a:cubicBezTo>
                  <a:cubicBezTo>
                    <a:pt x="534" y="65"/>
                    <a:pt x="533" y="66"/>
                    <a:pt x="533" y="65"/>
                  </a:cubicBezTo>
                  <a:cubicBezTo>
                    <a:pt x="534" y="69"/>
                    <a:pt x="537" y="70"/>
                    <a:pt x="541" y="72"/>
                  </a:cubicBezTo>
                  <a:cubicBezTo>
                    <a:pt x="544" y="73"/>
                    <a:pt x="541" y="68"/>
                    <a:pt x="540" y="68"/>
                  </a:cubicBezTo>
                  <a:cubicBezTo>
                    <a:pt x="542" y="66"/>
                    <a:pt x="546" y="66"/>
                    <a:pt x="550" y="65"/>
                  </a:cubicBezTo>
                  <a:cubicBezTo>
                    <a:pt x="550" y="64"/>
                    <a:pt x="547" y="64"/>
                    <a:pt x="546" y="64"/>
                  </a:cubicBezTo>
                  <a:cubicBezTo>
                    <a:pt x="547" y="60"/>
                    <a:pt x="544" y="60"/>
                    <a:pt x="544" y="57"/>
                  </a:cubicBezTo>
                  <a:cubicBezTo>
                    <a:pt x="545" y="60"/>
                    <a:pt x="554" y="56"/>
                    <a:pt x="553" y="61"/>
                  </a:cubicBezTo>
                  <a:cubicBezTo>
                    <a:pt x="554" y="62"/>
                    <a:pt x="555" y="60"/>
                    <a:pt x="555" y="60"/>
                  </a:cubicBezTo>
                  <a:cubicBezTo>
                    <a:pt x="557" y="60"/>
                    <a:pt x="556" y="62"/>
                    <a:pt x="557" y="63"/>
                  </a:cubicBezTo>
                  <a:cubicBezTo>
                    <a:pt x="557" y="63"/>
                    <a:pt x="559" y="62"/>
                    <a:pt x="560" y="63"/>
                  </a:cubicBezTo>
                  <a:cubicBezTo>
                    <a:pt x="562" y="65"/>
                    <a:pt x="567" y="62"/>
                    <a:pt x="564" y="67"/>
                  </a:cubicBezTo>
                  <a:cubicBezTo>
                    <a:pt x="571" y="67"/>
                    <a:pt x="571" y="67"/>
                    <a:pt x="571" y="67"/>
                  </a:cubicBezTo>
                  <a:cubicBezTo>
                    <a:pt x="571" y="65"/>
                    <a:pt x="565" y="64"/>
                    <a:pt x="569" y="63"/>
                  </a:cubicBezTo>
                  <a:cubicBezTo>
                    <a:pt x="568" y="61"/>
                    <a:pt x="567" y="61"/>
                    <a:pt x="565" y="60"/>
                  </a:cubicBezTo>
                  <a:cubicBezTo>
                    <a:pt x="564" y="53"/>
                    <a:pt x="565" y="52"/>
                    <a:pt x="565" y="44"/>
                  </a:cubicBezTo>
                  <a:cubicBezTo>
                    <a:pt x="573" y="44"/>
                    <a:pt x="583" y="45"/>
                    <a:pt x="589" y="44"/>
                  </a:cubicBezTo>
                  <a:cubicBezTo>
                    <a:pt x="592" y="44"/>
                    <a:pt x="590" y="40"/>
                    <a:pt x="593" y="43"/>
                  </a:cubicBezTo>
                  <a:cubicBezTo>
                    <a:pt x="598" y="40"/>
                    <a:pt x="594" y="37"/>
                    <a:pt x="596" y="33"/>
                  </a:cubicBezTo>
                  <a:cubicBezTo>
                    <a:pt x="599" y="34"/>
                    <a:pt x="601" y="33"/>
                    <a:pt x="603" y="32"/>
                  </a:cubicBezTo>
                  <a:cubicBezTo>
                    <a:pt x="605" y="29"/>
                    <a:pt x="609" y="27"/>
                    <a:pt x="611" y="25"/>
                  </a:cubicBezTo>
                  <a:cubicBezTo>
                    <a:pt x="626" y="23"/>
                    <a:pt x="641" y="21"/>
                    <a:pt x="652" y="16"/>
                  </a:cubicBezTo>
                  <a:cubicBezTo>
                    <a:pt x="654" y="15"/>
                    <a:pt x="655" y="19"/>
                    <a:pt x="655" y="19"/>
                  </a:cubicBezTo>
                  <a:cubicBezTo>
                    <a:pt x="656" y="19"/>
                    <a:pt x="657" y="15"/>
                    <a:pt x="656" y="15"/>
                  </a:cubicBezTo>
                  <a:cubicBezTo>
                    <a:pt x="659" y="16"/>
                    <a:pt x="656" y="17"/>
                    <a:pt x="658" y="19"/>
                  </a:cubicBezTo>
                  <a:cubicBezTo>
                    <a:pt x="658" y="20"/>
                    <a:pt x="661" y="19"/>
                    <a:pt x="661" y="21"/>
                  </a:cubicBezTo>
                  <a:cubicBezTo>
                    <a:pt x="663" y="20"/>
                    <a:pt x="659" y="18"/>
                    <a:pt x="662" y="18"/>
                  </a:cubicBezTo>
                  <a:cubicBezTo>
                    <a:pt x="664" y="17"/>
                    <a:pt x="669" y="18"/>
                    <a:pt x="669" y="14"/>
                  </a:cubicBezTo>
                  <a:cubicBezTo>
                    <a:pt x="672" y="14"/>
                    <a:pt x="673" y="13"/>
                    <a:pt x="673" y="11"/>
                  </a:cubicBezTo>
                  <a:cubicBezTo>
                    <a:pt x="675" y="11"/>
                    <a:pt x="675" y="13"/>
                    <a:pt x="677" y="14"/>
                  </a:cubicBezTo>
                  <a:cubicBezTo>
                    <a:pt x="681" y="13"/>
                    <a:pt x="680" y="9"/>
                    <a:pt x="680" y="5"/>
                  </a:cubicBezTo>
                  <a:cubicBezTo>
                    <a:pt x="687" y="3"/>
                    <a:pt x="694" y="0"/>
                    <a:pt x="704" y="1"/>
                  </a:cubicBezTo>
                  <a:cubicBezTo>
                    <a:pt x="703" y="2"/>
                    <a:pt x="703" y="4"/>
                    <a:pt x="703" y="7"/>
                  </a:cubicBezTo>
                  <a:cubicBezTo>
                    <a:pt x="705" y="10"/>
                    <a:pt x="711" y="10"/>
                    <a:pt x="714" y="7"/>
                  </a:cubicBezTo>
                  <a:cubicBezTo>
                    <a:pt x="715" y="7"/>
                    <a:pt x="715" y="8"/>
                    <a:pt x="714" y="8"/>
                  </a:cubicBezTo>
                  <a:moveTo>
                    <a:pt x="1051" y="179"/>
                  </a:moveTo>
                  <a:cubicBezTo>
                    <a:pt x="1051" y="177"/>
                    <a:pt x="1048" y="178"/>
                    <a:pt x="1048" y="176"/>
                  </a:cubicBezTo>
                  <a:cubicBezTo>
                    <a:pt x="1043" y="175"/>
                    <a:pt x="1043" y="179"/>
                    <a:pt x="1048" y="178"/>
                  </a:cubicBezTo>
                  <a:cubicBezTo>
                    <a:pt x="1048" y="179"/>
                    <a:pt x="1049" y="179"/>
                    <a:pt x="1051" y="179"/>
                  </a:cubicBezTo>
                  <a:moveTo>
                    <a:pt x="303" y="284"/>
                  </a:moveTo>
                  <a:cubicBezTo>
                    <a:pt x="302" y="289"/>
                    <a:pt x="308" y="286"/>
                    <a:pt x="306" y="291"/>
                  </a:cubicBezTo>
                  <a:cubicBezTo>
                    <a:pt x="308" y="292"/>
                    <a:pt x="309" y="289"/>
                    <a:pt x="310" y="291"/>
                  </a:cubicBezTo>
                  <a:cubicBezTo>
                    <a:pt x="310" y="293"/>
                    <a:pt x="309" y="292"/>
                    <a:pt x="308" y="293"/>
                  </a:cubicBezTo>
                  <a:cubicBezTo>
                    <a:pt x="306" y="294"/>
                    <a:pt x="300" y="296"/>
                    <a:pt x="299" y="296"/>
                  </a:cubicBezTo>
                  <a:cubicBezTo>
                    <a:pt x="295" y="295"/>
                    <a:pt x="294" y="292"/>
                    <a:pt x="292" y="290"/>
                  </a:cubicBezTo>
                  <a:cubicBezTo>
                    <a:pt x="292" y="288"/>
                    <a:pt x="296" y="289"/>
                    <a:pt x="296" y="287"/>
                  </a:cubicBezTo>
                  <a:cubicBezTo>
                    <a:pt x="293" y="285"/>
                    <a:pt x="292" y="284"/>
                    <a:pt x="287" y="286"/>
                  </a:cubicBezTo>
                  <a:cubicBezTo>
                    <a:pt x="286" y="283"/>
                    <a:pt x="285" y="281"/>
                    <a:pt x="280" y="281"/>
                  </a:cubicBezTo>
                  <a:cubicBezTo>
                    <a:pt x="279" y="281"/>
                    <a:pt x="280" y="284"/>
                    <a:pt x="279" y="284"/>
                  </a:cubicBezTo>
                  <a:cubicBezTo>
                    <a:pt x="278" y="285"/>
                    <a:pt x="276" y="285"/>
                    <a:pt x="275" y="286"/>
                  </a:cubicBezTo>
                  <a:cubicBezTo>
                    <a:pt x="273" y="287"/>
                    <a:pt x="273" y="291"/>
                    <a:pt x="269" y="290"/>
                  </a:cubicBezTo>
                  <a:cubicBezTo>
                    <a:pt x="271" y="295"/>
                    <a:pt x="267" y="296"/>
                    <a:pt x="266" y="297"/>
                  </a:cubicBezTo>
                  <a:cubicBezTo>
                    <a:pt x="265" y="300"/>
                    <a:pt x="266" y="303"/>
                    <a:pt x="265" y="307"/>
                  </a:cubicBezTo>
                  <a:cubicBezTo>
                    <a:pt x="264" y="307"/>
                    <a:pt x="263" y="306"/>
                    <a:pt x="262" y="305"/>
                  </a:cubicBezTo>
                  <a:cubicBezTo>
                    <a:pt x="261" y="310"/>
                    <a:pt x="265" y="312"/>
                    <a:pt x="262" y="315"/>
                  </a:cubicBezTo>
                  <a:cubicBezTo>
                    <a:pt x="265" y="314"/>
                    <a:pt x="264" y="318"/>
                    <a:pt x="265" y="318"/>
                  </a:cubicBezTo>
                  <a:cubicBezTo>
                    <a:pt x="266" y="318"/>
                    <a:pt x="267" y="318"/>
                    <a:pt x="268" y="318"/>
                  </a:cubicBezTo>
                  <a:cubicBezTo>
                    <a:pt x="271" y="319"/>
                    <a:pt x="272" y="321"/>
                    <a:pt x="273" y="319"/>
                  </a:cubicBezTo>
                  <a:cubicBezTo>
                    <a:pt x="274" y="319"/>
                    <a:pt x="276" y="319"/>
                    <a:pt x="276" y="319"/>
                  </a:cubicBezTo>
                  <a:cubicBezTo>
                    <a:pt x="281" y="319"/>
                    <a:pt x="280" y="318"/>
                    <a:pt x="282" y="317"/>
                  </a:cubicBezTo>
                  <a:cubicBezTo>
                    <a:pt x="284" y="316"/>
                    <a:pt x="285" y="318"/>
                    <a:pt x="287" y="318"/>
                  </a:cubicBezTo>
                  <a:cubicBezTo>
                    <a:pt x="288" y="317"/>
                    <a:pt x="288" y="315"/>
                    <a:pt x="289" y="315"/>
                  </a:cubicBezTo>
                  <a:cubicBezTo>
                    <a:pt x="292" y="314"/>
                    <a:pt x="298" y="314"/>
                    <a:pt x="301" y="315"/>
                  </a:cubicBezTo>
                  <a:cubicBezTo>
                    <a:pt x="304" y="316"/>
                    <a:pt x="304" y="318"/>
                    <a:pt x="307" y="318"/>
                  </a:cubicBezTo>
                  <a:cubicBezTo>
                    <a:pt x="308" y="318"/>
                    <a:pt x="309" y="317"/>
                    <a:pt x="310" y="317"/>
                  </a:cubicBezTo>
                  <a:cubicBezTo>
                    <a:pt x="309" y="317"/>
                    <a:pt x="311" y="318"/>
                    <a:pt x="311" y="318"/>
                  </a:cubicBezTo>
                  <a:cubicBezTo>
                    <a:pt x="315" y="319"/>
                    <a:pt x="315" y="319"/>
                    <a:pt x="318" y="319"/>
                  </a:cubicBezTo>
                  <a:cubicBezTo>
                    <a:pt x="325" y="320"/>
                    <a:pt x="331" y="318"/>
                    <a:pt x="338" y="319"/>
                  </a:cubicBezTo>
                  <a:cubicBezTo>
                    <a:pt x="337" y="316"/>
                    <a:pt x="338" y="314"/>
                    <a:pt x="339" y="312"/>
                  </a:cubicBezTo>
                  <a:cubicBezTo>
                    <a:pt x="334" y="306"/>
                    <a:pt x="331" y="300"/>
                    <a:pt x="321" y="298"/>
                  </a:cubicBezTo>
                  <a:cubicBezTo>
                    <a:pt x="322" y="296"/>
                    <a:pt x="319" y="296"/>
                    <a:pt x="318" y="294"/>
                  </a:cubicBezTo>
                  <a:cubicBezTo>
                    <a:pt x="318" y="292"/>
                    <a:pt x="318" y="291"/>
                    <a:pt x="317" y="290"/>
                  </a:cubicBezTo>
                  <a:cubicBezTo>
                    <a:pt x="318" y="286"/>
                    <a:pt x="322" y="286"/>
                    <a:pt x="321" y="280"/>
                  </a:cubicBezTo>
                  <a:cubicBezTo>
                    <a:pt x="313" y="279"/>
                    <a:pt x="309" y="283"/>
                    <a:pt x="303" y="284"/>
                  </a:cubicBezTo>
                  <a:moveTo>
                    <a:pt x="400" y="349"/>
                  </a:moveTo>
                  <a:cubicBezTo>
                    <a:pt x="398" y="349"/>
                    <a:pt x="396" y="349"/>
                    <a:pt x="398" y="350"/>
                  </a:cubicBezTo>
                  <a:cubicBezTo>
                    <a:pt x="401" y="348"/>
                    <a:pt x="406" y="348"/>
                    <a:pt x="408" y="347"/>
                  </a:cubicBezTo>
                  <a:cubicBezTo>
                    <a:pt x="408" y="347"/>
                    <a:pt x="408" y="345"/>
                    <a:pt x="408" y="345"/>
                  </a:cubicBezTo>
                  <a:cubicBezTo>
                    <a:pt x="409" y="344"/>
                    <a:pt x="410" y="346"/>
                    <a:pt x="411" y="346"/>
                  </a:cubicBezTo>
                  <a:cubicBezTo>
                    <a:pt x="411" y="336"/>
                    <a:pt x="411" y="336"/>
                    <a:pt x="411" y="336"/>
                  </a:cubicBezTo>
                  <a:cubicBezTo>
                    <a:pt x="409" y="334"/>
                    <a:pt x="408" y="334"/>
                    <a:pt x="407" y="332"/>
                  </a:cubicBezTo>
                  <a:cubicBezTo>
                    <a:pt x="406" y="331"/>
                    <a:pt x="407" y="330"/>
                    <a:pt x="407" y="329"/>
                  </a:cubicBezTo>
                  <a:cubicBezTo>
                    <a:pt x="406" y="327"/>
                    <a:pt x="402" y="326"/>
                    <a:pt x="405" y="325"/>
                  </a:cubicBezTo>
                  <a:cubicBezTo>
                    <a:pt x="414" y="325"/>
                    <a:pt x="414" y="325"/>
                    <a:pt x="414" y="325"/>
                  </a:cubicBezTo>
                  <a:cubicBezTo>
                    <a:pt x="415" y="320"/>
                    <a:pt x="411" y="320"/>
                    <a:pt x="411" y="318"/>
                  </a:cubicBezTo>
                  <a:cubicBezTo>
                    <a:pt x="411" y="315"/>
                    <a:pt x="408" y="316"/>
                    <a:pt x="407" y="314"/>
                  </a:cubicBezTo>
                  <a:cubicBezTo>
                    <a:pt x="407" y="314"/>
                    <a:pt x="409" y="312"/>
                    <a:pt x="408" y="311"/>
                  </a:cubicBezTo>
                  <a:cubicBezTo>
                    <a:pt x="404" y="312"/>
                    <a:pt x="403" y="309"/>
                    <a:pt x="400" y="310"/>
                  </a:cubicBezTo>
                  <a:cubicBezTo>
                    <a:pt x="401" y="302"/>
                    <a:pt x="391" y="304"/>
                    <a:pt x="391" y="297"/>
                  </a:cubicBezTo>
                  <a:cubicBezTo>
                    <a:pt x="395" y="294"/>
                    <a:pt x="397" y="290"/>
                    <a:pt x="405" y="291"/>
                  </a:cubicBezTo>
                  <a:cubicBezTo>
                    <a:pt x="406" y="290"/>
                    <a:pt x="405" y="289"/>
                    <a:pt x="407" y="288"/>
                  </a:cubicBezTo>
                  <a:cubicBezTo>
                    <a:pt x="407" y="285"/>
                    <a:pt x="402" y="285"/>
                    <a:pt x="402" y="281"/>
                  </a:cubicBezTo>
                  <a:cubicBezTo>
                    <a:pt x="396" y="281"/>
                    <a:pt x="393" y="283"/>
                    <a:pt x="388" y="281"/>
                  </a:cubicBezTo>
                  <a:cubicBezTo>
                    <a:pt x="388" y="283"/>
                    <a:pt x="388" y="285"/>
                    <a:pt x="387" y="283"/>
                  </a:cubicBezTo>
                  <a:cubicBezTo>
                    <a:pt x="386" y="282"/>
                    <a:pt x="386" y="284"/>
                    <a:pt x="386" y="284"/>
                  </a:cubicBezTo>
                  <a:cubicBezTo>
                    <a:pt x="383" y="286"/>
                    <a:pt x="377" y="288"/>
                    <a:pt x="376" y="288"/>
                  </a:cubicBezTo>
                  <a:cubicBezTo>
                    <a:pt x="372" y="290"/>
                    <a:pt x="373" y="290"/>
                    <a:pt x="372" y="293"/>
                  </a:cubicBezTo>
                  <a:cubicBezTo>
                    <a:pt x="371" y="293"/>
                    <a:pt x="369" y="292"/>
                    <a:pt x="369" y="293"/>
                  </a:cubicBezTo>
                  <a:cubicBezTo>
                    <a:pt x="368" y="293"/>
                    <a:pt x="369" y="296"/>
                    <a:pt x="369" y="297"/>
                  </a:cubicBezTo>
                  <a:cubicBezTo>
                    <a:pt x="369" y="300"/>
                    <a:pt x="373" y="295"/>
                    <a:pt x="373" y="300"/>
                  </a:cubicBezTo>
                  <a:cubicBezTo>
                    <a:pt x="373" y="301"/>
                    <a:pt x="374" y="301"/>
                    <a:pt x="374" y="303"/>
                  </a:cubicBezTo>
                  <a:cubicBezTo>
                    <a:pt x="373" y="307"/>
                    <a:pt x="376" y="310"/>
                    <a:pt x="376" y="311"/>
                  </a:cubicBezTo>
                  <a:cubicBezTo>
                    <a:pt x="376" y="313"/>
                    <a:pt x="376" y="313"/>
                    <a:pt x="377" y="314"/>
                  </a:cubicBezTo>
                  <a:cubicBezTo>
                    <a:pt x="377" y="314"/>
                    <a:pt x="379" y="318"/>
                    <a:pt x="379" y="318"/>
                  </a:cubicBezTo>
                  <a:cubicBezTo>
                    <a:pt x="380" y="322"/>
                    <a:pt x="380" y="321"/>
                    <a:pt x="381" y="324"/>
                  </a:cubicBezTo>
                  <a:cubicBezTo>
                    <a:pt x="382" y="325"/>
                    <a:pt x="381" y="327"/>
                    <a:pt x="381" y="328"/>
                  </a:cubicBezTo>
                  <a:cubicBezTo>
                    <a:pt x="382" y="329"/>
                    <a:pt x="385" y="329"/>
                    <a:pt x="384" y="332"/>
                  </a:cubicBezTo>
                  <a:cubicBezTo>
                    <a:pt x="379" y="331"/>
                    <a:pt x="383" y="338"/>
                    <a:pt x="380" y="339"/>
                  </a:cubicBezTo>
                  <a:cubicBezTo>
                    <a:pt x="386" y="340"/>
                    <a:pt x="386" y="349"/>
                    <a:pt x="393" y="345"/>
                  </a:cubicBezTo>
                  <a:cubicBezTo>
                    <a:pt x="387" y="350"/>
                    <a:pt x="399" y="345"/>
                    <a:pt x="400" y="349"/>
                  </a:cubicBezTo>
                  <a:moveTo>
                    <a:pt x="442" y="284"/>
                  </a:moveTo>
                  <a:cubicBezTo>
                    <a:pt x="441" y="285"/>
                    <a:pt x="441" y="287"/>
                    <a:pt x="440" y="288"/>
                  </a:cubicBezTo>
                  <a:cubicBezTo>
                    <a:pt x="439" y="290"/>
                    <a:pt x="437" y="290"/>
                    <a:pt x="436" y="291"/>
                  </a:cubicBezTo>
                  <a:cubicBezTo>
                    <a:pt x="437" y="292"/>
                    <a:pt x="440" y="295"/>
                    <a:pt x="440" y="297"/>
                  </a:cubicBezTo>
                  <a:cubicBezTo>
                    <a:pt x="440" y="297"/>
                    <a:pt x="438" y="297"/>
                    <a:pt x="439" y="298"/>
                  </a:cubicBezTo>
                  <a:cubicBezTo>
                    <a:pt x="440" y="300"/>
                    <a:pt x="443" y="299"/>
                    <a:pt x="445" y="301"/>
                  </a:cubicBezTo>
                  <a:cubicBezTo>
                    <a:pt x="445" y="300"/>
                    <a:pt x="446" y="299"/>
                    <a:pt x="447" y="298"/>
                  </a:cubicBezTo>
                  <a:cubicBezTo>
                    <a:pt x="449" y="294"/>
                    <a:pt x="445" y="294"/>
                    <a:pt x="445" y="291"/>
                  </a:cubicBezTo>
                  <a:cubicBezTo>
                    <a:pt x="447" y="290"/>
                    <a:pt x="449" y="289"/>
                    <a:pt x="449" y="286"/>
                  </a:cubicBezTo>
                  <a:cubicBezTo>
                    <a:pt x="446" y="286"/>
                    <a:pt x="446" y="285"/>
                    <a:pt x="447" y="283"/>
                  </a:cubicBezTo>
                  <a:cubicBezTo>
                    <a:pt x="445" y="284"/>
                    <a:pt x="443" y="283"/>
                    <a:pt x="442" y="284"/>
                  </a:cubicBezTo>
                  <a:moveTo>
                    <a:pt x="258" y="322"/>
                  </a:moveTo>
                  <a:cubicBezTo>
                    <a:pt x="257" y="328"/>
                    <a:pt x="267" y="324"/>
                    <a:pt x="268" y="322"/>
                  </a:cubicBezTo>
                  <a:cubicBezTo>
                    <a:pt x="264" y="321"/>
                    <a:pt x="262" y="321"/>
                    <a:pt x="258" y="322"/>
                  </a:cubicBezTo>
                  <a:moveTo>
                    <a:pt x="290" y="583"/>
                  </a:moveTo>
                  <a:cubicBezTo>
                    <a:pt x="292" y="578"/>
                    <a:pt x="300" y="578"/>
                    <a:pt x="299" y="569"/>
                  </a:cubicBezTo>
                  <a:cubicBezTo>
                    <a:pt x="295" y="572"/>
                    <a:pt x="288" y="566"/>
                    <a:pt x="283" y="570"/>
                  </a:cubicBezTo>
                  <a:cubicBezTo>
                    <a:pt x="289" y="571"/>
                    <a:pt x="282" y="572"/>
                    <a:pt x="282" y="573"/>
                  </a:cubicBezTo>
                  <a:cubicBezTo>
                    <a:pt x="282" y="572"/>
                    <a:pt x="283" y="576"/>
                    <a:pt x="283" y="577"/>
                  </a:cubicBezTo>
                  <a:cubicBezTo>
                    <a:pt x="283" y="579"/>
                    <a:pt x="283" y="581"/>
                    <a:pt x="282" y="582"/>
                  </a:cubicBezTo>
                  <a:cubicBezTo>
                    <a:pt x="282" y="581"/>
                    <a:pt x="281" y="580"/>
                    <a:pt x="280" y="582"/>
                  </a:cubicBezTo>
                  <a:cubicBezTo>
                    <a:pt x="282" y="584"/>
                    <a:pt x="287" y="583"/>
                    <a:pt x="290" y="58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7" name="Freeform 92"/>
            <p:cNvSpPr/>
            <p:nvPr/>
          </p:nvSpPr>
          <p:spPr bwMode="auto">
            <a:xfrm>
              <a:off x="2303462" y="1103312"/>
              <a:ext cx="63500" cy="34925"/>
            </a:xfrm>
            <a:custGeom>
              <a:gdLst>
                <a:gd fmla="*/ 12 w 17" name="T0"/>
                <a:gd fmla="*/ 0 h 9" name="T1"/>
                <a:gd fmla="*/ 15 w 17" name="T2"/>
                <a:gd fmla="*/ 8 h 9" name="T3"/>
                <a:gd fmla="*/ 0 w 17" name="T4"/>
                <a:gd fmla="*/ 4 h 9" name="T5"/>
                <a:gd fmla="*/ 12 w 17" name="T6"/>
                <a:gd fmla="*/ 0 h 9" name="T7"/>
              </a:gdLst>
              <a:cxnLst>
                <a:cxn ang="0">
                  <a:pos x="T0" y="T1"/>
                </a:cxn>
                <a:cxn ang="0">
                  <a:pos x="T2" y="T3"/>
                </a:cxn>
                <a:cxn ang="0">
                  <a:pos x="T4" y="T5"/>
                </a:cxn>
                <a:cxn ang="0">
                  <a:pos x="T6" y="T7"/>
                </a:cxn>
              </a:cxnLst>
              <a:rect b="b" l="0" r="r" t="0"/>
              <a:pathLst>
                <a:path h="9" w="17">
                  <a:moveTo>
                    <a:pt x="12" y="0"/>
                  </a:moveTo>
                  <a:cubicBezTo>
                    <a:pt x="12" y="4"/>
                    <a:pt x="17" y="3"/>
                    <a:pt x="15" y="8"/>
                  </a:cubicBezTo>
                  <a:cubicBezTo>
                    <a:pt x="7" y="9"/>
                    <a:pt x="3" y="7"/>
                    <a:pt x="0" y="4"/>
                  </a:cubicBezTo>
                  <a:cubicBezTo>
                    <a:pt x="2" y="1"/>
                    <a:pt x="7" y="1"/>
                    <a:pt x="12"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8" name="Freeform 93"/>
            <p:cNvSpPr>
              <a:spLocks noEditPoints="1"/>
            </p:cNvSpPr>
            <p:nvPr/>
          </p:nvSpPr>
          <p:spPr bwMode="auto">
            <a:xfrm>
              <a:off x="2435225" y="1166812"/>
              <a:ext cx="633413" cy="442913"/>
            </a:xfrm>
            <a:custGeom>
              <a:gdLst>
                <a:gd fmla="*/ 16 w 169" name="T0"/>
                <a:gd fmla="*/ 7 h 118" name="T1"/>
                <a:gd fmla="*/ 22 w 169" name="T2"/>
                <a:gd fmla="*/ 5 h 118" name="T3"/>
                <a:gd fmla="*/ 22 w 169" name="T4"/>
                <a:gd fmla="*/ 8 h 118" name="T5"/>
                <a:gd fmla="*/ 22 w 169" name="T6"/>
                <a:gd fmla="*/ 14 h 118" name="T7"/>
                <a:gd fmla="*/ 26 w 169" name="T8"/>
                <a:gd fmla="*/ 25 h 118" name="T9"/>
                <a:gd fmla="*/ 36 w 169" name="T10"/>
                <a:gd fmla="*/ 7 h 118" name="T11"/>
                <a:gd fmla="*/ 49 w 169" name="T12"/>
                <a:gd fmla="*/ 5 h 118" name="T13"/>
                <a:gd fmla="*/ 57 w 169" name="T14"/>
                <a:gd fmla="*/ 19 h 118" name="T15"/>
                <a:gd fmla="*/ 67 w 169" name="T16"/>
                <a:gd fmla="*/ 16 h 118" name="T17"/>
                <a:gd fmla="*/ 81 w 169" name="T18"/>
                <a:gd fmla="*/ 15 h 118" name="T19"/>
                <a:gd fmla="*/ 87 w 169" name="T20"/>
                <a:gd fmla="*/ 21 h 118" name="T21"/>
                <a:gd fmla="*/ 92 w 169" name="T22"/>
                <a:gd fmla="*/ 23 h 118" name="T23"/>
                <a:gd fmla="*/ 95 w 169" name="T24"/>
                <a:gd fmla="*/ 25 h 118" name="T25"/>
                <a:gd fmla="*/ 108 w 169" name="T26"/>
                <a:gd fmla="*/ 28 h 118" name="T27"/>
                <a:gd fmla="*/ 119 w 169" name="T28"/>
                <a:gd fmla="*/ 33 h 118" name="T29"/>
                <a:gd fmla="*/ 123 w 169" name="T30"/>
                <a:gd fmla="*/ 37 h 118" name="T31"/>
                <a:gd fmla="*/ 131 w 169" name="T32"/>
                <a:gd fmla="*/ 44 h 118" name="T33"/>
                <a:gd fmla="*/ 126 w 169" name="T34"/>
                <a:gd fmla="*/ 56 h 118" name="T35"/>
                <a:gd fmla="*/ 138 w 169" name="T36"/>
                <a:gd fmla="*/ 57 h 118" name="T37"/>
                <a:gd fmla="*/ 141 w 169" name="T38"/>
                <a:gd fmla="*/ 64 h 118" name="T39"/>
                <a:gd fmla="*/ 153 w 169" name="T40"/>
                <a:gd fmla="*/ 66 h 118" name="T41"/>
                <a:gd fmla="*/ 160 w 169" name="T42"/>
                <a:gd fmla="*/ 73 h 118" name="T43"/>
                <a:gd fmla="*/ 162 w 169" name="T44"/>
                <a:gd fmla="*/ 78 h 118" name="T45"/>
                <a:gd fmla="*/ 155 w 169" name="T46"/>
                <a:gd fmla="*/ 88 h 118" name="T47"/>
                <a:gd fmla="*/ 146 w 169" name="T48"/>
                <a:gd fmla="*/ 87 h 118" name="T49"/>
                <a:gd fmla="*/ 137 w 169" name="T50"/>
                <a:gd fmla="*/ 78 h 118" name="T51"/>
                <a:gd fmla="*/ 130 w 169" name="T52"/>
                <a:gd fmla="*/ 85 h 118" name="T53"/>
                <a:gd fmla="*/ 140 w 169" name="T54"/>
                <a:gd fmla="*/ 91 h 118" name="T55"/>
                <a:gd fmla="*/ 146 w 169" name="T56"/>
                <a:gd fmla="*/ 101 h 118" name="T57"/>
                <a:gd fmla="*/ 141 w 169" name="T58"/>
                <a:gd fmla="*/ 110 h 118" name="T59"/>
                <a:gd fmla="*/ 123 w 169" name="T60"/>
                <a:gd fmla="*/ 103 h 118" name="T61"/>
                <a:gd fmla="*/ 129 w 169" name="T62"/>
                <a:gd fmla="*/ 110 h 118" name="T63"/>
                <a:gd fmla="*/ 136 w 169" name="T64"/>
                <a:gd fmla="*/ 115 h 118" name="T65"/>
                <a:gd fmla="*/ 129 w 169" name="T66"/>
                <a:gd fmla="*/ 115 h 118" name="T67"/>
                <a:gd fmla="*/ 113 w 169" name="T68"/>
                <a:gd fmla="*/ 109 h 118" name="T69"/>
                <a:gd fmla="*/ 105 w 169" name="T70"/>
                <a:gd fmla="*/ 105 h 118" name="T71"/>
                <a:gd fmla="*/ 101 w 169" name="T72"/>
                <a:gd fmla="*/ 98 h 118" name="T73"/>
                <a:gd fmla="*/ 92 w 169" name="T74"/>
                <a:gd fmla="*/ 82 h 118" name="T75"/>
                <a:gd fmla="*/ 94 w 169" name="T76"/>
                <a:gd fmla="*/ 78 h 118" name="T77"/>
                <a:gd fmla="*/ 96 w 169" name="T78"/>
                <a:gd fmla="*/ 73 h 118" name="T79"/>
                <a:gd fmla="*/ 101 w 169" name="T80"/>
                <a:gd fmla="*/ 66 h 118" name="T81"/>
                <a:gd fmla="*/ 96 w 169" name="T82"/>
                <a:gd fmla="*/ 57 h 118" name="T83"/>
                <a:gd fmla="*/ 91 w 169" name="T84"/>
                <a:gd fmla="*/ 53 h 118" name="T85"/>
                <a:gd fmla="*/ 87 w 169" name="T86"/>
                <a:gd fmla="*/ 53 h 118" name="T87"/>
                <a:gd fmla="*/ 81 w 169" name="T88"/>
                <a:gd fmla="*/ 52 h 118" name="T89"/>
                <a:gd fmla="*/ 70 w 169" name="T90"/>
                <a:gd fmla="*/ 39 h 118" name="T91"/>
                <a:gd fmla="*/ 59 w 169" name="T92"/>
                <a:gd fmla="*/ 42 h 118" name="T93"/>
                <a:gd fmla="*/ 49 w 169" name="T94"/>
                <a:gd fmla="*/ 42 h 118" name="T95"/>
                <a:gd fmla="*/ 37 w 169" name="T96"/>
                <a:gd fmla="*/ 42 h 118" name="T97"/>
                <a:gd fmla="*/ 16 w 169" name="T98"/>
                <a:gd fmla="*/ 37 h 118" name="T99"/>
                <a:gd fmla="*/ 7 w 169" name="T100"/>
                <a:gd fmla="*/ 32 h 118" name="T101"/>
                <a:gd fmla="*/ 4 w 169" name="T102"/>
                <a:gd fmla="*/ 25 h 118" name="T103"/>
                <a:gd fmla="*/ 5 w 169" name="T104"/>
                <a:gd fmla="*/ 19 h 118" name="T105"/>
                <a:gd fmla="*/ 109 w 169" name="T106"/>
                <a:gd fmla="*/ 81 h 118" name="T107"/>
                <a:gd fmla="*/ 116 w 169" name="T108"/>
                <a:gd fmla="*/ 75 h 118" name="T109"/>
                <a:gd fmla="*/ 109 w 169" name="T110"/>
                <a:gd fmla="*/ 81 h 11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18" w="169">
                  <a:moveTo>
                    <a:pt x="7" y="8"/>
                  </a:moveTo>
                  <a:cubicBezTo>
                    <a:pt x="9" y="12"/>
                    <a:pt x="15" y="3"/>
                    <a:pt x="16" y="7"/>
                  </a:cubicBezTo>
                  <a:cubicBezTo>
                    <a:pt x="18" y="7"/>
                    <a:pt x="17" y="4"/>
                    <a:pt x="18" y="4"/>
                  </a:cubicBezTo>
                  <a:cubicBezTo>
                    <a:pt x="20" y="3"/>
                    <a:pt x="21" y="5"/>
                    <a:pt x="22" y="5"/>
                  </a:cubicBezTo>
                  <a:cubicBezTo>
                    <a:pt x="24" y="5"/>
                    <a:pt x="24" y="0"/>
                    <a:pt x="28" y="4"/>
                  </a:cubicBezTo>
                  <a:cubicBezTo>
                    <a:pt x="28" y="10"/>
                    <a:pt x="24" y="6"/>
                    <a:pt x="22" y="8"/>
                  </a:cubicBezTo>
                  <a:cubicBezTo>
                    <a:pt x="21" y="9"/>
                    <a:pt x="25" y="9"/>
                    <a:pt x="25" y="9"/>
                  </a:cubicBezTo>
                  <a:cubicBezTo>
                    <a:pt x="25" y="11"/>
                    <a:pt x="22" y="12"/>
                    <a:pt x="22" y="14"/>
                  </a:cubicBezTo>
                  <a:cubicBezTo>
                    <a:pt x="22" y="16"/>
                    <a:pt x="23" y="16"/>
                    <a:pt x="23" y="18"/>
                  </a:cubicBezTo>
                  <a:cubicBezTo>
                    <a:pt x="24" y="20"/>
                    <a:pt x="22" y="25"/>
                    <a:pt x="26" y="25"/>
                  </a:cubicBezTo>
                  <a:cubicBezTo>
                    <a:pt x="29" y="24"/>
                    <a:pt x="27" y="17"/>
                    <a:pt x="28" y="14"/>
                  </a:cubicBezTo>
                  <a:cubicBezTo>
                    <a:pt x="34" y="15"/>
                    <a:pt x="34" y="10"/>
                    <a:pt x="36" y="7"/>
                  </a:cubicBezTo>
                  <a:cubicBezTo>
                    <a:pt x="38" y="10"/>
                    <a:pt x="41" y="4"/>
                    <a:pt x="43" y="8"/>
                  </a:cubicBezTo>
                  <a:cubicBezTo>
                    <a:pt x="46" y="8"/>
                    <a:pt x="45" y="4"/>
                    <a:pt x="49" y="5"/>
                  </a:cubicBezTo>
                  <a:cubicBezTo>
                    <a:pt x="48" y="10"/>
                    <a:pt x="52" y="11"/>
                    <a:pt x="56" y="12"/>
                  </a:cubicBezTo>
                  <a:cubicBezTo>
                    <a:pt x="54" y="17"/>
                    <a:pt x="55" y="16"/>
                    <a:pt x="57" y="19"/>
                  </a:cubicBezTo>
                  <a:cubicBezTo>
                    <a:pt x="59" y="18"/>
                    <a:pt x="61" y="18"/>
                    <a:pt x="63" y="19"/>
                  </a:cubicBezTo>
                  <a:cubicBezTo>
                    <a:pt x="66" y="20"/>
                    <a:pt x="66" y="17"/>
                    <a:pt x="67" y="16"/>
                  </a:cubicBezTo>
                  <a:cubicBezTo>
                    <a:pt x="68" y="16"/>
                    <a:pt x="71" y="17"/>
                    <a:pt x="71" y="15"/>
                  </a:cubicBezTo>
                  <a:cubicBezTo>
                    <a:pt x="75" y="16"/>
                    <a:pt x="77" y="16"/>
                    <a:pt x="81" y="15"/>
                  </a:cubicBezTo>
                  <a:cubicBezTo>
                    <a:pt x="81" y="18"/>
                    <a:pt x="85" y="17"/>
                    <a:pt x="84" y="16"/>
                  </a:cubicBezTo>
                  <a:cubicBezTo>
                    <a:pt x="85" y="17"/>
                    <a:pt x="85" y="19"/>
                    <a:pt x="87" y="21"/>
                  </a:cubicBezTo>
                  <a:cubicBezTo>
                    <a:pt x="87" y="21"/>
                    <a:pt x="90" y="21"/>
                    <a:pt x="91" y="22"/>
                  </a:cubicBezTo>
                  <a:cubicBezTo>
                    <a:pt x="92" y="22"/>
                    <a:pt x="91" y="23"/>
                    <a:pt x="92" y="23"/>
                  </a:cubicBezTo>
                  <a:cubicBezTo>
                    <a:pt x="95" y="24"/>
                    <a:pt x="91" y="26"/>
                    <a:pt x="94" y="28"/>
                  </a:cubicBezTo>
                  <a:cubicBezTo>
                    <a:pt x="94" y="28"/>
                    <a:pt x="95" y="25"/>
                    <a:pt x="95" y="25"/>
                  </a:cubicBezTo>
                  <a:cubicBezTo>
                    <a:pt x="97" y="26"/>
                    <a:pt x="97" y="29"/>
                    <a:pt x="101" y="29"/>
                  </a:cubicBezTo>
                  <a:cubicBezTo>
                    <a:pt x="103" y="29"/>
                    <a:pt x="105" y="28"/>
                    <a:pt x="108" y="28"/>
                  </a:cubicBezTo>
                  <a:cubicBezTo>
                    <a:pt x="107" y="33"/>
                    <a:pt x="116" y="30"/>
                    <a:pt x="116" y="35"/>
                  </a:cubicBezTo>
                  <a:cubicBezTo>
                    <a:pt x="118" y="35"/>
                    <a:pt x="119" y="34"/>
                    <a:pt x="119" y="33"/>
                  </a:cubicBezTo>
                  <a:cubicBezTo>
                    <a:pt x="121" y="34"/>
                    <a:pt x="121" y="36"/>
                    <a:pt x="122" y="39"/>
                  </a:cubicBezTo>
                  <a:cubicBezTo>
                    <a:pt x="123" y="39"/>
                    <a:pt x="123" y="38"/>
                    <a:pt x="123" y="37"/>
                  </a:cubicBezTo>
                  <a:cubicBezTo>
                    <a:pt x="125" y="39"/>
                    <a:pt x="127" y="42"/>
                    <a:pt x="131" y="42"/>
                  </a:cubicBezTo>
                  <a:cubicBezTo>
                    <a:pt x="131" y="43"/>
                    <a:pt x="130" y="44"/>
                    <a:pt x="131" y="44"/>
                  </a:cubicBezTo>
                  <a:cubicBezTo>
                    <a:pt x="133" y="47"/>
                    <a:pt x="127" y="49"/>
                    <a:pt x="131" y="50"/>
                  </a:cubicBezTo>
                  <a:cubicBezTo>
                    <a:pt x="130" y="52"/>
                    <a:pt x="126" y="52"/>
                    <a:pt x="126" y="56"/>
                  </a:cubicBezTo>
                  <a:cubicBezTo>
                    <a:pt x="129" y="61"/>
                    <a:pt x="135" y="54"/>
                    <a:pt x="137" y="60"/>
                  </a:cubicBezTo>
                  <a:cubicBezTo>
                    <a:pt x="138" y="60"/>
                    <a:pt x="138" y="58"/>
                    <a:pt x="138" y="57"/>
                  </a:cubicBezTo>
                  <a:cubicBezTo>
                    <a:pt x="141" y="57"/>
                    <a:pt x="139" y="60"/>
                    <a:pt x="140" y="61"/>
                  </a:cubicBezTo>
                  <a:cubicBezTo>
                    <a:pt x="140" y="61"/>
                    <a:pt x="141" y="64"/>
                    <a:pt x="141" y="64"/>
                  </a:cubicBezTo>
                  <a:cubicBezTo>
                    <a:pt x="143" y="64"/>
                    <a:pt x="145" y="61"/>
                    <a:pt x="144" y="67"/>
                  </a:cubicBezTo>
                  <a:cubicBezTo>
                    <a:pt x="147" y="67"/>
                    <a:pt x="148" y="65"/>
                    <a:pt x="153" y="66"/>
                  </a:cubicBezTo>
                  <a:cubicBezTo>
                    <a:pt x="153" y="67"/>
                    <a:pt x="154" y="68"/>
                    <a:pt x="154" y="70"/>
                  </a:cubicBezTo>
                  <a:cubicBezTo>
                    <a:pt x="156" y="70"/>
                    <a:pt x="161" y="68"/>
                    <a:pt x="160" y="73"/>
                  </a:cubicBezTo>
                  <a:cubicBezTo>
                    <a:pt x="165" y="70"/>
                    <a:pt x="162" y="73"/>
                    <a:pt x="167" y="74"/>
                  </a:cubicBezTo>
                  <a:cubicBezTo>
                    <a:pt x="169" y="77"/>
                    <a:pt x="162" y="78"/>
                    <a:pt x="162" y="78"/>
                  </a:cubicBezTo>
                  <a:cubicBezTo>
                    <a:pt x="162" y="79"/>
                    <a:pt x="163" y="80"/>
                    <a:pt x="164" y="80"/>
                  </a:cubicBezTo>
                  <a:cubicBezTo>
                    <a:pt x="160" y="83"/>
                    <a:pt x="157" y="83"/>
                    <a:pt x="155" y="88"/>
                  </a:cubicBezTo>
                  <a:cubicBezTo>
                    <a:pt x="154" y="88"/>
                    <a:pt x="153" y="88"/>
                    <a:pt x="153" y="89"/>
                  </a:cubicBezTo>
                  <a:cubicBezTo>
                    <a:pt x="151" y="89"/>
                    <a:pt x="146" y="89"/>
                    <a:pt x="146" y="87"/>
                  </a:cubicBezTo>
                  <a:cubicBezTo>
                    <a:pt x="146" y="84"/>
                    <a:pt x="138" y="87"/>
                    <a:pt x="140" y="81"/>
                  </a:cubicBezTo>
                  <a:cubicBezTo>
                    <a:pt x="137" y="81"/>
                    <a:pt x="137" y="80"/>
                    <a:pt x="137" y="78"/>
                  </a:cubicBezTo>
                  <a:cubicBezTo>
                    <a:pt x="131" y="78"/>
                    <a:pt x="131" y="78"/>
                    <a:pt x="131" y="78"/>
                  </a:cubicBezTo>
                  <a:cubicBezTo>
                    <a:pt x="128" y="78"/>
                    <a:pt x="131" y="83"/>
                    <a:pt x="130" y="85"/>
                  </a:cubicBezTo>
                  <a:cubicBezTo>
                    <a:pt x="130" y="88"/>
                    <a:pt x="134" y="88"/>
                    <a:pt x="134" y="91"/>
                  </a:cubicBezTo>
                  <a:cubicBezTo>
                    <a:pt x="137" y="89"/>
                    <a:pt x="140" y="94"/>
                    <a:pt x="140" y="91"/>
                  </a:cubicBezTo>
                  <a:cubicBezTo>
                    <a:pt x="142" y="92"/>
                    <a:pt x="143" y="96"/>
                    <a:pt x="143" y="99"/>
                  </a:cubicBezTo>
                  <a:cubicBezTo>
                    <a:pt x="142" y="101"/>
                    <a:pt x="145" y="100"/>
                    <a:pt x="146" y="101"/>
                  </a:cubicBezTo>
                  <a:cubicBezTo>
                    <a:pt x="147" y="104"/>
                    <a:pt x="144" y="110"/>
                    <a:pt x="144" y="113"/>
                  </a:cubicBezTo>
                  <a:cubicBezTo>
                    <a:pt x="141" y="115"/>
                    <a:pt x="142" y="111"/>
                    <a:pt x="141" y="110"/>
                  </a:cubicBezTo>
                  <a:cubicBezTo>
                    <a:pt x="139" y="109"/>
                    <a:pt x="135" y="110"/>
                    <a:pt x="134" y="106"/>
                  </a:cubicBezTo>
                  <a:cubicBezTo>
                    <a:pt x="129" y="107"/>
                    <a:pt x="129" y="102"/>
                    <a:pt x="123" y="103"/>
                  </a:cubicBezTo>
                  <a:cubicBezTo>
                    <a:pt x="123" y="106"/>
                    <a:pt x="128" y="104"/>
                    <a:pt x="129" y="106"/>
                  </a:cubicBezTo>
                  <a:cubicBezTo>
                    <a:pt x="124" y="111"/>
                    <a:pt x="133" y="108"/>
                    <a:pt x="129" y="110"/>
                  </a:cubicBezTo>
                  <a:cubicBezTo>
                    <a:pt x="129" y="112"/>
                    <a:pt x="132" y="112"/>
                    <a:pt x="134" y="113"/>
                  </a:cubicBezTo>
                  <a:cubicBezTo>
                    <a:pt x="135" y="114"/>
                    <a:pt x="134" y="115"/>
                    <a:pt x="136" y="115"/>
                  </a:cubicBezTo>
                  <a:cubicBezTo>
                    <a:pt x="138" y="115"/>
                    <a:pt x="138" y="115"/>
                    <a:pt x="138" y="117"/>
                  </a:cubicBezTo>
                  <a:cubicBezTo>
                    <a:pt x="134" y="118"/>
                    <a:pt x="132" y="117"/>
                    <a:pt x="129" y="115"/>
                  </a:cubicBezTo>
                  <a:cubicBezTo>
                    <a:pt x="127" y="113"/>
                    <a:pt x="123" y="114"/>
                    <a:pt x="120" y="112"/>
                  </a:cubicBezTo>
                  <a:cubicBezTo>
                    <a:pt x="119" y="111"/>
                    <a:pt x="115" y="109"/>
                    <a:pt x="113" y="109"/>
                  </a:cubicBezTo>
                  <a:cubicBezTo>
                    <a:pt x="111" y="109"/>
                    <a:pt x="111" y="107"/>
                    <a:pt x="110" y="106"/>
                  </a:cubicBezTo>
                  <a:cubicBezTo>
                    <a:pt x="109" y="105"/>
                    <a:pt x="106" y="106"/>
                    <a:pt x="105" y="105"/>
                  </a:cubicBezTo>
                  <a:cubicBezTo>
                    <a:pt x="104" y="104"/>
                    <a:pt x="104" y="102"/>
                    <a:pt x="103" y="101"/>
                  </a:cubicBezTo>
                  <a:cubicBezTo>
                    <a:pt x="103" y="100"/>
                    <a:pt x="99" y="101"/>
                    <a:pt x="101" y="98"/>
                  </a:cubicBezTo>
                  <a:cubicBezTo>
                    <a:pt x="95" y="98"/>
                    <a:pt x="94" y="92"/>
                    <a:pt x="91" y="89"/>
                  </a:cubicBezTo>
                  <a:cubicBezTo>
                    <a:pt x="92" y="89"/>
                    <a:pt x="90" y="84"/>
                    <a:pt x="92" y="82"/>
                  </a:cubicBezTo>
                  <a:cubicBezTo>
                    <a:pt x="92" y="82"/>
                    <a:pt x="95" y="83"/>
                    <a:pt x="95" y="82"/>
                  </a:cubicBezTo>
                  <a:cubicBezTo>
                    <a:pt x="95" y="82"/>
                    <a:pt x="93" y="80"/>
                    <a:pt x="94" y="78"/>
                  </a:cubicBezTo>
                  <a:cubicBezTo>
                    <a:pt x="94" y="78"/>
                    <a:pt x="96" y="78"/>
                    <a:pt x="96" y="78"/>
                  </a:cubicBezTo>
                  <a:cubicBezTo>
                    <a:pt x="97" y="77"/>
                    <a:pt x="96" y="74"/>
                    <a:pt x="96" y="73"/>
                  </a:cubicBezTo>
                  <a:cubicBezTo>
                    <a:pt x="97" y="72"/>
                    <a:pt x="99" y="73"/>
                    <a:pt x="99" y="73"/>
                  </a:cubicBezTo>
                  <a:cubicBezTo>
                    <a:pt x="101" y="71"/>
                    <a:pt x="99" y="67"/>
                    <a:pt x="101" y="66"/>
                  </a:cubicBezTo>
                  <a:cubicBezTo>
                    <a:pt x="100" y="64"/>
                    <a:pt x="98" y="64"/>
                    <a:pt x="96" y="64"/>
                  </a:cubicBezTo>
                  <a:cubicBezTo>
                    <a:pt x="96" y="57"/>
                    <a:pt x="96" y="57"/>
                    <a:pt x="96" y="57"/>
                  </a:cubicBezTo>
                  <a:cubicBezTo>
                    <a:pt x="95" y="57"/>
                    <a:pt x="94" y="57"/>
                    <a:pt x="94" y="59"/>
                  </a:cubicBezTo>
                  <a:cubicBezTo>
                    <a:pt x="91" y="57"/>
                    <a:pt x="92" y="54"/>
                    <a:pt x="91" y="53"/>
                  </a:cubicBezTo>
                  <a:cubicBezTo>
                    <a:pt x="90" y="53"/>
                    <a:pt x="89" y="55"/>
                    <a:pt x="88" y="54"/>
                  </a:cubicBezTo>
                  <a:cubicBezTo>
                    <a:pt x="88" y="54"/>
                    <a:pt x="87" y="53"/>
                    <a:pt x="87" y="53"/>
                  </a:cubicBezTo>
                  <a:cubicBezTo>
                    <a:pt x="86" y="52"/>
                    <a:pt x="84" y="50"/>
                    <a:pt x="84" y="50"/>
                  </a:cubicBezTo>
                  <a:cubicBezTo>
                    <a:pt x="83" y="50"/>
                    <a:pt x="82" y="52"/>
                    <a:pt x="81" y="52"/>
                  </a:cubicBezTo>
                  <a:cubicBezTo>
                    <a:pt x="81" y="51"/>
                    <a:pt x="79" y="48"/>
                    <a:pt x="75" y="49"/>
                  </a:cubicBezTo>
                  <a:cubicBezTo>
                    <a:pt x="81" y="42"/>
                    <a:pt x="68" y="46"/>
                    <a:pt x="70" y="39"/>
                  </a:cubicBezTo>
                  <a:cubicBezTo>
                    <a:pt x="66" y="39"/>
                    <a:pt x="63" y="39"/>
                    <a:pt x="63" y="43"/>
                  </a:cubicBezTo>
                  <a:cubicBezTo>
                    <a:pt x="61" y="44"/>
                    <a:pt x="59" y="42"/>
                    <a:pt x="59" y="42"/>
                  </a:cubicBezTo>
                  <a:cubicBezTo>
                    <a:pt x="57" y="42"/>
                    <a:pt x="56" y="43"/>
                    <a:pt x="54" y="43"/>
                  </a:cubicBezTo>
                  <a:cubicBezTo>
                    <a:pt x="52" y="43"/>
                    <a:pt x="51" y="42"/>
                    <a:pt x="49" y="42"/>
                  </a:cubicBezTo>
                  <a:cubicBezTo>
                    <a:pt x="46" y="42"/>
                    <a:pt x="46" y="43"/>
                    <a:pt x="43" y="43"/>
                  </a:cubicBezTo>
                  <a:cubicBezTo>
                    <a:pt x="40" y="43"/>
                    <a:pt x="39" y="42"/>
                    <a:pt x="37" y="42"/>
                  </a:cubicBezTo>
                  <a:cubicBezTo>
                    <a:pt x="31" y="41"/>
                    <a:pt x="26" y="42"/>
                    <a:pt x="19" y="40"/>
                  </a:cubicBezTo>
                  <a:cubicBezTo>
                    <a:pt x="19" y="40"/>
                    <a:pt x="17" y="38"/>
                    <a:pt x="16" y="37"/>
                  </a:cubicBezTo>
                  <a:cubicBezTo>
                    <a:pt x="14" y="37"/>
                    <a:pt x="12" y="38"/>
                    <a:pt x="12" y="35"/>
                  </a:cubicBezTo>
                  <a:cubicBezTo>
                    <a:pt x="10" y="34"/>
                    <a:pt x="5" y="36"/>
                    <a:pt x="7" y="32"/>
                  </a:cubicBezTo>
                  <a:cubicBezTo>
                    <a:pt x="11" y="33"/>
                    <a:pt x="13" y="30"/>
                    <a:pt x="15" y="29"/>
                  </a:cubicBezTo>
                  <a:cubicBezTo>
                    <a:pt x="13" y="26"/>
                    <a:pt x="5" y="28"/>
                    <a:pt x="4" y="25"/>
                  </a:cubicBezTo>
                  <a:cubicBezTo>
                    <a:pt x="3" y="25"/>
                    <a:pt x="2" y="25"/>
                    <a:pt x="2" y="26"/>
                  </a:cubicBezTo>
                  <a:cubicBezTo>
                    <a:pt x="0" y="26"/>
                    <a:pt x="4" y="20"/>
                    <a:pt x="5" y="19"/>
                  </a:cubicBezTo>
                  <a:cubicBezTo>
                    <a:pt x="4" y="14"/>
                    <a:pt x="8" y="13"/>
                    <a:pt x="7" y="8"/>
                  </a:cubicBezTo>
                  <a:moveTo>
                    <a:pt x="109" y="81"/>
                  </a:moveTo>
                  <a:cubicBezTo>
                    <a:pt x="110" y="78"/>
                    <a:pt x="116" y="80"/>
                    <a:pt x="119" y="80"/>
                  </a:cubicBezTo>
                  <a:cubicBezTo>
                    <a:pt x="119" y="77"/>
                    <a:pt x="117" y="77"/>
                    <a:pt x="116" y="75"/>
                  </a:cubicBezTo>
                  <a:cubicBezTo>
                    <a:pt x="114" y="73"/>
                    <a:pt x="111" y="75"/>
                    <a:pt x="108" y="73"/>
                  </a:cubicBezTo>
                  <a:cubicBezTo>
                    <a:pt x="108" y="75"/>
                    <a:pt x="106" y="81"/>
                    <a:pt x="109" y="8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89" name="Freeform 94"/>
            <p:cNvSpPr/>
            <p:nvPr/>
          </p:nvSpPr>
          <p:spPr bwMode="auto">
            <a:xfrm>
              <a:off x="1816100" y="1190625"/>
              <a:ext cx="388938" cy="193675"/>
            </a:xfrm>
            <a:custGeom>
              <a:gdLst>
                <a:gd fmla="*/ 12 w 104" name="T0"/>
                <a:gd fmla="*/ 40 h 52" name="T1"/>
                <a:gd fmla="*/ 13 w 104" name="T2"/>
                <a:gd fmla="*/ 36 h 52" name="T3"/>
                <a:gd fmla="*/ 19 w 104" name="T4"/>
                <a:gd fmla="*/ 34 h 52" name="T5"/>
                <a:gd fmla="*/ 22 w 104" name="T6"/>
                <a:gd fmla="*/ 33 h 52" name="T7"/>
                <a:gd fmla="*/ 37 w 104" name="T8"/>
                <a:gd fmla="*/ 31 h 52" name="T9"/>
                <a:gd fmla="*/ 22 w 104" name="T10"/>
                <a:gd fmla="*/ 30 h 52" name="T11"/>
                <a:gd fmla="*/ 20 w 104" name="T12"/>
                <a:gd fmla="*/ 29 h 52" name="T13"/>
                <a:gd fmla="*/ 16 w 104" name="T14"/>
                <a:gd fmla="*/ 30 h 52" name="T15"/>
                <a:gd fmla="*/ 7 w 104" name="T16"/>
                <a:gd fmla="*/ 29 h 52" name="T17"/>
                <a:gd fmla="*/ 15 w 104" name="T18"/>
                <a:gd fmla="*/ 23 h 52" name="T19"/>
                <a:gd fmla="*/ 19 w 104" name="T20"/>
                <a:gd fmla="*/ 23 h 52" name="T21"/>
                <a:gd fmla="*/ 3 w 104" name="T22"/>
                <a:gd fmla="*/ 20 h 52" name="T23"/>
                <a:gd fmla="*/ 0 w 104" name="T24"/>
                <a:gd fmla="*/ 16 h 52" name="T25"/>
                <a:gd fmla="*/ 7 w 104" name="T26"/>
                <a:gd fmla="*/ 10 h 52" name="T27"/>
                <a:gd fmla="*/ 7 w 104" name="T28"/>
                <a:gd fmla="*/ 9 h 52" name="T29"/>
                <a:gd fmla="*/ 22 w 104" name="T30"/>
                <a:gd fmla="*/ 3 h 52" name="T31"/>
                <a:gd fmla="*/ 26 w 104" name="T32"/>
                <a:gd fmla="*/ 1 h 52" name="T33"/>
                <a:gd fmla="*/ 29 w 104" name="T34"/>
                <a:gd fmla="*/ 2 h 52" name="T35"/>
                <a:gd fmla="*/ 31 w 104" name="T36"/>
                <a:gd fmla="*/ 8 h 52" name="T37"/>
                <a:gd fmla="*/ 29 w 104" name="T38"/>
                <a:gd fmla="*/ 9 h 52" name="T39"/>
                <a:gd fmla="*/ 31 w 104" name="T40"/>
                <a:gd fmla="*/ 10 h 52" name="T41"/>
                <a:gd fmla="*/ 33 w 104" name="T42"/>
                <a:gd fmla="*/ 8 h 52" name="T43"/>
                <a:gd fmla="*/ 41 w 104" name="T44"/>
                <a:gd fmla="*/ 6 h 52" name="T45"/>
                <a:gd fmla="*/ 45 w 104" name="T46"/>
                <a:gd fmla="*/ 13 h 52" name="T47"/>
                <a:gd fmla="*/ 51 w 104" name="T48"/>
                <a:gd fmla="*/ 10 h 52" name="T49"/>
                <a:gd fmla="*/ 55 w 104" name="T50"/>
                <a:gd fmla="*/ 6 h 52" name="T51"/>
                <a:gd fmla="*/ 59 w 104" name="T52"/>
                <a:gd fmla="*/ 8 h 52" name="T53"/>
                <a:gd fmla="*/ 61 w 104" name="T54"/>
                <a:gd fmla="*/ 13 h 52" name="T55"/>
                <a:gd fmla="*/ 64 w 104" name="T56"/>
                <a:gd fmla="*/ 19 h 52" name="T57"/>
                <a:gd fmla="*/ 69 w 104" name="T58"/>
                <a:gd fmla="*/ 15 h 52" name="T59"/>
                <a:gd fmla="*/ 65 w 104" name="T60"/>
                <a:gd fmla="*/ 12 h 52" name="T61"/>
                <a:gd fmla="*/ 65 w 104" name="T62"/>
                <a:gd fmla="*/ 3 h 52" name="T63"/>
                <a:gd fmla="*/ 71 w 104" name="T64"/>
                <a:gd fmla="*/ 2 h 52" name="T65"/>
                <a:gd fmla="*/ 76 w 104" name="T66"/>
                <a:gd fmla="*/ 12 h 52" name="T67"/>
                <a:gd fmla="*/ 80 w 104" name="T68"/>
                <a:gd fmla="*/ 15 h 52" name="T69"/>
                <a:gd fmla="*/ 83 w 104" name="T70"/>
                <a:gd fmla="*/ 19 h 52" name="T71"/>
                <a:gd fmla="*/ 82 w 104" name="T72"/>
                <a:gd fmla="*/ 23 h 52" name="T73"/>
                <a:gd fmla="*/ 86 w 104" name="T74"/>
                <a:gd fmla="*/ 29 h 52" name="T75"/>
                <a:gd fmla="*/ 99 w 104" name="T76"/>
                <a:gd fmla="*/ 30 h 52" name="T77"/>
                <a:gd fmla="*/ 103 w 104" name="T78"/>
                <a:gd fmla="*/ 34 h 52" name="T79"/>
                <a:gd fmla="*/ 104 w 104" name="T80"/>
                <a:gd fmla="*/ 37 h 52" name="T81"/>
                <a:gd fmla="*/ 93 w 104" name="T82"/>
                <a:gd fmla="*/ 37 h 52" name="T83"/>
                <a:gd fmla="*/ 96 w 104" name="T84"/>
                <a:gd fmla="*/ 47 h 52" name="T85"/>
                <a:gd fmla="*/ 80 w 104" name="T86"/>
                <a:gd fmla="*/ 47 h 52" name="T87"/>
                <a:gd fmla="*/ 61 w 104" name="T88"/>
                <a:gd fmla="*/ 47 h 52" name="T89"/>
                <a:gd fmla="*/ 54 w 104" name="T90"/>
                <a:gd fmla="*/ 48 h 52" name="T91"/>
                <a:gd fmla="*/ 52 w 104" name="T92"/>
                <a:gd fmla="*/ 51 h 52" name="T93"/>
                <a:gd fmla="*/ 34 w 104" name="T94"/>
                <a:gd fmla="*/ 51 h 52" name="T95"/>
                <a:gd fmla="*/ 29 w 104" name="T96"/>
                <a:gd fmla="*/ 43 h 52" name="T97"/>
                <a:gd fmla="*/ 17 w 104" name="T98"/>
                <a:gd fmla="*/ 40 h 52" name="T99"/>
                <a:gd fmla="*/ 16 w 104" name="T100"/>
                <a:gd fmla="*/ 41 h 52" name="T101"/>
                <a:gd fmla="*/ 16 w 104" name="T102"/>
                <a:gd fmla="*/ 38 h 52" name="T103"/>
                <a:gd fmla="*/ 12 w 104" name="T104"/>
                <a:gd fmla="*/ 40 h 5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52" w="104">
                  <a:moveTo>
                    <a:pt x="12" y="40"/>
                  </a:moveTo>
                  <a:cubicBezTo>
                    <a:pt x="9" y="40"/>
                    <a:pt x="12" y="36"/>
                    <a:pt x="13" y="36"/>
                  </a:cubicBezTo>
                  <a:cubicBezTo>
                    <a:pt x="13" y="34"/>
                    <a:pt x="17" y="35"/>
                    <a:pt x="19" y="34"/>
                  </a:cubicBezTo>
                  <a:cubicBezTo>
                    <a:pt x="20" y="34"/>
                    <a:pt x="20" y="33"/>
                    <a:pt x="22" y="33"/>
                  </a:cubicBezTo>
                  <a:cubicBezTo>
                    <a:pt x="27" y="32"/>
                    <a:pt x="33" y="35"/>
                    <a:pt x="37" y="31"/>
                  </a:cubicBezTo>
                  <a:cubicBezTo>
                    <a:pt x="36" y="28"/>
                    <a:pt x="27" y="31"/>
                    <a:pt x="22" y="30"/>
                  </a:cubicBezTo>
                  <a:cubicBezTo>
                    <a:pt x="21" y="30"/>
                    <a:pt x="20" y="29"/>
                    <a:pt x="20" y="29"/>
                  </a:cubicBezTo>
                  <a:cubicBezTo>
                    <a:pt x="19" y="29"/>
                    <a:pt x="18" y="30"/>
                    <a:pt x="16" y="30"/>
                  </a:cubicBezTo>
                  <a:cubicBezTo>
                    <a:pt x="13" y="30"/>
                    <a:pt x="10" y="28"/>
                    <a:pt x="7" y="29"/>
                  </a:cubicBezTo>
                  <a:cubicBezTo>
                    <a:pt x="4" y="25"/>
                    <a:pt x="14" y="26"/>
                    <a:pt x="15" y="23"/>
                  </a:cubicBezTo>
                  <a:cubicBezTo>
                    <a:pt x="15" y="21"/>
                    <a:pt x="18" y="23"/>
                    <a:pt x="19" y="23"/>
                  </a:cubicBezTo>
                  <a:cubicBezTo>
                    <a:pt x="18" y="15"/>
                    <a:pt x="10" y="23"/>
                    <a:pt x="3" y="20"/>
                  </a:cubicBezTo>
                  <a:cubicBezTo>
                    <a:pt x="0" y="18"/>
                    <a:pt x="6" y="16"/>
                    <a:pt x="0" y="16"/>
                  </a:cubicBezTo>
                  <a:cubicBezTo>
                    <a:pt x="2" y="13"/>
                    <a:pt x="2" y="9"/>
                    <a:pt x="7" y="10"/>
                  </a:cubicBezTo>
                  <a:cubicBezTo>
                    <a:pt x="9" y="10"/>
                    <a:pt x="8" y="9"/>
                    <a:pt x="7" y="9"/>
                  </a:cubicBezTo>
                  <a:cubicBezTo>
                    <a:pt x="10" y="6"/>
                    <a:pt x="16" y="5"/>
                    <a:pt x="22" y="3"/>
                  </a:cubicBezTo>
                  <a:cubicBezTo>
                    <a:pt x="23" y="3"/>
                    <a:pt x="23" y="0"/>
                    <a:pt x="26" y="1"/>
                  </a:cubicBezTo>
                  <a:cubicBezTo>
                    <a:pt x="26" y="2"/>
                    <a:pt x="27" y="2"/>
                    <a:pt x="29" y="2"/>
                  </a:cubicBezTo>
                  <a:cubicBezTo>
                    <a:pt x="28" y="6"/>
                    <a:pt x="26" y="7"/>
                    <a:pt x="31" y="8"/>
                  </a:cubicBezTo>
                  <a:cubicBezTo>
                    <a:pt x="31" y="9"/>
                    <a:pt x="30" y="9"/>
                    <a:pt x="29" y="9"/>
                  </a:cubicBezTo>
                  <a:cubicBezTo>
                    <a:pt x="28" y="10"/>
                    <a:pt x="30" y="11"/>
                    <a:pt x="31" y="10"/>
                  </a:cubicBezTo>
                  <a:cubicBezTo>
                    <a:pt x="33" y="10"/>
                    <a:pt x="32" y="8"/>
                    <a:pt x="33" y="8"/>
                  </a:cubicBezTo>
                  <a:cubicBezTo>
                    <a:pt x="36" y="6"/>
                    <a:pt x="38" y="7"/>
                    <a:pt x="41" y="6"/>
                  </a:cubicBezTo>
                  <a:cubicBezTo>
                    <a:pt x="43" y="8"/>
                    <a:pt x="46" y="9"/>
                    <a:pt x="45" y="13"/>
                  </a:cubicBezTo>
                  <a:cubicBezTo>
                    <a:pt x="48" y="13"/>
                    <a:pt x="47" y="9"/>
                    <a:pt x="51" y="10"/>
                  </a:cubicBezTo>
                  <a:cubicBezTo>
                    <a:pt x="52" y="9"/>
                    <a:pt x="54" y="8"/>
                    <a:pt x="55" y="6"/>
                  </a:cubicBezTo>
                  <a:cubicBezTo>
                    <a:pt x="56" y="7"/>
                    <a:pt x="57" y="8"/>
                    <a:pt x="59" y="8"/>
                  </a:cubicBezTo>
                  <a:cubicBezTo>
                    <a:pt x="60" y="10"/>
                    <a:pt x="60" y="11"/>
                    <a:pt x="61" y="13"/>
                  </a:cubicBezTo>
                  <a:cubicBezTo>
                    <a:pt x="62" y="15"/>
                    <a:pt x="65" y="15"/>
                    <a:pt x="64" y="19"/>
                  </a:cubicBezTo>
                  <a:cubicBezTo>
                    <a:pt x="66" y="18"/>
                    <a:pt x="66" y="15"/>
                    <a:pt x="69" y="15"/>
                  </a:cubicBezTo>
                  <a:cubicBezTo>
                    <a:pt x="69" y="13"/>
                    <a:pt x="66" y="13"/>
                    <a:pt x="65" y="12"/>
                  </a:cubicBezTo>
                  <a:cubicBezTo>
                    <a:pt x="64" y="9"/>
                    <a:pt x="66" y="7"/>
                    <a:pt x="65" y="3"/>
                  </a:cubicBezTo>
                  <a:cubicBezTo>
                    <a:pt x="68" y="4"/>
                    <a:pt x="68" y="2"/>
                    <a:pt x="71" y="2"/>
                  </a:cubicBezTo>
                  <a:cubicBezTo>
                    <a:pt x="71" y="5"/>
                    <a:pt x="74" y="8"/>
                    <a:pt x="76" y="12"/>
                  </a:cubicBezTo>
                  <a:cubicBezTo>
                    <a:pt x="77" y="12"/>
                    <a:pt x="79" y="18"/>
                    <a:pt x="80" y="15"/>
                  </a:cubicBezTo>
                  <a:cubicBezTo>
                    <a:pt x="82" y="15"/>
                    <a:pt x="81" y="19"/>
                    <a:pt x="83" y="19"/>
                  </a:cubicBezTo>
                  <a:cubicBezTo>
                    <a:pt x="83" y="21"/>
                    <a:pt x="83" y="23"/>
                    <a:pt x="82" y="23"/>
                  </a:cubicBezTo>
                  <a:cubicBezTo>
                    <a:pt x="82" y="26"/>
                    <a:pt x="87" y="24"/>
                    <a:pt x="86" y="29"/>
                  </a:cubicBezTo>
                  <a:cubicBezTo>
                    <a:pt x="91" y="26"/>
                    <a:pt x="92" y="31"/>
                    <a:pt x="99" y="30"/>
                  </a:cubicBezTo>
                  <a:cubicBezTo>
                    <a:pt x="96" y="36"/>
                    <a:pt x="102" y="33"/>
                    <a:pt x="103" y="34"/>
                  </a:cubicBezTo>
                  <a:cubicBezTo>
                    <a:pt x="103" y="34"/>
                    <a:pt x="100" y="38"/>
                    <a:pt x="104" y="37"/>
                  </a:cubicBezTo>
                  <a:cubicBezTo>
                    <a:pt x="102" y="44"/>
                    <a:pt x="99" y="35"/>
                    <a:pt x="93" y="37"/>
                  </a:cubicBezTo>
                  <a:cubicBezTo>
                    <a:pt x="92" y="43"/>
                    <a:pt x="98" y="41"/>
                    <a:pt x="96" y="47"/>
                  </a:cubicBezTo>
                  <a:cubicBezTo>
                    <a:pt x="91" y="48"/>
                    <a:pt x="84" y="50"/>
                    <a:pt x="80" y="47"/>
                  </a:cubicBezTo>
                  <a:cubicBezTo>
                    <a:pt x="76" y="44"/>
                    <a:pt x="67" y="43"/>
                    <a:pt x="61" y="47"/>
                  </a:cubicBezTo>
                  <a:cubicBezTo>
                    <a:pt x="59" y="48"/>
                    <a:pt x="57" y="47"/>
                    <a:pt x="54" y="48"/>
                  </a:cubicBezTo>
                  <a:cubicBezTo>
                    <a:pt x="53" y="49"/>
                    <a:pt x="53" y="50"/>
                    <a:pt x="52" y="51"/>
                  </a:cubicBezTo>
                  <a:cubicBezTo>
                    <a:pt x="49" y="49"/>
                    <a:pt x="41" y="52"/>
                    <a:pt x="34" y="51"/>
                  </a:cubicBezTo>
                  <a:cubicBezTo>
                    <a:pt x="32" y="48"/>
                    <a:pt x="30" y="46"/>
                    <a:pt x="29" y="43"/>
                  </a:cubicBezTo>
                  <a:cubicBezTo>
                    <a:pt x="24" y="42"/>
                    <a:pt x="18" y="44"/>
                    <a:pt x="17" y="40"/>
                  </a:cubicBezTo>
                  <a:cubicBezTo>
                    <a:pt x="16" y="40"/>
                    <a:pt x="16" y="40"/>
                    <a:pt x="16" y="41"/>
                  </a:cubicBezTo>
                  <a:cubicBezTo>
                    <a:pt x="14" y="41"/>
                    <a:pt x="14" y="38"/>
                    <a:pt x="16" y="38"/>
                  </a:cubicBezTo>
                  <a:cubicBezTo>
                    <a:pt x="16" y="36"/>
                    <a:pt x="12" y="39"/>
                    <a:pt x="12" y="4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0" name="Freeform 95"/>
            <p:cNvSpPr>
              <a:spLocks noEditPoints="1"/>
            </p:cNvSpPr>
            <p:nvPr/>
          </p:nvSpPr>
          <p:spPr bwMode="auto">
            <a:xfrm>
              <a:off x="776287" y="1235075"/>
              <a:ext cx="2790825" cy="3240088"/>
            </a:xfrm>
            <a:custGeom>
              <a:gdLst>
                <a:gd fmla="*/ 486 w 744" name="T0"/>
                <a:gd fmla="*/ 57 h 864" name="T1"/>
                <a:gd fmla="*/ 437 w 744" name="T2"/>
                <a:gd fmla="*/ 91 h 864" name="T3"/>
                <a:gd fmla="*/ 432 w 744" name="T4"/>
                <a:gd fmla="*/ 142 h 864" name="T5"/>
                <a:gd fmla="*/ 492 w 744" name="T6"/>
                <a:gd fmla="*/ 182 h 864" name="T7"/>
                <a:gd fmla="*/ 512 w 744" name="T8"/>
                <a:gd fmla="*/ 127 h 864" name="T9"/>
                <a:gd fmla="*/ 562 w 744" name="T10"/>
                <a:gd fmla="*/ 126 h 864" name="T11"/>
                <a:gd fmla="*/ 609 w 744" name="T12"/>
                <a:gd fmla="*/ 139 h 864" name="T13"/>
                <a:gd fmla="*/ 627 w 744" name="T14"/>
                <a:gd fmla="*/ 186 h 864" name="T15"/>
                <a:gd fmla="*/ 569 w 744" name="T16"/>
                <a:gd fmla="*/ 207 h 864" name="T17"/>
                <a:gd fmla="*/ 604 w 744" name="T18"/>
                <a:gd fmla="*/ 228 h 864" name="T19"/>
                <a:gd fmla="*/ 590 w 744" name="T20"/>
                <a:gd fmla="*/ 236 h 864" name="T21"/>
                <a:gd fmla="*/ 527 w 744" name="T22"/>
                <a:gd fmla="*/ 282 h 864" name="T23"/>
                <a:gd fmla="*/ 501 w 744" name="T24"/>
                <a:gd fmla="*/ 360 h 864" name="T25"/>
                <a:gd fmla="*/ 446 w 744" name="T26"/>
                <a:gd fmla="*/ 329 h 864" name="T27"/>
                <a:gd fmla="*/ 402 w 744" name="T28"/>
                <a:gd fmla="*/ 388 h 864" name="T29"/>
                <a:gd fmla="*/ 451 w 744" name="T30"/>
                <a:gd fmla="*/ 412 h 864" name="T31"/>
                <a:gd fmla="*/ 520 w 744" name="T32"/>
                <a:gd fmla="*/ 459 h 864" name="T33"/>
                <a:gd fmla="*/ 576 w 744" name="T34"/>
                <a:gd fmla="*/ 450 h 864" name="T35"/>
                <a:gd fmla="*/ 665 w 744" name="T36"/>
                <a:gd fmla="*/ 488 h 864" name="T37"/>
                <a:gd fmla="*/ 743 w 744" name="T38"/>
                <a:gd fmla="*/ 536 h 864" name="T39"/>
                <a:gd fmla="*/ 710 w 744" name="T40"/>
                <a:gd fmla="*/ 644 h 864" name="T41"/>
                <a:gd fmla="*/ 666 w 744" name="T42"/>
                <a:gd fmla="*/ 691 h 864" name="T43"/>
                <a:gd fmla="*/ 624 w 744" name="T44"/>
                <a:gd fmla="*/ 738 h 864" name="T45"/>
                <a:gd fmla="*/ 586 w 744" name="T46"/>
                <a:gd fmla="*/ 781 h 864" name="T47"/>
                <a:gd fmla="*/ 569 w 744" name="T48"/>
                <a:gd fmla="*/ 815 h 864" name="T49"/>
                <a:gd fmla="*/ 538 w 744" name="T50"/>
                <a:gd fmla="*/ 849 h 864" name="T51"/>
                <a:gd fmla="*/ 529 w 744" name="T52"/>
                <a:gd fmla="*/ 802 h 864" name="T53"/>
                <a:gd fmla="*/ 552 w 744" name="T54"/>
                <a:gd fmla="*/ 705 h 864" name="T55"/>
                <a:gd fmla="*/ 550 w 744" name="T56"/>
                <a:gd fmla="*/ 613 h 864" name="T57"/>
                <a:gd fmla="*/ 501 w 744" name="T58"/>
                <a:gd fmla="*/ 550 h 864" name="T59"/>
                <a:gd fmla="*/ 510 w 744" name="T60"/>
                <a:gd fmla="*/ 498 h 864" name="T61"/>
                <a:gd fmla="*/ 467 w 744" name="T62"/>
                <a:gd fmla="*/ 443 h 864" name="T63"/>
                <a:gd fmla="*/ 421 w 744" name="T64"/>
                <a:gd fmla="*/ 415 h 864" name="T65"/>
                <a:gd fmla="*/ 349 w 744" name="T66"/>
                <a:gd fmla="*/ 374 h 864" name="T67"/>
                <a:gd fmla="*/ 308 w 744" name="T68"/>
                <a:gd fmla="*/ 332 h 864" name="T69"/>
                <a:gd fmla="*/ 308 w 744" name="T70"/>
                <a:gd fmla="*/ 349 h 864" name="T71"/>
                <a:gd fmla="*/ 266 w 744" name="T72"/>
                <a:gd fmla="*/ 296 h 864" name="T73"/>
                <a:gd fmla="*/ 240 w 744" name="T74"/>
                <a:gd fmla="*/ 202 h 864" name="T75"/>
                <a:gd fmla="*/ 224 w 744" name="T76"/>
                <a:gd fmla="*/ 177 h 864" name="T77"/>
                <a:gd fmla="*/ 183 w 744" name="T78"/>
                <a:gd fmla="*/ 132 h 864" name="T79"/>
                <a:gd fmla="*/ 113 w 744" name="T80"/>
                <a:gd fmla="*/ 109 h 864" name="T81"/>
                <a:gd fmla="*/ 78 w 744" name="T82"/>
                <a:gd fmla="*/ 127 h 864" name="T83"/>
                <a:gd fmla="*/ 43 w 744" name="T84"/>
                <a:gd fmla="*/ 150 h 864" name="T85"/>
                <a:gd fmla="*/ 18 w 744" name="T86"/>
                <a:gd fmla="*/ 116 h 864" name="T87"/>
                <a:gd fmla="*/ 7 w 744" name="T88"/>
                <a:gd fmla="*/ 74 h 864" name="T89"/>
                <a:gd fmla="*/ 21 w 744" name="T90"/>
                <a:gd fmla="*/ 48 h 864" name="T91"/>
                <a:gd fmla="*/ 71 w 744" name="T92"/>
                <a:gd fmla="*/ 17 h 864" name="T93"/>
                <a:gd fmla="*/ 192 w 744" name="T94"/>
                <a:gd fmla="*/ 29 h 864" name="T95"/>
                <a:gd fmla="*/ 249 w 744" name="T96"/>
                <a:gd fmla="*/ 32 h 864" name="T97"/>
                <a:gd fmla="*/ 339 w 744" name="T98"/>
                <a:gd fmla="*/ 56 h 864" name="T99"/>
                <a:gd fmla="*/ 404 w 744" name="T100"/>
                <a:gd fmla="*/ 41 h 864" name="T101"/>
                <a:gd fmla="*/ 422 w 744" name="T102"/>
                <a:gd fmla="*/ 10 h 864" name="T103"/>
                <a:gd fmla="*/ 456 w 744" name="T104"/>
                <a:gd fmla="*/ 39 h 864" name="T105"/>
                <a:gd fmla="*/ 244 w 744" name="T106"/>
                <a:gd fmla="*/ 66 h 864" name="T107"/>
                <a:gd fmla="*/ 314 w 744" name="T108"/>
                <a:gd fmla="*/ 102 h 864" name="T109"/>
                <a:gd fmla="*/ 303 w 744" name="T110"/>
                <a:gd fmla="*/ 101 h 864" name="T111"/>
                <a:gd fmla="*/ 401 w 744" name="T112"/>
                <a:gd fmla="*/ 189 h 864" name="T113"/>
                <a:gd fmla="*/ 433 w 744" name="T114"/>
                <a:gd fmla="*/ 223 h 864" name="T115"/>
                <a:gd fmla="*/ 461 w 744" name="T116"/>
                <a:gd fmla="*/ 205 h 864" name="T117"/>
                <a:gd fmla="*/ 456 w 744" name="T118"/>
                <a:gd fmla="*/ 257 h 864" name="T119"/>
                <a:gd fmla="*/ 505 w 744" name="T120"/>
                <a:gd fmla="*/ 240 h 864" name="T121"/>
                <a:gd fmla="*/ 491 w 744" name="T122"/>
                <a:gd fmla="*/ 255 h 864"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864" w="744">
                  <a:moveTo>
                    <a:pt x="453" y="48"/>
                  </a:moveTo>
                  <a:cubicBezTo>
                    <a:pt x="453" y="50"/>
                    <a:pt x="457" y="45"/>
                    <a:pt x="456" y="52"/>
                  </a:cubicBezTo>
                  <a:cubicBezTo>
                    <a:pt x="460" y="52"/>
                    <a:pt x="460" y="52"/>
                    <a:pt x="460" y="52"/>
                  </a:cubicBezTo>
                  <a:cubicBezTo>
                    <a:pt x="462" y="51"/>
                    <a:pt x="463" y="48"/>
                    <a:pt x="463" y="45"/>
                  </a:cubicBezTo>
                  <a:cubicBezTo>
                    <a:pt x="464" y="44"/>
                    <a:pt x="466" y="43"/>
                    <a:pt x="465" y="41"/>
                  </a:cubicBezTo>
                  <a:cubicBezTo>
                    <a:pt x="470" y="42"/>
                    <a:pt x="467" y="36"/>
                    <a:pt x="471" y="38"/>
                  </a:cubicBezTo>
                  <a:cubicBezTo>
                    <a:pt x="471" y="28"/>
                    <a:pt x="471" y="28"/>
                    <a:pt x="471" y="28"/>
                  </a:cubicBezTo>
                  <a:cubicBezTo>
                    <a:pt x="476" y="27"/>
                    <a:pt x="478" y="26"/>
                    <a:pt x="482" y="28"/>
                  </a:cubicBezTo>
                  <a:cubicBezTo>
                    <a:pt x="484" y="28"/>
                    <a:pt x="483" y="31"/>
                    <a:pt x="484" y="32"/>
                  </a:cubicBezTo>
                  <a:cubicBezTo>
                    <a:pt x="484" y="32"/>
                    <a:pt x="486" y="32"/>
                    <a:pt x="486" y="32"/>
                  </a:cubicBezTo>
                  <a:cubicBezTo>
                    <a:pt x="488" y="33"/>
                    <a:pt x="489" y="35"/>
                    <a:pt x="491" y="35"/>
                  </a:cubicBezTo>
                  <a:cubicBezTo>
                    <a:pt x="491" y="39"/>
                    <a:pt x="489" y="41"/>
                    <a:pt x="486" y="42"/>
                  </a:cubicBezTo>
                  <a:cubicBezTo>
                    <a:pt x="489" y="44"/>
                    <a:pt x="488" y="49"/>
                    <a:pt x="492" y="50"/>
                  </a:cubicBezTo>
                  <a:cubicBezTo>
                    <a:pt x="491" y="54"/>
                    <a:pt x="487" y="54"/>
                    <a:pt x="486" y="57"/>
                  </a:cubicBezTo>
                  <a:cubicBezTo>
                    <a:pt x="484" y="57"/>
                    <a:pt x="483" y="60"/>
                    <a:pt x="482" y="57"/>
                  </a:cubicBezTo>
                  <a:cubicBezTo>
                    <a:pt x="480" y="59"/>
                    <a:pt x="480" y="62"/>
                    <a:pt x="478" y="64"/>
                  </a:cubicBezTo>
                  <a:cubicBezTo>
                    <a:pt x="476" y="63"/>
                    <a:pt x="479" y="60"/>
                    <a:pt x="472" y="62"/>
                  </a:cubicBezTo>
                  <a:cubicBezTo>
                    <a:pt x="472" y="60"/>
                    <a:pt x="474" y="60"/>
                    <a:pt x="475" y="60"/>
                  </a:cubicBezTo>
                  <a:cubicBezTo>
                    <a:pt x="472" y="56"/>
                    <a:pt x="467" y="61"/>
                    <a:pt x="463" y="60"/>
                  </a:cubicBezTo>
                  <a:cubicBezTo>
                    <a:pt x="464" y="65"/>
                    <a:pt x="463" y="63"/>
                    <a:pt x="463" y="69"/>
                  </a:cubicBezTo>
                  <a:cubicBezTo>
                    <a:pt x="461" y="69"/>
                    <a:pt x="462" y="67"/>
                    <a:pt x="461" y="66"/>
                  </a:cubicBezTo>
                  <a:cubicBezTo>
                    <a:pt x="458" y="66"/>
                    <a:pt x="459" y="71"/>
                    <a:pt x="454" y="70"/>
                  </a:cubicBezTo>
                  <a:cubicBezTo>
                    <a:pt x="455" y="72"/>
                    <a:pt x="457" y="71"/>
                    <a:pt x="457" y="73"/>
                  </a:cubicBezTo>
                  <a:cubicBezTo>
                    <a:pt x="457" y="75"/>
                    <a:pt x="455" y="76"/>
                    <a:pt x="456" y="78"/>
                  </a:cubicBezTo>
                  <a:cubicBezTo>
                    <a:pt x="452" y="75"/>
                    <a:pt x="448" y="84"/>
                    <a:pt x="447" y="83"/>
                  </a:cubicBezTo>
                  <a:cubicBezTo>
                    <a:pt x="446" y="82"/>
                    <a:pt x="445" y="81"/>
                    <a:pt x="444" y="85"/>
                  </a:cubicBezTo>
                  <a:cubicBezTo>
                    <a:pt x="439" y="85"/>
                    <a:pt x="439" y="85"/>
                    <a:pt x="439" y="85"/>
                  </a:cubicBezTo>
                  <a:cubicBezTo>
                    <a:pt x="437" y="86"/>
                    <a:pt x="438" y="89"/>
                    <a:pt x="437" y="91"/>
                  </a:cubicBezTo>
                  <a:cubicBezTo>
                    <a:pt x="436" y="89"/>
                    <a:pt x="435" y="90"/>
                    <a:pt x="435" y="92"/>
                  </a:cubicBezTo>
                  <a:cubicBezTo>
                    <a:pt x="432" y="90"/>
                    <a:pt x="431" y="92"/>
                    <a:pt x="428" y="92"/>
                  </a:cubicBezTo>
                  <a:cubicBezTo>
                    <a:pt x="429" y="94"/>
                    <a:pt x="429" y="96"/>
                    <a:pt x="429" y="98"/>
                  </a:cubicBezTo>
                  <a:cubicBezTo>
                    <a:pt x="426" y="95"/>
                    <a:pt x="427" y="99"/>
                    <a:pt x="425" y="102"/>
                  </a:cubicBezTo>
                  <a:cubicBezTo>
                    <a:pt x="423" y="105"/>
                    <a:pt x="419" y="108"/>
                    <a:pt x="419" y="115"/>
                  </a:cubicBezTo>
                  <a:cubicBezTo>
                    <a:pt x="416" y="117"/>
                    <a:pt x="415" y="121"/>
                    <a:pt x="412" y="123"/>
                  </a:cubicBezTo>
                  <a:cubicBezTo>
                    <a:pt x="412" y="126"/>
                    <a:pt x="414" y="123"/>
                    <a:pt x="414" y="123"/>
                  </a:cubicBezTo>
                  <a:cubicBezTo>
                    <a:pt x="415" y="123"/>
                    <a:pt x="414" y="124"/>
                    <a:pt x="415" y="125"/>
                  </a:cubicBezTo>
                  <a:cubicBezTo>
                    <a:pt x="416" y="125"/>
                    <a:pt x="417" y="127"/>
                    <a:pt x="418" y="127"/>
                  </a:cubicBezTo>
                  <a:cubicBezTo>
                    <a:pt x="419" y="128"/>
                    <a:pt x="420" y="125"/>
                    <a:pt x="423" y="127"/>
                  </a:cubicBezTo>
                  <a:cubicBezTo>
                    <a:pt x="424" y="128"/>
                    <a:pt x="425" y="129"/>
                    <a:pt x="426" y="129"/>
                  </a:cubicBezTo>
                  <a:cubicBezTo>
                    <a:pt x="426" y="135"/>
                    <a:pt x="426" y="135"/>
                    <a:pt x="426" y="135"/>
                  </a:cubicBezTo>
                  <a:cubicBezTo>
                    <a:pt x="427" y="136"/>
                    <a:pt x="429" y="135"/>
                    <a:pt x="429" y="137"/>
                  </a:cubicBezTo>
                  <a:cubicBezTo>
                    <a:pt x="430" y="139"/>
                    <a:pt x="432" y="139"/>
                    <a:pt x="432" y="142"/>
                  </a:cubicBezTo>
                  <a:cubicBezTo>
                    <a:pt x="439" y="141"/>
                    <a:pt x="444" y="143"/>
                    <a:pt x="449" y="142"/>
                  </a:cubicBezTo>
                  <a:cubicBezTo>
                    <a:pt x="449" y="146"/>
                    <a:pt x="455" y="145"/>
                    <a:pt x="458" y="149"/>
                  </a:cubicBezTo>
                  <a:cubicBezTo>
                    <a:pt x="459" y="149"/>
                    <a:pt x="460" y="148"/>
                    <a:pt x="460" y="150"/>
                  </a:cubicBezTo>
                  <a:cubicBezTo>
                    <a:pt x="460" y="152"/>
                    <a:pt x="461" y="150"/>
                    <a:pt x="461" y="150"/>
                  </a:cubicBezTo>
                  <a:cubicBezTo>
                    <a:pt x="463" y="150"/>
                    <a:pt x="463" y="152"/>
                    <a:pt x="464" y="153"/>
                  </a:cubicBezTo>
                  <a:cubicBezTo>
                    <a:pt x="466" y="154"/>
                    <a:pt x="469" y="152"/>
                    <a:pt x="468" y="156"/>
                  </a:cubicBezTo>
                  <a:cubicBezTo>
                    <a:pt x="476" y="155"/>
                    <a:pt x="480" y="158"/>
                    <a:pt x="486" y="158"/>
                  </a:cubicBezTo>
                  <a:cubicBezTo>
                    <a:pt x="487" y="163"/>
                    <a:pt x="485" y="167"/>
                    <a:pt x="488" y="170"/>
                  </a:cubicBezTo>
                  <a:cubicBezTo>
                    <a:pt x="488" y="169"/>
                    <a:pt x="489" y="172"/>
                    <a:pt x="489" y="171"/>
                  </a:cubicBezTo>
                  <a:cubicBezTo>
                    <a:pt x="490" y="172"/>
                    <a:pt x="488" y="174"/>
                    <a:pt x="488" y="174"/>
                  </a:cubicBezTo>
                  <a:cubicBezTo>
                    <a:pt x="489" y="175"/>
                    <a:pt x="490" y="174"/>
                    <a:pt x="491" y="175"/>
                  </a:cubicBezTo>
                  <a:cubicBezTo>
                    <a:pt x="491" y="176"/>
                    <a:pt x="488" y="179"/>
                    <a:pt x="492" y="178"/>
                  </a:cubicBezTo>
                  <a:cubicBezTo>
                    <a:pt x="491" y="179"/>
                    <a:pt x="491" y="180"/>
                    <a:pt x="491" y="182"/>
                  </a:cubicBezTo>
                  <a:cubicBezTo>
                    <a:pt x="491" y="184"/>
                    <a:pt x="492" y="183"/>
                    <a:pt x="492" y="182"/>
                  </a:cubicBezTo>
                  <a:cubicBezTo>
                    <a:pt x="494" y="182"/>
                    <a:pt x="493" y="184"/>
                    <a:pt x="493" y="185"/>
                  </a:cubicBezTo>
                  <a:cubicBezTo>
                    <a:pt x="494" y="185"/>
                    <a:pt x="496" y="185"/>
                    <a:pt x="496" y="185"/>
                  </a:cubicBezTo>
                  <a:cubicBezTo>
                    <a:pt x="498" y="187"/>
                    <a:pt x="503" y="187"/>
                    <a:pt x="508" y="185"/>
                  </a:cubicBezTo>
                  <a:cubicBezTo>
                    <a:pt x="509" y="179"/>
                    <a:pt x="509" y="177"/>
                    <a:pt x="508" y="171"/>
                  </a:cubicBezTo>
                  <a:cubicBezTo>
                    <a:pt x="508" y="169"/>
                    <a:pt x="505" y="170"/>
                    <a:pt x="505" y="170"/>
                  </a:cubicBezTo>
                  <a:cubicBezTo>
                    <a:pt x="503" y="167"/>
                    <a:pt x="507" y="162"/>
                    <a:pt x="502" y="164"/>
                  </a:cubicBezTo>
                  <a:cubicBezTo>
                    <a:pt x="503" y="163"/>
                    <a:pt x="505" y="163"/>
                    <a:pt x="505" y="160"/>
                  </a:cubicBezTo>
                  <a:cubicBezTo>
                    <a:pt x="511" y="161"/>
                    <a:pt x="510" y="157"/>
                    <a:pt x="515" y="157"/>
                  </a:cubicBezTo>
                  <a:cubicBezTo>
                    <a:pt x="517" y="157"/>
                    <a:pt x="515" y="154"/>
                    <a:pt x="516" y="153"/>
                  </a:cubicBezTo>
                  <a:cubicBezTo>
                    <a:pt x="516" y="153"/>
                    <a:pt x="520" y="155"/>
                    <a:pt x="520" y="153"/>
                  </a:cubicBezTo>
                  <a:cubicBezTo>
                    <a:pt x="517" y="147"/>
                    <a:pt x="522" y="141"/>
                    <a:pt x="519" y="137"/>
                  </a:cubicBezTo>
                  <a:cubicBezTo>
                    <a:pt x="519" y="135"/>
                    <a:pt x="517" y="137"/>
                    <a:pt x="517" y="137"/>
                  </a:cubicBezTo>
                  <a:cubicBezTo>
                    <a:pt x="515" y="136"/>
                    <a:pt x="518" y="132"/>
                    <a:pt x="513" y="133"/>
                  </a:cubicBezTo>
                  <a:cubicBezTo>
                    <a:pt x="513" y="131"/>
                    <a:pt x="511" y="130"/>
                    <a:pt x="512" y="127"/>
                  </a:cubicBezTo>
                  <a:cubicBezTo>
                    <a:pt x="511" y="124"/>
                    <a:pt x="513" y="123"/>
                    <a:pt x="516" y="123"/>
                  </a:cubicBezTo>
                  <a:cubicBezTo>
                    <a:pt x="513" y="122"/>
                    <a:pt x="518" y="114"/>
                    <a:pt x="512" y="113"/>
                  </a:cubicBezTo>
                  <a:cubicBezTo>
                    <a:pt x="513" y="112"/>
                    <a:pt x="513" y="111"/>
                    <a:pt x="513" y="109"/>
                  </a:cubicBezTo>
                  <a:cubicBezTo>
                    <a:pt x="513" y="110"/>
                    <a:pt x="512" y="109"/>
                    <a:pt x="512" y="108"/>
                  </a:cubicBezTo>
                  <a:cubicBezTo>
                    <a:pt x="512" y="108"/>
                    <a:pt x="513" y="108"/>
                    <a:pt x="513" y="106"/>
                  </a:cubicBezTo>
                  <a:cubicBezTo>
                    <a:pt x="513" y="105"/>
                    <a:pt x="512" y="105"/>
                    <a:pt x="512" y="104"/>
                  </a:cubicBezTo>
                  <a:cubicBezTo>
                    <a:pt x="512" y="102"/>
                    <a:pt x="515" y="99"/>
                    <a:pt x="512" y="98"/>
                  </a:cubicBezTo>
                  <a:cubicBezTo>
                    <a:pt x="512" y="96"/>
                    <a:pt x="523" y="95"/>
                    <a:pt x="522" y="99"/>
                  </a:cubicBezTo>
                  <a:cubicBezTo>
                    <a:pt x="527" y="99"/>
                    <a:pt x="535" y="101"/>
                    <a:pt x="537" y="97"/>
                  </a:cubicBezTo>
                  <a:cubicBezTo>
                    <a:pt x="540" y="101"/>
                    <a:pt x="547" y="100"/>
                    <a:pt x="547" y="108"/>
                  </a:cubicBezTo>
                  <a:cubicBezTo>
                    <a:pt x="558" y="108"/>
                    <a:pt x="558" y="108"/>
                    <a:pt x="558" y="108"/>
                  </a:cubicBezTo>
                  <a:cubicBezTo>
                    <a:pt x="558" y="110"/>
                    <a:pt x="559" y="110"/>
                    <a:pt x="561" y="111"/>
                  </a:cubicBezTo>
                  <a:cubicBezTo>
                    <a:pt x="561" y="113"/>
                    <a:pt x="560" y="116"/>
                    <a:pt x="561" y="119"/>
                  </a:cubicBezTo>
                  <a:cubicBezTo>
                    <a:pt x="561" y="122"/>
                    <a:pt x="565" y="125"/>
                    <a:pt x="562" y="126"/>
                  </a:cubicBezTo>
                  <a:cubicBezTo>
                    <a:pt x="562" y="128"/>
                    <a:pt x="565" y="127"/>
                    <a:pt x="566" y="127"/>
                  </a:cubicBezTo>
                  <a:cubicBezTo>
                    <a:pt x="566" y="132"/>
                    <a:pt x="572" y="129"/>
                    <a:pt x="568" y="133"/>
                  </a:cubicBezTo>
                  <a:cubicBezTo>
                    <a:pt x="574" y="134"/>
                    <a:pt x="575" y="131"/>
                    <a:pt x="580" y="132"/>
                  </a:cubicBezTo>
                  <a:cubicBezTo>
                    <a:pt x="581" y="130"/>
                    <a:pt x="580" y="129"/>
                    <a:pt x="579" y="129"/>
                  </a:cubicBezTo>
                  <a:cubicBezTo>
                    <a:pt x="580" y="126"/>
                    <a:pt x="581" y="126"/>
                    <a:pt x="583" y="127"/>
                  </a:cubicBezTo>
                  <a:cubicBezTo>
                    <a:pt x="582" y="123"/>
                    <a:pt x="586" y="123"/>
                    <a:pt x="588" y="122"/>
                  </a:cubicBezTo>
                  <a:cubicBezTo>
                    <a:pt x="588" y="121"/>
                    <a:pt x="586" y="121"/>
                    <a:pt x="586" y="120"/>
                  </a:cubicBezTo>
                  <a:cubicBezTo>
                    <a:pt x="586" y="119"/>
                    <a:pt x="589" y="118"/>
                    <a:pt x="592" y="118"/>
                  </a:cubicBezTo>
                  <a:cubicBezTo>
                    <a:pt x="589" y="121"/>
                    <a:pt x="591" y="121"/>
                    <a:pt x="595" y="125"/>
                  </a:cubicBezTo>
                  <a:cubicBezTo>
                    <a:pt x="596" y="127"/>
                    <a:pt x="598" y="130"/>
                    <a:pt x="603" y="130"/>
                  </a:cubicBezTo>
                  <a:cubicBezTo>
                    <a:pt x="603" y="132"/>
                    <a:pt x="600" y="131"/>
                    <a:pt x="600" y="133"/>
                  </a:cubicBezTo>
                  <a:cubicBezTo>
                    <a:pt x="601" y="135"/>
                    <a:pt x="603" y="135"/>
                    <a:pt x="603" y="137"/>
                  </a:cubicBezTo>
                  <a:cubicBezTo>
                    <a:pt x="605" y="138"/>
                    <a:pt x="604" y="135"/>
                    <a:pt x="604" y="135"/>
                  </a:cubicBezTo>
                  <a:cubicBezTo>
                    <a:pt x="608" y="133"/>
                    <a:pt x="603" y="140"/>
                    <a:pt x="609" y="139"/>
                  </a:cubicBezTo>
                  <a:cubicBezTo>
                    <a:pt x="606" y="142"/>
                    <a:pt x="610" y="144"/>
                    <a:pt x="606" y="147"/>
                  </a:cubicBezTo>
                  <a:cubicBezTo>
                    <a:pt x="606" y="150"/>
                    <a:pt x="610" y="149"/>
                    <a:pt x="611" y="150"/>
                  </a:cubicBezTo>
                  <a:cubicBezTo>
                    <a:pt x="612" y="150"/>
                    <a:pt x="609" y="152"/>
                    <a:pt x="610" y="153"/>
                  </a:cubicBezTo>
                  <a:cubicBezTo>
                    <a:pt x="611" y="153"/>
                    <a:pt x="613" y="154"/>
                    <a:pt x="614" y="154"/>
                  </a:cubicBezTo>
                  <a:cubicBezTo>
                    <a:pt x="615" y="155"/>
                    <a:pt x="616" y="156"/>
                    <a:pt x="617" y="157"/>
                  </a:cubicBezTo>
                  <a:cubicBezTo>
                    <a:pt x="619" y="158"/>
                    <a:pt x="622" y="159"/>
                    <a:pt x="624" y="161"/>
                  </a:cubicBezTo>
                  <a:cubicBezTo>
                    <a:pt x="626" y="162"/>
                    <a:pt x="627" y="156"/>
                    <a:pt x="628" y="160"/>
                  </a:cubicBezTo>
                  <a:cubicBezTo>
                    <a:pt x="628" y="164"/>
                    <a:pt x="625" y="164"/>
                    <a:pt x="621" y="164"/>
                  </a:cubicBezTo>
                  <a:cubicBezTo>
                    <a:pt x="624" y="167"/>
                    <a:pt x="628" y="168"/>
                    <a:pt x="632" y="168"/>
                  </a:cubicBezTo>
                  <a:cubicBezTo>
                    <a:pt x="632" y="171"/>
                    <a:pt x="633" y="171"/>
                    <a:pt x="635" y="171"/>
                  </a:cubicBezTo>
                  <a:cubicBezTo>
                    <a:pt x="635" y="174"/>
                    <a:pt x="635" y="175"/>
                    <a:pt x="638" y="175"/>
                  </a:cubicBezTo>
                  <a:cubicBezTo>
                    <a:pt x="637" y="177"/>
                    <a:pt x="636" y="179"/>
                    <a:pt x="637" y="182"/>
                  </a:cubicBezTo>
                  <a:cubicBezTo>
                    <a:pt x="634" y="183"/>
                    <a:pt x="631" y="183"/>
                    <a:pt x="628" y="185"/>
                  </a:cubicBezTo>
                  <a:cubicBezTo>
                    <a:pt x="627" y="186"/>
                    <a:pt x="628" y="186"/>
                    <a:pt x="627" y="186"/>
                  </a:cubicBezTo>
                  <a:cubicBezTo>
                    <a:pt x="625" y="186"/>
                    <a:pt x="624" y="186"/>
                    <a:pt x="624" y="188"/>
                  </a:cubicBezTo>
                  <a:cubicBezTo>
                    <a:pt x="624" y="190"/>
                    <a:pt x="621" y="188"/>
                    <a:pt x="621" y="188"/>
                  </a:cubicBezTo>
                  <a:cubicBezTo>
                    <a:pt x="621" y="188"/>
                    <a:pt x="619" y="190"/>
                    <a:pt x="618" y="191"/>
                  </a:cubicBezTo>
                  <a:cubicBezTo>
                    <a:pt x="618" y="191"/>
                    <a:pt x="618" y="194"/>
                    <a:pt x="617" y="195"/>
                  </a:cubicBezTo>
                  <a:cubicBezTo>
                    <a:pt x="616" y="196"/>
                    <a:pt x="611" y="195"/>
                    <a:pt x="614" y="196"/>
                  </a:cubicBezTo>
                  <a:cubicBezTo>
                    <a:pt x="613" y="199"/>
                    <a:pt x="608" y="198"/>
                    <a:pt x="606" y="198"/>
                  </a:cubicBezTo>
                  <a:cubicBezTo>
                    <a:pt x="603" y="198"/>
                    <a:pt x="600" y="198"/>
                    <a:pt x="597" y="198"/>
                  </a:cubicBezTo>
                  <a:cubicBezTo>
                    <a:pt x="595" y="198"/>
                    <a:pt x="595" y="197"/>
                    <a:pt x="593" y="196"/>
                  </a:cubicBezTo>
                  <a:cubicBezTo>
                    <a:pt x="587" y="195"/>
                    <a:pt x="581" y="197"/>
                    <a:pt x="575" y="198"/>
                  </a:cubicBezTo>
                  <a:cubicBezTo>
                    <a:pt x="570" y="200"/>
                    <a:pt x="568" y="205"/>
                    <a:pt x="562" y="206"/>
                  </a:cubicBezTo>
                  <a:cubicBezTo>
                    <a:pt x="565" y="209"/>
                    <a:pt x="560" y="210"/>
                    <a:pt x="558" y="212"/>
                  </a:cubicBezTo>
                  <a:cubicBezTo>
                    <a:pt x="559" y="213"/>
                    <a:pt x="560" y="214"/>
                    <a:pt x="559" y="216"/>
                  </a:cubicBezTo>
                  <a:cubicBezTo>
                    <a:pt x="562" y="215"/>
                    <a:pt x="562" y="212"/>
                    <a:pt x="564" y="210"/>
                  </a:cubicBezTo>
                  <a:cubicBezTo>
                    <a:pt x="565" y="209"/>
                    <a:pt x="569" y="210"/>
                    <a:pt x="569" y="207"/>
                  </a:cubicBezTo>
                  <a:cubicBezTo>
                    <a:pt x="570" y="203"/>
                    <a:pt x="572" y="211"/>
                    <a:pt x="572" y="205"/>
                  </a:cubicBezTo>
                  <a:cubicBezTo>
                    <a:pt x="574" y="204"/>
                    <a:pt x="575" y="206"/>
                    <a:pt x="575" y="206"/>
                  </a:cubicBezTo>
                  <a:cubicBezTo>
                    <a:pt x="576" y="206"/>
                    <a:pt x="576" y="203"/>
                    <a:pt x="576" y="203"/>
                  </a:cubicBezTo>
                  <a:cubicBezTo>
                    <a:pt x="579" y="203"/>
                    <a:pt x="582" y="204"/>
                    <a:pt x="586" y="203"/>
                  </a:cubicBezTo>
                  <a:cubicBezTo>
                    <a:pt x="586" y="205"/>
                    <a:pt x="588" y="204"/>
                    <a:pt x="588" y="203"/>
                  </a:cubicBezTo>
                  <a:cubicBezTo>
                    <a:pt x="590" y="203"/>
                    <a:pt x="590" y="211"/>
                    <a:pt x="586" y="209"/>
                  </a:cubicBezTo>
                  <a:cubicBezTo>
                    <a:pt x="589" y="212"/>
                    <a:pt x="584" y="213"/>
                    <a:pt x="585" y="219"/>
                  </a:cubicBezTo>
                  <a:cubicBezTo>
                    <a:pt x="585" y="220"/>
                    <a:pt x="586" y="221"/>
                    <a:pt x="586" y="223"/>
                  </a:cubicBezTo>
                  <a:cubicBezTo>
                    <a:pt x="587" y="222"/>
                    <a:pt x="589" y="221"/>
                    <a:pt x="589" y="223"/>
                  </a:cubicBezTo>
                  <a:cubicBezTo>
                    <a:pt x="589" y="225"/>
                    <a:pt x="591" y="224"/>
                    <a:pt x="592" y="224"/>
                  </a:cubicBezTo>
                  <a:cubicBezTo>
                    <a:pt x="592" y="225"/>
                    <a:pt x="594" y="227"/>
                    <a:pt x="595" y="227"/>
                  </a:cubicBezTo>
                  <a:cubicBezTo>
                    <a:pt x="595" y="227"/>
                    <a:pt x="596" y="227"/>
                    <a:pt x="597" y="227"/>
                  </a:cubicBezTo>
                  <a:cubicBezTo>
                    <a:pt x="598" y="227"/>
                    <a:pt x="599" y="228"/>
                    <a:pt x="599" y="228"/>
                  </a:cubicBezTo>
                  <a:cubicBezTo>
                    <a:pt x="601" y="229"/>
                    <a:pt x="603" y="225"/>
                    <a:pt x="604" y="228"/>
                  </a:cubicBezTo>
                  <a:cubicBezTo>
                    <a:pt x="606" y="229"/>
                    <a:pt x="605" y="226"/>
                    <a:pt x="606" y="226"/>
                  </a:cubicBezTo>
                  <a:cubicBezTo>
                    <a:pt x="606" y="225"/>
                    <a:pt x="608" y="226"/>
                    <a:pt x="609" y="226"/>
                  </a:cubicBezTo>
                  <a:cubicBezTo>
                    <a:pt x="609" y="225"/>
                    <a:pt x="608" y="223"/>
                    <a:pt x="609" y="221"/>
                  </a:cubicBezTo>
                  <a:cubicBezTo>
                    <a:pt x="611" y="221"/>
                    <a:pt x="611" y="223"/>
                    <a:pt x="611" y="224"/>
                  </a:cubicBezTo>
                  <a:cubicBezTo>
                    <a:pt x="612" y="226"/>
                    <a:pt x="616" y="225"/>
                    <a:pt x="614" y="230"/>
                  </a:cubicBezTo>
                  <a:cubicBezTo>
                    <a:pt x="612" y="231"/>
                    <a:pt x="612" y="228"/>
                    <a:pt x="610" y="228"/>
                  </a:cubicBezTo>
                  <a:cubicBezTo>
                    <a:pt x="608" y="229"/>
                    <a:pt x="608" y="232"/>
                    <a:pt x="606" y="233"/>
                  </a:cubicBezTo>
                  <a:cubicBezTo>
                    <a:pt x="605" y="233"/>
                    <a:pt x="603" y="232"/>
                    <a:pt x="602" y="233"/>
                  </a:cubicBezTo>
                  <a:cubicBezTo>
                    <a:pt x="599" y="233"/>
                    <a:pt x="600" y="236"/>
                    <a:pt x="595" y="236"/>
                  </a:cubicBezTo>
                  <a:cubicBezTo>
                    <a:pt x="592" y="235"/>
                    <a:pt x="593" y="239"/>
                    <a:pt x="592" y="240"/>
                  </a:cubicBezTo>
                  <a:cubicBezTo>
                    <a:pt x="591" y="240"/>
                    <a:pt x="590" y="239"/>
                    <a:pt x="590" y="238"/>
                  </a:cubicBezTo>
                  <a:cubicBezTo>
                    <a:pt x="588" y="240"/>
                    <a:pt x="588" y="243"/>
                    <a:pt x="583" y="243"/>
                  </a:cubicBezTo>
                  <a:cubicBezTo>
                    <a:pt x="586" y="240"/>
                    <a:pt x="583" y="241"/>
                    <a:pt x="583" y="237"/>
                  </a:cubicBezTo>
                  <a:cubicBezTo>
                    <a:pt x="586" y="236"/>
                    <a:pt x="587" y="232"/>
                    <a:pt x="590" y="236"/>
                  </a:cubicBezTo>
                  <a:cubicBezTo>
                    <a:pt x="592" y="231"/>
                    <a:pt x="588" y="231"/>
                    <a:pt x="586" y="230"/>
                  </a:cubicBezTo>
                  <a:cubicBezTo>
                    <a:pt x="583" y="229"/>
                    <a:pt x="581" y="234"/>
                    <a:pt x="578" y="234"/>
                  </a:cubicBezTo>
                  <a:cubicBezTo>
                    <a:pt x="578" y="234"/>
                    <a:pt x="574" y="235"/>
                    <a:pt x="573" y="236"/>
                  </a:cubicBezTo>
                  <a:cubicBezTo>
                    <a:pt x="572" y="236"/>
                    <a:pt x="572" y="237"/>
                    <a:pt x="572" y="238"/>
                  </a:cubicBezTo>
                  <a:cubicBezTo>
                    <a:pt x="564" y="237"/>
                    <a:pt x="565" y="242"/>
                    <a:pt x="558" y="240"/>
                  </a:cubicBezTo>
                  <a:cubicBezTo>
                    <a:pt x="561" y="242"/>
                    <a:pt x="562" y="243"/>
                    <a:pt x="555" y="243"/>
                  </a:cubicBezTo>
                  <a:cubicBezTo>
                    <a:pt x="552" y="245"/>
                    <a:pt x="551" y="252"/>
                    <a:pt x="555" y="254"/>
                  </a:cubicBezTo>
                  <a:cubicBezTo>
                    <a:pt x="555" y="257"/>
                    <a:pt x="551" y="256"/>
                    <a:pt x="552" y="259"/>
                  </a:cubicBezTo>
                  <a:cubicBezTo>
                    <a:pt x="551" y="260"/>
                    <a:pt x="549" y="259"/>
                    <a:pt x="548" y="259"/>
                  </a:cubicBezTo>
                  <a:cubicBezTo>
                    <a:pt x="547" y="260"/>
                    <a:pt x="547" y="262"/>
                    <a:pt x="545" y="262"/>
                  </a:cubicBezTo>
                  <a:cubicBezTo>
                    <a:pt x="543" y="264"/>
                    <a:pt x="539" y="262"/>
                    <a:pt x="537" y="265"/>
                  </a:cubicBezTo>
                  <a:cubicBezTo>
                    <a:pt x="536" y="266"/>
                    <a:pt x="535" y="267"/>
                    <a:pt x="534" y="268"/>
                  </a:cubicBezTo>
                  <a:cubicBezTo>
                    <a:pt x="533" y="270"/>
                    <a:pt x="532" y="272"/>
                    <a:pt x="530" y="275"/>
                  </a:cubicBezTo>
                  <a:cubicBezTo>
                    <a:pt x="529" y="276"/>
                    <a:pt x="526" y="277"/>
                    <a:pt x="527" y="282"/>
                  </a:cubicBezTo>
                  <a:cubicBezTo>
                    <a:pt x="524" y="281"/>
                    <a:pt x="524" y="278"/>
                    <a:pt x="522" y="278"/>
                  </a:cubicBezTo>
                  <a:cubicBezTo>
                    <a:pt x="520" y="278"/>
                    <a:pt x="521" y="280"/>
                    <a:pt x="519" y="280"/>
                  </a:cubicBezTo>
                  <a:cubicBezTo>
                    <a:pt x="524" y="286"/>
                    <a:pt x="524" y="291"/>
                    <a:pt x="524" y="299"/>
                  </a:cubicBezTo>
                  <a:cubicBezTo>
                    <a:pt x="521" y="297"/>
                    <a:pt x="522" y="301"/>
                    <a:pt x="522" y="301"/>
                  </a:cubicBezTo>
                  <a:cubicBezTo>
                    <a:pt x="521" y="302"/>
                    <a:pt x="519" y="301"/>
                    <a:pt x="519" y="301"/>
                  </a:cubicBezTo>
                  <a:cubicBezTo>
                    <a:pt x="518" y="303"/>
                    <a:pt x="517" y="303"/>
                    <a:pt x="516" y="304"/>
                  </a:cubicBezTo>
                  <a:cubicBezTo>
                    <a:pt x="514" y="305"/>
                    <a:pt x="513" y="308"/>
                    <a:pt x="512" y="308"/>
                  </a:cubicBezTo>
                  <a:cubicBezTo>
                    <a:pt x="510" y="310"/>
                    <a:pt x="507" y="308"/>
                    <a:pt x="506" y="310"/>
                  </a:cubicBezTo>
                  <a:cubicBezTo>
                    <a:pt x="503" y="311"/>
                    <a:pt x="502" y="314"/>
                    <a:pt x="501" y="317"/>
                  </a:cubicBezTo>
                  <a:cubicBezTo>
                    <a:pt x="497" y="317"/>
                    <a:pt x="497" y="321"/>
                    <a:pt x="493" y="321"/>
                  </a:cubicBezTo>
                  <a:cubicBezTo>
                    <a:pt x="495" y="326"/>
                    <a:pt x="490" y="336"/>
                    <a:pt x="496" y="337"/>
                  </a:cubicBezTo>
                  <a:cubicBezTo>
                    <a:pt x="493" y="342"/>
                    <a:pt x="499" y="342"/>
                    <a:pt x="498" y="349"/>
                  </a:cubicBezTo>
                  <a:cubicBezTo>
                    <a:pt x="498" y="351"/>
                    <a:pt x="499" y="350"/>
                    <a:pt x="501" y="351"/>
                  </a:cubicBezTo>
                  <a:cubicBezTo>
                    <a:pt x="499" y="355"/>
                    <a:pt x="501" y="355"/>
                    <a:pt x="501" y="360"/>
                  </a:cubicBezTo>
                  <a:cubicBezTo>
                    <a:pt x="498" y="361"/>
                    <a:pt x="496" y="361"/>
                    <a:pt x="495" y="363"/>
                  </a:cubicBezTo>
                  <a:cubicBezTo>
                    <a:pt x="493" y="363"/>
                    <a:pt x="494" y="360"/>
                    <a:pt x="493" y="359"/>
                  </a:cubicBezTo>
                  <a:cubicBezTo>
                    <a:pt x="493" y="358"/>
                    <a:pt x="491" y="359"/>
                    <a:pt x="489" y="358"/>
                  </a:cubicBezTo>
                  <a:cubicBezTo>
                    <a:pt x="488" y="357"/>
                    <a:pt x="489" y="354"/>
                    <a:pt x="486" y="355"/>
                  </a:cubicBezTo>
                  <a:cubicBezTo>
                    <a:pt x="487" y="351"/>
                    <a:pt x="489" y="348"/>
                    <a:pt x="484" y="348"/>
                  </a:cubicBezTo>
                  <a:cubicBezTo>
                    <a:pt x="486" y="341"/>
                    <a:pt x="483" y="341"/>
                    <a:pt x="482" y="335"/>
                  </a:cubicBezTo>
                  <a:cubicBezTo>
                    <a:pt x="481" y="335"/>
                    <a:pt x="481" y="337"/>
                    <a:pt x="479" y="337"/>
                  </a:cubicBezTo>
                  <a:cubicBezTo>
                    <a:pt x="479" y="334"/>
                    <a:pt x="479" y="334"/>
                    <a:pt x="479" y="334"/>
                  </a:cubicBezTo>
                  <a:cubicBezTo>
                    <a:pt x="477" y="334"/>
                    <a:pt x="470" y="336"/>
                    <a:pt x="468" y="334"/>
                  </a:cubicBezTo>
                  <a:cubicBezTo>
                    <a:pt x="467" y="333"/>
                    <a:pt x="467" y="331"/>
                    <a:pt x="465" y="331"/>
                  </a:cubicBezTo>
                  <a:cubicBezTo>
                    <a:pt x="464" y="331"/>
                    <a:pt x="462" y="333"/>
                    <a:pt x="460" y="332"/>
                  </a:cubicBezTo>
                  <a:cubicBezTo>
                    <a:pt x="460" y="332"/>
                    <a:pt x="465" y="327"/>
                    <a:pt x="460" y="329"/>
                  </a:cubicBezTo>
                  <a:cubicBezTo>
                    <a:pt x="459" y="330"/>
                    <a:pt x="460" y="331"/>
                    <a:pt x="458" y="331"/>
                  </a:cubicBezTo>
                  <a:cubicBezTo>
                    <a:pt x="455" y="331"/>
                    <a:pt x="449" y="331"/>
                    <a:pt x="446" y="329"/>
                  </a:cubicBezTo>
                  <a:cubicBezTo>
                    <a:pt x="443" y="329"/>
                    <a:pt x="445" y="334"/>
                    <a:pt x="444" y="337"/>
                  </a:cubicBezTo>
                  <a:cubicBezTo>
                    <a:pt x="437" y="335"/>
                    <a:pt x="428" y="335"/>
                    <a:pt x="419" y="334"/>
                  </a:cubicBezTo>
                  <a:cubicBezTo>
                    <a:pt x="418" y="334"/>
                    <a:pt x="418" y="335"/>
                    <a:pt x="416" y="335"/>
                  </a:cubicBezTo>
                  <a:cubicBezTo>
                    <a:pt x="415" y="335"/>
                    <a:pt x="415" y="338"/>
                    <a:pt x="414" y="338"/>
                  </a:cubicBezTo>
                  <a:cubicBezTo>
                    <a:pt x="412" y="338"/>
                    <a:pt x="412" y="340"/>
                    <a:pt x="412" y="341"/>
                  </a:cubicBezTo>
                  <a:cubicBezTo>
                    <a:pt x="410" y="341"/>
                    <a:pt x="408" y="340"/>
                    <a:pt x="407" y="341"/>
                  </a:cubicBezTo>
                  <a:cubicBezTo>
                    <a:pt x="405" y="341"/>
                    <a:pt x="405" y="344"/>
                    <a:pt x="402" y="344"/>
                  </a:cubicBezTo>
                  <a:cubicBezTo>
                    <a:pt x="403" y="346"/>
                    <a:pt x="401" y="353"/>
                    <a:pt x="404" y="353"/>
                  </a:cubicBezTo>
                  <a:cubicBezTo>
                    <a:pt x="402" y="355"/>
                    <a:pt x="401" y="358"/>
                    <a:pt x="400" y="359"/>
                  </a:cubicBezTo>
                  <a:cubicBezTo>
                    <a:pt x="400" y="363"/>
                    <a:pt x="399" y="367"/>
                    <a:pt x="400" y="370"/>
                  </a:cubicBezTo>
                  <a:cubicBezTo>
                    <a:pt x="400" y="372"/>
                    <a:pt x="401" y="373"/>
                    <a:pt x="401" y="374"/>
                  </a:cubicBezTo>
                  <a:cubicBezTo>
                    <a:pt x="401" y="378"/>
                    <a:pt x="402" y="382"/>
                    <a:pt x="400" y="384"/>
                  </a:cubicBezTo>
                  <a:cubicBezTo>
                    <a:pt x="399" y="386"/>
                    <a:pt x="403" y="385"/>
                    <a:pt x="404" y="386"/>
                  </a:cubicBezTo>
                  <a:cubicBezTo>
                    <a:pt x="404" y="386"/>
                    <a:pt x="402" y="388"/>
                    <a:pt x="402" y="388"/>
                  </a:cubicBezTo>
                  <a:cubicBezTo>
                    <a:pt x="402" y="388"/>
                    <a:pt x="404" y="390"/>
                    <a:pt x="404" y="390"/>
                  </a:cubicBezTo>
                  <a:cubicBezTo>
                    <a:pt x="405" y="391"/>
                    <a:pt x="406" y="390"/>
                    <a:pt x="407" y="391"/>
                  </a:cubicBezTo>
                  <a:cubicBezTo>
                    <a:pt x="407" y="392"/>
                    <a:pt x="406" y="394"/>
                    <a:pt x="407" y="394"/>
                  </a:cubicBezTo>
                  <a:cubicBezTo>
                    <a:pt x="407" y="394"/>
                    <a:pt x="408" y="394"/>
                    <a:pt x="408" y="394"/>
                  </a:cubicBezTo>
                  <a:cubicBezTo>
                    <a:pt x="408" y="395"/>
                    <a:pt x="408" y="397"/>
                    <a:pt x="408" y="397"/>
                  </a:cubicBezTo>
                  <a:cubicBezTo>
                    <a:pt x="409" y="398"/>
                    <a:pt x="412" y="400"/>
                    <a:pt x="412" y="402"/>
                  </a:cubicBezTo>
                  <a:cubicBezTo>
                    <a:pt x="423" y="403"/>
                    <a:pt x="429" y="400"/>
                    <a:pt x="435" y="402"/>
                  </a:cubicBezTo>
                  <a:cubicBezTo>
                    <a:pt x="436" y="402"/>
                    <a:pt x="436" y="401"/>
                    <a:pt x="437" y="400"/>
                  </a:cubicBezTo>
                  <a:cubicBezTo>
                    <a:pt x="439" y="398"/>
                    <a:pt x="440" y="396"/>
                    <a:pt x="442" y="393"/>
                  </a:cubicBezTo>
                  <a:cubicBezTo>
                    <a:pt x="442" y="391"/>
                    <a:pt x="444" y="390"/>
                    <a:pt x="442" y="390"/>
                  </a:cubicBezTo>
                  <a:cubicBezTo>
                    <a:pt x="445" y="385"/>
                    <a:pt x="455" y="382"/>
                    <a:pt x="463" y="386"/>
                  </a:cubicBezTo>
                  <a:cubicBezTo>
                    <a:pt x="459" y="389"/>
                    <a:pt x="459" y="395"/>
                    <a:pt x="456" y="398"/>
                  </a:cubicBezTo>
                  <a:cubicBezTo>
                    <a:pt x="454" y="402"/>
                    <a:pt x="458" y="402"/>
                    <a:pt x="457" y="405"/>
                  </a:cubicBezTo>
                  <a:cubicBezTo>
                    <a:pt x="454" y="406"/>
                    <a:pt x="453" y="409"/>
                    <a:pt x="451" y="412"/>
                  </a:cubicBezTo>
                  <a:cubicBezTo>
                    <a:pt x="451" y="413"/>
                    <a:pt x="451" y="414"/>
                    <a:pt x="450" y="414"/>
                  </a:cubicBezTo>
                  <a:cubicBezTo>
                    <a:pt x="449" y="417"/>
                    <a:pt x="456" y="413"/>
                    <a:pt x="454" y="418"/>
                  </a:cubicBezTo>
                  <a:cubicBezTo>
                    <a:pt x="458" y="418"/>
                    <a:pt x="458" y="415"/>
                    <a:pt x="463" y="416"/>
                  </a:cubicBezTo>
                  <a:cubicBezTo>
                    <a:pt x="462" y="420"/>
                    <a:pt x="465" y="418"/>
                    <a:pt x="465" y="421"/>
                  </a:cubicBezTo>
                  <a:cubicBezTo>
                    <a:pt x="473" y="418"/>
                    <a:pt x="474" y="423"/>
                    <a:pt x="482" y="422"/>
                  </a:cubicBezTo>
                  <a:cubicBezTo>
                    <a:pt x="479" y="426"/>
                    <a:pt x="484" y="430"/>
                    <a:pt x="479" y="432"/>
                  </a:cubicBezTo>
                  <a:cubicBezTo>
                    <a:pt x="482" y="435"/>
                    <a:pt x="481" y="444"/>
                    <a:pt x="479" y="447"/>
                  </a:cubicBezTo>
                  <a:cubicBezTo>
                    <a:pt x="480" y="450"/>
                    <a:pt x="482" y="451"/>
                    <a:pt x="485" y="450"/>
                  </a:cubicBezTo>
                  <a:cubicBezTo>
                    <a:pt x="484" y="453"/>
                    <a:pt x="488" y="452"/>
                    <a:pt x="488" y="454"/>
                  </a:cubicBezTo>
                  <a:cubicBezTo>
                    <a:pt x="488" y="456"/>
                    <a:pt x="492" y="455"/>
                    <a:pt x="492" y="457"/>
                  </a:cubicBezTo>
                  <a:cubicBezTo>
                    <a:pt x="497" y="453"/>
                    <a:pt x="505" y="458"/>
                    <a:pt x="509" y="456"/>
                  </a:cubicBezTo>
                  <a:cubicBezTo>
                    <a:pt x="509" y="459"/>
                    <a:pt x="509" y="459"/>
                    <a:pt x="509" y="459"/>
                  </a:cubicBezTo>
                  <a:cubicBezTo>
                    <a:pt x="511" y="458"/>
                    <a:pt x="516" y="456"/>
                    <a:pt x="516" y="460"/>
                  </a:cubicBezTo>
                  <a:cubicBezTo>
                    <a:pt x="517" y="459"/>
                    <a:pt x="518" y="459"/>
                    <a:pt x="520" y="459"/>
                  </a:cubicBezTo>
                  <a:cubicBezTo>
                    <a:pt x="521" y="458"/>
                    <a:pt x="522" y="457"/>
                    <a:pt x="523" y="456"/>
                  </a:cubicBezTo>
                  <a:cubicBezTo>
                    <a:pt x="524" y="455"/>
                    <a:pt x="524" y="456"/>
                    <a:pt x="524" y="454"/>
                  </a:cubicBezTo>
                  <a:cubicBezTo>
                    <a:pt x="524" y="452"/>
                    <a:pt x="527" y="455"/>
                    <a:pt x="527" y="453"/>
                  </a:cubicBezTo>
                  <a:cubicBezTo>
                    <a:pt x="527" y="452"/>
                    <a:pt x="527" y="450"/>
                    <a:pt x="527" y="450"/>
                  </a:cubicBezTo>
                  <a:cubicBezTo>
                    <a:pt x="528" y="449"/>
                    <a:pt x="529" y="451"/>
                    <a:pt x="529" y="452"/>
                  </a:cubicBezTo>
                  <a:cubicBezTo>
                    <a:pt x="530" y="451"/>
                    <a:pt x="530" y="450"/>
                    <a:pt x="531" y="449"/>
                  </a:cubicBezTo>
                  <a:cubicBezTo>
                    <a:pt x="533" y="448"/>
                    <a:pt x="535" y="447"/>
                    <a:pt x="537" y="445"/>
                  </a:cubicBezTo>
                  <a:cubicBezTo>
                    <a:pt x="538" y="444"/>
                    <a:pt x="539" y="443"/>
                    <a:pt x="538" y="442"/>
                  </a:cubicBezTo>
                  <a:cubicBezTo>
                    <a:pt x="540" y="443"/>
                    <a:pt x="554" y="445"/>
                    <a:pt x="547" y="446"/>
                  </a:cubicBezTo>
                  <a:cubicBezTo>
                    <a:pt x="547" y="448"/>
                    <a:pt x="550" y="447"/>
                    <a:pt x="552" y="447"/>
                  </a:cubicBezTo>
                  <a:cubicBezTo>
                    <a:pt x="554" y="447"/>
                    <a:pt x="554" y="446"/>
                    <a:pt x="554" y="445"/>
                  </a:cubicBezTo>
                  <a:cubicBezTo>
                    <a:pt x="565" y="445"/>
                    <a:pt x="565" y="445"/>
                    <a:pt x="565" y="445"/>
                  </a:cubicBezTo>
                  <a:cubicBezTo>
                    <a:pt x="563" y="449"/>
                    <a:pt x="571" y="447"/>
                    <a:pt x="575" y="449"/>
                  </a:cubicBezTo>
                  <a:cubicBezTo>
                    <a:pt x="575" y="449"/>
                    <a:pt x="575" y="450"/>
                    <a:pt x="576" y="450"/>
                  </a:cubicBezTo>
                  <a:cubicBezTo>
                    <a:pt x="577" y="450"/>
                    <a:pt x="578" y="451"/>
                    <a:pt x="579" y="452"/>
                  </a:cubicBezTo>
                  <a:cubicBezTo>
                    <a:pt x="582" y="452"/>
                    <a:pt x="583" y="450"/>
                    <a:pt x="585" y="450"/>
                  </a:cubicBezTo>
                  <a:cubicBezTo>
                    <a:pt x="592" y="449"/>
                    <a:pt x="599" y="451"/>
                    <a:pt x="606" y="452"/>
                  </a:cubicBezTo>
                  <a:cubicBezTo>
                    <a:pt x="605" y="454"/>
                    <a:pt x="607" y="457"/>
                    <a:pt x="607" y="454"/>
                  </a:cubicBezTo>
                  <a:cubicBezTo>
                    <a:pt x="609" y="455"/>
                    <a:pt x="608" y="456"/>
                    <a:pt x="607" y="456"/>
                  </a:cubicBezTo>
                  <a:cubicBezTo>
                    <a:pt x="607" y="459"/>
                    <a:pt x="611" y="456"/>
                    <a:pt x="613" y="459"/>
                  </a:cubicBezTo>
                  <a:cubicBezTo>
                    <a:pt x="613" y="459"/>
                    <a:pt x="612" y="461"/>
                    <a:pt x="613" y="461"/>
                  </a:cubicBezTo>
                  <a:cubicBezTo>
                    <a:pt x="614" y="462"/>
                    <a:pt x="617" y="461"/>
                    <a:pt x="618" y="461"/>
                  </a:cubicBezTo>
                  <a:cubicBezTo>
                    <a:pt x="617" y="464"/>
                    <a:pt x="619" y="465"/>
                    <a:pt x="621" y="467"/>
                  </a:cubicBezTo>
                  <a:cubicBezTo>
                    <a:pt x="623" y="469"/>
                    <a:pt x="626" y="471"/>
                    <a:pt x="627" y="474"/>
                  </a:cubicBezTo>
                  <a:cubicBezTo>
                    <a:pt x="636" y="473"/>
                    <a:pt x="639" y="478"/>
                    <a:pt x="646" y="475"/>
                  </a:cubicBezTo>
                  <a:cubicBezTo>
                    <a:pt x="644" y="481"/>
                    <a:pt x="654" y="475"/>
                    <a:pt x="652" y="481"/>
                  </a:cubicBezTo>
                  <a:cubicBezTo>
                    <a:pt x="657" y="479"/>
                    <a:pt x="657" y="485"/>
                    <a:pt x="660" y="485"/>
                  </a:cubicBezTo>
                  <a:cubicBezTo>
                    <a:pt x="662" y="485"/>
                    <a:pt x="662" y="489"/>
                    <a:pt x="665" y="488"/>
                  </a:cubicBezTo>
                  <a:cubicBezTo>
                    <a:pt x="661" y="492"/>
                    <a:pt x="666" y="491"/>
                    <a:pt x="666" y="495"/>
                  </a:cubicBezTo>
                  <a:cubicBezTo>
                    <a:pt x="666" y="498"/>
                    <a:pt x="669" y="497"/>
                    <a:pt x="670" y="498"/>
                  </a:cubicBezTo>
                  <a:cubicBezTo>
                    <a:pt x="671" y="499"/>
                    <a:pt x="670" y="502"/>
                    <a:pt x="673" y="501"/>
                  </a:cubicBezTo>
                  <a:cubicBezTo>
                    <a:pt x="668" y="506"/>
                    <a:pt x="680" y="508"/>
                    <a:pt x="676" y="512"/>
                  </a:cubicBezTo>
                  <a:cubicBezTo>
                    <a:pt x="679" y="511"/>
                    <a:pt x="680" y="512"/>
                    <a:pt x="680" y="515"/>
                  </a:cubicBezTo>
                  <a:cubicBezTo>
                    <a:pt x="687" y="513"/>
                    <a:pt x="697" y="515"/>
                    <a:pt x="700" y="522"/>
                  </a:cubicBezTo>
                  <a:cubicBezTo>
                    <a:pt x="707" y="521"/>
                    <a:pt x="710" y="524"/>
                    <a:pt x="718" y="523"/>
                  </a:cubicBezTo>
                  <a:cubicBezTo>
                    <a:pt x="719" y="524"/>
                    <a:pt x="715" y="525"/>
                    <a:pt x="715" y="524"/>
                  </a:cubicBezTo>
                  <a:cubicBezTo>
                    <a:pt x="717" y="527"/>
                    <a:pt x="726" y="526"/>
                    <a:pt x="731" y="526"/>
                  </a:cubicBezTo>
                  <a:cubicBezTo>
                    <a:pt x="731" y="527"/>
                    <a:pt x="732" y="527"/>
                    <a:pt x="733" y="527"/>
                  </a:cubicBezTo>
                  <a:cubicBezTo>
                    <a:pt x="733" y="530"/>
                    <a:pt x="736" y="529"/>
                    <a:pt x="738" y="530"/>
                  </a:cubicBezTo>
                  <a:cubicBezTo>
                    <a:pt x="738" y="531"/>
                    <a:pt x="737" y="532"/>
                    <a:pt x="738" y="533"/>
                  </a:cubicBezTo>
                  <a:cubicBezTo>
                    <a:pt x="738" y="533"/>
                    <a:pt x="740" y="532"/>
                    <a:pt x="740" y="533"/>
                  </a:cubicBezTo>
                  <a:cubicBezTo>
                    <a:pt x="741" y="534"/>
                    <a:pt x="740" y="537"/>
                    <a:pt x="743" y="536"/>
                  </a:cubicBezTo>
                  <a:cubicBezTo>
                    <a:pt x="743" y="579"/>
                    <a:pt x="743" y="579"/>
                    <a:pt x="743" y="579"/>
                  </a:cubicBezTo>
                  <a:cubicBezTo>
                    <a:pt x="737" y="577"/>
                    <a:pt x="744" y="587"/>
                    <a:pt x="738" y="585"/>
                  </a:cubicBezTo>
                  <a:cubicBezTo>
                    <a:pt x="737" y="590"/>
                    <a:pt x="736" y="594"/>
                    <a:pt x="736" y="599"/>
                  </a:cubicBezTo>
                  <a:cubicBezTo>
                    <a:pt x="736" y="601"/>
                    <a:pt x="739" y="607"/>
                    <a:pt x="738" y="613"/>
                  </a:cubicBezTo>
                  <a:cubicBezTo>
                    <a:pt x="738" y="613"/>
                    <a:pt x="736" y="614"/>
                    <a:pt x="736" y="614"/>
                  </a:cubicBezTo>
                  <a:cubicBezTo>
                    <a:pt x="736" y="615"/>
                    <a:pt x="737" y="616"/>
                    <a:pt x="736" y="617"/>
                  </a:cubicBezTo>
                  <a:cubicBezTo>
                    <a:pt x="736" y="618"/>
                    <a:pt x="732" y="619"/>
                    <a:pt x="733" y="624"/>
                  </a:cubicBezTo>
                  <a:cubicBezTo>
                    <a:pt x="730" y="625"/>
                    <a:pt x="729" y="627"/>
                    <a:pt x="726" y="628"/>
                  </a:cubicBezTo>
                  <a:cubicBezTo>
                    <a:pt x="726" y="629"/>
                    <a:pt x="727" y="632"/>
                    <a:pt x="726" y="633"/>
                  </a:cubicBezTo>
                  <a:cubicBezTo>
                    <a:pt x="726" y="633"/>
                    <a:pt x="724" y="632"/>
                    <a:pt x="724" y="633"/>
                  </a:cubicBezTo>
                  <a:cubicBezTo>
                    <a:pt x="723" y="633"/>
                    <a:pt x="724" y="635"/>
                    <a:pt x="724" y="635"/>
                  </a:cubicBezTo>
                  <a:cubicBezTo>
                    <a:pt x="722" y="636"/>
                    <a:pt x="718" y="635"/>
                    <a:pt x="718" y="638"/>
                  </a:cubicBezTo>
                  <a:cubicBezTo>
                    <a:pt x="718" y="640"/>
                    <a:pt x="715" y="639"/>
                    <a:pt x="712" y="641"/>
                  </a:cubicBezTo>
                  <a:cubicBezTo>
                    <a:pt x="712" y="641"/>
                    <a:pt x="710" y="644"/>
                    <a:pt x="710" y="644"/>
                  </a:cubicBezTo>
                  <a:cubicBezTo>
                    <a:pt x="709" y="644"/>
                    <a:pt x="708" y="642"/>
                    <a:pt x="707" y="642"/>
                  </a:cubicBezTo>
                  <a:cubicBezTo>
                    <a:pt x="707" y="642"/>
                    <a:pt x="706" y="644"/>
                    <a:pt x="705" y="644"/>
                  </a:cubicBezTo>
                  <a:cubicBezTo>
                    <a:pt x="703" y="644"/>
                    <a:pt x="703" y="644"/>
                    <a:pt x="703" y="647"/>
                  </a:cubicBezTo>
                  <a:cubicBezTo>
                    <a:pt x="697" y="644"/>
                    <a:pt x="694" y="650"/>
                    <a:pt x="691" y="652"/>
                  </a:cubicBezTo>
                  <a:cubicBezTo>
                    <a:pt x="691" y="653"/>
                    <a:pt x="689" y="652"/>
                    <a:pt x="689" y="652"/>
                  </a:cubicBezTo>
                  <a:cubicBezTo>
                    <a:pt x="688" y="653"/>
                    <a:pt x="686" y="654"/>
                    <a:pt x="686" y="655"/>
                  </a:cubicBezTo>
                  <a:cubicBezTo>
                    <a:pt x="685" y="656"/>
                    <a:pt x="683" y="657"/>
                    <a:pt x="683" y="658"/>
                  </a:cubicBezTo>
                  <a:cubicBezTo>
                    <a:pt x="683" y="658"/>
                    <a:pt x="686" y="662"/>
                    <a:pt x="681" y="661"/>
                  </a:cubicBezTo>
                  <a:cubicBezTo>
                    <a:pt x="683" y="667"/>
                    <a:pt x="679" y="670"/>
                    <a:pt x="680" y="676"/>
                  </a:cubicBezTo>
                  <a:cubicBezTo>
                    <a:pt x="676" y="675"/>
                    <a:pt x="678" y="679"/>
                    <a:pt x="677" y="680"/>
                  </a:cubicBezTo>
                  <a:cubicBezTo>
                    <a:pt x="677" y="681"/>
                    <a:pt x="675" y="680"/>
                    <a:pt x="674" y="680"/>
                  </a:cubicBezTo>
                  <a:cubicBezTo>
                    <a:pt x="674" y="681"/>
                    <a:pt x="677" y="683"/>
                    <a:pt x="674" y="683"/>
                  </a:cubicBezTo>
                  <a:cubicBezTo>
                    <a:pt x="672" y="683"/>
                    <a:pt x="673" y="688"/>
                    <a:pt x="669" y="689"/>
                  </a:cubicBezTo>
                  <a:cubicBezTo>
                    <a:pt x="668" y="689"/>
                    <a:pt x="666" y="691"/>
                    <a:pt x="666" y="691"/>
                  </a:cubicBezTo>
                  <a:cubicBezTo>
                    <a:pt x="664" y="693"/>
                    <a:pt x="662" y="698"/>
                    <a:pt x="659" y="700"/>
                  </a:cubicBezTo>
                  <a:cubicBezTo>
                    <a:pt x="659" y="705"/>
                    <a:pt x="659" y="705"/>
                    <a:pt x="659" y="705"/>
                  </a:cubicBezTo>
                  <a:cubicBezTo>
                    <a:pt x="657" y="707"/>
                    <a:pt x="655" y="708"/>
                    <a:pt x="655" y="711"/>
                  </a:cubicBezTo>
                  <a:cubicBezTo>
                    <a:pt x="648" y="711"/>
                    <a:pt x="648" y="711"/>
                    <a:pt x="648" y="711"/>
                  </a:cubicBezTo>
                  <a:cubicBezTo>
                    <a:pt x="648" y="712"/>
                    <a:pt x="650" y="712"/>
                    <a:pt x="651" y="712"/>
                  </a:cubicBezTo>
                  <a:cubicBezTo>
                    <a:pt x="650" y="714"/>
                    <a:pt x="648" y="714"/>
                    <a:pt x="646" y="714"/>
                  </a:cubicBezTo>
                  <a:cubicBezTo>
                    <a:pt x="645" y="715"/>
                    <a:pt x="644" y="717"/>
                    <a:pt x="644" y="719"/>
                  </a:cubicBezTo>
                  <a:cubicBezTo>
                    <a:pt x="642" y="718"/>
                    <a:pt x="641" y="718"/>
                    <a:pt x="641" y="721"/>
                  </a:cubicBezTo>
                  <a:cubicBezTo>
                    <a:pt x="639" y="721"/>
                    <a:pt x="640" y="719"/>
                    <a:pt x="639" y="718"/>
                  </a:cubicBezTo>
                  <a:cubicBezTo>
                    <a:pt x="637" y="718"/>
                    <a:pt x="635" y="718"/>
                    <a:pt x="635" y="717"/>
                  </a:cubicBezTo>
                  <a:cubicBezTo>
                    <a:pt x="634" y="718"/>
                    <a:pt x="634" y="720"/>
                    <a:pt x="631" y="719"/>
                  </a:cubicBezTo>
                  <a:cubicBezTo>
                    <a:pt x="631" y="723"/>
                    <a:pt x="634" y="724"/>
                    <a:pt x="634" y="727"/>
                  </a:cubicBezTo>
                  <a:cubicBezTo>
                    <a:pt x="634" y="730"/>
                    <a:pt x="629" y="733"/>
                    <a:pt x="632" y="735"/>
                  </a:cubicBezTo>
                  <a:cubicBezTo>
                    <a:pt x="632" y="738"/>
                    <a:pt x="625" y="735"/>
                    <a:pt x="624" y="738"/>
                  </a:cubicBezTo>
                  <a:cubicBezTo>
                    <a:pt x="622" y="737"/>
                    <a:pt x="623" y="740"/>
                    <a:pt x="623" y="741"/>
                  </a:cubicBezTo>
                  <a:cubicBezTo>
                    <a:pt x="621" y="742"/>
                    <a:pt x="616" y="740"/>
                    <a:pt x="617" y="745"/>
                  </a:cubicBezTo>
                  <a:cubicBezTo>
                    <a:pt x="614" y="742"/>
                    <a:pt x="604" y="742"/>
                    <a:pt x="603" y="746"/>
                  </a:cubicBezTo>
                  <a:cubicBezTo>
                    <a:pt x="603" y="748"/>
                    <a:pt x="604" y="747"/>
                    <a:pt x="604" y="746"/>
                  </a:cubicBezTo>
                  <a:cubicBezTo>
                    <a:pt x="608" y="746"/>
                    <a:pt x="604" y="750"/>
                    <a:pt x="602" y="749"/>
                  </a:cubicBezTo>
                  <a:cubicBezTo>
                    <a:pt x="602" y="752"/>
                    <a:pt x="597" y="757"/>
                    <a:pt x="600" y="757"/>
                  </a:cubicBezTo>
                  <a:cubicBezTo>
                    <a:pt x="600" y="758"/>
                    <a:pt x="598" y="759"/>
                    <a:pt x="597" y="759"/>
                  </a:cubicBezTo>
                  <a:cubicBezTo>
                    <a:pt x="597" y="759"/>
                    <a:pt x="595" y="757"/>
                    <a:pt x="596" y="757"/>
                  </a:cubicBezTo>
                  <a:cubicBezTo>
                    <a:pt x="595" y="757"/>
                    <a:pt x="591" y="761"/>
                    <a:pt x="592" y="756"/>
                  </a:cubicBezTo>
                  <a:cubicBezTo>
                    <a:pt x="590" y="757"/>
                    <a:pt x="590" y="760"/>
                    <a:pt x="589" y="757"/>
                  </a:cubicBezTo>
                  <a:cubicBezTo>
                    <a:pt x="587" y="758"/>
                    <a:pt x="590" y="766"/>
                    <a:pt x="590" y="769"/>
                  </a:cubicBezTo>
                  <a:cubicBezTo>
                    <a:pt x="591" y="772"/>
                    <a:pt x="588" y="771"/>
                    <a:pt x="588" y="774"/>
                  </a:cubicBezTo>
                  <a:cubicBezTo>
                    <a:pt x="587" y="776"/>
                    <a:pt x="588" y="779"/>
                    <a:pt x="583" y="778"/>
                  </a:cubicBezTo>
                  <a:cubicBezTo>
                    <a:pt x="583" y="780"/>
                    <a:pt x="586" y="781"/>
                    <a:pt x="586" y="781"/>
                  </a:cubicBezTo>
                  <a:cubicBezTo>
                    <a:pt x="586" y="783"/>
                    <a:pt x="584" y="781"/>
                    <a:pt x="583" y="781"/>
                  </a:cubicBezTo>
                  <a:cubicBezTo>
                    <a:pt x="582" y="782"/>
                    <a:pt x="582" y="786"/>
                    <a:pt x="583" y="785"/>
                  </a:cubicBezTo>
                  <a:cubicBezTo>
                    <a:pt x="583" y="787"/>
                    <a:pt x="582" y="785"/>
                    <a:pt x="580" y="785"/>
                  </a:cubicBezTo>
                  <a:cubicBezTo>
                    <a:pt x="581" y="785"/>
                    <a:pt x="580" y="788"/>
                    <a:pt x="579" y="787"/>
                  </a:cubicBezTo>
                  <a:cubicBezTo>
                    <a:pt x="577" y="784"/>
                    <a:pt x="580" y="787"/>
                    <a:pt x="578" y="790"/>
                  </a:cubicBezTo>
                  <a:cubicBezTo>
                    <a:pt x="575" y="792"/>
                    <a:pt x="575" y="789"/>
                    <a:pt x="572" y="791"/>
                  </a:cubicBezTo>
                  <a:cubicBezTo>
                    <a:pt x="570" y="795"/>
                    <a:pt x="579" y="794"/>
                    <a:pt x="573" y="797"/>
                  </a:cubicBezTo>
                  <a:cubicBezTo>
                    <a:pt x="574" y="798"/>
                    <a:pt x="576" y="798"/>
                    <a:pt x="578" y="798"/>
                  </a:cubicBezTo>
                  <a:cubicBezTo>
                    <a:pt x="577" y="801"/>
                    <a:pt x="578" y="802"/>
                    <a:pt x="580" y="802"/>
                  </a:cubicBezTo>
                  <a:cubicBezTo>
                    <a:pt x="583" y="806"/>
                    <a:pt x="578" y="807"/>
                    <a:pt x="578" y="808"/>
                  </a:cubicBezTo>
                  <a:cubicBezTo>
                    <a:pt x="578" y="809"/>
                    <a:pt x="579" y="810"/>
                    <a:pt x="579" y="809"/>
                  </a:cubicBezTo>
                  <a:cubicBezTo>
                    <a:pt x="578" y="811"/>
                    <a:pt x="579" y="809"/>
                    <a:pt x="578" y="809"/>
                  </a:cubicBezTo>
                  <a:cubicBezTo>
                    <a:pt x="576" y="809"/>
                    <a:pt x="576" y="812"/>
                    <a:pt x="572" y="812"/>
                  </a:cubicBezTo>
                  <a:cubicBezTo>
                    <a:pt x="574" y="815"/>
                    <a:pt x="573" y="815"/>
                    <a:pt x="569" y="815"/>
                  </a:cubicBezTo>
                  <a:cubicBezTo>
                    <a:pt x="570" y="819"/>
                    <a:pt x="567" y="819"/>
                    <a:pt x="568" y="822"/>
                  </a:cubicBezTo>
                  <a:cubicBezTo>
                    <a:pt x="563" y="823"/>
                    <a:pt x="569" y="828"/>
                    <a:pt x="564" y="825"/>
                  </a:cubicBezTo>
                  <a:cubicBezTo>
                    <a:pt x="564" y="828"/>
                    <a:pt x="563" y="831"/>
                    <a:pt x="564" y="835"/>
                  </a:cubicBezTo>
                  <a:cubicBezTo>
                    <a:pt x="564" y="835"/>
                    <a:pt x="565" y="836"/>
                    <a:pt x="565" y="836"/>
                  </a:cubicBezTo>
                  <a:cubicBezTo>
                    <a:pt x="565" y="838"/>
                    <a:pt x="562" y="839"/>
                    <a:pt x="565" y="842"/>
                  </a:cubicBezTo>
                  <a:cubicBezTo>
                    <a:pt x="567" y="843"/>
                    <a:pt x="565" y="845"/>
                    <a:pt x="566" y="849"/>
                  </a:cubicBezTo>
                  <a:cubicBezTo>
                    <a:pt x="568" y="851"/>
                    <a:pt x="571" y="852"/>
                    <a:pt x="572" y="856"/>
                  </a:cubicBezTo>
                  <a:cubicBezTo>
                    <a:pt x="576" y="858"/>
                    <a:pt x="578" y="853"/>
                    <a:pt x="580" y="857"/>
                  </a:cubicBezTo>
                  <a:cubicBezTo>
                    <a:pt x="582" y="862"/>
                    <a:pt x="576" y="859"/>
                    <a:pt x="573" y="860"/>
                  </a:cubicBezTo>
                  <a:cubicBezTo>
                    <a:pt x="568" y="861"/>
                    <a:pt x="561" y="864"/>
                    <a:pt x="557" y="863"/>
                  </a:cubicBezTo>
                  <a:cubicBezTo>
                    <a:pt x="556" y="863"/>
                    <a:pt x="557" y="860"/>
                    <a:pt x="557" y="860"/>
                  </a:cubicBezTo>
                  <a:cubicBezTo>
                    <a:pt x="550" y="861"/>
                    <a:pt x="549" y="857"/>
                    <a:pt x="544" y="857"/>
                  </a:cubicBezTo>
                  <a:cubicBezTo>
                    <a:pt x="544" y="853"/>
                    <a:pt x="544" y="853"/>
                    <a:pt x="544" y="853"/>
                  </a:cubicBezTo>
                  <a:cubicBezTo>
                    <a:pt x="543" y="849"/>
                    <a:pt x="539" y="852"/>
                    <a:pt x="538" y="849"/>
                  </a:cubicBezTo>
                  <a:cubicBezTo>
                    <a:pt x="538" y="847"/>
                    <a:pt x="537" y="847"/>
                    <a:pt x="537" y="846"/>
                  </a:cubicBezTo>
                  <a:cubicBezTo>
                    <a:pt x="537" y="845"/>
                    <a:pt x="536" y="844"/>
                    <a:pt x="536" y="844"/>
                  </a:cubicBezTo>
                  <a:cubicBezTo>
                    <a:pt x="536" y="843"/>
                    <a:pt x="539" y="840"/>
                    <a:pt x="536" y="840"/>
                  </a:cubicBezTo>
                  <a:cubicBezTo>
                    <a:pt x="534" y="840"/>
                    <a:pt x="536" y="839"/>
                    <a:pt x="536" y="837"/>
                  </a:cubicBezTo>
                  <a:cubicBezTo>
                    <a:pt x="535" y="836"/>
                    <a:pt x="533" y="836"/>
                    <a:pt x="533" y="835"/>
                  </a:cubicBezTo>
                  <a:cubicBezTo>
                    <a:pt x="532" y="834"/>
                    <a:pt x="535" y="833"/>
                    <a:pt x="534" y="832"/>
                  </a:cubicBezTo>
                  <a:cubicBezTo>
                    <a:pt x="534" y="832"/>
                    <a:pt x="533" y="831"/>
                    <a:pt x="533" y="830"/>
                  </a:cubicBezTo>
                  <a:cubicBezTo>
                    <a:pt x="532" y="829"/>
                    <a:pt x="531" y="827"/>
                    <a:pt x="530" y="826"/>
                  </a:cubicBezTo>
                  <a:cubicBezTo>
                    <a:pt x="529" y="824"/>
                    <a:pt x="532" y="823"/>
                    <a:pt x="531" y="822"/>
                  </a:cubicBezTo>
                  <a:cubicBezTo>
                    <a:pt x="531" y="821"/>
                    <a:pt x="529" y="820"/>
                    <a:pt x="529" y="820"/>
                  </a:cubicBezTo>
                  <a:cubicBezTo>
                    <a:pt x="529" y="819"/>
                    <a:pt x="534" y="818"/>
                    <a:pt x="530" y="816"/>
                  </a:cubicBezTo>
                  <a:cubicBezTo>
                    <a:pt x="530" y="815"/>
                    <a:pt x="532" y="815"/>
                    <a:pt x="533" y="815"/>
                  </a:cubicBezTo>
                  <a:cubicBezTo>
                    <a:pt x="533" y="805"/>
                    <a:pt x="533" y="805"/>
                    <a:pt x="533" y="805"/>
                  </a:cubicBezTo>
                  <a:cubicBezTo>
                    <a:pt x="532" y="804"/>
                    <a:pt x="530" y="803"/>
                    <a:pt x="529" y="802"/>
                  </a:cubicBezTo>
                  <a:cubicBezTo>
                    <a:pt x="530" y="798"/>
                    <a:pt x="534" y="794"/>
                    <a:pt x="531" y="790"/>
                  </a:cubicBezTo>
                  <a:cubicBezTo>
                    <a:pt x="535" y="791"/>
                    <a:pt x="535" y="788"/>
                    <a:pt x="538" y="788"/>
                  </a:cubicBezTo>
                  <a:cubicBezTo>
                    <a:pt x="538" y="776"/>
                    <a:pt x="538" y="776"/>
                    <a:pt x="538" y="776"/>
                  </a:cubicBezTo>
                  <a:cubicBezTo>
                    <a:pt x="545" y="776"/>
                    <a:pt x="542" y="767"/>
                    <a:pt x="545" y="763"/>
                  </a:cubicBezTo>
                  <a:cubicBezTo>
                    <a:pt x="544" y="764"/>
                    <a:pt x="543" y="765"/>
                    <a:pt x="543" y="763"/>
                  </a:cubicBezTo>
                  <a:cubicBezTo>
                    <a:pt x="540" y="764"/>
                    <a:pt x="538" y="767"/>
                    <a:pt x="538" y="771"/>
                  </a:cubicBezTo>
                  <a:cubicBezTo>
                    <a:pt x="536" y="770"/>
                    <a:pt x="534" y="769"/>
                    <a:pt x="534" y="766"/>
                  </a:cubicBezTo>
                  <a:cubicBezTo>
                    <a:pt x="532" y="764"/>
                    <a:pt x="538" y="761"/>
                    <a:pt x="537" y="760"/>
                  </a:cubicBezTo>
                  <a:cubicBezTo>
                    <a:pt x="534" y="758"/>
                    <a:pt x="537" y="761"/>
                    <a:pt x="540" y="759"/>
                  </a:cubicBezTo>
                  <a:cubicBezTo>
                    <a:pt x="541" y="752"/>
                    <a:pt x="537" y="745"/>
                    <a:pt x="538" y="739"/>
                  </a:cubicBezTo>
                  <a:cubicBezTo>
                    <a:pt x="538" y="739"/>
                    <a:pt x="541" y="739"/>
                    <a:pt x="541" y="739"/>
                  </a:cubicBezTo>
                  <a:cubicBezTo>
                    <a:pt x="540" y="732"/>
                    <a:pt x="541" y="732"/>
                    <a:pt x="541" y="724"/>
                  </a:cubicBezTo>
                  <a:cubicBezTo>
                    <a:pt x="544" y="720"/>
                    <a:pt x="549" y="715"/>
                    <a:pt x="547" y="710"/>
                  </a:cubicBezTo>
                  <a:cubicBezTo>
                    <a:pt x="552" y="716"/>
                    <a:pt x="547" y="700"/>
                    <a:pt x="552" y="705"/>
                  </a:cubicBezTo>
                  <a:cubicBezTo>
                    <a:pt x="552" y="703"/>
                    <a:pt x="552" y="699"/>
                    <a:pt x="551" y="696"/>
                  </a:cubicBezTo>
                  <a:cubicBezTo>
                    <a:pt x="550" y="694"/>
                    <a:pt x="548" y="692"/>
                    <a:pt x="548" y="690"/>
                  </a:cubicBezTo>
                  <a:cubicBezTo>
                    <a:pt x="548" y="688"/>
                    <a:pt x="549" y="688"/>
                    <a:pt x="550" y="686"/>
                  </a:cubicBezTo>
                  <a:cubicBezTo>
                    <a:pt x="550" y="683"/>
                    <a:pt x="549" y="678"/>
                    <a:pt x="552" y="682"/>
                  </a:cubicBezTo>
                  <a:cubicBezTo>
                    <a:pt x="552" y="678"/>
                    <a:pt x="552" y="674"/>
                    <a:pt x="554" y="670"/>
                  </a:cubicBezTo>
                  <a:cubicBezTo>
                    <a:pt x="555" y="668"/>
                    <a:pt x="554" y="669"/>
                    <a:pt x="554" y="666"/>
                  </a:cubicBezTo>
                  <a:cubicBezTo>
                    <a:pt x="554" y="665"/>
                    <a:pt x="557" y="661"/>
                    <a:pt x="555" y="659"/>
                  </a:cubicBezTo>
                  <a:cubicBezTo>
                    <a:pt x="554" y="658"/>
                    <a:pt x="555" y="658"/>
                    <a:pt x="555" y="655"/>
                  </a:cubicBezTo>
                  <a:cubicBezTo>
                    <a:pt x="555" y="653"/>
                    <a:pt x="555" y="651"/>
                    <a:pt x="555" y="649"/>
                  </a:cubicBezTo>
                  <a:cubicBezTo>
                    <a:pt x="555" y="647"/>
                    <a:pt x="556" y="647"/>
                    <a:pt x="557" y="645"/>
                  </a:cubicBezTo>
                  <a:cubicBezTo>
                    <a:pt x="557" y="640"/>
                    <a:pt x="556" y="635"/>
                    <a:pt x="557" y="630"/>
                  </a:cubicBezTo>
                  <a:cubicBezTo>
                    <a:pt x="557" y="628"/>
                    <a:pt x="558" y="627"/>
                    <a:pt x="558" y="626"/>
                  </a:cubicBezTo>
                  <a:cubicBezTo>
                    <a:pt x="558" y="621"/>
                    <a:pt x="553" y="617"/>
                    <a:pt x="554" y="613"/>
                  </a:cubicBezTo>
                  <a:cubicBezTo>
                    <a:pt x="553" y="611"/>
                    <a:pt x="552" y="613"/>
                    <a:pt x="550" y="613"/>
                  </a:cubicBezTo>
                  <a:cubicBezTo>
                    <a:pt x="548" y="610"/>
                    <a:pt x="543" y="606"/>
                    <a:pt x="540" y="606"/>
                  </a:cubicBezTo>
                  <a:cubicBezTo>
                    <a:pt x="539" y="606"/>
                    <a:pt x="538" y="602"/>
                    <a:pt x="537" y="603"/>
                  </a:cubicBezTo>
                  <a:cubicBezTo>
                    <a:pt x="535" y="605"/>
                    <a:pt x="537" y="603"/>
                    <a:pt x="536" y="602"/>
                  </a:cubicBezTo>
                  <a:cubicBezTo>
                    <a:pt x="534" y="600"/>
                    <a:pt x="529" y="603"/>
                    <a:pt x="533" y="599"/>
                  </a:cubicBezTo>
                  <a:cubicBezTo>
                    <a:pt x="533" y="596"/>
                    <a:pt x="529" y="598"/>
                    <a:pt x="527" y="597"/>
                  </a:cubicBezTo>
                  <a:cubicBezTo>
                    <a:pt x="527" y="597"/>
                    <a:pt x="528" y="595"/>
                    <a:pt x="527" y="595"/>
                  </a:cubicBezTo>
                  <a:cubicBezTo>
                    <a:pt x="527" y="594"/>
                    <a:pt x="525" y="594"/>
                    <a:pt x="524" y="593"/>
                  </a:cubicBezTo>
                  <a:cubicBezTo>
                    <a:pt x="523" y="592"/>
                    <a:pt x="521" y="588"/>
                    <a:pt x="520" y="583"/>
                  </a:cubicBezTo>
                  <a:cubicBezTo>
                    <a:pt x="520" y="582"/>
                    <a:pt x="518" y="583"/>
                    <a:pt x="517" y="582"/>
                  </a:cubicBezTo>
                  <a:cubicBezTo>
                    <a:pt x="516" y="581"/>
                    <a:pt x="517" y="575"/>
                    <a:pt x="515" y="575"/>
                  </a:cubicBezTo>
                  <a:cubicBezTo>
                    <a:pt x="512" y="575"/>
                    <a:pt x="511" y="567"/>
                    <a:pt x="509" y="564"/>
                  </a:cubicBezTo>
                  <a:cubicBezTo>
                    <a:pt x="507" y="562"/>
                    <a:pt x="505" y="559"/>
                    <a:pt x="503" y="555"/>
                  </a:cubicBezTo>
                  <a:cubicBezTo>
                    <a:pt x="503" y="554"/>
                    <a:pt x="501" y="554"/>
                    <a:pt x="501" y="553"/>
                  </a:cubicBezTo>
                  <a:cubicBezTo>
                    <a:pt x="500" y="552"/>
                    <a:pt x="501" y="550"/>
                    <a:pt x="501" y="550"/>
                  </a:cubicBezTo>
                  <a:cubicBezTo>
                    <a:pt x="500" y="548"/>
                    <a:pt x="499" y="549"/>
                    <a:pt x="498" y="548"/>
                  </a:cubicBezTo>
                  <a:cubicBezTo>
                    <a:pt x="498" y="548"/>
                    <a:pt x="496" y="538"/>
                    <a:pt x="495" y="546"/>
                  </a:cubicBezTo>
                  <a:cubicBezTo>
                    <a:pt x="492" y="544"/>
                    <a:pt x="494" y="537"/>
                    <a:pt x="493" y="533"/>
                  </a:cubicBezTo>
                  <a:cubicBezTo>
                    <a:pt x="497" y="533"/>
                    <a:pt x="497" y="529"/>
                    <a:pt x="499" y="527"/>
                  </a:cubicBezTo>
                  <a:cubicBezTo>
                    <a:pt x="500" y="524"/>
                    <a:pt x="496" y="525"/>
                    <a:pt x="495" y="523"/>
                  </a:cubicBezTo>
                  <a:cubicBezTo>
                    <a:pt x="495" y="519"/>
                    <a:pt x="497" y="517"/>
                    <a:pt x="496" y="512"/>
                  </a:cubicBezTo>
                  <a:cubicBezTo>
                    <a:pt x="497" y="511"/>
                    <a:pt x="499" y="510"/>
                    <a:pt x="501" y="510"/>
                  </a:cubicBezTo>
                  <a:cubicBezTo>
                    <a:pt x="501" y="509"/>
                    <a:pt x="500" y="507"/>
                    <a:pt x="501" y="506"/>
                  </a:cubicBezTo>
                  <a:cubicBezTo>
                    <a:pt x="501" y="506"/>
                    <a:pt x="503" y="507"/>
                    <a:pt x="503" y="506"/>
                  </a:cubicBezTo>
                  <a:cubicBezTo>
                    <a:pt x="504" y="506"/>
                    <a:pt x="503" y="505"/>
                    <a:pt x="503" y="505"/>
                  </a:cubicBezTo>
                  <a:cubicBezTo>
                    <a:pt x="504" y="505"/>
                    <a:pt x="507" y="502"/>
                    <a:pt x="506" y="502"/>
                  </a:cubicBezTo>
                  <a:cubicBezTo>
                    <a:pt x="506" y="502"/>
                    <a:pt x="505" y="502"/>
                    <a:pt x="505" y="502"/>
                  </a:cubicBezTo>
                  <a:cubicBezTo>
                    <a:pt x="505" y="502"/>
                    <a:pt x="505" y="500"/>
                    <a:pt x="506" y="501"/>
                  </a:cubicBezTo>
                  <a:cubicBezTo>
                    <a:pt x="509" y="504"/>
                    <a:pt x="507" y="498"/>
                    <a:pt x="510" y="498"/>
                  </a:cubicBezTo>
                  <a:cubicBezTo>
                    <a:pt x="513" y="498"/>
                    <a:pt x="511" y="495"/>
                    <a:pt x="513" y="492"/>
                  </a:cubicBezTo>
                  <a:cubicBezTo>
                    <a:pt x="513" y="493"/>
                    <a:pt x="520" y="487"/>
                    <a:pt x="516" y="484"/>
                  </a:cubicBezTo>
                  <a:cubicBezTo>
                    <a:pt x="514" y="482"/>
                    <a:pt x="516" y="483"/>
                    <a:pt x="516" y="481"/>
                  </a:cubicBezTo>
                  <a:cubicBezTo>
                    <a:pt x="516" y="478"/>
                    <a:pt x="513" y="468"/>
                    <a:pt x="515" y="464"/>
                  </a:cubicBezTo>
                  <a:cubicBezTo>
                    <a:pt x="508" y="465"/>
                    <a:pt x="508" y="460"/>
                    <a:pt x="501" y="461"/>
                  </a:cubicBezTo>
                  <a:cubicBezTo>
                    <a:pt x="498" y="463"/>
                    <a:pt x="501" y="463"/>
                    <a:pt x="499" y="467"/>
                  </a:cubicBezTo>
                  <a:cubicBezTo>
                    <a:pt x="492" y="467"/>
                    <a:pt x="489" y="463"/>
                    <a:pt x="482" y="463"/>
                  </a:cubicBezTo>
                  <a:cubicBezTo>
                    <a:pt x="482" y="460"/>
                    <a:pt x="478" y="461"/>
                    <a:pt x="479" y="457"/>
                  </a:cubicBezTo>
                  <a:cubicBezTo>
                    <a:pt x="478" y="456"/>
                    <a:pt x="475" y="457"/>
                    <a:pt x="474" y="456"/>
                  </a:cubicBezTo>
                  <a:cubicBezTo>
                    <a:pt x="473" y="455"/>
                    <a:pt x="474" y="453"/>
                    <a:pt x="474" y="453"/>
                  </a:cubicBezTo>
                  <a:cubicBezTo>
                    <a:pt x="473" y="452"/>
                    <a:pt x="471" y="453"/>
                    <a:pt x="471" y="453"/>
                  </a:cubicBezTo>
                  <a:cubicBezTo>
                    <a:pt x="470" y="452"/>
                    <a:pt x="471" y="449"/>
                    <a:pt x="468" y="449"/>
                  </a:cubicBezTo>
                  <a:cubicBezTo>
                    <a:pt x="468" y="445"/>
                    <a:pt x="471" y="446"/>
                    <a:pt x="468" y="443"/>
                  </a:cubicBezTo>
                  <a:cubicBezTo>
                    <a:pt x="468" y="442"/>
                    <a:pt x="467" y="442"/>
                    <a:pt x="467" y="443"/>
                  </a:cubicBezTo>
                  <a:cubicBezTo>
                    <a:pt x="465" y="442"/>
                    <a:pt x="464" y="439"/>
                    <a:pt x="460" y="439"/>
                  </a:cubicBezTo>
                  <a:cubicBezTo>
                    <a:pt x="462" y="434"/>
                    <a:pt x="455" y="438"/>
                    <a:pt x="457" y="433"/>
                  </a:cubicBezTo>
                  <a:cubicBezTo>
                    <a:pt x="456" y="433"/>
                    <a:pt x="448" y="433"/>
                    <a:pt x="450" y="433"/>
                  </a:cubicBezTo>
                  <a:cubicBezTo>
                    <a:pt x="448" y="433"/>
                    <a:pt x="450" y="431"/>
                    <a:pt x="449" y="431"/>
                  </a:cubicBezTo>
                  <a:cubicBezTo>
                    <a:pt x="448" y="430"/>
                    <a:pt x="446" y="431"/>
                    <a:pt x="446" y="431"/>
                  </a:cubicBezTo>
                  <a:cubicBezTo>
                    <a:pt x="445" y="430"/>
                    <a:pt x="442" y="428"/>
                    <a:pt x="437" y="429"/>
                  </a:cubicBezTo>
                  <a:cubicBezTo>
                    <a:pt x="439" y="424"/>
                    <a:pt x="434" y="427"/>
                    <a:pt x="432" y="425"/>
                  </a:cubicBezTo>
                  <a:cubicBezTo>
                    <a:pt x="431" y="425"/>
                    <a:pt x="432" y="423"/>
                    <a:pt x="432" y="422"/>
                  </a:cubicBezTo>
                  <a:cubicBezTo>
                    <a:pt x="431" y="422"/>
                    <a:pt x="429" y="423"/>
                    <a:pt x="429" y="422"/>
                  </a:cubicBezTo>
                  <a:cubicBezTo>
                    <a:pt x="429" y="422"/>
                    <a:pt x="429" y="420"/>
                    <a:pt x="429" y="419"/>
                  </a:cubicBezTo>
                  <a:cubicBezTo>
                    <a:pt x="429" y="419"/>
                    <a:pt x="427" y="420"/>
                    <a:pt x="426" y="419"/>
                  </a:cubicBezTo>
                  <a:cubicBezTo>
                    <a:pt x="426" y="419"/>
                    <a:pt x="427" y="417"/>
                    <a:pt x="426" y="416"/>
                  </a:cubicBezTo>
                  <a:cubicBezTo>
                    <a:pt x="425" y="416"/>
                    <a:pt x="425" y="418"/>
                    <a:pt x="425" y="418"/>
                  </a:cubicBezTo>
                  <a:cubicBezTo>
                    <a:pt x="424" y="418"/>
                    <a:pt x="421" y="416"/>
                    <a:pt x="421" y="415"/>
                  </a:cubicBezTo>
                  <a:cubicBezTo>
                    <a:pt x="419" y="417"/>
                    <a:pt x="418" y="415"/>
                    <a:pt x="416" y="415"/>
                  </a:cubicBezTo>
                  <a:cubicBezTo>
                    <a:pt x="414" y="415"/>
                    <a:pt x="412" y="418"/>
                    <a:pt x="409" y="418"/>
                  </a:cubicBezTo>
                  <a:cubicBezTo>
                    <a:pt x="406" y="418"/>
                    <a:pt x="406" y="417"/>
                    <a:pt x="404" y="416"/>
                  </a:cubicBezTo>
                  <a:cubicBezTo>
                    <a:pt x="400" y="416"/>
                    <a:pt x="401" y="419"/>
                    <a:pt x="398" y="416"/>
                  </a:cubicBezTo>
                  <a:cubicBezTo>
                    <a:pt x="396" y="415"/>
                    <a:pt x="395" y="417"/>
                    <a:pt x="391" y="415"/>
                  </a:cubicBezTo>
                  <a:cubicBezTo>
                    <a:pt x="390" y="415"/>
                    <a:pt x="390" y="413"/>
                    <a:pt x="390" y="412"/>
                  </a:cubicBezTo>
                  <a:cubicBezTo>
                    <a:pt x="389" y="412"/>
                    <a:pt x="388" y="412"/>
                    <a:pt x="387" y="412"/>
                  </a:cubicBezTo>
                  <a:cubicBezTo>
                    <a:pt x="385" y="412"/>
                    <a:pt x="379" y="411"/>
                    <a:pt x="383" y="408"/>
                  </a:cubicBezTo>
                  <a:cubicBezTo>
                    <a:pt x="379" y="408"/>
                    <a:pt x="378" y="405"/>
                    <a:pt x="374" y="405"/>
                  </a:cubicBezTo>
                  <a:cubicBezTo>
                    <a:pt x="374" y="404"/>
                    <a:pt x="373" y="403"/>
                    <a:pt x="373" y="401"/>
                  </a:cubicBezTo>
                  <a:cubicBezTo>
                    <a:pt x="367" y="400"/>
                    <a:pt x="365" y="396"/>
                    <a:pt x="359" y="395"/>
                  </a:cubicBezTo>
                  <a:cubicBezTo>
                    <a:pt x="358" y="391"/>
                    <a:pt x="355" y="388"/>
                    <a:pt x="356" y="381"/>
                  </a:cubicBezTo>
                  <a:cubicBezTo>
                    <a:pt x="356" y="376"/>
                    <a:pt x="348" y="379"/>
                    <a:pt x="352" y="373"/>
                  </a:cubicBezTo>
                  <a:cubicBezTo>
                    <a:pt x="350" y="373"/>
                    <a:pt x="349" y="373"/>
                    <a:pt x="349" y="374"/>
                  </a:cubicBezTo>
                  <a:cubicBezTo>
                    <a:pt x="347" y="374"/>
                    <a:pt x="348" y="372"/>
                    <a:pt x="348" y="372"/>
                  </a:cubicBezTo>
                  <a:cubicBezTo>
                    <a:pt x="347" y="370"/>
                    <a:pt x="344" y="370"/>
                    <a:pt x="343" y="367"/>
                  </a:cubicBezTo>
                  <a:cubicBezTo>
                    <a:pt x="343" y="366"/>
                    <a:pt x="341" y="366"/>
                    <a:pt x="339" y="366"/>
                  </a:cubicBezTo>
                  <a:cubicBezTo>
                    <a:pt x="339" y="365"/>
                    <a:pt x="341" y="364"/>
                    <a:pt x="341" y="363"/>
                  </a:cubicBezTo>
                  <a:cubicBezTo>
                    <a:pt x="341" y="363"/>
                    <a:pt x="339" y="360"/>
                    <a:pt x="339" y="360"/>
                  </a:cubicBezTo>
                  <a:cubicBezTo>
                    <a:pt x="339" y="360"/>
                    <a:pt x="337" y="361"/>
                    <a:pt x="336" y="360"/>
                  </a:cubicBezTo>
                  <a:cubicBezTo>
                    <a:pt x="335" y="359"/>
                    <a:pt x="336" y="357"/>
                    <a:pt x="335" y="356"/>
                  </a:cubicBezTo>
                  <a:cubicBezTo>
                    <a:pt x="332" y="353"/>
                    <a:pt x="328" y="352"/>
                    <a:pt x="327" y="346"/>
                  </a:cubicBezTo>
                  <a:cubicBezTo>
                    <a:pt x="324" y="344"/>
                    <a:pt x="324" y="347"/>
                    <a:pt x="321" y="345"/>
                  </a:cubicBezTo>
                  <a:cubicBezTo>
                    <a:pt x="322" y="342"/>
                    <a:pt x="319" y="342"/>
                    <a:pt x="318" y="341"/>
                  </a:cubicBezTo>
                  <a:cubicBezTo>
                    <a:pt x="317" y="338"/>
                    <a:pt x="318" y="334"/>
                    <a:pt x="314" y="334"/>
                  </a:cubicBezTo>
                  <a:cubicBezTo>
                    <a:pt x="315" y="327"/>
                    <a:pt x="311" y="324"/>
                    <a:pt x="307" y="322"/>
                  </a:cubicBezTo>
                  <a:cubicBezTo>
                    <a:pt x="306" y="324"/>
                    <a:pt x="305" y="325"/>
                    <a:pt x="304" y="327"/>
                  </a:cubicBezTo>
                  <a:cubicBezTo>
                    <a:pt x="303" y="330"/>
                    <a:pt x="307" y="331"/>
                    <a:pt x="308" y="332"/>
                  </a:cubicBezTo>
                  <a:cubicBezTo>
                    <a:pt x="309" y="333"/>
                    <a:pt x="308" y="335"/>
                    <a:pt x="308" y="335"/>
                  </a:cubicBezTo>
                  <a:cubicBezTo>
                    <a:pt x="308" y="335"/>
                    <a:pt x="310" y="335"/>
                    <a:pt x="310" y="335"/>
                  </a:cubicBezTo>
                  <a:cubicBezTo>
                    <a:pt x="311" y="337"/>
                    <a:pt x="309" y="341"/>
                    <a:pt x="311" y="341"/>
                  </a:cubicBezTo>
                  <a:cubicBezTo>
                    <a:pt x="313" y="341"/>
                    <a:pt x="312" y="344"/>
                    <a:pt x="314" y="348"/>
                  </a:cubicBezTo>
                  <a:cubicBezTo>
                    <a:pt x="314" y="348"/>
                    <a:pt x="315" y="348"/>
                    <a:pt x="315" y="349"/>
                  </a:cubicBezTo>
                  <a:cubicBezTo>
                    <a:pt x="315" y="352"/>
                    <a:pt x="319" y="351"/>
                    <a:pt x="318" y="356"/>
                  </a:cubicBezTo>
                  <a:cubicBezTo>
                    <a:pt x="318" y="358"/>
                    <a:pt x="321" y="357"/>
                    <a:pt x="322" y="358"/>
                  </a:cubicBezTo>
                  <a:cubicBezTo>
                    <a:pt x="321" y="359"/>
                    <a:pt x="324" y="360"/>
                    <a:pt x="324" y="360"/>
                  </a:cubicBezTo>
                  <a:cubicBezTo>
                    <a:pt x="324" y="362"/>
                    <a:pt x="322" y="363"/>
                    <a:pt x="322" y="363"/>
                  </a:cubicBezTo>
                  <a:cubicBezTo>
                    <a:pt x="323" y="365"/>
                    <a:pt x="327" y="365"/>
                    <a:pt x="325" y="369"/>
                  </a:cubicBezTo>
                  <a:cubicBezTo>
                    <a:pt x="323" y="367"/>
                    <a:pt x="323" y="365"/>
                    <a:pt x="318" y="366"/>
                  </a:cubicBezTo>
                  <a:cubicBezTo>
                    <a:pt x="320" y="360"/>
                    <a:pt x="315" y="362"/>
                    <a:pt x="315" y="358"/>
                  </a:cubicBezTo>
                  <a:cubicBezTo>
                    <a:pt x="315" y="355"/>
                    <a:pt x="313" y="355"/>
                    <a:pt x="311" y="353"/>
                  </a:cubicBezTo>
                  <a:cubicBezTo>
                    <a:pt x="310" y="352"/>
                    <a:pt x="309" y="351"/>
                    <a:pt x="308" y="349"/>
                  </a:cubicBezTo>
                  <a:cubicBezTo>
                    <a:pt x="306" y="349"/>
                    <a:pt x="304" y="348"/>
                    <a:pt x="303" y="346"/>
                  </a:cubicBezTo>
                  <a:cubicBezTo>
                    <a:pt x="303" y="343"/>
                    <a:pt x="304" y="345"/>
                    <a:pt x="306" y="345"/>
                  </a:cubicBezTo>
                  <a:cubicBezTo>
                    <a:pt x="307" y="339"/>
                    <a:pt x="301" y="340"/>
                    <a:pt x="301" y="335"/>
                  </a:cubicBezTo>
                  <a:cubicBezTo>
                    <a:pt x="299" y="334"/>
                    <a:pt x="298" y="332"/>
                    <a:pt x="294" y="332"/>
                  </a:cubicBezTo>
                  <a:cubicBezTo>
                    <a:pt x="295" y="329"/>
                    <a:pt x="297" y="329"/>
                    <a:pt x="294" y="325"/>
                  </a:cubicBezTo>
                  <a:cubicBezTo>
                    <a:pt x="294" y="325"/>
                    <a:pt x="293" y="324"/>
                    <a:pt x="293" y="324"/>
                  </a:cubicBezTo>
                  <a:cubicBezTo>
                    <a:pt x="291" y="321"/>
                    <a:pt x="293" y="316"/>
                    <a:pt x="286" y="317"/>
                  </a:cubicBezTo>
                  <a:cubicBezTo>
                    <a:pt x="287" y="315"/>
                    <a:pt x="287" y="314"/>
                    <a:pt x="286" y="313"/>
                  </a:cubicBezTo>
                  <a:cubicBezTo>
                    <a:pt x="286" y="312"/>
                    <a:pt x="285" y="310"/>
                    <a:pt x="284" y="310"/>
                  </a:cubicBezTo>
                  <a:cubicBezTo>
                    <a:pt x="284" y="310"/>
                    <a:pt x="281" y="310"/>
                    <a:pt x="280" y="310"/>
                  </a:cubicBezTo>
                  <a:cubicBezTo>
                    <a:pt x="279" y="309"/>
                    <a:pt x="283" y="308"/>
                    <a:pt x="283" y="308"/>
                  </a:cubicBezTo>
                  <a:cubicBezTo>
                    <a:pt x="282" y="305"/>
                    <a:pt x="274" y="304"/>
                    <a:pt x="270" y="303"/>
                  </a:cubicBezTo>
                  <a:cubicBezTo>
                    <a:pt x="270" y="302"/>
                    <a:pt x="270" y="301"/>
                    <a:pt x="269" y="300"/>
                  </a:cubicBezTo>
                  <a:cubicBezTo>
                    <a:pt x="268" y="298"/>
                    <a:pt x="267" y="297"/>
                    <a:pt x="266" y="296"/>
                  </a:cubicBezTo>
                  <a:cubicBezTo>
                    <a:pt x="265" y="295"/>
                    <a:pt x="265" y="291"/>
                    <a:pt x="263" y="287"/>
                  </a:cubicBezTo>
                  <a:cubicBezTo>
                    <a:pt x="263" y="287"/>
                    <a:pt x="261" y="287"/>
                    <a:pt x="261" y="286"/>
                  </a:cubicBezTo>
                  <a:cubicBezTo>
                    <a:pt x="260" y="284"/>
                    <a:pt x="261" y="281"/>
                    <a:pt x="258" y="282"/>
                  </a:cubicBezTo>
                  <a:cubicBezTo>
                    <a:pt x="258" y="277"/>
                    <a:pt x="255" y="273"/>
                    <a:pt x="252" y="269"/>
                  </a:cubicBezTo>
                  <a:cubicBezTo>
                    <a:pt x="251" y="268"/>
                    <a:pt x="251" y="264"/>
                    <a:pt x="248" y="265"/>
                  </a:cubicBezTo>
                  <a:cubicBezTo>
                    <a:pt x="250" y="249"/>
                    <a:pt x="248" y="239"/>
                    <a:pt x="248" y="219"/>
                  </a:cubicBezTo>
                  <a:cubicBezTo>
                    <a:pt x="248" y="218"/>
                    <a:pt x="247" y="217"/>
                    <a:pt x="247" y="216"/>
                  </a:cubicBezTo>
                  <a:cubicBezTo>
                    <a:pt x="246" y="215"/>
                    <a:pt x="245" y="214"/>
                    <a:pt x="244" y="213"/>
                  </a:cubicBezTo>
                  <a:cubicBezTo>
                    <a:pt x="243" y="213"/>
                    <a:pt x="243" y="211"/>
                    <a:pt x="241" y="212"/>
                  </a:cubicBezTo>
                  <a:cubicBezTo>
                    <a:pt x="240" y="205"/>
                    <a:pt x="234" y="201"/>
                    <a:pt x="230" y="196"/>
                  </a:cubicBezTo>
                  <a:cubicBezTo>
                    <a:pt x="229" y="196"/>
                    <a:pt x="228" y="195"/>
                    <a:pt x="228" y="193"/>
                  </a:cubicBezTo>
                  <a:cubicBezTo>
                    <a:pt x="229" y="194"/>
                    <a:pt x="232" y="196"/>
                    <a:pt x="233" y="193"/>
                  </a:cubicBezTo>
                  <a:cubicBezTo>
                    <a:pt x="235" y="193"/>
                    <a:pt x="234" y="197"/>
                    <a:pt x="238" y="196"/>
                  </a:cubicBezTo>
                  <a:cubicBezTo>
                    <a:pt x="239" y="197"/>
                    <a:pt x="240" y="199"/>
                    <a:pt x="240" y="202"/>
                  </a:cubicBezTo>
                  <a:cubicBezTo>
                    <a:pt x="247" y="201"/>
                    <a:pt x="248" y="205"/>
                    <a:pt x="252" y="207"/>
                  </a:cubicBezTo>
                  <a:cubicBezTo>
                    <a:pt x="251" y="212"/>
                    <a:pt x="254" y="214"/>
                    <a:pt x="256" y="216"/>
                  </a:cubicBezTo>
                  <a:cubicBezTo>
                    <a:pt x="258" y="216"/>
                    <a:pt x="258" y="213"/>
                    <a:pt x="258" y="212"/>
                  </a:cubicBezTo>
                  <a:cubicBezTo>
                    <a:pt x="258" y="210"/>
                    <a:pt x="255" y="210"/>
                    <a:pt x="255" y="209"/>
                  </a:cubicBezTo>
                  <a:cubicBezTo>
                    <a:pt x="254" y="206"/>
                    <a:pt x="254" y="205"/>
                    <a:pt x="254" y="203"/>
                  </a:cubicBezTo>
                  <a:cubicBezTo>
                    <a:pt x="253" y="203"/>
                    <a:pt x="252" y="202"/>
                    <a:pt x="252" y="202"/>
                  </a:cubicBezTo>
                  <a:cubicBezTo>
                    <a:pt x="252" y="201"/>
                    <a:pt x="253" y="200"/>
                    <a:pt x="254" y="200"/>
                  </a:cubicBezTo>
                  <a:cubicBezTo>
                    <a:pt x="252" y="197"/>
                    <a:pt x="249" y="198"/>
                    <a:pt x="249" y="195"/>
                  </a:cubicBezTo>
                  <a:cubicBezTo>
                    <a:pt x="243" y="196"/>
                    <a:pt x="242" y="190"/>
                    <a:pt x="235" y="191"/>
                  </a:cubicBezTo>
                  <a:cubicBezTo>
                    <a:pt x="237" y="186"/>
                    <a:pt x="231" y="190"/>
                    <a:pt x="233" y="185"/>
                  </a:cubicBezTo>
                  <a:cubicBezTo>
                    <a:pt x="231" y="183"/>
                    <a:pt x="229" y="185"/>
                    <a:pt x="227" y="182"/>
                  </a:cubicBezTo>
                  <a:cubicBezTo>
                    <a:pt x="227" y="181"/>
                    <a:pt x="229" y="181"/>
                    <a:pt x="230" y="181"/>
                  </a:cubicBezTo>
                  <a:cubicBezTo>
                    <a:pt x="232" y="177"/>
                    <a:pt x="225" y="179"/>
                    <a:pt x="226" y="179"/>
                  </a:cubicBezTo>
                  <a:cubicBezTo>
                    <a:pt x="224" y="179"/>
                    <a:pt x="225" y="177"/>
                    <a:pt x="224" y="177"/>
                  </a:cubicBezTo>
                  <a:cubicBezTo>
                    <a:pt x="224" y="176"/>
                    <a:pt x="221" y="177"/>
                    <a:pt x="221" y="177"/>
                  </a:cubicBezTo>
                  <a:cubicBezTo>
                    <a:pt x="221" y="176"/>
                    <a:pt x="223" y="175"/>
                    <a:pt x="223" y="174"/>
                  </a:cubicBezTo>
                  <a:cubicBezTo>
                    <a:pt x="222" y="172"/>
                    <a:pt x="221" y="174"/>
                    <a:pt x="219" y="174"/>
                  </a:cubicBezTo>
                  <a:cubicBezTo>
                    <a:pt x="216" y="172"/>
                    <a:pt x="217" y="168"/>
                    <a:pt x="216" y="167"/>
                  </a:cubicBezTo>
                  <a:cubicBezTo>
                    <a:pt x="215" y="166"/>
                    <a:pt x="214" y="165"/>
                    <a:pt x="212" y="165"/>
                  </a:cubicBezTo>
                  <a:cubicBezTo>
                    <a:pt x="217" y="157"/>
                    <a:pt x="200" y="163"/>
                    <a:pt x="202" y="154"/>
                  </a:cubicBezTo>
                  <a:cubicBezTo>
                    <a:pt x="206" y="154"/>
                    <a:pt x="206" y="154"/>
                    <a:pt x="206" y="154"/>
                  </a:cubicBezTo>
                  <a:cubicBezTo>
                    <a:pt x="206" y="151"/>
                    <a:pt x="200" y="155"/>
                    <a:pt x="202" y="150"/>
                  </a:cubicBezTo>
                  <a:cubicBezTo>
                    <a:pt x="193" y="150"/>
                    <a:pt x="193" y="150"/>
                    <a:pt x="193" y="150"/>
                  </a:cubicBezTo>
                  <a:cubicBezTo>
                    <a:pt x="196" y="148"/>
                    <a:pt x="192" y="146"/>
                    <a:pt x="195" y="146"/>
                  </a:cubicBezTo>
                  <a:cubicBezTo>
                    <a:pt x="195" y="143"/>
                    <a:pt x="191" y="143"/>
                    <a:pt x="192" y="144"/>
                  </a:cubicBezTo>
                  <a:cubicBezTo>
                    <a:pt x="189" y="142"/>
                    <a:pt x="192" y="141"/>
                    <a:pt x="189" y="137"/>
                  </a:cubicBezTo>
                  <a:cubicBezTo>
                    <a:pt x="181" y="137"/>
                    <a:pt x="181" y="137"/>
                    <a:pt x="181" y="137"/>
                  </a:cubicBezTo>
                  <a:cubicBezTo>
                    <a:pt x="181" y="135"/>
                    <a:pt x="183" y="134"/>
                    <a:pt x="183" y="132"/>
                  </a:cubicBezTo>
                  <a:cubicBezTo>
                    <a:pt x="182" y="129"/>
                    <a:pt x="179" y="131"/>
                    <a:pt x="182" y="127"/>
                  </a:cubicBezTo>
                  <a:cubicBezTo>
                    <a:pt x="177" y="128"/>
                    <a:pt x="174" y="130"/>
                    <a:pt x="168" y="129"/>
                  </a:cubicBezTo>
                  <a:cubicBezTo>
                    <a:pt x="168" y="125"/>
                    <a:pt x="165" y="123"/>
                    <a:pt x="161" y="122"/>
                  </a:cubicBezTo>
                  <a:cubicBezTo>
                    <a:pt x="160" y="121"/>
                    <a:pt x="158" y="121"/>
                    <a:pt x="157" y="120"/>
                  </a:cubicBezTo>
                  <a:cubicBezTo>
                    <a:pt x="156" y="120"/>
                    <a:pt x="157" y="118"/>
                    <a:pt x="157" y="118"/>
                  </a:cubicBezTo>
                  <a:cubicBezTo>
                    <a:pt x="156" y="117"/>
                    <a:pt x="153" y="118"/>
                    <a:pt x="154" y="116"/>
                  </a:cubicBezTo>
                  <a:cubicBezTo>
                    <a:pt x="149" y="114"/>
                    <a:pt x="140" y="119"/>
                    <a:pt x="137" y="116"/>
                  </a:cubicBezTo>
                  <a:cubicBezTo>
                    <a:pt x="137" y="116"/>
                    <a:pt x="137" y="115"/>
                    <a:pt x="137" y="115"/>
                  </a:cubicBezTo>
                  <a:cubicBezTo>
                    <a:pt x="136" y="115"/>
                    <a:pt x="134" y="116"/>
                    <a:pt x="134" y="116"/>
                  </a:cubicBezTo>
                  <a:cubicBezTo>
                    <a:pt x="133" y="116"/>
                    <a:pt x="133" y="112"/>
                    <a:pt x="127" y="113"/>
                  </a:cubicBezTo>
                  <a:cubicBezTo>
                    <a:pt x="127" y="110"/>
                    <a:pt x="121" y="111"/>
                    <a:pt x="125" y="108"/>
                  </a:cubicBezTo>
                  <a:cubicBezTo>
                    <a:pt x="123" y="108"/>
                    <a:pt x="123" y="109"/>
                    <a:pt x="122" y="109"/>
                  </a:cubicBezTo>
                  <a:cubicBezTo>
                    <a:pt x="121" y="109"/>
                    <a:pt x="120" y="108"/>
                    <a:pt x="120" y="108"/>
                  </a:cubicBezTo>
                  <a:cubicBezTo>
                    <a:pt x="117" y="108"/>
                    <a:pt x="116" y="111"/>
                    <a:pt x="113" y="109"/>
                  </a:cubicBezTo>
                  <a:cubicBezTo>
                    <a:pt x="110" y="109"/>
                    <a:pt x="113" y="114"/>
                    <a:pt x="112" y="116"/>
                  </a:cubicBezTo>
                  <a:cubicBezTo>
                    <a:pt x="111" y="116"/>
                    <a:pt x="110" y="115"/>
                    <a:pt x="108" y="115"/>
                  </a:cubicBezTo>
                  <a:cubicBezTo>
                    <a:pt x="106" y="115"/>
                    <a:pt x="107" y="117"/>
                    <a:pt x="106" y="118"/>
                  </a:cubicBezTo>
                  <a:cubicBezTo>
                    <a:pt x="105" y="118"/>
                    <a:pt x="100" y="118"/>
                    <a:pt x="98" y="119"/>
                  </a:cubicBezTo>
                  <a:cubicBezTo>
                    <a:pt x="97" y="120"/>
                    <a:pt x="97" y="122"/>
                    <a:pt x="95" y="122"/>
                  </a:cubicBezTo>
                  <a:cubicBezTo>
                    <a:pt x="93" y="122"/>
                    <a:pt x="92" y="120"/>
                    <a:pt x="89" y="120"/>
                  </a:cubicBezTo>
                  <a:cubicBezTo>
                    <a:pt x="92" y="118"/>
                    <a:pt x="95" y="118"/>
                    <a:pt x="94" y="112"/>
                  </a:cubicBezTo>
                  <a:cubicBezTo>
                    <a:pt x="96" y="113"/>
                    <a:pt x="96" y="111"/>
                    <a:pt x="96" y="109"/>
                  </a:cubicBezTo>
                  <a:cubicBezTo>
                    <a:pt x="96" y="108"/>
                    <a:pt x="94" y="108"/>
                    <a:pt x="92" y="108"/>
                  </a:cubicBezTo>
                  <a:cubicBezTo>
                    <a:pt x="90" y="109"/>
                    <a:pt x="91" y="112"/>
                    <a:pt x="88" y="113"/>
                  </a:cubicBezTo>
                  <a:cubicBezTo>
                    <a:pt x="87" y="114"/>
                    <a:pt x="87" y="116"/>
                    <a:pt x="85" y="116"/>
                  </a:cubicBezTo>
                  <a:cubicBezTo>
                    <a:pt x="84" y="116"/>
                    <a:pt x="84" y="120"/>
                    <a:pt x="81" y="119"/>
                  </a:cubicBezTo>
                  <a:cubicBezTo>
                    <a:pt x="82" y="121"/>
                    <a:pt x="80" y="122"/>
                    <a:pt x="78" y="122"/>
                  </a:cubicBezTo>
                  <a:cubicBezTo>
                    <a:pt x="78" y="127"/>
                    <a:pt x="78" y="127"/>
                    <a:pt x="78" y="127"/>
                  </a:cubicBezTo>
                  <a:cubicBezTo>
                    <a:pt x="74" y="129"/>
                    <a:pt x="73" y="133"/>
                    <a:pt x="70" y="136"/>
                  </a:cubicBezTo>
                  <a:cubicBezTo>
                    <a:pt x="69" y="136"/>
                    <a:pt x="68" y="135"/>
                    <a:pt x="67" y="136"/>
                  </a:cubicBezTo>
                  <a:cubicBezTo>
                    <a:pt x="67" y="136"/>
                    <a:pt x="68" y="138"/>
                    <a:pt x="67" y="139"/>
                  </a:cubicBezTo>
                  <a:cubicBezTo>
                    <a:pt x="67" y="139"/>
                    <a:pt x="61" y="139"/>
                    <a:pt x="63" y="140"/>
                  </a:cubicBezTo>
                  <a:cubicBezTo>
                    <a:pt x="65" y="142"/>
                    <a:pt x="59" y="142"/>
                    <a:pt x="57" y="144"/>
                  </a:cubicBezTo>
                  <a:cubicBezTo>
                    <a:pt x="57" y="145"/>
                    <a:pt x="55" y="149"/>
                    <a:pt x="54" y="149"/>
                  </a:cubicBezTo>
                  <a:cubicBezTo>
                    <a:pt x="53" y="147"/>
                    <a:pt x="53" y="148"/>
                    <a:pt x="53" y="150"/>
                  </a:cubicBezTo>
                  <a:cubicBezTo>
                    <a:pt x="47" y="150"/>
                    <a:pt x="47" y="150"/>
                    <a:pt x="47" y="150"/>
                  </a:cubicBezTo>
                  <a:cubicBezTo>
                    <a:pt x="44" y="152"/>
                    <a:pt x="50" y="152"/>
                    <a:pt x="43" y="153"/>
                  </a:cubicBezTo>
                  <a:cubicBezTo>
                    <a:pt x="40" y="153"/>
                    <a:pt x="38" y="153"/>
                    <a:pt x="35" y="154"/>
                  </a:cubicBezTo>
                  <a:cubicBezTo>
                    <a:pt x="33" y="155"/>
                    <a:pt x="32" y="159"/>
                    <a:pt x="29" y="157"/>
                  </a:cubicBezTo>
                  <a:cubicBezTo>
                    <a:pt x="29" y="153"/>
                    <a:pt x="33" y="154"/>
                    <a:pt x="36" y="153"/>
                  </a:cubicBezTo>
                  <a:cubicBezTo>
                    <a:pt x="37" y="152"/>
                    <a:pt x="38" y="153"/>
                    <a:pt x="38" y="151"/>
                  </a:cubicBezTo>
                  <a:cubicBezTo>
                    <a:pt x="38" y="149"/>
                    <a:pt x="41" y="150"/>
                    <a:pt x="43" y="150"/>
                  </a:cubicBezTo>
                  <a:cubicBezTo>
                    <a:pt x="45" y="150"/>
                    <a:pt x="44" y="147"/>
                    <a:pt x="45" y="146"/>
                  </a:cubicBezTo>
                  <a:cubicBezTo>
                    <a:pt x="45" y="145"/>
                    <a:pt x="46" y="148"/>
                    <a:pt x="49" y="144"/>
                  </a:cubicBezTo>
                  <a:cubicBezTo>
                    <a:pt x="49" y="144"/>
                    <a:pt x="50" y="145"/>
                    <a:pt x="50" y="143"/>
                  </a:cubicBezTo>
                  <a:cubicBezTo>
                    <a:pt x="50" y="141"/>
                    <a:pt x="54" y="142"/>
                    <a:pt x="56" y="140"/>
                  </a:cubicBezTo>
                  <a:cubicBezTo>
                    <a:pt x="56" y="133"/>
                    <a:pt x="56" y="133"/>
                    <a:pt x="56" y="133"/>
                  </a:cubicBezTo>
                  <a:cubicBezTo>
                    <a:pt x="60" y="138"/>
                    <a:pt x="56" y="129"/>
                    <a:pt x="61" y="130"/>
                  </a:cubicBezTo>
                  <a:cubicBezTo>
                    <a:pt x="62" y="127"/>
                    <a:pt x="55" y="131"/>
                    <a:pt x="57" y="126"/>
                  </a:cubicBezTo>
                  <a:cubicBezTo>
                    <a:pt x="56" y="129"/>
                    <a:pt x="47" y="125"/>
                    <a:pt x="46" y="129"/>
                  </a:cubicBezTo>
                  <a:cubicBezTo>
                    <a:pt x="44" y="129"/>
                    <a:pt x="45" y="127"/>
                    <a:pt x="45" y="126"/>
                  </a:cubicBezTo>
                  <a:cubicBezTo>
                    <a:pt x="43" y="125"/>
                    <a:pt x="39" y="127"/>
                    <a:pt x="36" y="126"/>
                  </a:cubicBezTo>
                  <a:cubicBezTo>
                    <a:pt x="38" y="123"/>
                    <a:pt x="34" y="124"/>
                    <a:pt x="33" y="123"/>
                  </a:cubicBezTo>
                  <a:cubicBezTo>
                    <a:pt x="33" y="122"/>
                    <a:pt x="35" y="121"/>
                    <a:pt x="35" y="122"/>
                  </a:cubicBezTo>
                  <a:cubicBezTo>
                    <a:pt x="32" y="118"/>
                    <a:pt x="30" y="119"/>
                    <a:pt x="28" y="115"/>
                  </a:cubicBezTo>
                  <a:cubicBezTo>
                    <a:pt x="26" y="117"/>
                    <a:pt x="22" y="116"/>
                    <a:pt x="18" y="116"/>
                  </a:cubicBezTo>
                  <a:cubicBezTo>
                    <a:pt x="18" y="115"/>
                    <a:pt x="18" y="114"/>
                    <a:pt x="19" y="113"/>
                  </a:cubicBezTo>
                  <a:cubicBezTo>
                    <a:pt x="18" y="111"/>
                    <a:pt x="14" y="112"/>
                    <a:pt x="15" y="106"/>
                  </a:cubicBezTo>
                  <a:cubicBezTo>
                    <a:pt x="15" y="105"/>
                    <a:pt x="13" y="103"/>
                    <a:pt x="12" y="105"/>
                  </a:cubicBezTo>
                  <a:cubicBezTo>
                    <a:pt x="9" y="105"/>
                    <a:pt x="12" y="101"/>
                    <a:pt x="12" y="99"/>
                  </a:cubicBezTo>
                  <a:cubicBezTo>
                    <a:pt x="13" y="99"/>
                    <a:pt x="12" y="97"/>
                    <a:pt x="12" y="97"/>
                  </a:cubicBezTo>
                  <a:cubicBezTo>
                    <a:pt x="13" y="96"/>
                    <a:pt x="15" y="97"/>
                    <a:pt x="15" y="97"/>
                  </a:cubicBezTo>
                  <a:cubicBezTo>
                    <a:pt x="16" y="95"/>
                    <a:pt x="15" y="93"/>
                    <a:pt x="17" y="92"/>
                  </a:cubicBezTo>
                  <a:cubicBezTo>
                    <a:pt x="20" y="92"/>
                    <a:pt x="25" y="92"/>
                    <a:pt x="28" y="90"/>
                  </a:cubicBezTo>
                  <a:cubicBezTo>
                    <a:pt x="29" y="89"/>
                    <a:pt x="31" y="89"/>
                    <a:pt x="33" y="88"/>
                  </a:cubicBezTo>
                  <a:cubicBezTo>
                    <a:pt x="36" y="87"/>
                    <a:pt x="31" y="84"/>
                    <a:pt x="39" y="85"/>
                  </a:cubicBezTo>
                  <a:cubicBezTo>
                    <a:pt x="38" y="82"/>
                    <a:pt x="38" y="79"/>
                    <a:pt x="36" y="74"/>
                  </a:cubicBezTo>
                  <a:cubicBezTo>
                    <a:pt x="33" y="71"/>
                    <a:pt x="26" y="79"/>
                    <a:pt x="22" y="76"/>
                  </a:cubicBezTo>
                  <a:cubicBezTo>
                    <a:pt x="20" y="73"/>
                    <a:pt x="22" y="77"/>
                    <a:pt x="17" y="77"/>
                  </a:cubicBezTo>
                  <a:cubicBezTo>
                    <a:pt x="15" y="75"/>
                    <a:pt x="10" y="76"/>
                    <a:pt x="7" y="74"/>
                  </a:cubicBezTo>
                  <a:cubicBezTo>
                    <a:pt x="6" y="74"/>
                    <a:pt x="9" y="72"/>
                    <a:pt x="7" y="71"/>
                  </a:cubicBezTo>
                  <a:cubicBezTo>
                    <a:pt x="4" y="71"/>
                    <a:pt x="1" y="70"/>
                    <a:pt x="1" y="66"/>
                  </a:cubicBezTo>
                  <a:cubicBezTo>
                    <a:pt x="10" y="67"/>
                    <a:pt x="0" y="62"/>
                    <a:pt x="10" y="63"/>
                  </a:cubicBezTo>
                  <a:cubicBezTo>
                    <a:pt x="11" y="63"/>
                    <a:pt x="10" y="62"/>
                    <a:pt x="10" y="62"/>
                  </a:cubicBezTo>
                  <a:cubicBezTo>
                    <a:pt x="10" y="59"/>
                    <a:pt x="12" y="62"/>
                    <a:pt x="12" y="62"/>
                  </a:cubicBezTo>
                  <a:cubicBezTo>
                    <a:pt x="15" y="61"/>
                    <a:pt x="15" y="60"/>
                    <a:pt x="18" y="60"/>
                  </a:cubicBezTo>
                  <a:cubicBezTo>
                    <a:pt x="19" y="60"/>
                    <a:pt x="19" y="63"/>
                    <a:pt x="21" y="63"/>
                  </a:cubicBezTo>
                  <a:cubicBezTo>
                    <a:pt x="24" y="64"/>
                    <a:pt x="27" y="62"/>
                    <a:pt x="31" y="63"/>
                  </a:cubicBezTo>
                  <a:cubicBezTo>
                    <a:pt x="33" y="63"/>
                    <a:pt x="33" y="64"/>
                    <a:pt x="35" y="63"/>
                  </a:cubicBezTo>
                  <a:cubicBezTo>
                    <a:pt x="37" y="62"/>
                    <a:pt x="35" y="62"/>
                    <a:pt x="35" y="60"/>
                  </a:cubicBezTo>
                  <a:cubicBezTo>
                    <a:pt x="36" y="60"/>
                    <a:pt x="37" y="60"/>
                    <a:pt x="38" y="59"/>
                  </a:cubicBezTo>
                  <a:cubicBezTo>
                    <a:pt x="38" y="55"/>
                    <a:pt x="31" y="60"/>
                    <a:pt x="33" y="55"/>
                  </a:cubicBezTo>
                  <a:cubicBezTo>
                    <a:pt x="29" y="54"/>
                    <a:pt x="26" y="52"/>
                    <a:pt x="22" y="52"/>
                  </a:cubicBezTo>
                  <a:cubicBezTo>
                    <a:pt x="24" y="49"/>
                    <a:pt x="24" y="50"/>
                    <a:pt x="21" y="48"/>
                  </a:cubicBezTo>
                  <a:cubicBezTo>
                    <a:pt x="20" y="47"/>
                    <a:pt x="20" y="46"/>
                    <a:pt x="19" y="46"/>
                  </a:cubicBezTo>
                  <a:cubicBezTo>
                    <a:pt x="18" y="45"/>
                    <a:pt x="15" y="46"/>
                    <a:pt x="14" y="45"/>
                  </a:cubicBezTo>
                  <a:cubicBezTo>
                    <a:pt x="14" y="45"/>
                    <a:pt x="17" y="40"/>
                    <a:pt x="14" y="41"/>
                  </a:cubicBezTo>
                  <a:cubicBezTo>
                    <a:pt x="13" y="41"/>
                    <a:pt x="14" y="42"/>
                    <a:pt x="12" y="42"/>
                  </a:cubicBezTo>
                  <a:cubicBezTo>
                    <a:pt x="11" y="42"/>
                    <a:pt x="10" y="40"/>
                    <a:pt x="8" y="41"/>
                  </a:cubicBezTo>
                  <a:cubicBezTo>
                    <a:pt x="11" y="37"/>
                    <a:pt x="17" y="36"/>
                    <a:pt x="22" y="34"/>
                  </a:cubicBezTo>
                  <a:cubicBezTo>
                    <a:pt x="21" y="28"/>
                    <a:pt x="26" y="29"/>
                    <a:pt x="28" y="26"/>
                  </a:cubicBezTo>
                  <a:cubicBezTo>
                    <a:pt x="29" y="25"/>
                    <a:pt x="27" y="22"/>
                    <a:pt x="29" y="21"/>
                  </a:cubicBezTo>
                  <a:cubicBezTo>
                    <a:pt x="33" y="24"/>
                    <a:pt x="33" y="22"/>
                    <a:pt x="39" y="22"/>
                  </a:cubicBezTo>
                  <a:cubicBezTo>
                    <a:pt x="42" y="18"/>
                    <a:pt x="46" y="15"/>
                    <a:pt x="54" y="17"/>
                  </a:cubicBezTo>
                  <a:cubicBezTo>
                    <a:pt x="56" y="17"/>
                    <a:pt x="55" y="14"/>
                    <a:pt x="56" y="14"/>
                  </a:cubicBezTo>
                  <a:cubicBezTo>
                    <a:pt x="58" y="13"/>
                    <a:pt x="64" y="15"/>
                    <a:pt x="64" y="11"/>
                  </a:cubicBezTo>
                  <a:cubicBezTo>
                    <a:pt x="66" y="11"/>
                    <a:pt x="66" y="14"/>
                    <a:pt x="67" y="14"/>
                  </a:cubicBezTo>
                  <a:cubicBezTo>
                    <a:pt x="69" y="15"/>
                    <a:pt x="72" y="13"/>
                    <a:pt x="71" y="17"/>
                  </a:cubicBezTo>
                  <a:cubicBezTo>
                    <a:pt x="89" y="17"/>
                    <a:pt x="89" y="17"/>
                    <a:pt x="89" y="17"/>
                  </a:cubicBezTo>
                  <a:cubicBezTo>
                    <a:pt x="84" y="22"/>
                    <a:pt x="99" y="14"/>
                    <a:pt x="94" y="21"/>
                  </a:cubicBezTo>
                  <a:cubicBezTo>
                    <a:pt x="97" y="21"/>
                    <a:pt x="99" y="21"/>
                    <a:pt x="99" y="18"/>
                  </a:cubicBezTo>
                  <a:cubicBezTo>
                    <a:pt x="102" y="21"/>
                    <a:pt x="108" y="20"/>
                    <a:pt x="112" y="21"/>
                  </a:cubicBezTo>
                  <a:cubicBezTo>
                    <a:pt x="112" y="21"/>
                    <a:pt x="112" y="22"/>
                    <a:pt x="113" y="22"/>
                  </a:cubicBezTo>
                  <a:cubicBezTo>
                    <a:pt x="114" y="22"/>
                    <a:pt x="115" y="23"/>
                    <a:pt x="116" y="24"/>
                  </a:cubicBezTo>
                  <a:cubicBezTo>
                    <a:pt x="120" y="24"/>
                    <a:pt x="121" y="21"/>
                    <a:pt x="123" y="24"/>
                  </a:cubicBezTo>
                  <a:cubicBezTo>
                    <a:pt x="124" y="24"/>
                    <a:pt x="140" y="24"/>
                    <a:pt x="141" y="25"/>
                  </a:cubicBezTo>
                  <a:cubicBezTo>
                    <a:pt x="143" y="26"/>
                    <a:pt x="152" y="27"/>
                    <a:pt x="157" y="28"/>
                  </a:cubicBezTo>
                  <a:cubicBezTo>
                    <a:pt x="158" y="30"/>
                    <a:pt x="161" y="31"/>
                    <a:pt x="161" y="34"/>
                  </a:cubicBezTo>
                  <a:cubicBezTo>
                    <a:pt x="166" y="34"/>
                    <a:pt x="168" y="37"/>
                    <a:pt x="172" y="35"/>
                  </a:cubicBezTo>
                  <a:cubicBezTo>
                    <a:pt x="173" y="39"/>
                    <a:pt x="179" y="37"/>
                    <a:pt x="183" y="38"/>
                  </a:cubicBezTo>
                  <a:cubicBezTo>
                    <a:pt x="183" y="36"/>
                    <a:pt x="182" y="37"/>
                    <a:pt x="181" y="36"/>
                  </a:cubicBezTo>
                  <a:cubicBezTo>
                    <a:pt x="183" y="33"/>
                    <a:pt x="187" y="30"/>
                    <a:pt x="192" y="29"/>
                  </a:cubicBezTo>
                  <a:cubicBezTo>
                    <a:pt x="191" y="32"/>
                    <a:pt x="193" y="32"/>
                    <a:pt x="193" y="31"/>
                  </a:cubicBezTo>
                  <a:cubicBezTo>
                    <a:pt x="195" y="31"/>
                    <a:pt x="194" y="33"/>
                    <a:pt x="196" y="34"/>
                  </a:cubicBezTo>
                  <a:cubicBezTo>
                    <a:pt x="199" y="34"/>
                    <a:pt x="199" y="32"/>
                    <a:pt x="199" y="29"/>
                  </a:cubicBezTo>
                  <a:cubicBezTo>
                    <a:pt x="202" y="29"/>
                    <a:pt x="203" y="30"/>
                    <a:pt x="205" y="31"/>
                  </a:cubicBezTo>
                  <a:cubicBezTo>
                    <a:pt x="206" y="29"/>
                    <a:pt x="204" y="28"/>
                    <a:pt x="207" y="25"/>
                  </a:cubicBezTo>
                  <a:cubicBezTo>
                    <a:pt x="210" y="25"/>
                    <a:pt x="211" y="27"/>
                    <a:pt x="212" y="25"/>
                  </a:cubicBezTo>
                  <a:cubicBezTo>
                    <a:pt x="214" y="26"/>
                    <a:pt x="212" y="28"/>
                    <a:pt x="210" y="28"/>
                  </a:cubicBezTo>
                  <a:cubicBezTo>
                    <a:pt x="212" y="32"/>
                    <a:pt x="221" y="24"/>
                    <a:pt x="224" y="29"/>
                  </a:cubicBezTo>
                  <a:cubicBezTo>
                    <a:pt x="229" y="30"/>
                    <a:pt x="221" y="25"/>
                    <a:pt x="226" y="25"/>
                  </a:cubicBezTo>
                  <a:cubicBezTo>
                    <a:pt x="226" y="23"/>
                    <a:pt x="227" y="22"/>
                    <a:pt x="230" y="22"/>
                  </a:cubicBezTo>
                  <a:cubicBezTo>
                    <a:pt x="230" y="26"/>
                    <a:pt x="230" y="26"/>
                    <a:pt x="230" y="26"/>
                  </a:cubicBezTo>
                  <a:cubicBezTo>
                    <a:pt x="233" y="23"/>
                    <a:pt x="234" y="29"/>
                    <a:pt x="237" y="29"/>
                  </a:cubicBezTo>
                  <a:cubicBezTo>
                    <a:pt x="241" y="30"/>
                    <a:pt x="244" y="29"/>
                    <a:pt x="245" y="26"/>
                  </a:cubicBezTo>
                  <a:cubicBezTo>
                    <a:pt x="247" y="28"/>
                    <a:pt x="251" y="28"/>
                    <a:pt x="249" y="32"/>
                  </a:cubicBezTo>
                  <a:cubicBezTo>
                    <a:pt x="253" y="31"/>
                    <a:pt x="256" y="30"/>
                    <a:pt x="256" y="26"/>
                  </a:cubicBezTo>
                  <a:cubicBezTo>
                    <a:pt x="260" y="29"/>
                    <a:pt x="262" y="25"/>
                    <a:pt x="265" y="29"/>
                  </a:cubicBezTo>
                  <a:cubicBezTo>
                    <a:pt x="275" y="29"/>
                    <a:pt x="275" y="29"/>
                    <a:pt x="275" y="29"/>
                  </a:cubicBezTo>
                  <a:cubicBezTo>
                    <a:pt x="275" y="30"/>
                    <a:pt x="273" y="32"/>
                    <a:pt x="273" y="32"/>
                  </a:cubicBezTo>
                  <a:cubicBezTo>
                    <a:pt x="273" y="32"/>
                    <a:pt x="277" y="34"/>
                    <a:pt x="276" y="34"/>
                  </a:cubicBezTo>
                  <a:cubicBezTo>
                    <a:pt x="277" y="34"/>
                    <a:pt x="278" y="32"/>
                    <a:pt x="280" y="32"/>
                  </a:cubicBezTo>
                  <a:cubicBezTo>
                    <a:pt x="281" y="32"/>
                    <a:pt x="280" y="35"/>
                    <a:pt x="280" y="35"/>
                  </a:cubicBezTo>
                  <a:cubicBezTo>
                    <a:pt x="284" y="37"/>
                    <a:pt x="290" y="34"/>
                    <a:pt x="294" y="35"/>
                  </a:cubicBezTo>
                  <a:cubicBezTo>
                    <a:pt x="295" y="37"/>
                    <a:pt x="297" y="36"/>
                    <a:pt x="299" y="36"/>
                  </a:cubicBezTo>
                  <a:cubicBezTo>
                    <a:pt x="296" y="41"/>
                    <a:pt x="303" y="37"/>
                    <a:pt x="303" y="41"/>
                  </a:cubicBezTo>
                  <a:cubicBezTo>
                    <a:pt x="303" y="44"/>
                    <a:pt x="300" y="42"/>
                    <a:pt x="300" y="45"/>
                  </a:cubicBezTo>
                  <a:cubicBezTo>
                    <a:pt x="300" y="47"/>
                    <a:pt x="301" y="47"/>
                    <a:pt x="301" y="49"/>
                  </a:cubicBezTo>
                  <a:cubicBezTo>
                    <a:pt x="316" y="48"/>
                    <a:pt x="329" y="47"/>
                    <a:pt x="341" y="52"/>
                  </a:cubicBezTo>
                  <a:cubicBezTo>
                    <a:pt x="340" y="53"/>
                    <a:pt x="339" y="54"/>
                    <a:pt x="339" y="56"/>
                  </a:cubicBezTo>
                  <a:cubicBezTo>
                    <a:pt x="342" y="56"/>
                    <a:pt x="342" y="54"/>
                    <a:pt x="345" y="55"/>
                  </a:cubicBezTo>
                  <a:cubicBezTo>
                    <a:pt x="344" y="50"/>
                    <a:pt x="345" y="51"/>
                    <a:pt x="343" y="46"/>
                  </a:cubicBezTo>
                  <a:cubicBezTo>
                    <a:pt x="344" y="44"/>
                    <a:pt x="355" y="44"/>
                    <a:pt x="352" y="42"/>
                  </a:cubicBezTo>
                  <a:cubicBezTo>
                    <a:pt x="353" y="39"/>
                    <a:pt x="354" y="42"/>
                    <a:pt x="356" y="42"/>
                  </a:cubicBezTo>
                  <a:cubicBezTo>
                    <a:pt x="356" y="43"/>
                    <a:pt x="359" y="43"/>
                    <a:pt x="359" y="45"/>
                  </a:cubicBezTo>
                  <a:cubicBezTo>
                    <a:pt x="364" y="46"/>
                    <a:pt x="368" y="43"/>
                    <a:pt x="373" y="45"/>
                  </a:cubicBezTo>
                  <a:cubicBezTo>
                    <a:pt x="373" y="45"/>
                    <a:pt x="373" y="46"/>
                    <a:pt x="374" y="46"/>
                  </a:cubicBezTo>
                  <a:cubicBezTo>
                    <a:pt x="375" y="46"/>
                    <a:pt x="376" y="47"/>
                    <a:pt x="377" y="48"/>
                  </a:cubicBezTo>
                  <a:cubicBezTo>
                    <a:pt x="382" y="48"/>
                    <a:pt x="387" y="45"/>
                    <a:pt x="394" y="46"/>
                  </a:cubicBezTo>
                  <a:cubicBezTo>
                    <a:pt x="398" y="43"/>
                    <a:pt x="397" y="41"/>
                    <a:pt x="398" y="38"/>
                  </a:cubicBezTo>
                  <a:cubicBezTo>
                    <a:pt x="397" y="33"/>
                    <a:pt x="393" y="35"/>
                    <a:pt x="393" y="34"/>
                  </a:cubicBezTo>
                  <a:cubicBezTo>
                    <a:pt x="393" y="26"/>
                    <a:pt x="406" y="30"/>
                    <a:pt x="409" y="32"/>
                  </a:cubicBezTo>
                  <a:cubicBezTo>
                    <a:pt x="409" y="34"/>
                    <a:pt x="408" y="35"/>
                    <a:pt x="405" y="35"/>
                  </a:cubicBezTo>
                  <a:cubicBezTo>
                    <a:pt x="408" y="38"/>
                    <a:pt x="405" y="39"/>
                    <a:pt x="404" y="41"/>
                  </a:cubicBezTo>
                  <a:cubicBezTo>
                    <a:pt x="403" y="44"/>
                    <a:pt x="406" y="43"/>
                    <a:pt x="408" y="43"/>
                  </a:cubicBezTo>
                  <a:cubicBezTo>
                    <a:pt x="406" y="48"/>
                    <a:pt x="409" y="48"/>
                    <a:pt x="407" y="52"/>
                  </a:cubicBezTo>
                  <a:cubicBezTo>
                    <a:pt x="411" y="54"/>
                    <a:pt x="413" y="45"/>
                    <a:pt x="412" y="46"/>
                  </a:cubicBezTo>
                  <a:cubicBezTo>
                    <a:pt x="413" y="46"/>
                    <a:pt x="416" y="50"/>
                    <a:pt x="415" y="43"/>
                  </a:cubicBezTo>
                  <a:cubicBezTo>
                    <a:pt x="421" y="44"/>
                    <a:pt x="420" y="38"/>
                    <a:pt x="423" y="36"/>
                  </a:cubicBezTo>
                  <a:cubicBezTo>
                    <a:pt x="422" y="32"/>
                    <a:pt x="419" y="29"/>
                    <a:pt x="414" y="29"/>
                  </a:cubicBezTo>
                  <a:cubicBezTo>
                    <a:pt x="416" y="27"/>
                    <a:pt x="411" y="24"/>
                    <a:pt x="407" y="22"/>
                  </a:cubicBezTo>
                  <a:cubicBezTo>
                    <a:pt x="407" y="20"/>
                    <a:pt x="407" y="18"/>
                    <a:pt x="405" y="18"/>
                  </a:cubicBezTo>
                  <a:cubicBezTo>
                    <a:pt x="405" y="15"/>
                    <a:pt x="409" y="14"/>
                    <a:pt x="409" y="11"/>
                  </a:cubicBezTo>
                  <a:cubicBezTo>
                    <a:pt x="409" y="10"/>
                    <a:pt x="413" y="9"/>
                    <a:pt x="412" y="8"/>
                  </a:cubicBezTo>
                  <a:cubicBezTo>
                    <a:pt x="408" y="5"/>
                    <a:pt x="417" y="9"/>
                    <a:pt x="414" y="5"/>
                  </a:cubicBezTo>
                  <a:cubicBezTo>
                    <a:pt x="414" y="0"/>
                    <a:pt x="417" y="7"/>
                    <a:pt x="418" y="7"/>
                  </a:cubicBezTo>
                  <a:cubicBezTo>
                    <a:pt x="419" y="7"/>
                    <a:pt x="422" y="6"/>
                    <a:pt x="423" y="7"/>
                  </a:cubicBezTo>
                  <a:cubicBezTo>
                    <a:pt x="424" y="7"/>
                    <a:pt x="421" y="9"/>
                    <a:pt x="422" y="10"/>
                  </a:cubicBezTo>
                  <a:cubicBezTo>
                    <a:pt x="423" y="10"/>
                    <a:pt x="426" y="9"/>
                    <a:pt x="426" y="10"/>
                  </a:cubicBezTo>
                  <a:cubicBezTo>
                    <a:pt x="427" y="10"/>
                    <a:pt x="425" y="13"/>
                    <a:pt x="426" y="14"/>
                  </a:cubicBezTo>
                  <a:cubicBezTo>
                    <a:pt x="426" y="14"/>
                    <a:pt x="429" y="14"/>
                    <a:pt x="429" y="14"/>
                  </a:cubicBezTo>
                  <a:cubicBezTo>
                    <a:pt x="430" y="17"/>
                    <a:pt x="427" y="16"/>
                    <a:pt x="429" y="19"/>
                  </a:cubicBezTo>
                  <a:cubicBezTo>
                    <a:pt x="430" y="20"/>
                    <a:pt x="431" y="21"/>
                    <a:pt x="430" y="22"/>
                  </a:cubicBezTo>
                  <a:cubicBezTo>
                    <a:pt x="430" y="22"/>
                    <a:pt x="429" y="23"/>
                    <a:pt x="429" y="24"/>
                  </a:cubicBezTo>
                  <a:cubicBezTo>
                    <a:pt x="429" y="26"/>
                    <a:pt x="428" y="26"/>
                    <a:pt x="428" y="28"/>
                  </a:cubicBezTo>
                  <a:cubicBezTo>
                    <a:pt x="427" y="30"/>
                    <a:pt x="437" y="31"/>
                    <a:pt x="435" y="26"/>
                  </a:cubicBezTo>
                  <a:cubicBezTo>
                    <a:pt x="437" y="26"/>
                    <a:pt x="436" y="30"/>
                    <a:pt x="440" y="29"/>
                  </a:cubicBezTo>
                  <a:cubicBezTo>
                    <a:pt x="438" y="32"/>
                    <a:pt x="441" y="32"/>
                    <a:pt x="440" y="36"/>
                  </a:cubicBezTo>
                  <a:cubicBezTo>
                    <a:pt x="446" y="37"/>
                    <a:pt x="445" y="32"/>
                    <a:pt x="450" y="35"/>
                  </a:cubicBezTo>
                  <a:cubicBezTo>
                    <a:pt x="451" y="35"/>
                    <a:pt x="451" y="34"/>
                    <a:pt x="451" y="34"/>
                  </a:cubicBezTo>
                  <a:cubicBezTo>
                    <a:pt x="455" y="34"/>
                    <a:pt x="450" y="35"/>
                    <a:pt x="453" y="38"/>
                  </a:cubicBezTo>
                  <a:cubicBezTo>
                    <a:pt x="453" y="38"/>
                    <a:pt x="456" y="39"/>
                    <a:pt x="456" y="39"/>
                  </a:cubicBezTo>
                  <a:cubicBezTo>
                    <a:pt x="456" y="42"/>
                    <a:pt x="451" y="43"/>
                    <a:pt x="453" y="48"/>
                  </a:cubicBezTo>
                  <a:moveTo>
                    <a:pt x="286" y="63"/>
                  </a:moveTo>
                  <a:cubicBezTo>
                    <a:pt x="285" y="61"/>
                    <a:pt x="288" y="59"/>
                    <a:pt x="286" y="59"/>
                  </a:cubicBezTo>
                  <a:cubicBezTo>
                    <a:pt x="286" y="60"/>
                    <a:pt x="286" y="60"/>
                    <a:pt x="284" y="60"/>
                  </a:cubicBezTo>
                  <a:cubicBezTo>
                    <a:pt x="284" y="58"/>
                    <a:pt x="285" y="56"/>
                    <a:pt x="283" y="56"/>
                  </a:cubicBezTo>
                  <a:cubicBezTo>
                    <a:pt x="281" y="58"/>
                    <a:pt x="275" y="63"/>
                    <a:pt x="272" y="59"/>
                  </a:cubicBezTo>
                  <a:cubicBezTo>
                    <a:pt x="271" y="55"/>
                    <a:pt x="278" y="60"/>
                    <a:pt x="276" y="55"/>
                  </a:cubicBezTo>
                  <a:cubicBezTo>
                    <a:pt x="275" y="54"/>
                    <a:pt x="273" y="55"/>
                    <a:pt x="273" y="53"/>
                  </a:cubicBezTo>
                  <a:cubicBezTo>
                    <a:pt x="271" y="52"/>
                    <a:pt x="270" y="55"/>
                    <a:pt x="268" y="56"/>
                  </a:cubicBezTo>
                  <a:cubicBezTo>
                    <a:pt x="265" y="57"/>
                    <a:pt x="261" y="56"/>
                    <a:pt x="258" y="57"/>
                  </a:cubicBezTo>
                  <a:cubicBezTo>
                    <a:pt x="258" y="57"/>
                    <a:pt x="257" y="58"/>
                    <a:pt x="256" y="59"/>
                  </a:cubicBezTo>
                  <a:cubicBezTo>
                    <a:pt x="252" y="60"/>
                    <a:pt x="247" y="60"/>
                    <a:pt x="242" y="60"/>
                  </a:cubicBezTo>
                  <a:cubicBezTo>
                    <a:pt x="243" y="63"/>
                    <a:pt x="240" y="64"/>
                    <a:pt x="242" y="64"/>
                  </a:cubicBezTo>
                  <a:cubicBezTo>
                    <a:pt x="242" y="63"/>
                    <a:pt x="244" y="63"/>
                    <a:pt x="244" y="66"/>
                  </a:cubicBezTo>
                  <a:cubicBezTo>
                    <a:pt x="250" y="67"/>
                    <a:pt x="259" y="60"/>
                    <a:pt x="261" y="66"/>
                  </a:cubicBezTo>
                  <a:cubicBezTo>
                    <a:pt x="257" y="63"/>
                    <a:pt x="259" y="66"/>
                    <a:pt x="256" y="67"/>
                  </a:cubicBezTo>
                  <a:cubicBezTo>
                    <a:pt x="254" y="67"/>
                    <a:pt x="252" y="68"/>
                    <a:pt x="251" y="70"/>
                  </a:cubicBezTo>
                  <a:cubicBezTo>
                    <a:pt x="258" y="71"/>
                    <a:pt x="262" y="68"/>
                    <a:pt x="269" y="69"/>
                  </a:cubicBezTo>
                  <a:cubicBezTo>
                    <a:pt x="269" y="70"/>
                    <a:pt x="269" y="73"/>
                    <a:pt x="270" y="73"/>
                  </a:cubicBezTo>
                  <a:cubicBezTo>
                    <a:pt x="271" y="71"/>
                    <a:pt x="273" y="71"/>
                    <a:pt x="275" y="71"/>
                  </a:cubicBezTo>
                  <a:cubicBezTo>
                    <a:pt x="275" y="69"/>
                    <a:pt x="276" y="67"/>
                    <a:pt x="277" y="66"/>
                  </a:cubicBezTo>
                  <a:cubicBezTo>
                    <a:pt x="280" y="63"/>
                    <a:pt x="279" y="66"/>
                    <a:pt x="283" y="66"/>
                  </a:cubicBezTo>
                  <a:cubicBezTo>
                    <a:pt x="283" y="64"/>
                    <a:pt x="284" y="62"/>
                    <a:pt x="286" y="63"/>
                  </a:cubicBezTo>
                  <a:moveTo>
                    <a:pt x="296" y="111"/>
                  </a:moveTo>
                  <a:cubicBezTo>
                    <a:pt x="297" y="107"/>
                    <a:pt x="301" y="108"/>
                    <a:pt x="303" y="106"/>
                  </a:cubicBezTo>
                  <a:cubicBezTo>
                    <a:pt x="303" y="106"/>
                    <a:pt x="305" y="107"/>
                    <a:pt x="306" y="106"/>
                  </a:cubicBezTo>
                  <a:cubicBezTo>
                    <a:pt x="308" y="106"/>
                    <a:pt x="310" y="106"/>
                    <a:pt x="313" y="105"/>
                  </a:cubicBezTo>
                  <a:cubicBezTo>
                    <a:pt x="313" y="105"/>
                    <a:pt x="314" y="103"/>
                    <a:pt x="314" y="102"/>
                  </a:cubicBezTo>
                  <a:cubicBezTo>
                    <a:pt x="318" y="100"/>
                    <a:pt x="320" y="103"/>
                    <a:pt x="321" y="101"/>
                  </a:cubicBezTo>
                  <a:cubicBezTo>
                    <a:pt x="320" y="101"/>
                    <a:pt x="319" y="100"/>
                    <a:pt x="321" y="99"/>
                  </a:cubicBezTo>
                  <a:cubicBezTo>
                    <a:pt x="324" y="100"/>
                    <a:pt x="324" y="98"/>
                    <a:pt x="325" y="99"/>
                  </a:cubicBezTo>
                  <a:cubicBezTo>
                    <a:pt x="326" y="100"/>
                    <a:pt x="327" y="98"/>
                    <a:pt x="327" y="98"/>
                  </a:cubicBezTo>
                  <a:cubicBezTo>
                    <a:pt x="324" y="99"/>
                    <a:pt x="327" y="95"/>
                    <a:pt x="329" y="98"/>
                  </a:cubicBezTo>
                  <a:cubicBezTo>
                    <a:pt x="330" y="95"/>
                    <a:pt x="332" y="95"/>
                    <a:pt x="332" y="91"/>
                  </a:cubicBezTo>
                  <a:cubicBezTo>
                    <a:pt x="327" y="90"/>
                    <a:pt x="326" y="93"/>
                    <a:pt x="321" y="92"/>
                  </a:cubicBezTo>
                  <a:cubicBezTo>
                    <a:pt x="321" y="95"/>
                    <a:pt x="320" y="96"/>
                    <a:pt x="318" y="97"/>
                  </a:cubicBezTo>
                  <a:cubicBezTo>
                    <a:pt x="314" y="99"/>
                    <a:pt x="315" y="96"/>
                    <a:pt x="311" y="97"/>
                  </a:cubicBezTo>
                  <a:cubicBezTo>
                    <a:pt x="310" y="97"/>
                    <a:pt x="311" y="98"/>
                    <a:pt x="308" y="98"/>
                  </a:cubicBezTo>
                  <a:cubicBezTo>
                    <a:pt x="306" y="98"/>
                    <a:pt x="306" y="96"/>
                    <a:pt x="303" y="97"/>
                  </a:cubicBezTo>
                  <a:cubicBezTo>
                    <a:pt x="302" y="96"/>
                    <a:pt x="303" y="94"/>
                    <a:pt x="301" y="94"/>
                  </a:cubicBezTo>
                  <a:cubicBezTo>
                    <a:pt x="301" y="96"/>
                    <a:pt x="301" y="97"/>
                    <a:pt x="300" y="98"/>
                  </a:cubicBezTo>
                  <a:cubicBezTo>
                    <a:pt x="300" y="100"/>
                    <a:pt x="302" y="99"/>
                    <a:pt x="303" y="101"/>
                  </a:cubicBezTo>
                  <a:cubicBezTo>
                    <a:pt x="298" y="100"/>
                    <a:pt x="298" y="102"/>
                    <a:pt x="297" y="104"/>
                  </a:cubicBezTo>
                  <a:cubicBezTo>
                    <a:pt x="295" y="106"/>
                    <a:pt x="292" y="104"/>
                    <a:pt x="292" y="106"/>
                  </a:cubicBezTo>
                  <a:cubicBezTo>
                    <a:pt x="291" y="110"/>
                    <a:pt x="285" y="106"/>
                    <a:pt x="287" y="111"/>
                  </a:cubicBezTo>
                  <a:lnTo>
                    <a:pt x="296" y="111"/>
                  </a:lnTo>
                  <a:close/>
                  <a:moveTo>
                    <a:pt x="398" y="165"/>
                  </a:moveTo>
                  <a:cubicBezTo>
                    <a:pt x="397" y="166"/>
                    <a:pt x="397" y="167"/>
                    <a:pt x="397" y="167"/>
                  </a:cubicBezTo>
                  <a:cubicBezTo>
                    <a:pt x="396" y="167"/>
                    <a:pt x="393" y="168"/>
                    <a:pt x="393" y="168"/>
                  </a:cubicBezTo>
                  <a:cubicBezTo>
                    <a:pt x="391" y="170"/>
                    <a:pt x="394" y="174"/>
                    <a:pt x="391" y="174"/>
                  </a:cubicBezTo>
                  <a:cubicBezTo>
                    <a:pt x="391" y="172"/>
                    <a:pt x="391" y="170"/>
                    <a:pt x="390" y="170"/>
                  </a:cubicBezTo>
                  <a:cubicBezTo>
                    <a:pt x="390" y="175"/>
                    <a:pt x="390" y="175"/>
                    <a:pt x="390" y="175"/>
                  </a:cubicBezTo>
                  <a:cubicBezTo>
                    <a:pt x="397" y="175"/>
                    <a:pt x="397" y="175"/>
                    <a:pt x="397" y="175"/>
                  </a:cubicBezTo>
                  <a:cubicBezTo>
                    <a:pt x="396" y="177"/>
                    <a:pt x="399" y="179"/>
                    <a:pt x="400" y="181"/>
                  </a:cubicBezTo>
                  <a:cubicBezTo>
                    <a:pt x="401" y="185"/>
                    <a:pt x="402" y="184"/>
                    <a:pt x="404" y="186"/>
                  </a:cubicBezTo>
                  <a:cubicBezTo>
                    <a:pt x="402" y="187"/>
                    <a:pt x="400" y="187"/>
                    <a:pt x="401" y="189"/>
                  </a:cubicBezTo>
                  <a:cubicBezTo>
                    <a:pt x="401" y="191"/>
                    <a:pt x="403" y="191"/>
                    <a:pt x="402" y="193"/>
                  </a:cubicBezTo>
                  <a:cubicBezTo>
                    <a:pt x="408" y="193"/>
                    <a:pt x="408" y="193"/>
                    <a:pt x="408" y="193"/>
                  </a:cubicBezTo>
                  <a:cubicBezTo>
                    <a:pt x="410" y="192"/>
                    <a:pt x="410" y="188"/>
                    <a:pt x="409" y="185"/>
                  </a:cubicBezTo>
                  <a:cubicBezTo>
                    <a:pt x="408" y="184"/>
                    <a:pt x="406" y="184"/>
                    <a:pt x="405" y="182"/>
                  </a:cubicBezTo>
                  <a:cubicBezTo>
                    <a:pt x="408" y="175"/>
                    <a:pt x="405" y="179"/>
                    <a:pt x="404" y="177"/>
                  </a:cubicBezTo>
                  <a:cubicBezTo>
                    <a:pt x="402" y="174"/>
                    <a:pt x="402" y="169"/>
                    <a:pt x="401" y="165"/>
                  </a:cubicBezTo>
                  <a:cubicBezTo>
                    <a:pt x="400" y="166"/>
                    <a:pt x="399" y="165"/>
                    <a:pt x="398" y="165"/>
                  </a:cubicBezTo>
                  <a:moveTo>
                    <a:pt x="453" y="209"/>
                  </a:moveTo>
                  <a:cubicBezTo>
                    <a:pt x="448" y="207"/>
                    <a:pt x="449" y="211"/>
                    <a:pt x="447" y="212"/>
                  </a:cubicBezTo>
                  <a:cubicBezTo>
                    <a:pt x="447" y="211"/>
                    <a:pt x="446" y="210"/>
                    <a:pt x="444" y="210"/>
                  </a:cubicBezTo>
                  <a:cubicBezTo>
                    <a:pt x="445" y="215"/>
                    <a:pt x="439" y="213"/>
                    <a:pt x="437" y="214"/>
                  </a:cubicBezTo>
                  <a:cubicBezTo>
                    <a:pt x="436" y="215"/>
                    <a:pt x="437" y="216"/>
                    <a:pt x="436" y="217"/>
                  </a:cubicBezTo>
                  <a:cubicBezTo>
                    <a:pt x="435" y="218"/>
                    <a:pt x="433" y="217"/>
                    <a:pt x="433" y="219"/>
                  </a:cubicBezTo>
                  <a:cubicBezTo>
                    <a:pt x="436" y="219"/>
                    <a:pt x="433" y="220"/>
                    <a:pt x="433" y="223"/>
                  </a:cubicBezTo>
                  <a:cubicBezTo>
                    <a:pt x="436" y="225"/>
                    <a:pt x="437" y="221"/>
                    <a:pt x="439" y="220"/>
                  </a:cubicBezTo>
                  <a:cubicBezTo>
                    <a:pt x="441" y="219"/>
                    <a:pt x="444" y="220"/>
                    <a:pt x="447" y="220"/>
                  </a:cubicBezTo>
                  <a:cubicBezTo>
                    <a:pt x="449" y="220"/>
                    <a:pt x="449" y="219"/>
                    <a:pt x="451" y="219"/>
                  </a:cubicBezTo>
                  <a:cubicBezTo>
                    <a:pt x="455" y="218"/>
                    <a:pt x="459" y="220"/>
                    <a:pt x="460" y="221"/>
                  </a:cubicBezTo>
                  <a:cubicBezTo>
                    <a:pt x="459" y="222"/>
                    <a:pt x="457" y="222"/>
                    <a:pt x="457" y="223"/>
                  </a:cubicBezTo>
                  <a:cubicBezTo>
                    <a:pt x="458" y="222"/>
                    <a:pt x="458" y="224"/>
                    <a:pt x="458" y="224"/>
                  </a:cubicBezTo>
                  <a:cubicBezTo>
                    <a:pt x="459" y="224"/>
                    <a:pt x="460" y="223"/>
                    <a:pt x="460" y="223"/>
                  </a:cubicBezTo>
                  <a:cubicBezTo>
                    <a:pt x="465" y="223"/>
                    <a:pt x="463" y="224"/>
                    <a:pt x="467" y="221"/>
                  </a:cubicBezTo>
                  <a:cubicBezTo>
                    <a:pt x="471" y="219"/>
                    <a:pt x="474" y="223"/>
                    <a:pt x="477" y="220"/>
                  </a:cubicBezTo>
                  <a:cubicBezTo>
                    <a:pt x="473" y="219"/>
                    <a:pt x="477" y="214"/>
                    <a:pt x="474" y="217"/>
                  </a:cubicBezTo>
                  <a:cubicBezTo>
                    <a:pt x="471" y="220"/>
                    <a:pt x="471" y="212"/>
                    <a:pt x="471" y="212"/>
                  </a:cubicBezTo>
                  <a:cubicBezTo>
                    <a:pt x="471" y="211"/>
                    <a:pt x="467" y="212"/>
                    <a:pt x="468" y="209"/>
                  </a:cubicBezTo>
                  <a:cubicBezTo>
                    <a:pt x="461" y="209"/>
                    <a:pt x="461" y="209"/>
                    <a:pt x="461" y="209"/>
                  </a:cubicBezTo>
                  <a:cubicBezTo>
                    <a:pt x="462" y="207"/>
                    <a:pt x="463" y="206"/>
                    <a:pt x="461" y="205"/>
                  </a:cubicBezTo>
                  <a:cubicBezTo>
                    <a:pt x="457" y="206"/>
                    <a:pt x="458" y="205"/>
                    <a:pt x="453" y="205"/>
                  </a:cubicBezTo>
                  <a:cubicBezTo>
                    <a:pt x="452" y="207"/>
                    <a:pt x="451" y="207"/>
                    <a:pt x="453" y="209"/>
                  </a:cubicBezTo>
                  <a:moveTo>
                    <a:pt x="491" y="244"/>
                  </a:moveTo>
                  <a:cubicBezTo>
                    <a:pt x="490" y="244"/>
                    <a:pt x="489" y="244"/>
                    <a:pt x="489" y="243"/>
                  </a:cubicBezTo>
                  <a:cubicBezTo>
                    <a:pt x="495" y="244"/>
                    <a:pt x="489" y="233"/>
                    <a:pt x="495" y="234"/>
                  </a:cubicBezTo>
                  <a:cubicBezTo>
                    <a:pt x="498" y="237"/>
                    <a:pt x="499" y="233"/>
                    <a:pt x="503" y="234"/>
                  </a:cubicBezTo>
                  <a:cubicBezTo>
                    <a:pt x="501" y="226"/>
                    <a:pt x="491" y="224"/>
                    <a:pt x="482" y="226"/>
                  </a:cubicBezTo>
                  <a:cubicBezTo>
                    <a:pt x="481" y="225"/>
                    <a:pt x="481" y="225"/>
                    <a:pt x="481" y="223"/>
                  </a:cubicBezTo>
                  <a:cubicBezTo>
                    <a:pt x="478" y="222"/>
                    <a:pt x="477" y="226"/>
                    <a:pt x="474" y="226"/>
                  </a:cubicBezTo>
                  <a:cubicBezTo>
                    <a:pt x="472" y="226"/>
                    <a:pt x="472" y="224"/>
                    <a:pt x="470" y="224"/>
                  </a:cubicBezTo>
                  <a:cubicBezTo>
                    <a:pt x="468" y="225"/>
                    <a:pt x="467" y="226"/>
                    <a:pt x="465" y="227"/>
                  </a:cubicBezTo>
                  <a:cubicBezTo>
                    <a:pt x="463" y="228"/>
                    <a:pt x="462" y="228"/>
                    <a:pt x="460" y="228"/>
                  </a:cubicBezTo>
                  <a:cubicBezTo>
                    <a:pt x="460" y="231"/>
                    <a:pt x="459" y="232"/>
                    <a:pt x="457" y="233"/>
                  </a:cubicBezTo>
                  <a:cubicBezTo>
                    <a:pt x="457" y="244"/>
                    <a:pt x="455" y="245"/>
                    <a:pt x="456" y="257"/>
                  </a:cubicBezTo>
                  <a:cubicBezTo>
                    <a:pt x="461" y="259"/>
                    <a:pt x="458" y="253"/>
                    <a:pt x="463" y="254"/>
                  </a:cubicBezTo>
                  <a:cubicBezTo>
                    <a:pt x="462" y="251"/>
                    <a:pt x="463" y="249"/>
                    <a:pt x="464" y="248"/>
                  </a:cubicBezTo>
                  <a:cubicBezTo>
                    <a:pt x="466" y="245"/>
                    <a:pt x="464" y="241"/>
                    <a:pt x="465" y="237"/>
                  </a:cubicBezTo>
                  <a:cubicBezTo>
                    <a:pt x="466" y="237"/>
                    <a:pt x="468" y="235"/>
                    <a:pt x="468" y="234"/>
                  </a:cubicBezTo>
                  <a:cubicBezTo>
                    <a:pt x="469" y="233"/>
                    <a:pt x="468" y="230"/>
                    <a:pt x="470" y="230"/>
                  </a:cubicBezTo>
                  <a:cubicBezTo>
                    <a:pt x="472" y="230"/>
                    <a:pt x="474" y="230"/>
                    <a:pt x="475" y="228"/>
                  </a:cubicBezTo>
                  <a:cubicBezTo>
                    <a:pt x="473" y="233"/>
                    <a:pt x="480" y="229"/>
                    <a:pt x="479" y="233"/>
                  </a:cubicBezTo>
                  <a:cubicBezTo>
                    <a:pt x="480" y="237"/>
                    <a:pt x="480" y="235"/>
                    <a:pt x="479" y="240"/>
                  </a:cubicBezTo>
                  <a:cubicBezTo>
                    <a:pt x="481" y="240"/>
                    <a:pt x="482" y="240"/>
                    <a:pt x="482" y="241"/>
                  </a:cubicBezTo>
                  <a:cubicBezTo>
                    <a:pt x="481" y="241"/>
                    <a:pt x="480" y="241"/>
                    <a:pt x="479" y="243"/>
                  </a:cubicBezTo>
                  <a:cubicBezTo>
                    <a:pt x="484" y="241"/>
                    <a:pt x="489" y="247"/>
                    <a:pt x="491" y="244"/>
                  </a:cubicBezTo>
                  <a:moveTo>
                    <a:pt x="516" y="238"/>
                  </a:moveTo>
                  <a:cubicBezTo>
                    <a:pt x="516" y="238"/>
                    <a:pt x="516" y="241"/>
                    <a:pt x="516" y="241"/>
                  </a:cubicBezTo>
                  <a:cubicBezTo>
                    <a:pt x="514" y="243"/>
                    <a:pt x="507" y="237"/>
                    <a:pt x="505" y="240"/>
                  </a:cubicBezTo>
                  <a:cubicBezTo>
                    <a:pt x="505" y="242"/>
                    <a:pt x="503" y="243"/>
                    <a:pt x="502" y="244"/>
                  </a:cubicBezTo>
                  <a:cubicBezTo>
                    <a:pt x="505" y="248"/>
                    <a:pt x="506" y="245"/>
                    <a:pt x="510" y="245"/>
                  </a:cubicBezTo>
                  <a:cubicBezTo>
                    <a:pt x="513" y="245"/>
                    <a:pt x="518" y="247"/>
                    <a:pt x="520" y="244"/>
                  </a:cubicBezTo>
                  <a:cubicBezTo>
                    <a:pt x="519" y="244"/>
                    <a:pt x="519" y="243"/>
                    <a:pt x="520" y="243"/>
                  </a:cubicBezTo>
                  <a:cubicBezTo>
                    <a:pt x="521" y="242"/>
                    <a:pt x="523" y="242"/>
                    <a:pt x="523" y="241"/>
                  </a:cubicBezTo>
                  <a:cubicBezTo>
                    <a:pt x="519" y="241"/>
                    <a:pt x="518" y="238"/>
                    <a:pt x="516" y="238"/>
                  </a:cubicBezTo>
                  <a:moveTo>
                    <a:pt x="496" y="250"/>
                  </a:moveTo>
                  <a:cubicBezTo>
                    <a:pt x="496" y="249"/>
                    <a:pt x="495" y="247"/>
                    <a:pt x="493" y="248"/>
                  </a:cubicBezTo>
                  <a:cubicBezTo>
                    <a:pt x="493" y="248"/>
                    <a:pt x="494" y="251"/>
                    <a:pt x="493" y="251"/>
                  </a:cubicBezTo>
                  <a:cubicBezTo>
                    <a:pt x="486" y="251"/>
                    <a:pt x="486" y="251"/>
                    <a:pt x="486" y="251"/>
                  </a:cubicBezTo>
                  <a:cubicBezTo>
                    <a:pt x="489" y="256"/>
                    <a:pt x="482" y="252"/>
                    <a:pt x="482" y="255"/>
                  </a:cubicBezTo>
                  <a:cubicBezTo>
                    <a:pt x="486" y="255"/>
                    <a:pt x="486" y="255"/>
                    <a:pt x="486" y="255"/>
                  </a:cubicBezTo>
                  <a:cubicBezTo>
                    <a:pt x="487" y="257"/>
                    <a:pt x="485" y="257"/>
                    <a:pt x="485" y="258"/>
                  </a:cubicBezTo>
                  <a:cubicBezTo>
                    <a:pt x="489" y="259"/>
                    <a:pt x="488" y="255"/>
                    <a:pt x="491" y="255"/>
                  </a:cubicBezTo>
                  <a:cubicBezTo>
                    <a:pt x="492" y="256"/>
                    <a:pt x="494" y="257"/>
                    <a:pt x="498" y="257"/>
                  </a:cubicBezTo>
                  <a:cubicBezTo>
                    <a:pt x="497" y="251"/>
                    <a:pt x="507" y="256"/>
                    <a:pt x="505" y="248"/>
                  </a:cubicBezTo>
                  <a:cubicBezTo>
                    <a:pt x="500" y="247"/>
                    <a:pt x="498" y="250"/>
                    <a:pt x="496" y="25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1" name="Freeform 96"/>
            <p:cNvSpPr/>
            <p:nvPr/>
          </p:nvSpPr>
          <p:spPr bwMode="auto">
            <a:xfrm>
              <a:off x="4230687" y="1722437"/>
              <a:ext cx="173038" cy="258763"/>
            </a:xfrm>
            <a:custGeom>
              <a:gdLst>
                <a:gd fmla="*/ 13 w 46" name="T0"/>
                <a:gd fmla="*/ 7 h 69" name="T1"/>
                <a:gd fmla="*/ 23 w 46" name="T2"/>
                <a:gd fmla="*/ 6 h 69" name="T3"/>
                <a:gd fmla="*/ 24 w 46" name="T4"/>
                <a:gd fmla="*/ 14 h 69" name="T5"/>
                <a:gd fmla="*/ 17 w 46" name="T6"/>
                <a:gd fmla="*/ 19 h 69" name="T7"/>
                <a:gd fmla="*/ 26 w 46" name="T8"/>
                <a:gd fmla="*/ 23 h 69" name="T9"/>
                <a:gd fmla="*/ 30 w 46" name="T10"/>
                <a:gd fmla="*/ 33 h 69" name="T11"/>
                <a:gd fmla="*/ 33 w 46" name="T12"/>
                <a:gd fmla="*/ 35 h 69" name="T13"/>
                <a:gd fmla="*/ 38 w 46" name="T14"/>
                <a:gd fmla="*/ 38 h 69" name="T15"/>
                <a:gd fmla="*/ 35 w 46" name="T16"/>
                <a:gd fmla="*/ 44 h 69" name="T17"/>
                <a:gd fmla="*/ 44 w 46" name="T18"/>
                <a:gd fmla="*/ 45 h 69" name="T19"/>
                <a:gd fmla="*/ 44 w 46" name="T20"/>
                <a:gd fmla="*/ 54 h 69" name="T21"/>
                <a:gd fmla="*/ 41 w 46" name="T22"/>
                <a:gd fmla="*/ 54 h 69" name="T23"/>
                <a:gd fmla="*/ 44 w 46" name="T24"/>
                <a:gd fmla="*/ 55 h 69" name="T25"/>
                <a:gd fmla="*/ 41 w 46" name="T26"/>
                <a:gd fmla="*/ 59 h 69" name="T27"/>
                <a:gd fmla="*/ 37 w 46" name="T28"/>
                <a:gd fmla="*/ 62 h 69" name="T29"/>
                <a:gd fmla="*/ 23 w 46" name="T30"/>
                <a:gd fmla="*/ 61 h 69" name="T31"/>
                <a:gd fmla="*/ 17 w 46" name="T32"/>
                <a:gd fmla="*/ 62 h 69" name="T33"/>
                <a:gd fmla="*/ 7 w 46" name="T34"/>
                <a:gd fmla="*/ 62 h 69" name="T35"/>
                <a:gd fmla="*/ 10 w 46" name="T36"/>
                <a:gd fmla="*/ 61 h 69" name="T37"/>
                <a:gd fmla="*/ 12 w 46" name="T38"/>
                <a:gd fmla="*/ 62 h 69" name="T39"/>
                <a:gd fmla="*/ 13 w 46" name="T40"/>
                <a:gd fmla="*/ 59 h 69" name="T41"/>
                <a:gd fmla="*/ 21 w 46" name="T42"/>
                <a:gd fmla="*/ 58 h 69" name="T43"/>
                <a:gd fmla="*/ 10 w 46" name="T44"/>
                <a:gd fmla="*/ 54 h 69" name="T45"/>
                <a:gd fmla="*/ 10 w 46" name="T46"/>
                <a:gd fmla="*/ 45 h 69" name="T47"/>
                <a:gd fmla="*/ 13 w 46" name="T48"/>
                <a:gd fmla="*/ 44 h 69" name="T49"/>
                <a:gd fmla="*/ 19 w 46" name="T50"/>
                <a:gd fmla="*/ 44 h 69" name="T51"/>
                <a:gd fmla="*/ 20 w 46" name="T52"/>
                <a:gd fmla="*/ 35 h 69" name="T53"/>
                <a:gd fmla="*/ 16 w 46" name="T54"/>
                <a:gd fmla="*/ 30 h 69" name="T55"/>
                <a:gd fmla="*/ 10 w 46" name="T56"/>
                <a:gd fmla="*/ 31 h 69" name="T57"/>
                <a:gd fmla="*/ 10 w 46" name="T58"/>
                <a:gd fmla="*/ 24 h 69" name="T59"/>
                <a:gd fmla="*/ 5 w 46" name="T60"/>
                <a:gd fmla="*/ 21 h 69" name="T61"/>
                <a:gd fmla="*/ 0 w 46" name="T62"/>
                <a:gd fmla="*/ 7 h 69" name="T63"/>
                <a:gd fmla="*/ 7 w 46" name="T64"/>
                <a:gd fmla="*/ 0 h 69" name="T65"/>
                <a:gd fmla="*/ 20 w 46" name="T66"/>
                <a:gd fmla="*/ 0 h 69" name="T67"/>
                <a:gd fmla="*/ 13 w 46" name="T68"/>
                <a:gd fmla="*/ 7 h 69"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69" w="46">
                  <a:moveTo>
                    <a:pt x="13" y="7"/>
                  </a:moveTo>
                  <a:cubicBezTo>
                    <a:pt x="14" y="10"/>
                    <a:pt x="20" y="6"/>
                    <a:pt x="23" y="6"/>
                  </a:cubicBezTo>
                  <a:cubicBezTo>
                    <a:pt x="24" y="8"/>
                    <a:pt x="24" y="11"/>
                    <a:pt x="24" y="14"/>
                  </a:cubicBezTo>
                  <a:cubicBezTo>
                    <a:pt x="21" y="15"/>
                    <a:pt x="18" y="16"/>
                    <a:pt x="17" y="19"/>
                  </a:cubicBezTo>
                  <a:cubicBezTo>
                    <a:pt x="18" y="21"/>
                    <a:pt x="21" y="23"/>
                    <a:pt x="26" y="23"/>
                  </a:cubicBezTo>
                  <a:cubicBezTo>
                    <a:pt x="25" y="28"/>
                    <a:pt x="31" y="26"/>
                    <a:pt x="30" y="33"/>
                  </a:cubicBezTo>
                  <a:cubicBezTo>
                    <a:pt x="30" y="34"/>
                    <a:pt x="33" y="34"/>
                    <a:pt x="33" y="35"/>
                  </a:cubicBezTo>
                  <a:cubicBezTo>
                    <a:pt x="33" y="38"/>
                    <a:pt x="37" y="36"/>
                    <a:pt x="38" y="38"/>
                  </a:cubicBezTo>
                  <a:cubicBezTo>
                    <a:pt x="38" y="40"/>
                    <a:pt x="36" y="42"/>
                    <a:pt x="35" y="44"/>
                  </a:cubicBezTo>
                  <a:cubicBezTo>
                    <a:pt x="39" y="44"/>
                    <a:pt x="42" y="44"/>
                    <a:pt x="44" y="45"/>
                  </a:cubicBezTo>
                  <a:cubicBezTo>
                    <a:pt x="42" y="47"/>
                    <a:pt x="46" y="51"/>
                    <a:pt x="44" y="54"/>
                  </a:cubicBezTo>
                  <a:cubicBezTo>
                    <a:pt x="44" y="54"/>
                    <a:pt x="41" y="53"/>
                    <a:pt x="41" y="54"/>
                  </a:cubicBezTo>
                  <a:cubicBezTo>
                    <a:pt x="41" y="55"/>
                    <a:pt x="43" y="55"/>
                    <a:pt x="44" y="55"/>
                  </a:cubicBezTo>
                  <a:cubicBezTo>
                    <a:pt x="43" y="56"/>
                    <a:pt x="41" y="56"/>
                    <a:pt x="41" y="59"/>
                  </a:cubicBezTo>
                  <a:cubicBezTo>
                    <a:pt x="39" y="60"/>
                    <a:pt x="39" y="62"/>
                    <a:pt x="37" y="62"/>
                  </a:cubicBezTo>
                  <a:cubicBezTo>
                    <a:pt x="32" y="62"/>
                    <a:pt x="29" y="60"/>
                    <a:pt x="23" y="61"/>
                  </a:cubicBezTo>
                  <a:cubicBezTo>
                    <a:pt x="20" y="63"/>
                    <a:pt x="22" y="63"/>
                    <a:pt x="17" y="62"/>
                  </a:cubicBezTo>
                  <a:cubicBezTo>
                    <a:pt x="16" y="65"/>
                    <a:pt x="7" y="69"/>
                    <a:pt x="7" y="62"/>
                  </a:cubicBezTo>
                  <a:cubicBezTo>
                    <a:pt x="9" y="63"/>
                    <a:pt x="10" y="61"/>
                    <a:pt x="10" y="61"/>
                  </a:cubicBezTo>
                  <a:cubicBezTo>
                    <a:pt x="11" y="61"/>
                    <a:pt x="12" y="62"/>
                    <a:pt x="12" y="62"/>
                  </a:cubicBezTo>
                  <a:cubicBezTo>
                    <a:pt x="13" y="61"/>
                    <a:pt x="12" y="60"/>
                    <a:pt x="13" y="59"/>
                  </a:cubicBezTo>
                  <a:cubicBezTo>
                    <a:pt x="15" y="58"/>
                    <a:pt x="18" y="59"/>
                    <a:pt x="21" y="58"/>
                  </a:cubicBezTo>
                  <a:cubicBezTo>
                    <a:pt x="20" y="51"/>
                    <a:pt x="14" y="56"/>
                    <a:pt x="10" y="54"/>
                  </a:cubicBezTo>
                  <a:cubicBezTo>
                    <a:pt x="10" y="45"/>
                    <a:pt x="10" y="45"/>
                    <a:pt x="10" y="45"/>
                  </a:cubicBezTo>
                  <a:cubicBezTo>
                    <a:pt x="13" y="46"/>
                    <a:pt x="15" y="44"/>
                    <a:pt x="13" y="44"/>
                  </a:cubicBezTo>
                  <a:cubicBezTo>
                    <a:pt x="14" y="40"/>
                    <a:pt x="16" y="45"/>
                    <a:pt x="19" y="44"/>
                  </a:cubicBezTo>
                  <a:cubicBezTo>
                    <a:pt x="21" y="44"/>
                    <a:pt x="16" y="38"/>
                    <a:pt x="20" y="35"/>
                  </a:cubicBezTo>
                  <a:cubicBezTo>
                    <a:pt x="19" y="33"/>
                    <a:pt x="15" y="34"/>
                    <a:pt x="16" y="30"/>
                  </a:cubicBezTo>
                  <a:cubicBezTo>
                    <a:pt x="15" y="31"/>
                    <a:pt x="13" y="31"/>
                    <a:pt x="10" y="31"/>
                  </a:cubicBezTo>
                  <a:cubicBezTo>
                    <a:pt x="10" y="24"/>
                    <a:pt x="10" y="24"/>
                    <a:pt x="10" y="24"/>
                  </a:cubicBezTo>
                  <a:cubicBezTo>
                    <a:pt x="10" y="22"/>
                    <a:pt x="5" y="23"/>
                    <a:pt x="5" y="21"/>
                  </a:cubicBezTo>
                  <a:cubicBezTo>
                    <a:pt x="7" y="16"/>
                    <a:pt x="6" y="8"/>
                    <a:pt x="0" y="7"/>
                  </a:cubicBezTo>
                  <a:cubicBezTo>
                    <a:pt x="2" y="5"/>
                    <a:pt x="6" y="4"/>
                    <a:pt x="7" y="0"/>
                  </a:cubicBezTo>
                  <a:cubicBezTo>
                    <a:pt x="20" y="0"/>
                    <a:pt x="20" y="0"/>
                    <a:pt x="20" y="0"/>
                  </a:cubicBezTo>
                  <a:cubicBezTo>
                    <a:pt x="17" y="2"/>
                    <a:pt x="15" y="5"/>
                    <a:pt x="13" y="7"/>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2" name="Freeform 97"/>
            <p:cNvSpPr/>
            <p:nvPr/>
          </p:nvSpPr>
          <p:spPr bwMode="auto">
            <a:xfrm>
              <a:off x="1050925" y="1738312"/>
              <a:ext cx="44450" cy="33338"/>
            </a:xfrm>
            <a:custGeom>
              <a:gdLst>
                <a:gd fmla="*/ 11 w 12" name="T0"/>
                <a:gd fmla="*/ 1 h 9" name="T1"/>
                <a:gd fmla="*/ 12 w 12" name="T2"/>
                <a:gd fmla="*/ 6 h 9" name="T3"/>
                <a:gd fmla="*/ 5 w 12" name="T4"/>
                <a:gd fmla="*/ 9 h 9" name="T5"/>
                <a:gd fmla="*/ 5 w 12" name="T6"/>
                <a:gd fmla="*/ 6 h 9" name="T7"/>
                <a:gd fmla="*/ 2 w 12" name="T8"/>
                <a:gd fmla="*/ 8 h 9" name="T9"/>
                <a:gd fmla="*/ 4 w 12" name="T10"/>
                <a:gd fmla="*/ 6 h 9" name="T11"/>
                <a:gd fmla="*/ 11 w 12" name="T12"/>
                <a:gd fmla="*/ 1 h 9" name="T13"/>
              </a:gdLst>
              <a:cxnLst>
                <a:cxn ang="0">
                  <a:pos x="T0" y="T1"/>
                </a:cxn>
                <a:cxn ang="0">
                  <a:pos x="T2" y="T3"/>
                </a:cxn>
                <a:cxn ang="0">
                  <a:pos x="T4" y="T5"/>
                </a:cxn>
                <a:cxn ang="0">
                  <a:pos x="T6" y="T7"/>
                </a:cxn>
                <a:cxn ang="0">
                  <a:pos x="T8" y="T9"/>
                </a:cxn>
                <a:cxn ang="0">
                  <a:pos x="T10" y="T11"/>
                </a:cxn>
                <a:cxn ang="0">
                  <a:pos x="T12" y="T13"/>
                </a:cxn>
              </a:cxnLst>
              <a:rect b="b" l="0" r="r" t="0"/>
              <a:pathLst>
                <a:path h="9" w="12">
                  <a:moveTo>
                    <a:pt x="11" y="1"/>
                  </a:moveTo>
                  <a:cubicBezTo>
                    <a:pt x="9" y="2"/>
                    <a:pt x="10" y="5"/>
                    <a:pt x="12" y="6"/>
                  </a:cubicBezTo>
                  <a:cubicBezTo>
                    <a:pt x="11" y="8"/>
                    <a:pt x="8" y="8"/>
                    <a:pt x="5" y="9"/>
                  </a:cubicBezTo>
                  <a:cubicBezTo>
                    <a:pt x="5" y="6"/>
                    <a:pt x="5" y="6"/>
                    <a:pt x="5" y="6"/>
                  </a:cubicBezTo>
                  <a:cubicBezTo>
                    <a:pt x="4" y="6"/>
                    <a:pt x="4" y="8"/>
                    <a:pt x="2" y="8"/>
                  </a:cubicBezTo>
                  <a:cubicBezTo>
                    <a:pt x="0" y="6"/>
                    <a:pt x="3" y="7"/>
                    <a:pt x="4" y="6"/>
                  </a:cubicBezTo>
                  <a:cubicBezTo>
                    <a:pt x="5" y="5"/>
                    <a:pt x="8" y="0"/>
                    <a:pt x="11"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3" name="Freeform 98"/>
            <p:cNvSpPr/>
            <p:nvPr/>
          </p:nvSpPr>
          <p:spPr bwMode="auto">
            <a:xfrm>
              <a:off x="7366000" y="2157412"/>
              <a:ext cx="26988" cy="30163"/>
            </a:xfrm>
            <a:custGeom>
              <a:gdLst>
                <a:gd fmla="*/ 2 w 7" name="T0"/>
                <a:gd fmla="*/ 2 h 8" name="T1"/>
                <a:gd fmla="*/ 7 w 7" name="T2"/>
                <a:gd fmla="*/ 1 h 8" name="T3"/>
                <a:gd fmla="*/ 0 w 7" name="T4"/>
                <a:gd fmla="*/ 8 h 8" name="T5"/>
                <a:gd fmla="*/ 2 w 7" name="T6"/>
                <a:gd fmla="*/ 2 h 8" name="T7"/>
              </a:gdLst>
              <a:cxnLst>
                <a:cxn ang="0">
                  <a:pos x="T0" y="T1"/>
                </a:cxn>
                <a:cxn ang="0">
                  <a:pos x="T2" y="T3"/>
                </a:cxn>
                <a:cxn ang="0">
                  <a:pos x="T4" y="T5"/>
                </a:cxn>
                <a:cxn ang="0">
                  <a:pos x="T6" y="T7"/>
                </a:cxn>
              </a:cxnLst>
              <a:rect b="b" l="0" r="r" t="0"/>
              <a:pathLst>
                <a:path h="8" w="7">
                  <a:moveTo>
                    <a:pt x="2" y="2"/>
                  </a:moveTo>
                  <a:cubicBezTo>
                    <a:pt x="3" y="0"/>
                    <a:pt x="4" y="3"/>
                    <a:pt x="7" y="1"/>
                  </a:cubicBezTo>
                  <a:cubicBezTo>
                    <a:pt x="6" y="4"/>
                    <a:pt x="6" y="8"/>
                    <a:pt x="0" y="8"/>
                  </a:cubicBezTo>
                  <a:cubicBezTo>
                    <a:pt x="0" y="6"/>
                    <a:pt x="6" y="4"/>
                    <a:pt x="2"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4" name="Freeform 99"/>
            <p:cNvSpPr/>
            <p:nvPr/>
          </p:nvSpPr>
          <p:spPr bwMode="auto">
            <a:xfrm>
              <a:off x="6702425" y="2986088"/>
              <a:ext cx="214313" cy="247650"/>
            </a:xfrm>
            <a:custGeom>
              <a:gdLst>
                <a:gd fmla="*/ 46 w 57" name="T0"/>
                <a:gd fmla="*/ 4 h 66" name="T1"/>
                <a:gd fmla="*/ 51 w 57" name="T2"/>
                <a:gd fmla="*/ 7 h 66" name="T3"/>
                <a:gd fmla="*/ 57 w 57" name="T4"/>
                <a:gd fmla="*/ 11 h 66" name="T5"/>
                <a:gd fmla="*/ 51 w 57" name="T6"/>
                <a:gd fmla="*/ 18 h 66" name="T7"/>
                <a:gd fmla="*/ 50 w 57" name="T8"/>
                <a:gd fmla="*/ 27 h 66" name="T9"/>
                <a:gd fmla="*/ 53 w 57" name="T10"/>
                <a:gd fmla="*/ 29 h 66" name="T11"/>
                <a:gd fmla="*/ 53 w 57" name="T12"/>
                <a:gd fmla="*/ 34 h 66" name="T13"/>
                <a:gd fmla="*/ 55 w 57" name="T14"/>
                <a:gd fmla="*/ 36 h 66" name="T15"/>
                <a:gd fmla="*/ 48 w 57" name="T16"/>
                <a:gd fmla="*/ 41 h 66" name="T17"/>
                <a:gd fmla="*/ 47 w 57" name="T18"/>
                <a:gd fmla="*/ 48 h 66" name="T19"/>
                <a:gd fmla="*/ 47 w 57" name="T20"/>
                <a:gd fmla="*/ 50 h 66" name="T21"/>
                <a:gd fmla="*/ 44 w 57" name="T22"/>
                <a:gd fmla="*/ 50 h 66" name="T23"/>
                <a:gd fmla="*/ 40 w 57" name="T24"/>
                <a:gd fmla="*/ 56 h 66" name="T25"/>
                <a:gd fmla="*/ 40 w 57" name="T26"/>
                <a:gd fmla="*/ 65 h 66" name="T27"/>
                <a:gd fmla="*/ 26 w 57" name="T28"/>
                <a:gd fmla="*/ 60 h 66" name="T29"/>
                <a:gd fmla="*/ 25 w 57" name="T30"/>
                <a:gd fmla="*/ 63 h 66" name="T31"/>
                <a:gd fmla="*/ 20 w 57" name="T32"/>
                <a:gd fmla="*/ 60 h 66" name="T33"/>
                <a:gd fmla="*/ 13 w 57" name="T34"/>
                <a:gd fmla="*/ 60 h 66" name="T35"/>
                <a:gd fmla="*/ 9 w 57" name="T36"/>
                <a:gd fmla="*/ 59 h 66" name="T37"/>
                <a:gd fmla="*/ 4 w 57" name="T38"/>
                <a:gd fmla="*/ 50 h 66" name="T39"/>
                <a:gd fmla="*/ 5 w 57" name="T40"/>
                <a:gd fmla="*/ 45 h 66" name="T41"/>
                <a:gd fmla="*/ 4 w 57" name="T42"/>
                <a:gd fmla="*/ 45 h 66" name="T43"/>
                <a:gd fmla="*/ 2 w 57" name="T44"/>
                <a:gd fmla="*/ 34 h 66" name="T45"/>
                <a:gd fmla="*/ 16 w 57" name="T46"/>
                <a:gd fmla="*/ 32 h 66" name="T47"/>
                <a:gd fmla="*/ 16 w 57" name="T48"/>
                <a:gd fmla="*/ 28 h 66" name="T49"/>
                <a:gd fmla="*/ 26 w 57" name="T50"/>
                <a:gd fmla="*/ 21 h 66" name="T51"/>
                <a:gd fmla="*/ 34 w 57" name="T52"/>
                <a:gd fmla="*/ 18 h 66" name="T53"/>
                <a:gd fmla="*/ 36 w 57" name="T54"/>
                <a:gd fmla="*/ 14 h 66" name="T55"/>
                <a:gd fmla="*/ 39 w 57" name="T56"/>
                <a:gd fmla="*/ 14 h 66" name="T57"/>
                <a:gd fmla="*/ 41 w 57" name="T58"/>
                <a:gd fmla="*/ 11 h 66" name="T59"/>
                <a:gd fmla="*/ 47 w 57" name="T60"/>
                <a:gd fmla="*/ 4 h 66" name="T61"/>
                <a:gd fmla="*/ 46 w 57" name="T62"/>
                <a:gd fmla="*/ 4 h 6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66" w="57">
                  <a:moveTo>
                    <a:pt x="46" y="4"/>
                  </a:moveTo>
                  <a:cubicBezTo>
                    <a:pt x="47" y="0"/>
                    <a:pt x="49" y="7"/>
                    <a:pt x="51" y="7"/>
                  </a:cubicBezTo>
                  <a:cubicBezTo>
                    <a:pt x="53" y="8"/>
                    <a:pt x="54" y="11"/>
                    <a:pt x="57" y="11"/>
                  </a:cubicBezTo>
                  <a:cubicBezTo>
                    <a:pt x="56" y="15"/>
                    <a:pt x="56" y="18"/>
                    <a:pt x="51" y="18"/>
                  </a:cubicBezTo>
                  <a:cubicBezTo>
                    <a:pt x="50" y="21"/>
                    <a:pt x="53" y="26"/>
                    <a:pt x="50" y="27"/>
                  </a:cubicBezTo>
                  <a:cubicBezTo>
                    <a:pt x="49" y="28"/>
                    <a:pt x="52" y="29"/>
                    <a:pt x="53" y="29"/>
                  </a:cubicBezTo>
                  <a:cubicBezTo>
                    <a:pt x="53" y="31"/>
                    <a:pt x="52" y="33"/>
                    <a:pt x="53" y="34"/>
                  </a:cubicBezTo>
                  <a:cubicBezTo>
                    <a:pt x="53" y="35"/>
                    <a:pt x="55" y="35"/>
                    <a:pt x="55" y="36"/>
                  </a:cubicBezTo>
                  <a:cubicBezTo>
                    <a:pt x="55" y="40"/>
                    <a:pt x="51" y="43"/>
                    <a:pt x="48" y="41"/>
                  </a:cubicBezTo>
                  <a:cubicBezTo>
                    <a:pt x="49" y="44"/>
                    <a:pt x="51" y="45"/>
                    <a:pt x="47" y="48"/>
                  </a:cubicBezTo>
                  <a:cubicBezTo>
                    <a:pt x="47" y="48"/>
                    <a:pt x="47" y="50"/>
                    <a:pt x="47" y="50"/>
                  </a:cubicBezTo>
                  <a:cubicBezTo>
                    <a:pt x="47" y="51"/>
                    <a:pt x="45" y="50"/>
                    <a:pt x="44" y="50"/>
                  </a:cubicBezTo>
                  <a:cubicBezTo>
                    <a:pt x="43" y="52"/>
                    <a:pt x="44" y="58"/>
                    <a:pt x="40" y="56"/>
                  </a:cubicBezTo>
                  <a:cubicBezTo>
                    <a:pt x="43" y="59"/>
                    <a:pt x="39" y="60"/>
                    <a:pt x="40" y="65"/>
                  </a:cubicBezTo>
                  <a:cubicBezTo>
                    <a:pt x="33" y="66"/>
                    <a:pt x="31" y="61"/>
                    <a:pt x="26" y="60"/>
                  </a:cubicBezTo>
                  <a:cubicBezTo>
                    <a:pt x="25" y="60"/>
                    <a:pt x="25" y="62"/>
                    <a:pt x="25" y="63"/>
                  </a:cubicBezTo>
                  <a:cubicBezTo>
                    <a:pt x="22" y="64"/>
                    <a:pt x="21" y="61"/>
                    <a:pt x="20" y="60"/>
                  </a:cubicBezTo>
                  <a:cubicBezTo>
                    <a:pt x="18" y="60"/>
                    <a:pt x="15" y="61"/>
                    <a:pt x="13" y="60"/>
                  </a:cubicBezTo>
                  <a:cubicBezTo>
                    <a:pt x="12" y="60"/>
                    <a:pt x="14" y="56"/>
                    <a:pt x="9" y="59"/>
                  </a:cubicBezTo>
                  <a:cubicBezTo>
                    <a:pt x="8" y="55"/>
                    <a:pt x="8" y="51"/>
                    <a:pt x="4" y="50"/>
                  </a:cubicBezTo>
                  <a:cubicBezTo>
                    <a:pt x="3" y="48"/>
                    <a:pt x="5" y="48"/>
                    <a:pt x="5" y="45"/>
                  </a:cubicBezTo>
                  <a:cubicBezTo>
                    <a:pt x="5" y="43"/>
                    <a:pt x="3" y="45"/>
                    <a:pt x="4" y="45"/>
                  </a:cubicBezTo>
                  <a:cubicBezTo>
                    <a:pt x="0" y="42"/>
                    <a:pt x="3" y="39"/>
                    <a:pt x="2" y="34"/>
                  </a:cubicBezTo>
                  <a:cubicBezTo>
                    <a:pt x="8" y="34"/>
                    <a:pt x="12" y="34"/>
                    <a:pt x="16" y="32"/>
                  </a:cubicBezTo>
                  <a:cubicBezTo>
                    <a:pt x="16" y="30"/>
                    <a:pt x="19" y="29"/>
                    <a:pt x="16" y="28"/>
                  </a:cubicBezTo>
                  <a:cubicBezTo>
                    <a:pt x="17" y="26"/>
                    <a:pt x="29" y="23"/>
                    <a:pt x="26" y="21"/>
                  </a:cubicBezTo>
                  <a:cubicBezTo>
                    <a:pt x="28" y="19"/>
                    <a:pt x="31" y="18"/>
                    <a:pt x="34" y="18"/>
                  </a:cubicBezTo>
                  <a:cubicBezTo>
                    <a:pt x="37" y="18"/>
                    <a:pt x="35" y="15"/>
                    <a:pt x="36" y="14"/>
                  </a:cubicBezTo>
                  <a:cubicBezTo>
                    <a:pt x="36" y="14"/>
                    <a:pt x="38" y="14"/>
                    <a:pt x="39" y="14"/>
                  </a:cubicBezTo>
                  <a:cubicBezTo>
                    <a:pt x="40" y="13"/>
                    <a:pt x="39" y="10"/>
                    <a:pt x="41" y="11"/>
                  </a:cubicBezTo>
                  <a:cubicBezTo>
                    <a:pt x="40" y="5"/>
                    <a:pt x="45" y="7"/>
                    <a:pt x="47" y="4"/>
                  </a:cubicBezTo>
                  <a:lnTo>
                    <a:pt x="46" y="4"/>
                  </a:lnTo>
                  <a:close/>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5" name="Freeform 100"/>
            <p:cNvSpPr/>
            <p:nvPr/>
          </p:nvSpPr>
          <p:spPr bwMode="auto">
            <a:xfrm>
              <a:off x="6919912" y="3162300"/>
              <a:ext cx="96838" cy="109538"/>
            </a:xfrm>
            <a:custGeom>
              <a:gdLst>
                <a:gd fmla="*/ 23 w 26" name="T0"/>
                <a:gd fmla="*/ 1 h 29" name="T1"/>
                <a:gd fmla="*/ 18 w 26" name="T2"/>
                <a:gd fmla="*/ 6 h 29" name="T3"/>
                <a:gd fmla="*/ 17 w 26" name="T4"/>
                <a:gd fmla="*/ 6 h 29" name="T5"/>
                <a:gd fmla="*/ 18 w 26" name="T6"/>
                <a:gd fmla="*/ 10 h 29" name="T7"/>
                <a:gd fmla="*/ 21 w 26" name="T8"/>
                <a:gd fmla="*/ 13 h 29" name="T9"/>
                <a:gd fmla="*/ 23 w 26" name="T10"/>
                <a:gd fmla="*/ 26 h 29" name="T11"/>
                <a:gd fmla="*/ 17 w 26" name="T12"/>
                <a:gd fmla="*/ 26 h 29" name="T13"/>
                <a:gd fmla="*/ 13 w 26" name="T14"/>
                <a:gd fmla="*/ 12 h 29" name="T15"/>
                <a:gd fmla="*/ 7 w 26" name="T16"/>
                <a:gd fmla="*/ 16 h 29" name="T17"/>
                <a:gd fmla="*/ 7 w 26" name="T18"/>
                <a:gd fmla="*/ 25 h 29" name="T19"/>
                <a:gd fmla="*/ 3 w 26" name="T20"/>
                <a:gd fmla="*/ 29 h 29" name="T21"/>
                <a:gd fmla="*/ 2 w 26" name="T22"/>
                <a:gd fmla="*/ 22 h 29" name="T23"/>
                <a:gd fmla="*/ 3 w 26" name="T24"/>
                <a:gd fmla="*/ 20 h 29" name="T25"/>
                <a:gd fmla="*/ 2 w 26" name="T26"/>
                <a:gd fmla="*/ 19 h 29" name="T27"/>
                <a:gd fmla="*/ 3 w 26" name="T28"/>
                <a:gd fmla="*/ 13 h 29" name="T29"/>
                <a:gd fmla="*/ 0 w 26" name="T30"/>
                <a:gd fmla="*/ 10 h 29" name="T31"/>
                <a:gd fmla="*/ 11 w 26" name="T32"/>
                <a:gd fmla="*/ 1 h 29" name="T33"/>
                <a:gd fmla="*/ 23 w 26" name="T34"/>
                <a:gd fmla="*/ 1 h 2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8" w="26">
                  <a:moveTo>
                    <a:pt x="23" y="1"/>
                  </a:moveTo>
                  <a:cubicBezTo>
                    <a:pt x="26" y="7"/>
                    <a:pt x="16" y="4"/>
                    <a:pt x="18" y="6"/>
                  </a:cubicBezTo>
                  <a:cubicBezTo>
                    <a:pt x="20" y="8"/>
                    <a:pt x="19" y="7"/>
                    <a:pt x="17" y="6"/>
                  </a:cubicBezTo>
                  <a:cubicBezTo>
                    <a:pt x="17" y="8"/>
                    <a:pt x="18" y="9"/>
                    <a:pt x="18" y="10"/>
                  </a:cubicBezTo>
                  <a:cubicBezTo>
                    <a:pt x="19" y="11"/>
                    <a:pt x="21" y="13"/>
                    <a:pt x="21" y="13"/>
                  </a:cubicBezTo>
                  <a:cubicBezTo>
                    <a:pt x="22" y="17"/>
                    <a:pt x="22" y="22"/>
                    <a:pt x="23" y="26"/>
                  </a:cubicBezTo>
                  <a:cubicBezTo>
                    <a:pt x="17" y="26"/>
                    <a:pt x="17" y="26"/>
                    <a:pt x="17" y="26"/>
                  </a:cubicBezTo>
                  <a:cubicBezTo>
                    <a:pt x="15" y="21"/>
                    <a:pt x="13" y="18"/>
                    <a:pt x="13" y="12"/>
                  </a:cubicBezTo>
                  <a:cubicBezTo>
                    <a:pt x="10" y="12"/>
                    <a:pt x="12" y="17"/>
                    <a:pt x="7" y="16"/>
                  </a:cubicBezTo>
                  <a:cubicBezTo>
                    <a:pt x="7" y="25"/>
                    <a:pt x="7" y="25"/>
                    <a:pt x="7" y="25"/>
                  </a:cubicBezTo>
                  <a:cubicBezTo>
                    <a:pt x="8" y="28"/>
                    <a:pt x="3" y="26"/>
                    <a:pt x="3" y="29"/>
                  </a:cubicBezTo>
                  <a:cubicBezTo>
                    <a:pt x="1" y="29"/>
                    <a:pt x="1" y="24"/>
                    <a:pt x="2" y="22"/>
                  </a:cubicBezTo>
                  <a:cubicBezTo>
                    <a:pt x="2" y="21"/>
                    <a:pt x="3" y="20"/>
                    <a:pt x="3" y="20"/>
                  </a:cubicBezTo>
                  <a:cubicBezTo>
                    <a:pt x="3" y="19"/>
                    <a:pt x="2" y="19"/>
                    <a:pt x="2" y="19"/>
                  </a:cubicBezTo>
                  <a:cubicBezTo>
                    <a:pt x="1" y="18"/>
                    <a:pt x="4" y="16"/>
                    <a:pt x="3" y="13"/>
                  </a:cubicBezTo>
                  <a:cubicBezTo>
                    <a:pt x="4" y="11"/>
                    <a:pt x="2" y="11"/>
                    <a:pt x="0" y="10"/>
                  </a:cubicBezTo>
                  <a:cubicBezTo>
                    <a:pt x="2" y="5"/>
                    <a:pt x="4" y="0"/>
                    <a:pt x="11" y="1"/>
                  </a:cubicBezTo>
                  <a:cubicBezTo>
                    <a:pt x="7" y="5"/>
                    <a:pt x="19" y="1"/>
                    <a:pt x="23"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6" name="Freeform 101"/>
            <p:cNvSpPr/>
            <p:nvPr/>
          </p:nvSpPr>
          <p:spPr bwMode="auto">
            <a:xfrm>
              <a:off x="6630987" y="3271838"/>
              <a:ext cx="225425" cy="63500"/>
            </a:xfrm>
            <a:custGeom>
              <a:gdLst>
                <a:gd fmla="*/ 1 w 60" name="T0"/>
                <a:gd fmla="*/ 5 h 17" name="T1"/>
                <a:gd fmla="*/ 7 w 60" name="T2"/>
                <a:gd fmla="*/ 1 h 17" name="T3"/>
                <a:gd fmla="*/ 10 w 60" name="T4"/>
                <a:gd fmla="*/ 4 h 17" name="T5"/>
                <a:gd fmla="*/ 13 w 60" name="T6"/>
                <a:gd fmla="*/ 5 h 17" name="T7"/>
                <a:gd fmla="*/ 27 w 60" name="T8"/>
                <a:gd fmla="*/ 8 h 17" name="T9"/>
                <a:gd fmla="*/ 41 w 60" name="T10"/>
                <a:gd fmla="*/ 7 h 17" name="T11"/>
                <a:gd fmla="*/ 44 w 60" name="T12"/>
                <a:gd fmla="*/ 10 h 17" name="T13"/>
                <a:gd fmla="*/ 48 w 60" name="T14"/>
                <a:gd fmla="*/ 11 h 17" name="T15"/>
                <a:gd fmla="*/ 55 w 60" name="T16"/>
                <a:gd fmla="*/ 11 h 17" name="T17"/>
                <a:gd fmla="*/ 56 w 60" name="T18"/>
                <a:gd fmla="*/ 15 h 17" name="T19"/>
                <a:gd fmla="*/ 53 w 60" name="T20"/>
                <a:gd fmla="*/ 15 h 17" name="T21"/>
                <a:gd fmla="*/ 25 w 60" name="T22"/>
                <a:gd fmla="*/ 11 h 17" name="T23"/>
                <a:gd fmla="*/ 18 w 60" name="T24"/>
                <a:gd fmla="*/ 11 h 17" name="T25"/>
                <a:gd fmla="*/ 8 w 60" name="T26"/>
                <a:gd fmla="*/ 8 h 17" name="T27"/>
                <a:gd fmla="*/ 1 w 60" name="T28"/>
                <a:gd fmla="*/ 5 h 17"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7" w="60">
                  <a:moveTo>
                    <a:pt x="1" y="5"/>
                  </a:moveTo>
                  <a:cubicBezTo>
                    <a:pt x="0" y="1"/>
                    <a:pt x="6" y="3"/>
                    <a:pt x="7" y="1"/>
                  </a:cubicBezTo>
                  <a:cubicBezTo>
                    <a:pt x="10" y="0"/>
                    <a:pt x="9" y="3"/>
                    <a:pt x="10" y="4"/>
                  </a:cubicBezTo>
                  <a:cubicBezTo>
                    <a:pt x="11" y="5"/>
                    <a:pt x="13" y="4"/>
                    <a:pt x="13" y="5"/>
                  </a:cubicBezTo>
                  <a:cubicBezTo>
                    <a:pt x="19" y="3"/>
                    <a:pt x="21" y="4"/>
                    <a:pt x="27" y="8"/>
                  </a:cubicBezTo>
                  <a:cubicBezTo>
                    <a:pt x="32" y="5"/>
                    <a:pt x="34" y="7"/>
                    <a:pt x="41" y="7"/>
                  </a:cubicBezTo>
                  <a:cubicBezTo>
                    <a:pt x="43" y="6"/>
                    <a:pt x="43" y="8"/>
                    <a:pt x="44" y="10"/>
                  </a:cubicBezTo>
                  <a:cubicBezTo>
                    <a:pt x="46" y="9"/>
                    <a:pt x="48" y="9"/>
                    <a:pt x="48" y="11"/>
                  </a:cubicBezTo>
                  <a:cubicBezTo>
                    <a:pt x="51" y="9"/>
                    <a:pt x="55" y="14"/>
                    <a:pt x="55" y="11"/>
                  </a:cubicBezTo>
                  <a:cubicBezTo>
                    <a:pt x="60" y="11"/>
                    <a:pt x="52" y="16"/>
                    <a:pt x="56" y="15"/>
                  </a:cubicBezTo>
                  <a:cubicBezTo>
                    <a:pt x="56" y="17"/>
                    <a:pt x="55" y="15"/>
                    <a:pt x="53" y="15"/>
                  </a:cubicBezTo>
                  <a:cubicBezTo>
                    <a:pt x="43" y="17"/>
                    <a:pt x="34" y="13"/>
                    <a:pt x="25" y="11"/>
                  </a:cubicBezTo>
                  <a:cubicBezTo>
                    <a:pt x="23" y="11"/>
                    <a:pt x="21" y="11"/>
                    <a:pt x="18" y="11"/>
                  </a:cubicBezTo>
                  <a:cubicBezTo>
                    <a:pt x="15" y="10"/>
                    <a:pt x="12" y="9"/>
                    <a:pt x="8" y="8"/>
                  </a:cubicBezTo>
                  <a:cubicBezTo>
                    <a:pt x="6" y="7"/>
                    <a:pt x="2" y="8"/>
                    <a:pt x="1" y="5"/>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7" name="Freeform 102"/>
            <p:cNvSpPr/>
            <p:nvPr/>
          </p:nvSpPr>
          <p:spPr bwMode="auto">
            <a:xfrm>
              <a:off x="6931025" y="3346450"/>
              <a:ext cx="30163" cy="15875"/>
            </a:xfrm>
            <a:custGeom>
              <a:gdLst>
                <a:gd fmla="*/ 3 w 8" name="T0"/>
                <a:gd fmla="*/ 2 h 4" name="T1"/>
                <a:gd fmla="*/ 8 w 8" name="T2"/>
                <a:gd fmla="*/ 4 h 4" name="T3"/>
                <a:gd fmla="*/ 3 w 8" name="T4"/>
                <a:gd fmla="*/ 4 h 4" name="T5"/>
                <a:gd fmla="*/ 1 w 8" name="T6"/>
                <a:gd fmla="*/ 2 h 4" name="T7"/>
                <a:gd fmla="*/ 3 w 8" name="T8"/>
                <a:gd fmla="*/ 2 h 4" name="T9"/>
              </a:gdLst>
              <a:cxnLst>
                <a:cxn ang="0">
                  <a:pos x="T0" y="T1"/>
                </a:cxn>
                <a:cxn ang="0">
                  <a:pos x="T2" y="T3"/>
                </a:cxn>
                <a:cxn ang="0">
                  <a:pos x="T4" y="T5"/>
                </a:cxn>
                <a:cxn ang="0">
                  <a:pos x="T6" y="T7"/>
                </a:cxn>
                <a:cxn ang="0">
                  <a:pos x="T8" y="T9"/>
                </a:cxn>
              </a:cxnLst>
              <a:rect b="b" l="0" r="r" t="0"/>
              <a:pathLst>
                <a:path h="4" w="8">
                  <a:moveTo>
                    <a:pt x="3" y="2"/>
                  </a:moveTo>
                  <a:cubicBezTo>
                    <a:pt x="5" y="2"/>
                    <a:pt x="8" y="2"/>
                    <a:pt x="8" y="4"/>
                  </a:cubicBezTo>
                  <a:cubicBezTo>
                    <a:pt x="3" y="4"/>
                    <a:pt x="3" y="4"/>
                    <a:pt x="3" y="4"/>
                  </a:cubicBezTo>
                  <a:cubicBezTo>
                    <a:pt x="3" y="2"/>
                    <a:pt x="2" y="3"/>
                    <a:pt x="1" y="2"/>
                  </a:cubicBezTo>
                  <a:cubicBezTo>
                    <a:pt x="0" y="0"/>
                    <a:pt x="2" y="1"/>
                    <a:pt x="3"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8" name="Freeform 103"/>
            <p:cNvSpPr/>
            <p:nvPr/>
          </p:nvSpPr>
          <p:spPr bwMode="auto">
            <a:xfrm>
              <a:off x="7932737" y="4070350"/>
              <a:ext cx="165100" cy="165100"/>
            </a:xfrm>
            <a:custGeom>
              <a:gdLst>
                <a:gd fmla="*/ 1 w 44" name="T0"/>
                <a:gd fmla="*/ 38 h 44" name="T1"/>
                <a:gd fmla="*/ 4 w 44" name="T2"/>
                <a:gd fmla="*/ 32 h 44" name="T3"/>
                <a:gd fmla="*/ 7 w 44" name="T4"/>
                <a:gd fmla="*/ 31 h 44" name="T5"/>
                <a:gd fmla="*/ 7 w 44" name="T6"/>
                <a:gd fmla="*/ 28 h 44" name="T7"/>
                <a:gd fmla="*/ 9 w 44" name="T8"/>
                <a:gd fmla="*/ 28 h 44" name="T9"/>
                <a:gd fmla="*/ 11 w 44" name="T10"/>
                <a:gd fmla="*/ 25 h 44" name="T11"/>
                <a:gd fmla="*/ 16 w 44" name="T12"/>
                <a:gd fmla="*/ 24 h 44" name="T13"/>
                <a:gd fmla="*/ 19 w 44" name="T14"/>
                <a:gd fmla="*/ 21 h 44" name="T15"/>
                <a:gd fmla="*/ 22 w 44" name="T16"/>
                <a:gd fmla="*/ 17 h 44" name="T17"/>
                <a:gd fmla="*/ 25 w 44" name="T18"/>
                <a:gd fmla="*/ 14 h 44" name="T19"/>
                <a:gd fmla="*/ 29 w 44" name="T20"/>
                <a:gd fmla="*/ 15 h 44" name="T21"/>
                <a:gd fmla="*/ 28 w 44" name="T22"/>
                <a:gd fmla="*/ 10 h 44" name="T23"/>
                <a:gd fmla="*/ 33 w 44" name="T24"/>
                <a:gd fmla="*/ 3 h 44" name="T25"/>
                <a:gd fmla="*/ 37 w 44" name="T26"/>
                <a:gd fmla="*/ 0 h 44" name="T27"/>
                <a:gd fmla="*/ 42 w 44" name="T28"/>
                <a:gd fmla="*/ 3 h 44" name="T29"/>
                <a:gd fmla="*/ 43 w 44" name="T30"/>
                <a:gd fmla="*/ 10 h 44" name="T31"/>
                <a:gd fmla="*/ 42 w 44" name="T32"/>
                <a:gd fmla="*/ 14 h 44" name="T33"/>
                <a:gd fmla="*/ 39 w 44" name="T34"/>
                <a:gd fmla="*/ 14 h 44" name="T35"/>
                <a:gd fmla="*/ 37 w 44" name="T36"/>
                <a:gd fmla="*/ 21 h 44" name="T37"/>
                <a:gd fmla="*/ 32 w 44" name="T38"/>
                <a:gd fmla="*/ 22 h 44" name="T39"/>
                <a:gd fmla="*/ 28 w 44" name="T40"/>
                <a:gd fmla="*/ 32 h 44" name="T41"/>
                <a:gd fmla="*/ 25 w 44" name="T42"/>
                <a:gd fmla="*/ 38 h 44" name="T43"/>
                <a:gd fmla="*/ 22 w 44" name="T44"/>
                <a:gd fmla="*/ 41 h 44" name="T45"/>
                <a:gd fmla="*/ 11 w 44" name="T46"/>
                <a:gd fmla="*/ 36 h 44" name="T47"/>
                <a:gd fmla="*/ 5 w 44" name="T48"/>
                <a:gd fmla="*/ 38 h 44" name="T49"/>
                <a:gd fmla="*/ 4 w 44" name="T50"/>
                <a:gd fmla="*/ 35 h 44" name="T51"/>
                <a:gd fmla="*/ 1 w 44" name="T52"/>
                <a:gd fmla="*/ 38 h 4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44" w="44">
                  <a:moveTo>
                    <a:pt x="1" y="38"/>
                  </a:moveTo>
                  <a:cubicBezTo>
                    <a:pt x="0" y="36"/>
                    <a:pt x="3" y="34"/>
                    <a:pt x="4" y="32"/>
                  </a:cubicBezTo>
                  <a:cubicBezTo>
                    <a:pt x="4" y="32"/>
                    <a:pt x="6" y="31"/>
                    <a:pt x="7" y="31"/>
                  </a:cubicBezTo>
                  <a:cubicBezTo>
                    <a:pt x="7" y="30"/>
                    <a:pt x="6" y="28"/>
                    <a:pt x="7" y="28"/>
                  </a:cubicBezTo>
                  <a:cubicBezTo>
                    <a:pt x="7" y="28"/>
                    <a:pt x="9" y="28"/>
                    <a:pt x="9" y="28"/>
                  </a:cubicBezTo>
                  <a:cubicBezTo>
                    <a:pt x="10" y="28"/>
                    <a:pt x="10" y="25"/>
                    <a:pt x="11" y="25"/>
                  </a:cubicBezTo>
                  <a:cubicBezTo>
                    <a:pt x="13" y="24"/>
                    <a:pt x="16" y="26"/>
                    <a:pt x="16" y="24"/>
                  </a:cubicBezTo>
                  <a:cubicBezTo>
                    <a:pt x="17" y="21"/>
                    <a:pt x="16" y="22"/>
                    <a:pt x="19" y="21"/>
                  </a:cubicBezTo>
                  <a:cubicBezTo>
                    <a:pt x="22" y="21"/>
                    <a:pt x="21" y="19"/>
                    <a:pt x="22" y="17"/>
                  </a:cubicBezTo>
                  <a:cubicBezTo>
                    <a:pt x="22" y="17"/>
                    <a:pt x="26" y="20"/>
                    <a:pt x="25" y="14"/>
                  </a:cubicBezTo>
                  <a:cubicBezTo>
                    <a:pt x="27" y="14"/>
                    <a:pt x="27" y="15"/>
                    <a:pt x="29" y="15"/>
                  </a:cubicBezTo>
                  <a:cubicBezTo>
                    <a:pt x="29" y="13"/>
                    <a:pt x="27" y="12"/>
                    <a:pt x="28" y="10"/>
                  </a:cubicBezTo>
                  <a:cubicBezTo>
                    <a:pt x="33" y="11"/>
                    <a:pt x="32" y="5"/>
                    <a:pt x="33" y="3"/>
                  </a:cubicBezTo>
                  <a:cubicBezTo>
                    <a:pt x="34" y="2"/>
                    <a:pt x="38" y="3"/>
                    <a:pt x="37" y="0"/>
                  </a:cubicBezTo>
                  <a:cubicBezTo>
                    <a:pt x="39" y="1"/>
                    <a:pt x="39" y="3"/>
                    <a:pt x="42" y="3"/>
                  </a:cubicBezTo>
                  <a:cubicBezTo>
                    <a:pt x="40" y="7"/>
                    <a:pt x="44" y="6"/>
                    <a:pt x="43" y="10"/>
                  </a:cubicBezTo>
                  <a:cubicBezTo>
                    <a:pt x="41" y="10"/>
                    <a:pt x="42" y="13"/>
                    <a:pt x="42" y="14"/>
                  </a:cubicBezTo>
                  <a:cubicBezTo>
                    <a:pt x="41" y="14"/>
                    <a:pt x="39" y="14"/>
                    <a:pt x="39" y="14"/>
                  </a:cubicBezTo>
                  <a:cubicBezTo>
                    <a:pt x="38" y="15"/>
                    <a:pt x="38" y="18"/>
                    <a:pt x="37" y="21"/>
                  </a:cubicBezTo>
                  <a:cubicBezTo>
                    <a:pt x="35" y="23"/>
                    <a:pt x="35" y="20"/>
                    <a:pt x="32" y="22"/>
                  </a:cubicBezTo>
                  <a:cubicBezTo>
                    <a:pt x="28" y="24"/>
                    <a:pt x="29" y="29"/>
                    <a:pt x="28" y="32"/>
                  </a:cubicBezTo>
                  <a:cubicBezTo>
                    <a:pt x="27" y="33"/>
                    <a:pt x="23" y="33"/>
                    <a:pt x="25" y="38"/>
                  </a:cubicBezTo>
                  <a:cubicBezTo>
                    <a:pt x="22" y="37"/>
                    <a:pt x="22" y="39"/>
                    <a:pt x="22" y="41"/>
                  </a:cubicBezTo>
                  <a:cubicBezTo>
                    <a:pt x="19" y="37"/>
                    <a:pt x="11" y="44"/>
                    <a:pt x="11" y="36"/>
                  </a:cubicBezTo>
                  <a:cubicBezTo>
                    <a:pt x="10" y="37"/>
                    <a:pt x="7" y="39"/>
                    <a:pt x="5" y="38"/>
                  </a:cubicBezTo>
                  <a:cubicBezTo>
                    <a:pt x="5" y="38"/>
                    <a:pt x="4" y="35"/>
                    <a:pt x="4" y="35"/>
                  </a:cubicBezTo>
                  <a:cubicBezTo>
                    <a:pt x="1" y="35"/>
                    <a:pt x="7" y="40"/>
                    <a:pt x="1" y="38"/>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99" name="Freeform 104"/>
            <p:cNvSpPr/>
            <p:nvPr/>
          </p:nvSpPr>
          <p:spPr bwMode="auto">
            <a:xfrm>
              <a:off x="2303462" y="830262"/>
              <a:ext cx="228600" cy="168275"/>
            </a:xfrm>
            <a:custGeom>
              <a:gdLst>
                <a:gd fmla="*/ 16 w 61" name="T0"/>
                <a:gd fmla="*/ 0 h 45" name="T1"/>
                <a:gd fmla="*/ 23 w 61" name="T2"/>
                <a:gd fmla="*/ 5 h 45" name="T3"/>
                <a:gd fmla="*/ 28 w 61" name="T4"/>
                <a:gd fmla="*/ 7 h 45" name="T5"/>
                <a:gd fmla="*/ 30 w 61" name="T6"/>
                <a:gd fmla="*/ 7 h 45" name="T7"/>
                <a:gd fmla="*/ 32 w 61" name="T8"/>
                <a:gd fmla="*/ 8 h 45" name="T9"/>
                <a:gd fmla="*/ 36 w 61" name="T10"/>
                <a:gd fmla="*/ 11 h 45" name="T11"/>
                <a:gd fmla="*/ 40 w 61" name="T12"/>
                <a:gd fmla="*/ 11 h 45" name="T13"/>
                <a:gd fmla="*/ 49 w 61" name="T14"/>
                <a:gd fmla="*/ 14 h 45" name="T15"/>
                <a:gd fmla="*/ 49 w 61" name="T16"/>
                <a:gd fmla="*/ 18 h 45" name="T17"/>
                <a:gd fmla="*/ 53 w 61" name="T18"/>
                <a:gd fmla="*/ 18 h 45" name="T19"/>
                <a:gd fmla="*/ 53 w 61" name="T20"/>
                <a:gd fmla="*/ 21 h 45" name="T21"/>
                <a:gd fmla="*/ 61 w 61" name="T22"/>
                <a:gd fmla="*/ 26 h 45" name="T23"/>
                <a:gd fmla="*/ 60 w 61" name="T24"/>
                <a:gd fmla="*/ 31 h 45" name="T25"/>
                <a:gd fmla="*/ 57 w 61" name="T26"/>
                <a:gd fmla="*/ 29 h 45" name="T27"/>
                <a:gd fmla="*/ 50 w 61" name="T28"/>
                <a:gd fmla="*/ 33 h 45" name="T29"/>
                <a:gd fmla="*/ 49 w 61" name="T30"/>
                <a:gd fmla="*/ 36 h 45" name="T31"/>
                <a:gd fmla="*/ 46 w 61" name="T32"/>
                <a:gd fmla="*/ 39 h 45" name="T33"/>
                <a:gd fmla="*/ 37 w 61" name="T34"/>
                <a:gd fmla="*/ 39 h 45" name="T35"/>
                <a:gd fmla="*/ 37 w 61" name="T36"/>
                <a:gd fmla="*/ 41 h 45" name="T37"/>
                <a:gd fmla="*/ 32 w 61" name="T38"/>
                <a:gd fmla="*/ 42 h 45" name="T39"/>
                <a:gd fmla="*/ 30 w 61" name="T40"/>
                <a:gd fmla="*/ 39 h 45" name="T41"/>
                <a:gd fmla="*/ 22 w 61" name="T42"/>
                <a:gd fmla="*/ 39 h 45" name="T43"/>
                <a:gd fmla="*/ 19 w 61" name="T44"/>
                <a:gd fmla="*/ 36 h 45" name="T45"/>
                <a:gd fmla="*/ 23 w 61" name="T46"/>
                <a:gd fmla="*/ 33 h 45" name="T47"/>
                <a:gd fmla="*/ 16 w 61" name="T48"/>
                <a:gd fmla="*/ 32 h 45" name="T49"/>
                <a:gd fmla="*/ 21 w 61" name="T50"/>
                <a:gd fmla="*/ 29 h 45" name="T51"/>
                <a:gd fmla="*/ 23 w 61" name="T52"/>
                <a:gd fmla="*/ 26 h 45" name="T53"/>
                <a:gd fmla="*/ 28 w 61" name="T54"/>
                <a:gd fmla="*/ 28 h 45" name="T55"/>
                <a:gd fmla="*/ 26 w 61" name="T56"/>
                <a:gd fmla="*/ 24 h 45" name="T57"/>
                <a:gd fmla="*/ 14 w 61" name="T58"/>
                <a:gd fmla="*/ 26 h 45" name="T59"/>
                <a:gd fmla="*/ 9 w 61" name="T60"/>
                <a:gd fmla="*/ 25 h 45" name="T61"/>
                <a:gd fmla="*/ 7 w 61" name="T62"/>
                <a:gd fmla="*/ 22 h 45" name="T63"/>
                <a:gd fmla="*/ 1 w 61" name="T64"/>
                <a:gd fmla="*/ 19 h 45" name="T65"/>
                <a:gd fmla="*/ 0 w 61" name="T66"/>
                <a:gd fmla="*/ 15 h 45" name="T67"/>
                <a:gd fmla="*/ 4 w 61" name="T68"/>
                <a:gd fmla="*/ 12 h 45" name="T69"/>
                <a:gd fmla="*/ 7 w 61" name="T70"/>
                <a:gd fmla="*/ 10 h 45" name="T71"/>
                <a:gd fmla="*/ 8 w 61" name="T72"/>
                <a:gd fmla="*/ 5 h 45" name="T73"/>
                <a:gd fmla="*/ 11 w 61" name="T74"/>
                <a:gd fmla="*/ 5 h 45" name="T75"/>
                <a:gd fmla="*/ 14 w 61" name="T76"/>
                <a:gd fmla="*/ 3 h 45" name="T77"/>
                <a:gd fmla="*/ 16 w 61" name="T78"/>
                <a:gd fmla="*/ 0 h 4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45" w="61">
                  <a:moveTo>
                    <a:pt x="16" y="0"/>
                  </a:moveTo>
                  <a:cubicBezTo>
                    <a:pt x="18" y="2"/>
                    <a:pt x="22" y="2"/>
                    <a:pt x="23" y="5"/>
                  </a:cubicBezTo>
                  <a:cubicBezTo>
                    <a:pt x="26" y="4"/>
                    <a:pt x="27" y="6"/>
                    <a:pt x="28" y="7"/>
                  </a:cubicBezTo>
                  <a:cubicBezTo>
                    <a:pt x="28" y="7"/>
                    <a:pt x="30" y="6"/>
                    <a:pt x="30" y="7"/>
                  </a:cubicBezTo>
                  <a:cubicBezTo>
                    <a:pt x="31" y="7"/>
                    <a:pt x="31" y="9"/>
                    <a:pt x="32" y="8"/>
                  </a:cubicBezTo>
                  <a:cubicBezTo>
                    <a:pt x="34" y="6"/>
                    <a:pt x="33" y="9"/>
                    <a:pt x="36" y="11"/>
                  </a:cubicBezTo>
                  <a:cubicBezTo>
                    <a:pt x="37" y="12"/>
                    <a:pt x="39" y="11"/>
                    <a:pt x="40" y="11"/>
                  </a:cubicBezTo>
                  <a:cubicBezTo>
                    <a:pt x="41" y="11"/>
                    <a:pt x="43" y="16"/>
                    <a:pt x="49" y="14"/>
                  </a:cubicBezTo>
                  <a:cubicBezTo>
                    <a:pt x="49" y="18"/>
                    <a:pt x="49" y="18"/>
                    <a:pt x="49" y="18"/>
                  </a:cubicBezTo>
                  <a:cubicBezTo>
                    <a:pt x="50" y="19"/>
                    <a:pt x="52" y="17"/>
                    <a:pt x="53" y="18"/>
                  </a:cubicBezTo>
                  <a:cubicBezTo>
                    <a:pt x="53" y="18"/>
                    <a:pt x="52" y="20"/>
                    <a:pt x="53" y="21"/>
                  </a:cubicBezTo>
                  <a:cubicBezTo>
                    <a:pt x="55" y="23"/>
                    <a:pt x="58" y="24"/>
                    <a:pt x="61" y="26"/>
                  </a:cubicBezTo>
                  <a:cubicBezTo>
                    <a:pt x="61" y="28"/>
                    <a:pt x="61" y="30"/>
                    <a:pt x="60" y="31"/>
                  </a:cubicBezTo>
                  <a:cubicBezTo>
                    <a:pt x="58" y="31"/>
                    <a:pt x="57" y="29"/>
                    <a:pt x="57" y="29"/>
                  </a:cubicBezTo>
                  <a:cubicBezTo>
                    <a:pt x="54" y="30"/>
                    <a:pt x="53" y="33"/>
                    <a:pt x="50" y="33"/>
                  </a:cubicBezTo>
                  <a:cubicBezTo>
                    <a:pt x="49" y="34"/>
                    <a:pt x="49" y="35"/>
                    <a:pt x="49" y="36"/>
                  </a:cubicBezTo>
                  <a:cubicBezTo>
                    <a:pt x="46" y="36"/>
                    <a:pt x="46" y="37"/>
                    <a:pt x="46" y="39"/>
                  </a:cubicBezTo>
                  <a:cubicBezTo>
                    <a:pt x="41" y="40"/>
                    <a:pt x="40" y="36"/>
                    <a:pt x="37" y="39"/>
                  </a:cubicBezTo>
                  <a:cubicBezTo>
                    <a:pt x="36" y="39"/>
                    <a:pt x="37" y="41"/>
                    <a:pt x="37" y="41"/>
                  </a:cubicBezTo>
                  <a:cubicBezTo>
                    <a:pt x="37" y="45"/>
                    <a:pt x="32" y="37"/>
                    <a:pt x="32" y="42"/>
                  </a:cubicBezTo>
                  <a:cubicBezTo>
                    <a:pt x="30" y="42"/>
                    <a:pt x="31" y="40"/>
                    <a:pt x="30" y="39"/>
                  </a:cubicBezTo>
                  <a:cubicBezTo>
                    <a:pt x="27" y="42"/>
                    <a:pt x="26" y="38"/>
                    <a:pt x="22" y="39"/>
                  </a:cubicBezTo>
                  <a:cubicBezTo>
                    <a:pt x="22" y="37"/>
                    <a:pt x="21" y="36"/>
                    <a:pt x="19" y="36"/>
                  </a:cubicBezTo>
                  <a:cubicBezTo>
                    <a:pt x="19" y="34"/>
                    <a:pt x="23" y="36"/>
                    <a:pt x="23" y="33"/>
                  </a:cubicBezTo>
                  <a:cubicBezTo>
                    <a:pt x="24" y="30"/>
                    <a:pt x="18" y="33"/>
                    <a:pt x="16" y="32"/>
                  </a:cubicBezTo>
                  <a:cubicBezTo>
                    <a:pt x="15" y="28"/>
                    <a:pt x="19" y="30"/>
                    <a:pt x="21" y="29"/>
                  </a:cubicBezTo>
                  <a:cubicBezTo>
                    <a:pt x="21" y="29"/>
                    <a:pt x="23" y="26"/>
                    <a:pt x="23" y="26"/>
                  </a:cubicBezTo>
                  <a:cubicBezTo>
                    <a:pt x="24" y="26"/>
                    <a:pt x="26" y="29"/>
                    <a:pt x="28" y="28"/>
                  </a:cubicBezTo>
                  <a:cubicBezTo>
                    <a:pt x="28" y="26"/>
                    <a:pt x="26" y="25"/>
                    <a:pt x="26" y="24"/>
                  </a:cubicBezTo>
                  <a:cubicBezTo>
                    <a:pt x="25" y="25"/>
                    <a:pt x="16" y="24"/>
                    <a:pt x="14" y="26"/>
                  </a:cubicBezTo>
                  <a:cubicBezTo>
                    <a:pt x="11" y="29"/>
                    <a:pt x="13" y="26"/>
                    <a:pt x="9" y="25"/>
                  </a:cubicBezTo>
                  <a:cubicBezTo>
                    <a:pt x="5" y="24"/>
                    <a:pt x="2" y="26"/>
                    <a:pt x="7" y="22"/>
                  </a:cubicBezTo>
                  <a:cubicBezTo>
                    <a:pt x="6" y="20"/>
                    <a:pt x="2" y="21"/>
                    <a:pt x="1" y="19"/>
                  </a:cubicBezTo>
                  <a:cubicBezTo>
                    <a:pt x="3" y="17"/>
                    <a:pt x="6" y="13"/>
                    <a:pt x="0" y="15"/>
                  </a:cubicBezTo>
                  <a:cubicBezTo>
                    <a:pt x="0" y="14"/>
                    <a:pt x="1" y="12"/>
                    <a:pt x="4" y="12"/>
                  </a:cubicBezTo>
                  <a:cubicBezTo>
                    <a:pt x="5" y="12"/>
                    <a:pt x="5" y="10"/>
                    <a:pt x="7" y="10"/>
                  </a:cubicBezTo>
                  <a:cubicBezTo>
                    <a:pt x="9" y="10"/>
                    <a:pt x="7" y="7"/>
                    <a:pt x="8" y="5"/>
                  </a:cubicBezTo>
                  <a:cubicBezTo>
                    <a:pt x="8" y="5"/>
                    <a:pt x="10" y="6"/>
                    <a:pt x="11" y="5"/>
                  </a:cubicBezTo>
                  <a:cubicBezTo>
                    <a:pt x="12" y="5"/>
                    <a:pt x="12" y="3"/>
                    <a:pt x="14" y="3"/>
                  </a:cubicBezTo>
                  <a:cubicBezTo>
                    <a:pt x="14" y="1"/>
                    <a:pt x="16" y="2"/>
                    <a:pt x="16"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0" name="Freeform 105"/>
            <p:cNvSpPr/>
            <p:nvPr/>
          </p:nvSpPr>
          <p:spPr bwMode="auto">
            <a:xfrm>
              <a:off x="4598987" y="893762"/>
              <a:ext cx="306388" cy="153988"/>
            </a:xfrm>
            <a:custGeom>
              <a:gdLst>
                <a:gd fmla="*/ 29 w 82" name="T0"/>
                <a:gd fmla="*/ 28 h 41" name="T1"/>
                <a:gd fmla="*/ 26 w 82" name="T2"/>
                <a:gd fmla="*/ 29 h 41" name="T3"/>
                <a:gd fmla="*/ 19 w 82" name="T4"/>
                <a:gd fmla="*/ 28 h 41" name="T5"/>
                <a:gd fmla="*/ 23 w 82" name="T6"/>
                <a:gd fmla="*/ 25 h 41" name="T7"/>
                <a:gd fmla="*/ 31 w 82" name="T8"/>
                <a:gd fmla="*/ 19 h 41" name="T9"/>
                <a:gd fmla="*/ 29 w 82" name="T10"/>
                <a:gd fmla="*/ 15 h 41" name="T11"/>
                <a:gd fmla="*/ 22 w 82" name="T12"/>
                <a:gd fmla="*/ 15 h 41" name="T13"/>
                <a:gd fmla="*/ 15 w 82" name="T14"/>
                <a:gd fmla="*/ 21 h 41" name="T15"/>
                <a:gd fmla="*/ 5 w 82" name="T16"/>
                <a:gd fmla="*/ 19 h 41" name="T17"/>
                <a:gd fmla="*/ 6 w 82" name="T18"/>
                <a:gd fmla="*/ 9 h 41" name="T19"/>
                <a:gd fmla="*/ 3 w 82" name="T20"/>
                <a:gd fmla="*/ 11 h 41" name="T21"/>
                <a:gd fmla="*/ 2 w 82" name="T22"/>
                <a:gd fmla="*/ 4 h 41" name="T23"/>
                <a:gd fmla="*/ 5 w 82" name="T24"/>
                <a:gd fmla="*/ 5 h 41" name="T25"/>
                <a:gd fmla="*/ 13 w 82" name="T26"/>
                <a:gd fmla="*/ 2 h 41" name="T27"/>
                <a:gd fmla="*/ 15 w 82" name="T28"/>
                <a:gd fmla="*/ 7 h 41" name="T29"/>
                <a:gd fmla="*/ 26 w 82" name="T30"/>
                <a:gd fmla="*/ 8 h 41" name="T31"/>
                <a:gd fmla="*/ 30 w 82" name="T32"/>
                <a:gd fmla="*/ 2 h 41" name="T33"/>
                <a:gd fmla="*/ 44 w 82" name="T34"/>
                <a:gd fmla="*/ 4 h 41" name="T35"/>
                <a:gd fmla="*/ 45 w 82" name="T36"/>
                <a:gd fmla="*/ 4 h 41" name="T37"/>
                <a:gd fmla="*/ 51 w 82" name="T38"/>
                <a:gd fmla="*/ 8 h 41" name="T39"/>
                <a:gd fmla="*/ 50 w 82" name="T40"/>
                <a:gd fmla="*/ 11 h 41" name="T41"/>
                <a:gd fmla="*/ 57 w 82" name="T42"/>
                <a:gd fmla="*/ 9 h 41" name="T43"/>
                <a:gd fmla="*/ 65 w 82" name="T44"/>
                <a:gd fmla="*/ 12 h 41" name="T45"/>
                <a:gd fmla="*/ 67 w 82" name="T46"/>
                <a:gd fmla="*/ 15 h 41" name="T47"/>
                <a:gd fmla="*/ 68 w 82" name="T48"/>
                <a:gd fmla="*/ 16 h 41" name="T49"/>
                <a:gd fmla="*/ 69 w 82" name="T50"/>
                <a:gd fmla="*/ 19 h 41" name="T51"/>
                <a:gd fmla="*/ 72 w 82" name="T52"/>
                <a:gd fmla="*/ 19 h 41" name="T53"/>
                <a:gd fmla="*/ 72 w 82" name="T54"/>
                <a:gd fmla="*/ 22 h 41" name="T55"/>
                <a:gd fmla="*/ 75 w 82" name="T56"/>
                <a:gd fmla="*/ 22 h 41" name="T57"/>
                <a:gd fmla="*/ 76 w 82" name="T58"/>
                <a:gd fmla="*/ 26 h 41" name="T59"/>
                <a:gd fmla="*/ 81 w 82" name="T60"/>
                <a:gd fmla="*/ 26 h 41" name="T61"/>
                <a:gd fmla="*/ 76 w 82" name="T62"/>
                <a:gd fmla="*/ 29 h 41" name="T63"/>
                <a:gd fmla="*/ 76 w 82" name="T64"/>
                <a:gd fmla="*/ 30 h 41" name="T65"/>
                <a:gd fmla="*/ 62 w 82" name="T66"/>
                <a:gd fmla="*/ 30 h 41" name="T67"/>
                <a:gd fmla="*/ 62 w 82" name="T68"/>
                <a:gd fmla="*/ 22 h 41" name="T69"/>
                <a:gd fmla="*/ 48 w 82" name="T70"/>
                <a:gd fmla="*/ 21 h 41" name="T71"/>
                <a:gd fmla="*/ 47 w 82" name="T72"/>
                <a:gd fmla="*/ 25 h 41" name="T73"/>
                <a:gd fmla="*/ 44 w 82" name="T74"/>
                <a:gd fmla="*/ 25 h 41" name="T75"/>
                <a:gd fmla="*/ 41 w 82" name="T76"/>
                <a:gd fmla="*/ 28 h 41" name="T77"/>
                <a:gd fmla="*/ 43 w 82" name="T78"/>
                <a:gd fmla="*/ 29 h 41" name="T79"/>
                <a:gd fmla="*/ 38 w 82" name="T80"/>
                <a:gd fmla="*/ 30 h 41" name="T81"/>
                <a:gd fmla="*/ 38 w 82" name="T82"/>
                <a:gd fmla="*/ 39 h 41" name="T83"/>
                <a:gd fmla="*/ 20 w 82" name="T84"/>
                <a:gd fmla="*/ 33 h 41" name="T85"/>
                <a:gd fmla="*/ 24 w 82" name="T86"/>
                <a:gd fmla="*/ 30 h 41" name="T87"/>
                <a:gd fmla="*/ 30 w 82" name="T88"/>
                <a:gd fmla="*/ 30 h 41" name="T89"/>
                <a:gd fmla="*/ 29 w 82" name="T90"/>
                <a:gd fmla="*/ 28 h 41"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1" w="82">
                  <a:moveTo>
                    <a:pt x="29" y="28"/>
                  </a:moveTo>
                  <a:cubicBezTo>
                    <a:pt x="28" y="25"/>
                    <a:pt x="26" y="29"/>
                    <a:pt x="26" y="29"/>
                  </a:cubicBezTo>
                  <a:cubicBezTo>
                    <a:pt x="24" y="29"/>
                    <a:pt x="22" y="26"/>
                    <a:pt x="19" y="28"/>
                  </a:cubicBezTo>
                  <a:cubicBezTo>
                    <a:pt x="19" y="25"/>
                    <a:pt x="21" y="26"/>
                    <a:pt x="23" y="25"/>
                  </a:cubicBezTo>
                  <a:cubicBezTo>
                    <a:pt x="26" y="23"/>
                    <a:pt x="28" y="20"/>
                    <a:pt x="31" y="19"/>
                  </a:cubicBezTo>
                  <a:cubicBezTo>
                    <a:pt x="31" y="18"/>
                    <a:pt x="28" y="18"/>
                    <a:pt x="29" y="15"/>
                  </a:cubicBezTo>
                  <a:cubicBezTo>
                    <a:pt x="26" y="14"/>
                    <a:pt x="23" y="19"/>
                    <a:pt x="22" y="15"/>
                  </a:cubicBezTo>
                  <a:cubicBezTo>
                    <a:pt x="20" y="17"/>
                    <a:pt x="17" y="19"/>
                    <a:pt x="15" y="21"/>
                  </a:cubicBezTo>
                  <a:cubicBezTo>
                    <a:pt x="10" y="21"/>
                    <a:pt x="10" y="18"/>
                    <a:pt x="5" y="19"/>
                  </a:cubicBezTo>
                  <a:cubicBezTo>
                    <a:pt x="8" y="17"/>
                    <a:pt x="8" y="14"/>
                    <a:pt x="6" y="9"/>
                  </a:cubicBezTo>
                  <a:cubicBezTo>
                    <a:pt x="5" y="9"/>
                    <a:pt x="4" y="10"/>
                    <a:pt x="3" y="11"/>
                  </a:cubicBezTo>
                  <a:cubicBezTo>
                    <a:pt x="0" y="11"/>
                    <a:pt x="3" y="6"/>
                    <a:pt x="2" y="4"/>
                  </a:cubicBezTo>
                  <a:cubicBezTo>
                    <a:pt x="4" y="4"/>
                    <a:pt x="4" y="4"/>
                    <a:pt x="5" y="5"/>
                  </a:cubicBezTo>
                  <a:cubicBezTo>
                    <a:pt x="6" y="2"/>
                    <a:pt x="13" y="6"/>
                    <a:pt x="13" y="2"/>
                  </a:cubicBezTo>
                  <a:cubicBezTo>
                    <a:pt x="15" y="3"/>
                    <a:pt x="14" y="5"/>
                    <a:pt x="15" y="7"/>
                  </a:cubicBezTo>
                  <a:cubicBezTo>
                    <a:pt x="20" y="8"/>
                    <a:pt x="25" y="0"/>
                    <a:pt x="26" y="8"/>
                  </a:cubicBezTo>
                  <a:cubicBezTo>
                    <a:pt x="30" y="8"/>
                    <a:pt x="30" y="6"/>
                    <a:pt x="30" y="2"/>
                  </a:cubicBezTo>
                  <a:cubicBezTo>
                    <a:pt x="34" y="4"/>
                    <a:pt x="38" y="3"/>
                    <a:pt x="44" y="4"/>
                  </a:cubicBezTo>
                  <a:cubicBezTo>
                    <a:pt x="45" y="4"/>
                    <a:pt x="45" y="6"/>
                    <a:pt x="45" y="4"/>
                  </a:cubicBezTo>
                  <a:cubicBezTo>
                    <a:pt x="48" y="4"/>
                    <a:pt x="46" y="10"/>
                    <a:pt x="51" y="8"/>
                  </a:cubicBezTo>
                  <a:cubicBezTo>
                    <a:pt x="51" y="9"/>
                    <a:pt x="50" y="9"/>
                    <a:pt x="50" y="11"/>
                  </a:cubicBezTo>
                  <a:cubicBezTo>
                    <a:pt x="52" y="10"/>
                    <a:pt x="57" y="12"/>
                    <a:pt x="57" y="9"/>
                  </a:cubicBezTo>
                  <a:cubicBezTo>
                    <a:pt x="58" y="11"/>
                    <a:pt x="59" y="13"/>
                    <a:pt x="65" y="12"/>
                  </a:cubicBezTo>
                  <a:cubicBezTo>
                    <a:pt x="63" y="15"/>
                    <a:pt x="64" y="14"/>
                    <a:pt x="67" y="15"/>
                  </a:cubicBezTo>
                  <a:cubicBezTo>
                    <a:pt x="67" y="15"/>
                    <a:pt x="66" y="16"/>
                    <a:pt x="68" y="16"/>
                  </a:cubicBezTo>
                  <a:cubicBezTo>
                    <a:pt x="70" y="17"/>
                    <a:pt x="68" y="18"/>
                    <a:pt x="69" y="19"/>
                  </a:cubicBezTo>
                  <a:cubicBezTo>
                    <a:pt x="70" y="20"/>
                    <a:pt x="72" y="19"/>
                    <a:pt x="72" y="19"/>
                  </a:cubicBezTo>
                  <a:cubicBezTo>
                    <a:pt x="73" y="20"/>
                    <a:pt x="72" y="22"/>
                    <a:pt x="72" y="22"/>
                  </a:cubicBezTo>
                  <a:cubicBezTo>
                    <a:pt x="73" y="23"/>
                    <a:pt x="75" y="22"/>
                    <a:pt x="75" y="22"/>
                  </a:cubicBezTo>
                  <a:cubicBezTo>
                    <a:pt x="76" y="23"/>
                    <a:pt x="75" y="25"/>
                    <a:pt x="76" y="26"/>
                  </a:cubicBezTo>
                  <a:cubicBezTo>
                    <a:pt x="79" y="27"/>
                    <a:pt x="80" y="24"/>
                    <a:pt x="81" y="26"/>
                  </a:cubicBezTo>
                  <a:cubicBezTo>
                    <a:pt x="82" y="30"/>
                    <a:pt x="77" y="28"/>
                    <a:pt x="76" y="29"/>
                  </a:cubicBezTo>
                  <a:cubicBezTo>
                    <a:pt x="76" y="29"/>
                    <a:pt x="76" y="30"/>
                    <a:pt x="76" y="30"/>
                  </a:cubicBezTo>
                  <a:cubicBezTo>
                    <a:pt x="73" y="32"/>
                    <a:pt x="67" y="30"/>
                    <a:pt x="62" y="30"/>
                  </a:cubicBezTo>
                  <a:cubicBezTo>
                    <a:pt x="61" y="26"/>
                    <a:pt x="62" y="27"/>
                    <a:pt x="62" y="22"/>
                  </a:cubicBezTo>
                  <a:cubicBezTo>
                    <a:pt x="61" y="18"/>
                    <a:pt x="51" y="18"/>
                    <a:pt x="48" y="21"/>
                  </a:cubicBezTo>
                  <a:cubicBezTo>
                    <a:pt x="46" y="21"/>
                    <a:pt x="48" y="24"/>
                    <a:pt x="47" y="25"/>
                  </a:cubicBezTo>
                  <a:cubicBezTo>
                    <a:pt x="47" y="25"/>
                    <a:pt x="44" y="24"/>
                    <a:pt x="44" y="25"/>
                  </a:cubicBezTo>
                  <a:cubicBezTo>
                    <a:pt x="43" y="26"/>
                    <a:pt x="44" y="28"/>
                    <a:pt x="41" y="28"/>
                  </a:cubicBezTo>
                  <a:cubicBezTo>
                    <a:pt x="41" y="29"/>
                    <a:pt x="42" y="29"/>
                    <a:pt x="43" y="29"/>
                  </a:cubicBezTo>
                  <a:cubicBezTo>
                    <a:pt x="42" y="31"/>
                    <a:pt x="40" y="30"/>
                    <a:pt x="38" y="30"/>
                  </a:cubicBezTo>
                  <a:cubicBezTo>
                    <a:pt x="37" y="35"/>
                    <a:pt x="38" y="34"/>
                    <a:pt x="38" y="39"/>
                  </a:cubicBezTo>
                  <a:cubicBezTo>
                    <a:pt x="34" y="40"/>
                    <a:pt x="21" y="41"/>
                    <a:pt x="20" y="33"/>
                  </a:cubicBezTo>
                  <a:cubicBezTo>
                    <a:pt x="23" y="33"/>
                    <a:pt x="24" y="32"/>
                    <a:pt x="24" y="30"/>
                  </a:cubicBezTo>
                  <a:cubicBezTo>
                    <a:pt x="28" y="30"/>
                    <a:pt x="27" y="33"/>
                    <a:pt x="30" y="30"/>
                  </a:cubicBezTo>
                  <a:cubicBezTo>
                    <a:pt x="29" y="29"/>
                    <a:pt x="26" y="28"/>
                    <a:pt x="29" y="28"/>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1" name="Freeform 106"/>
            <p:cNvSpPr/>
            <p:nvPr/>
          </p:nvSpPr>
          <p:spPr bwMode="auto">
            <a:xfrm>
              <a:off x="1736725" y="1014412"/>
              <a:ext cx="146050" cy="74613"/>
            </a:xfrm>
            <a:custGeom>
              <a:gdLst>
                <a:gd fmla="*/ 38 w 39" name="T0"/>
                <a:gd fmla="*/ 3 h 20" name="T1"/>
                <a:gd fmla="*/ 38 w 39" name="T2"/>
                <a:gd fmla="*/ 7 h 20" name="T3"/>
                <a:gd fmla="*/ 36 w 39" name="T4"/>
                <a:gd fmla="*/ 7 h 20" name="T5"/>
                <a:gd fmla="*/ 36 w 39" name="T6"/>
                <a:gd fmla="*/ 11 h 20" name="T7"/>
                <a:gd fmla="*/ 31 w 39" name="T8"/>
                <a:gd fmla="*/ 14 h 20" name="T9"/>
                <a:gd fmla="*/ 27 w 39" name="T10"/>
                <a:gd fmla="*/ 10 h 20" name="T11"/>
                <a:gd fmla="*/ 23 w 39" name="T12"/>
                <a:gd fmla="*/ 13 h 20" name="T13"/>
                <a:gd fmla="*/ 17 w 39" name="T14"/>
                <a:gd fmla="*/ 18 h 20" name="T15"/>
                <a:gd fmla="*/ 2 w 39" name="T16"/>
                <a:gd fmla="*/ 18 h 20" name="T17"/>
                <a:gd fmla="*/ 0 w 39" name="T18"/>
                <a:gd fmla="*/ 13 h 20" name="T19"/>
                <a:gd fmla="*/ 6 w 39" name="T20"/>
                <a:gd fmla="*/ 14 h 20" name="T21"/>
                <a:gd fmla="*/ 12 w 39" name="T22"/>
                <a:gd fmla="*/ 10 h 20" name="T23"/>
                <a:gd fmla="*/ 14 w 39" name="T24"/>
                <a:gd fmla="*/ 7 h 20" name="T25"/>
                <a:gd fmla="*/ 19 w 39" name="T26"/>
                <a:gd fmla="*/ 6 h 20" name="T27"/>
                <a:gd fmla="*/ 20 w 39" name="T28"/>
                <a:gd fmla="*/ 6 h 20" name="T29"/>
                <a:gd fmla="*/ 23 w 39" name="T30"/>
                <a:gd fmla="*/ 3 h 20" name="T31"/>
                <a:gd fmla="*/ 28 w 39" name="T32"/>
                <a:gd fmla="*/ 3 h 20" name="T33"/>
                <a:gd fmla="*/ 38 w 39" name="T34"/>
                <a:gd fmla="*/ 3 h 20"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0" w="39">
                  <a:moveTo>
                    <a:pt x="38" y="3"/>
                  </a:moveTo>
                  <a:cubicBezTo>
                    <a:pt x="38" y="3"/>
                    <a:pt x="39" y="6"/>
                    <a:pt x="38" y="7"/>
                  </a:cubicBezTo>
                  <a:cubicBezTo>
                    <a:pt x="38" y="7"/>
                    <a:pt x="36" y="6"/>
                    <a:pt x="36" y="7"/>
                  </a:cubicBezTo>
                  <a:cubicBezTo>
                    <a:pt x="35" y="7"/>
                    <a:pt x="37" y="11"/>
                    <a:pt x="36" y="11"/>
                  </a:cubicBezTo>
                  <a:cubicBezTo>
                    <a:pt x="34" y="11"/>
                    <a:pt x="32" y="9"/>
                    <a:pt x="31" y="14"/>
                  </a:cubicBezTo>
                  <a:cubicBezTo>
                    <a:pt x="29" y="14"/>
                    <a:pt x="30" y="9"/>
                    <a:pt x="27" y="10"/>
                  </a:cubicBezTo>
                  <a:cubicBezTo>
                    <a:pt x="24" y="9"/>
                    <a:pt x="25" y="12"/>
                    <a:pt x="23" y="13"/>
                  </a:cubicBezTo>
                  <a:cubicBezTo>
                    <a:pt x="21" y="15"/>
                    <a:pt x="17" y="14"/>
                    <a:pt x="17" y="18"/>
                  </a:cubicBezTo>
                  <a:cubicBezTo>
                    <a:pt x="11" y="20"/>
                    <a:pt x="8" y="19"/>
                    <a:pt x="2" y="18"/>
                  </a:cubicBezTo>
                  <a:cubicBezTo>
                    <a:pt x="2" y="16"/>
                    <a:pt x="0" y="15"/>
                    <a:pt x="0" y="13"/>
                  </a:cubicBezTo>
                  <a:cubicBezTo>
                    <a:pt x="2" y="14"/>
                    <a:pt x="4" y="14"/>
                    <a:pt x="6" y="14"/>
                  </a:cubicBezTo>
                  <a:cubicBezTo>
                    <a:pt x="9" y="14"/>
                    <a:pt x="9" y="10"/>
                    <a:pt x="12" y="10"/>
                  </a:cubicBezTo>
                  <a:cubicBezTo>
                    <a:pt x="12" y="10"/>
                    <a:pt x="14" y="6"/>
                    <a:pt x="14" y="7"/>
                  </a:cubicBezTo>
                  <a:cubicBezTo>
                    <a:pt x="17" y="10"/>
                    <a:pt x="15" y="6"/>
                    <a:pt x="19" y="6"/>
                  </a:cubicBezTo>
                  <a:cubicBezTo>
                    <a:pt x="19" y="5"/>
                    <a:pt x="20" y="6"/>
                    <a:pt x="20" y="6"/>
                  </a:cubicBezTo>
                  <a:cubicBezTo>
                    <a:pt x="21" y="5"/>
                    <a:pt x="23" y="3"/>
                    <a:pt x="23" y="3"/>
                  </a:cubicBezTo>
                  <a:cubicBezTo>
                    <a:pt x="25" y="2"/>
                    <a:pt x="27" y="3"/>
                    <a:pt x="28" y="3"/>
                  </a:cubicBezTo>
                  <a:cubicBezTo>
                    <a:pt x="30" y="2"/>
                    <a:pt x="35" y="0"/>
                    <a:pt x="38" y="3"/>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2" name="Freeform 107"/>
            <p:cNvSpPr/>
            <p:nvPr/>
          </p:nvSpPr>
          <p:spPr bwMode="auto">
            <a:xfrm>
              <a:off x="2135187" y="1042987"/>
              <a:ext cx="146050" cy="76200"/>
            </a:xfrm>
            <a:custGeom>
              <a:gdLst>
                <a:gd fmla="*/ 35 w 39" name="T0"/>
                <a:gd fmla="*/ 2 h 20" name="T1"/>
                <a:gd fmla="*/ 39 w 39" name="T2"/>
                <a:gd fmla="*/ 14 h 20" name="T3"/>
                <a:gd fmla="*/ 36 w 39" name="T4"/>
                <a:gd fmla="*/ 13 h 20" name="T5"/>
                <a:gd fmla="*/ 36 w 39" name="T6"/>
                <a:gd fmla="*/ 17 h 20" name="T7"/>
                <a:gd fmla="*/ 31 w 39" name="T8"/>
                <a:gd fmla="*/ 19 h 20" name="T9"/>
                <a:gd fmla="*/ 29 w 39" name="T10"/>
                <a:gd fmla="*/ 20 h 20" name="T11"/>
                <a:gd fmla="*/ 25 w 39" name="T12"/>
                <a:gd fmla="*/ 20 h 20" name="T13"/>
                <a:gd fmla="*/ 25 w 39" name="T14"/>
                <a:gd fmla="*/ 14 h 20" name="T15"/>
                <a:gd fmla="*/ 11 w 39" name="T16"/>
                <a:gd fmla="*/ 13 h 20" name="T17"/>
                <a:gd fmla="*/ 0 w 39" name="T18"/>
                <a:gd fmla="*/ 6 h 20" name="T19"/>
                <a:gd fmla="*/ 1 w 39" name="T20"/>
                <a:gd fmla="*/ 3 h 20" name="T21"/>
                <a:gd fmla="*/ 4 w 39" name="T22"/>
                <a:gd fmla="*/ 5 h 20" name="T23"/>
                <a:gd fmla="*/ 11 w 39" name="T24"/>
                <a:gd fmla="*/ 7 h 20" name="T25"/>
                <a:gd fmla="*/ 14 w 39" name="T26"/>
                <a:gd fmla="*/ 7 h 20" name="T27"/>
                <a:gd fmla="*/ 15 w 39" name="T28"/>
                <a:gd fmla="*/ 10 h 20" name="T29"/>
                <a:gd fmla="*/ 16 w 39" name="T30"/>
                <a:gd fmla="*/ 5 h 20" name="T31"/>
                <a:gd fmla="*/ 19 w 39" name="T32"/>
                <a:gd fmla="*/ 7 h 20" name="T33"/>
                <a:gd fmla="*/ 35 w 39" name="T34"/>
                <a:gd fmla="*/ 2 h 20"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20" w="39">
                  <a:moveTo>
                    <a:pt x="35" y="2"/>
                  </a:moveTo>
                  <a:cubicBezTo>
                    <a:pt x="33" y="9"/>
                    <a:pt x="39" y="9"/>
                    <a:pt x="39" y="14"/>
                  </a:cubicBezTo>
                  <a:cubicBezTo>
                    <a:pt x="38" y="15"/>
                    <a:pt x="37" y="12"/>
                    <a:pt x="36" y="13"/>
                  </a:cubicBezTo>
                  <a:cubicBezTo>
                    <a:pt x="35" y="14"/>
                    <a:pt x="37" y="17"/>
                    <a:pt x="36" y="17"/>
                  </a:cubicBezTo>
                  <a:cubicBezTo>
                    <a:pt x="35" y="18"/>
                    <a:pt x="32" y="18"/>
                    <a:pt x="31" y="19"/>
                  </a:cubicBezTo>
                  <a:cubicBezTo>
                    <a:pt x="30" y="19"/>
                    <a:pt x="30" y="20"/>
                    <a:pt x="29" y="20"/>
                  </a:cubicBezTo>
                  <a:cubicBezTo>
                    <a:pt x="28" y="20"/>
                    <a:pt x="26" y="20"/>
                    <a:pt x="25" y="20"/>
                  </a:cubicBezTo>
                  <a:cubicBezTo>
                    <a:pt x="23" y="18"/>
                    <a:pt x="23" y="16"/>
                    <a:pt x="25" y="14"/>
                  </a:cubicBezTo>
                  <a:cubicBezTo>
                    <a:pt x="20" y="17"/>
                    <a:pt x="17" y="13"/>
                    <a:pt x="11" y="13"/>
                  </a:cubicBezTo>
                  <a:cubicBezTo>
                    <a:pt x="10" y="8"/>
                    <a:pt x="3" y="9"/>
                    <a:pt x="0" y="6"/>
                  </a:cubicBezTo>
                  <a:cubicBezTo>
                    <a:pt x="0" y="6"/>
                    <a:pt x="1" y="3"/>
                    <a:pt x="1" y="3"/>
                  </a:cubicBezTo>
                  <a:cubicBezTo>
                    <a:pt x="3" y="2"/>
                    <a:pt x="3" y="4"/>
                    <a:pt x="4" y="5"/>
                  </a:cubicBezTo>
                  <a:cubicBezTo>
                    <a:pt x="6" y="5"/>
                    <a:pt x="10" y="6"/>
                    <a:pt x="11" y="7"/>
                  </a:cubicBezTo>
                  <a:cubicBezTo>
                    <a:pt x="11" y="8"/>
                    <a:pt x="13" y="7"/>
                    <a:pt x="14" y="7"/>
                  </a:cubicBezTo>
                  <a:cubicBezTo>
                    <a:pt x="14" y="8"/>
                    <a:pt x="13" y="11"/>
                    <a:pt x="15" y="10"/>
                  </a:cubicBezTo>
                  <a:cubicBezTo>
                    <a:pt x="19" y="9"/>
                    <a:pt x="13" y="6"/>
                    <a:pt x="16" y="5"/>
                  </a:cubicBezTo>
                  <a:cubicBezTo>
                    <a:pt x="19" y="3"/>
                    <a:pt x="19" y="7"/>
                    <a:pt x="19" y="7"/>
                  </a:cubicBezTo>
                  <a:cubicBezTo>
                    <a:pt x="24" y="7"/>
                    <a:pt x="26" y="0"/>
                    <a:pt x="35"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3" name="Freeform 108"/>
            <p:cNvSpPr/>
            <p:nvPr/>
          </p:nvSpPr>
          <p:spPr bwMode="auto">
            <a:xfrm>
              <a:off x="1852612" y="1047750"/>
              <a:ext cx="258763" cy="96838"/>
            </a:xfrm>
            <a:custGeom>
              <a:gdLst>
                <a:gd fmla="*/ 31 w 69" name="T0"/>
                <a:gd fmla="*/ 9 h 26" name="T1"/>
                <a:gd fmla="*/ 45 w 69" name="T2"/>
                <a:gd fmla="*/ 15 h 26" name="T3"/>
                <a:gd fmla="*/ 45 w 69" name="T4"/>
                <a:gd fmla="*/ 8 h 26" name="T5"/>
                <a:gd fmla="*/ 41 w 69" name="T6"/>
                <a:gd fmla="*/ 2 h 26" name="T7"/>
                <a:gd fmla="*/ 51 w 69" name="T8"/>
                <a:gd fmla="*/ 1 h 26" name="T9"/>
                <a:gd fmla="*/ 54 w 69" name="T10"/>
                <a:gd fmla="*/ 4 h 26" name="T11"/>
                <a:gd fmla="*/ 54 w 69" name="T12"/>
                <a:gd fmla="*/ 6 h 26" name="T13"/>
                <a:gd fmla="*/ 59 w 69" name="T14"/>
                <a:gd fmla="*/ 11 h 26" name="T15"/>
                <a:gd fmla="*/ 63 w 69" name="T16"/>
                <a:gd fmla="*/ 8 h 26" name="T17"/>
                <a:gd fmla="*/ 68 w 69" name="T18"/>
                <a:gd fmla="*/ 11 h 26" name="T19"/>
                <a:gd fmla="*/ 69 w 69" name="T20"/>
                <a:gd fmla="*/ 13 h 26" name="T21"/>
                <a:gd fmla="*/ 68 w 69" name="T22"/>
                <a:gd fmla="*/ 19 h 26" name="T23"/>
                <a:gd fmla="*/ 59 w 69" name="T24"/>
                <a:gd fmla="*/ 20 h 26" name="T25"/>
                <a:gd fmla="*/ 54 w 69" name="T26"/>
                <a:gd fmla="*/ 19 h 26" name="T27"/>
                <a:gd fmla="*/ 41 w 69" name="T28"/>
                <a:gd fmla="*/ 22 h 26" name="T29"/>
                <a:gd fmla="*/ 38 w 69" name="T30"/>
                <a:gd fmla="*/ 22 h 26" name="T31"/>
                <a:gd fmla="*/ 34 w 69" name="T32"/>
                <a:gd fmla="*/ 23 h 26" name="T33"/>
                <a:gd fmla="*/ 20 w 69" name="T34"/>
                <a:gd fmla="*/ 26 h 26" name="T35"/>
                <a:gd fmla="*/ 33 w 69" name="T36"/>
                <a:gd fmla="*/ 22 h 26" name="T37"/>
                <a:gd fmla="*/ 26 w 69" name="T38"/>
                <a:gd fmla="*/ 19 h 26" name="T39"/>
                <a:gd fmla="*/ 20 w 69" name="T40"/>
                <a:gd fmla="*/ 16 h 26" name="T41"/>
                <a:gd fmla="*/ 14 w 69" name="T42"/>
                <a:gd fmla="*/ 19 h 26" name="T43"/>
                <a:gd fmla="*/ 10 w 69" name="T44"/>
                <a:gd fmla="*/ 18 h 26" name="T45"/>
                <a:gd fmla="*/ 0 w 69" name="T46"/>
                <a:gd fmla="*/ 16 h 26" name="T47"/>
                <a:gd fmla="*/ 3 w 69" name="T48"/>
                <a:gd fmla="*/ 13 h 26" name="T49"/>
                <a:gd fmla="*/ 5 w 69" name="T50"/>
                <a:gd fmla="*/ 9 h 26" name="T51"/>
                <a:gd fmla="*/ 10 w 69" name="T52"/>
                <a:gd fmla="*/ 8 h 26" name="T53"/>
                <a:gd fmla="*/ 9 w 69" name="T54"/>
                <a:gd fmla="*/ 5 h 26" name="T55"/>
                <a:gd fmla="*/ 12 w 69" name="T56"/>
                <a:gd fmla="*/ 5 h 26" name="T57"/>
                <a:gd fmla="*/ 16 w 69" name="T58"/>
                <a:gd fmla="*/ 4 h 26" name="T59"/>
                <a:gd fmla="*/ 23 w 69" name="T60"/>
                <a:gd fmla="*/ 5 h 26" name="T61"/>
                <a:gd fmla="*/ 24 w 69" name="T62"/>
                <a:gd fmla="*/ 8 h 26" name="T63"/>
                <a:gd fmla="*/ 27 w 69" name="T64"/>
                <a:gd fmla="*/ 8 h 26" name="T65"/>
                <a:gd fmla="*/ 27 w 69" name="T66"/>
                <a:gd fmla="*/ 12 h 26" name="T67"/>
                <a:gd fmla="*/ 31 w 69" name="T68"/>
                <a:gd fmla="*/ 9 h 2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6" w="69">
                  <a:moveTo>
                    <a:pt x="31" y="9"/>
                  </a:moveTo>
                  <a:cubicBezTo>
                    <a:pt x="30" y="14"/>
                    <a:pt x="43" y="12"/>
                    <a:pt x="45" y="15"/>
                  </a:cubicBezTo>
                  <a:cubicBezTo>
                    <a:pt x="48" y="9"/>
                    <a:pt x="36" y="8"/>
                    <a:pt x="45" y="8"/>
                  </a:cubicBezTo>
                  <a:cubicBezTo>
                    <a:pt x="47" y="2"/>
                    <a:pt x="39" y="7"/>
                    <a:pt x="41" y="2"/>
                  </a:cubicBezTo>
                  <a:cubicBezTo>
                    <a:pt x="45" y="3"/>
                    <a:pt x="46" y="0"/>
                    <a:pt x="51" y="1"/>
                  </a:cubicBezTo>
                  <a:cubicBezTo>
                    <a:pt x="50" y="4"/>
                    <a:pt x="53" y="3"/>
                    <a:pt x="54" y="4"/>
                  </a:cubicBezTo>
                  <a:cubicBezTo>
                    <a:pt x="54" y="4"/>
                    <a:pt x="53" y="6"/>
                    <a:pt x="54" y="6"/>
                  </a:cubicBezTo>
                  <a:cubicBezTo>
                    <a:pt x="55" y="7"/>
                    <a:pt x="57" y="8"/>
                    <a:pt x="59" y="11"/>
                  </a:cubicBezTo>
                  <a:cubicBezTo>
                    <a:pt x="61" y="10"/>
                    <a:pt x="61" y="7"/>
                    <a:pt x="63" y="8"/>
                  </a:cubicBezTo>
                  <a:cubicBezTo>
                    <a:pt x="66" y="8"/>
                    <a:pt x="67" y="9"/>
                    <a:pt x="68" y="11"/>
                  </a:cubicBezTo>
                  <a:cubicBezTo>
                    <a:pt x="68" y="11"/>
                    <a:pt x="69" y="13"/>
                    <a:pt x="69" y="13"/>
                  </a:cubicBezTo>
                  <a:cubicBezTo>
                    <a:pt x="67" y="15"/>
                    <a:pt x="69" y="14"/>
                    <a:pt x="68" y="19"/>
                  </a:cubicBezTo>
                  <a:cubicBezTo>
                    <a:pt x="65" y="16"/>
                    <a:pt x="62" y="20"/>
                    <a:pt x="59" y="20"/>
                  </a:cubicBezTo>
                  <a:cubicBezTo>
                    <a:pt x="57" y="21"/>
                    <a:pt x="56" y="19"/>
                    <a:pt x="54" y="19"/>
                  </a:cubicBezTo>
                  <a:cubicBezTo>
                    <a:pt x="50" y="19"/>
                    <a:pt x="44" y="21"/>
                    <a:pt x="41" y="22"/>
                  </a:cubicBezTo>
                  <a:cubicBezTo>
                    <a:pt x="40" y="22"/>
                    <a:pt x="38" y="21"/>
                    <a:pt x="38" y="22"/>
                  </a:cubicBezTo>
                  <a:cubicBezTo>
                    <a:pt x="37" y="23"/>
                    <a:pt x="36" y="22"/>
                    <a:pt x="34" y="23"/>
                  </a:cubicBezTo>
                  <a:cubicBezTo>
                    <a:pt x="32" y="24"/>
                    <a:pt x="25" y="26"/>
                    <a:pt x="20" y="26"/>
                  </a:cubicBezTo>
                  <a:cubicBezTo>
                    <a:pt x="21" y="21"/>
                    <a:pt x="27" y="22"/>
                    <a:pt x="33" y="22"/>
                  </a:cubicBezTo>
                  <a:cubicBezTo>
                    <a:pt x="33" y="16"/>
                    <a:pt x="28" y="20"/>
                    <a:pt x="26" y="19"/>
                  </a:cubicBezTo>
                  <a:cubicBezTo>
                    <a:pt x="23" y="18"/>
                    <a:pt x="22" y="18"/>
                    <a:pt x="20" y="16"/>
                  </a:cubicBezTo>
                  <a:cubicBezTo>
                    <a:pt x="17" y="15"/>
                    <a:pt x="17" y="19"/>
                    <a:pt x="14" y="19"/>
                  </a:cubicBezTo>
                  <a:cubicBezTo>
                    <a:pt x="12" y="19"/>
                    <a:pt x="12" y="18"/>
                    <a:pt x="10" y="18"/>
                  </a:cubicBezTo>
                  <a:cubicBezTo>
                    <a:pt x="7" y="17"/>
                    <a:pt x="3" y="19"/>
                    <a:pt x="0" y="16"/>
                  </a:cubicBezTo>
                  <a:cubicBezTo>
                    <a:pt x="0" y="14"/>
                    <a:pt x="2" y="14"/>
                    <a:pt x="3" y="13"/>
                  </a:cubicBezTo>
                  <a:cubicBezTo>
                    <a:pt x="3" y="13"/>
                    <a:pt x="4" y="9"/>
                    <a:pt x="5" y="9"/>
                  </a:cubicBezTo>
                  <a:cubicBezTo>
                    <a:pt x="6" y="8"/>
                    <a:pt x="9" y="9"/>
                    <a:pt x="10" y="8"/>
                  </a:cubicBezTo>
                  <a:cubicBezTo>
                    <a:pt x="11" y="7"/>
                    <a:pt x="5" y="6"/>
                    <a:pt x="9" y="5"/>
                  </a:cubicBezTo>
                  <a:cubicBezTo>
                    <a:pt x="10" y="5"/>
                    <a:pt x="11" y="5"/>
                    <a:pt x="12" y="5"/>
                  </a:cubicBezTo>
                  <a:cubicBezTo>
                    <a:pt x="13" y="5"/>
                    <a:pt x="14" y="4"/>
                    <a:pt x="16" y="4"/>
                  </a:cubicBezTo>
                  <a:cubicBezTo>
                    <a:pt x="17" y="4"/>
                    <a:pt x="22" y="4"/>
                    <a:pt x="23" y="5"/>
                  </a:cubicBezTo>
                  <a:cubicBezTo>
                    <a:pt x="24" y="6"/>
                    <a:pt x="23" y="7"/>
                    <a:pt x="24" y="8"/>
                  </a:cubicBezTo>
                  <a:cubicBezTo>
                    <a:pt x="25" y="8"/>
                    <a:pt x="27" y="7"/>
                    <a:pt x="27" y="8"/>
                  </a:cubicBezTo>
                  <a:cubicBezTo>
                    <a:pt x="28" y="9"/>
                    <a:pt x="24" y="13"/>
                    <a:pt x="27" y="12"/>
                  </a:cubicBezTo>
                  <a:cubicBezTo>
                    <a:pt x="28" y="12"/>
                    <a:pt x="29" y="8"/>
                    <a:pt x="31" y="9"/>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4" name="Freeform 109"/>
            <p:cNvSpPr/>
            <p:nvPr/>
          </p:nvSpPr>
          <p:spPr bwMode="auto">
            <a:xfrm>
              <a:off x="1676400" y="1144587"/>
              <a:ext cx="206375" cy="139700"/>
            </a:xfrm>
            <a:custGeom>
              <a:gdLst>
                <a:gd fmla="*/ 7 w 55" name="T0"/>
                <a:gd fmla="*/ 1 h 37" name="T1"/>
                <a:gd fmla="*/ 30 w 55" name="T2"/>
                <a:gd fmla="*/ 3 h 37" name="T3"/>
                <a:gd fmla="*/ 33 w 55" name="T4"/>
                <a:gd fmla="*/ 3 h 37" name="T5"/>
                <a:gd fmla="*/ 39 w 55" name="T6"/>
                <a:gd fmla="*/ 4 h 37" name="T7"/>
                <a:gd fmla="*/ 44 w 55" name="T8"/>
                <a:gd fmla="*/ 4 h 37" name="T9"/>
                <a:gd fmla="*/ 46 w 55" name="T10"/>
                <a:gd fmla="*/ 6 h 37" name="T11"/>
                <a:gd fmla="*/ 54 w 55" name="T12"/>
                <a:gd fmla="*/ 11 h 37" name="T13"/>
                <a:gd fmla="*/ 42 w 55" name="T14"/>
                <a:gd fmla="*/ 14 h 37" name="T15"/>
                <a:gd fmla="*/ 40 w 55" name="T16"/>
                <a:gd fmla="*/ 17 h 37" name="T17"/>
                <a:gd fmla="*/ 37 w 55" name="T18"/>
                <a:gd fmla="*/ 15 h 37" name="T19"/>
                <a:gd fmla="*/ 36 w 55" name="T20"/>
                <a:gd fmla="*/ 17 h 37" name="T21"/>
                <a:gd fmla="*/ 37 w 55" name="T22"/>
                <a:gd fmla="*/ 18 h 37" name="T23"/>
                <a:gd fmla="*/ 35 w 55" name="T24"/>
                <a:gd fmla="*/ 20 h 37" name="T25"/>
                <a:gd fmla="*/ 35 w 55" name="T26"/>
                <a:gd fmla="*/ 22 h 37" name="T27"/>
                <a:gd fmla="*/ 32 w 55" name="T28"/>
                <a:gd fmla="*/ 22 h 37" name="T29"/>
                <a:gd fmla="*/ 29 w 55" name="T30"/>
                <a:gd fmla="*/ 25 h 37" name="T31"/>
                <a:gd fmla="*/ 29 w 55" name="T32"/>
                <a:gd fmla="*/ 31 h 37" name="T33"/>
                <a:gd fmla="*/ 12 w 55" name="T34"/>
                <a:gd fmla="*/ 35 h 37" name="T35"/>
                <a:gd fmla="*/ 0 w 55" name="T36"/>
                <a:gd fmla="*/ 27 h 37" name="T37"/>
                <a:gd fmla="*/ 4 w 55" name="T38"/>
                <a:gd fmla="*/ 24 h 37" name="T39"/>
                <a:gd fmla="*/ 5 w 55" name="T40"/>
                <a:gd fmla="*/ 21 h 37" name="T41"/>
                <a:gd fmla="*/ 4 w 55" name="T42"/>
                <a:gd fmla="*/ 15 h 37" name="T43"/>
                <a:gd fmla="*/ 7 w 55" name="T44"/>
                <a:gd fmla="*/ 14 h 37" name="T45"/>
                <a:gd fmla="*/ 9 w 55" name="T46"/>
                <a:gd fmla="*/ 8 h 37" name="T47"/>
                <a:gd fmla="*/ 7 w 55" name="T48"/>
                <a:gd fmla="*/ 1 h 37"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7" w="55">
                  <a:moveTo>
                    <a:pt x="7" y="1"/>
                  </a:moveTo>
                  <a:cubicBezTo>
                    <a:pt x="15" y="2"/>
                    <a:pt x="24" y="0"/>
                    <a:pt x="30" y="3"/>
                  </a:cubicBezTo>
                  <a:cubicBezTo>
                    <a:pt x="31" y="3"/>
                    <a:pt x="33" y="2"/>
                    <a:pt x="33" y="3"/>
                  </a:cubicBezTo>
                  <a:cubicBezTo>
                    <a:pt x="35" y="4"/>
                    <a:pt x="37" y="3"/>
                    <a:pt x="39" y="4"/>
                  </a:cubicBezTo>
                  <a:cubicBezTo>
                    <a:pt x="41" y="7"/>
                    <a:pt x="39" y="3"/>
                    <a:pt x="44" y="4"/>
                  </a:cubicBezTo>
                  <a:cubicBezTo>
                    <a:pt x="45" y="4"/>
                    <a:pt x="45" y="6"/>
                    <a:pt x="46" y="6"/>
                  </a:cubicBezTo>
                  <a:cubicBezTo>
                    <a:pt x="47" y="6"/>
                    <a:pt x="55" y="8"/>
                    <a:pt x="54" y="11"/>
                  </a:cubicBezTo>
                  <a:cubicBezTo>
                    <a:pt x="50" y="12"/>
                    <a:pt x="45" y="13"/>
                    <a:pt x="42" y="14"/>
                  </a:cubicBezTo>
                  <a:cubicBezTo>
                    <a:pt x="40" y="15"/>
                    <a:pt x="41" y="16"/>
                    <a:pt x="40" y="17"/>
                  </a:cubicBezTo>
                  <a:cubicBezTo>
                    <a:pt x="40" y="17"/>
                    <a:pt x="38" y="15"/>
                    <a:pt x="37" y="15"/>
                  </a:cubicBezTo>
                  <a:cubicBezTo>
                    <a:pt x="38" y="15"/>
                    <a:pt x="36" y="18"/>
                    <a:pt x="36" y="17"/>
                  </a:cubicBezTo>
                  <a:cubicBezTo>
                    <a:pt x="36" y="18"/>
                    <a:pt x="37" y="19"/>
                    <a:pt x="37" y="18"/>
                  </a:cubicBezTo>
                  <a:cubicBezTo>
                    <a:pt x="37" y="20"/>
                    <a:pt x="35" y="19"/>
                    <a:pt x="35" y="20"/>
                  </a:cubicBezTo>
                  <a:cubicBezTo>
                    <a:pt x="34" y="20"/>
                    <a:pt x="35" y="22"/>
                    <a:pt x="35" y="22"/>
                  </a:cubicBezTo>
                  <a:cubicBezTo>
                    <a:pt x="34" y="23"/>
                    <a:pt x="32" y="22"/>
                    <a:pt x="32" y="22"/>
                  </a:cubicBezTo>
                  <a:cubicBezTo>
                    <a:pt x="31" y="23"/>
                    <a:pt x="31" y="25"/>
                    <a:pt x="29" y="25"/>
                  </a:cubicBezTo>
                  <a:cubicBezTo>
                    <a:pt x="29" y="31"/>
                    <a:pt x="29" y="31"/>
                    <a:pt x="29" y="31"/>
                  </a:cubicBezTo>
                  <a:cubicBezTo>
                    <a:pt x="22" y="31"/>
                    <a:pt x="23" y="37"/>
                    <a:pt x="12" y="35"/>
                  </a:cubicBezTo>
                  <a:cubicBezTo>
                    <a:pt x="14" y="27"/>
                    <a:pt x="5" y="29"/>
                    <a:pt x="0" y="27"/>
                  </a:cubicBezTo>
                  <a:cubicBezTo>
                    <a:pt x="0" y="25"/>
                    <a:pt x="3" y="25"/>
                    <a:pt x="4" y="24"/>
                  </a:cubicBezTo>
                  <a:cubicBezTo>
                    <a:pt x="4" y="24"/>
                    <a:pt x="1" y="20"/>
                    <a:pt x="5" y="21"/>
                  </a:cubicBezTo>
                  <a:cubicBezTo>
                    <a:pt x="5" y="19"/>
                    <a:pt x="3" y="18"/>
                    <a:pt x="4" y="15"/>
                  </a:cubicBezTo>
                  <a:cubicBezTo>
                    <a:pt x="6" y="17"/>
                    <a:pt x="6" y="16"/>
                    <a:pt x="7" y="14"/>
                  </a:cubicBezTo>
                  <a:cubicBezTo>
                    <a:pt x="7" y="12"/>
                    <a:pt x="9" y="12"/>
                    <a:pt x="9" y="8"/>
                  </a:cubicBezTo>
                  <a:cubicBezTo>
                    <a:pt x="10" y="4"/>
                    <a:pt x="5" y="7"/>
                    <a:pt x="7" y="1"/>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5" name="Freeform 110"/>
            <p:cNvSpPr/>
            <p:nvPr/>
          </p:nvSpPr>
          <p:spPr bwMode="auto">
            <a:xfrm>
              <a:off x="2089150" y="1174750"/>
              <a:ext cx="46038" cy="33338"/>
            </a:xfrm>
            <a:custGeom>
              <a:gdLst>
                <a:gd fmla="*/ 2 w 12" name="T0"/>
                <a:gd fmla="*/ 0 h 9" name="T1"/>
                <a:gd fmla="*/ 10 w 12" name="T2"/>
                <a:gd fmla="*/ 0 h 9" name="T3"/>
                <a:gd fmla="*/ 12 w 12" name="T4"/>
                <a:gd fmla="*/ 6 h 9" name="T5"/>
                <a:gd fmla="*/ 9 w 12" name="T6"/>
                <a:gd fmla="*/ 9 h 9" name="T7"/>
                <a:gd fmla="*/ 0 w 12" name="T8"/>
                <a:gd fmla="*/ 5 h 9" name="T9"/>
                <a:gd fmla="*/ 2 w 12" name="T10"/>
                <a:gd fmla="*/ 0 h 9" name="T11"/>
              </a:gdLst>
              <a:cxnLst>
                <a:cxn ang="0">
                  <a:pos x="T0" y="T1"/>
                </a:cxn>
                <a:cxn ang="0">
                  <a:pos x="T2" y="T3"/>
                </a:cxn>
                <a:cxn ang="0">
                  <a:pos x="T4" y="T5"/>
                </a:cxn>
                <a:cxn ang="0">
                  <a:pos x="T6" y="T7"/>
                </a:cxn>
                <a:cxn ang="0">
                  <a:pos x="T8" y="T9"/>
                </a:cxn>
                <a:cxn ang="0">
                  <a:pos x="T10" y="T11"/>
                </a:cxn>
              </a:cxnLst>
              <a:rect b="b" l="0" r="r" t="0"/>
              <a:pathLst>
                <a:path h="9" w="12">
                  <a:moveTo>
                    <a:pt x="2" y="0"/>
                  </a:moveTo>
                  <a:cubicBezTo>
                    <a:pt x="10" y="0"/>
                    <a:pt x="10" y="0"/>
                    <a:pt x="10" y="0"/>
                  </a:cubicBezTo>
                  <a:cubicBezTo>
                    <a:pt x="10" y="3"/>
                    <a:pt x="12" y="3"/>
                    <a:pt x="12" y="6"/>
                  </a:cubicBezTo>
                  <a:cubicBezTo>
                    <a:pt x="9" y="5"/>
                    <a:pt x="9" y="7"/>
                    <a:pt x="9" y="9"/>
                  </a:cubicBezTo>
                  <a:cubicBezTo>
                    <a:pt x="7" y="7"/>
                    <a:pt x="5" y="4"/>
                    <a:pt x="0" y="5"/>
                  </a:cubicBezTo>
                  <a:cubicBezTo>
                    <a:pt x="1" y="3"/>
                    <a:pt x="2" y="2"/>
                    <a:pt x="2"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6" name="Freeform 111"/>
            <p:cNvSpPr/>
            <p:nvPr/>
          </p:nvSpPr>
          <p:spPr bwMode="auto">
            <a:xfrm>
              <a:off x="2317750" y="1160462"/>
              <a:ext cx="106363" cy="74613"/>
            </a:xfrm>
            <a:custGeom>
              <a:gdLst>
                <a:gd fmla="*/ 25 w 28" name="T0"/>
                <a:gd fmla="*/ 2 h 20" name="T1"/>
                <a:gd fmla="*/ 26 w 28" name="T2"/>
                <a:gd fmla="*/ 9 h 20" name="T3"/>
                <a:gd fmla="*/ 24 w 28" name="T4"/>
                <a:gd fmla="*/ 11 h 20" name="T5"/>
                <a:gd fmla="*/ 17 w 28" name="T6"/>
                <a:gd fmla="*/ 13 h 20" name="T7"/>
                <a:gd fmla="*/ 5 w 28" name="T8"/>
                <a:gd fmla="*/ 20 h 20" name="T9"/>
                <a:gd fmla="*/ 4 w 28" name="T10"/>
                <a:gd fmla="*/ 14 h 20" name="T11"/>
                <a:gd fmla="*/ 1 w 28" name="T12"/>
                <a:gd fmla="*/ 11 h 20" name="T13"/>
                <a:gd fmla="*/ 1 w 28" name="T14"/>
                <a:gd fmla="*/ 4 h 20" name="T15"/>
                <a:gd fmla="*/ 4 w 28" name="T16"/>
                <a:gd fmla="*/ 2 h 20" name="T17"/>
                <a:gd fmla="*/ 8 w 28" name="T18"/>
                <a:gd fmla="*/ 0 h 20" name="T19"/>
                <a:gd fmla="*/ 19 w 28" name="T20"/>
                <a:gd fmla="*/ 3 h 20" name="T21"/>
                <a:gd fmla="*/ 25 w 28" name="T22"/>
                <a:gd fmla="*/ 2 h 2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 w="28">
                  <a:moveTo>
                    <a:pt x="25" y="2"/>
                  </a:moveTo>
                  <a:cubicBezTo>
                    <a:pt x="28" y="1"/>
                    <a:pt x="26" y="7"/>
                    <a:pt x="26" y="9"/>
                  </a:cubicBezTo>
                  <a:cubicBezTo>
                    <a:pt x="24" y="8"/>
                    <a:pt x="24" y="10"/>
                    <a:pt x="24" y="11"/>
                  </a:cubicBezTo>
                  <a:cubicBezTo>
                    <a:pt x="19" y="9"/>
                    <a:pt x="18" y="17"/>
                    <a:pt x="17" y="13"/>
                  </a:cubicBezTo>
                  <a:cubicBezTo>
                    <a:pt x="13" y="16"/>
                    <a:pt x="11" y="19"/>
                    <a:pt x="5" y="20"/>
                  </a:cubicBezTo>
                  <a:cubicBezTo>
                    <a:pt x="4" y="19"/>
                    <a:pt x="4" y="17"/>
                    <a:pt x="4" y="14"/>
                  </a:cubicBezTo>
                  <a:cubicBezTo>
                    <a:pt x="3" y="13"/>
                    <a:pt x="2" y="13"/>
                    <a:pt x="1" y="11"/>
                  </a:cubicBezTo>
                  <a:cubicBezTo>
                    <a:pt x="0" y="9"/>
                    <a:pt x="2" y="7"/>
                    <a:pt x="1" y="4"/>
                  </a:cubicBezTo>
                  <a:cubicBezTo>
                    <a:pt x="4" y="5"/>
                    <a:pt x="4" y="3"/>
                    <a:pt x="4" y="2"/>
                  </a:cubicBezTo>
                  <a:cubicBezTo>
                    <a:pt x="6" y="2"/>
                    <a:pt x="8" y="2"/>
                    <a:pt x="8" y="0"/>
                  </a:cubicBezTo>
                  <a:cubicBezTo>
                    <a:pt x="10" y="3"/>
                    <a:pt x="17" y="0"/>
                    <a:pt x="19" y="3"/>
                  </a:cubicBezTo>
                  <a:cubicBezTo>
                    <a:pt x="22" y="3"/>
                    <a:pt x="25" y="4"/>
                    <a:pt x="25" y="2"/>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7" name="Freeform 112"/>
            <p:cNvSpPr/>
            <p:nvPr/>
          </p:nvSpPr>
          <p:spPr bwMode="auto">
            <a:xfrm>
              <a:off x="3852862" y="1449387"/>
              <a:ext cx="223838" cy="107950"/>
            </a:xfrm>
            <a:custGeom>
              <a:gdLst>
                <a:gd fmla="*/ 44 w 60" name="T0"/>
                <a:gd fmla="*/ 0 h 29" name="T1"/>
                <a:gd fmla="*/ 49 w 60" name="T2"/>
                <a:gd fmla="*/ 3 h 29" name="T3"/>
                <a:gd fmla="*/ 54 w 60" name="T4"/>
                <a:gd fmla="*/ 5 h 29" name="T5"/>
                <a:gd fmla="*/ 52 w 60" name="T6"/>
                <a:gd fmla="*/ 7 h 29" name="T7"/>
                <a:gd fmla="*/ 59 w 60" name="T8"/>
                <a:gd fmla="*/ 12 h 29" name="T9"/>
                <a:gd fmla="*/ 55 w 60" name="T10"/>
                <a:gd fmla="*/ 20 h 29" name="T11"/>
                <a:gd fmla="*/ 51 w 60" name="T12"/>
                <a:gd fmla="*/ 21 h 29" name="T13"/>
                <a:gd fmla="*/ 45 w 60" name="T14"/>
                <a:gd fmla="*/ 24 h 29" name="T15"/>
                <a:gd fmla="*/ 41 w 60" name="T16"/>
                <a:gd fmla="*/ 26 h 29" name="T17"/>
                <a:gd fmla="*/ 38 w 60" name="T18"/>
                <a:gd fmla="*/ 27 h 29" name="T19"/>
                <a:gd fmla="*/ 21 w 60" name="T20"/>
                <a:gd fmla="*/ 28 h 29" name="T21"/>
                <a:gd fmla="*/ 20 w 60" name="T22"/>
                <a:gd fmla="*/ 27 h 29" name="T23"/>
                <a:gd fmla="*/ 14 w 60" name="T24"/>
                <a:gd fmla="*/ 24 h 29" name="T25"/>
                <a:gd fmla="*/ 12 w 60" name="T26"/>
                <a:gd fmla="*/ 23 h 29" name="T27"/>
                <a:gd fmla="*/ 14 w 60" name="T28"/>
                <a:gd fmla="*/ 21 h 29" name="T29"/>
                <a:gd fmla="*/ 10 w 60" name="T30"/>
                <a:gd fmla="*/ 19 h 29" name="T31"/>
                <a:gd fmla="*/ 10 w 60" name="T32"/>
                <a:gd fmla="*/ 10 h 29" name="T33"/>
                <a:gd fmla="*/ 2 w 60" name="T34"/>
                <a:gd fmla="*/ 12 h 29" name="T35"/>
                <a:gd fmla="*/ 5 w 60" name="T36"/>
                <a:gd fmla="*/ 6 h 29" name="T37"/>
                <a:gd fmla="*/ 16 w 60" name="T38"/>
                <a:gd fmla="*/ 6 h 29" name="T39"/>
                <a:gd fmla="*/ 17 w 60" name="T40"/>
                <a:gd fmla="*/ 12 h 29" name="T41"/>
                <a:gd fmla="*/ 21 w 60" name="T42"/>
                <a:gd fmla="*/ 6 h 29" name="T43"/>
                <a:gd fmla="*/ 30 w 60" name="T44"/>
                <a:gd fmla="*/ 9 h 29" name="T45"/>
                <a:gd fmla="*/ 33 w 60" name="T46"/>
                <a:gd fmla="*/ 6 h 29" name="T47"/>
                <a:gd fmla="*/ 41 w 60" name="T48"/>
                <a:gd fmla="*/ 5 h 29" name="T49"/>
                <a:gd fmla="*/ 44 w 60" name="T50"/>
                <a:gd fmla="*/ 0 h 2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8" w="60">
                  <a:moveTo>
                    <a:pt x="44" y="0"/>
                  </a:moveTo>
                  <a:cubicBezTo>
                    <a:pt x="45" y="1"/>
                    <a:pt x="47" y="2"/>
                    <a:pt x="49" y="3"/>
                  </a:cubicBezTo>
                  <a:cubicBezTo>
                    <a:pt x="50" y="3"/>
                    <a:pt x="53" y="4"/>
                    <a:pt x="54" y="5"/>
                  </a:cubicBezTo>
                  <a:cubicBezTo>
                    <a:pt x="54" y="5"/>
                    <a:pt x="52" y="7"/>
                    <a:pt x="52" y="7"/>
                  </a:cubicBezTo>
                  <a:cubicBezTo>
                    <a:pt x="52" y="10"/>
                    <a:pt x="56" y="13"/>
                    <a:pt x="59" y="12"/>
                  </a:cubicBezTo>
                  <a:cubicBezTo>
                    <a:pt x="60" y="15"/>
                    <a:pt x="59" y="17"/>
                    <a:pt x="55" y="20"/>
                  </a:cubicBezTo>
                  <a:cubicBezTo>
                    <a:pt x="54" y="21"/>
                    <a:pt x="52" y="21"/>
                    <a:pt x="51" y="21"/>
                  </a:cubicBezTo>
                  <a:cubicBezTo>
                    <a:pt x="48" y="23"/>
                    <a:pt x="49" y="23"/>
                    <a:pt x="45" y="24"/>
                  </a:cubicBezTo>
                  <a:cubicBezTo>
                    <a:pt x="45" y="24"/>
                    <a:pt x="41" y="25"/>
                    <a:pt x="41" y="26"/>
                  </a:cubicBezTo>
                  <a:cubicBezTo>
                    <a:pt x="40" y="27"/>
                    <a:pt x="40" y="27"/>
                    <a:pt x="38" y="27"/>
                  </a:cubicBezTo>
                  <a:cubicBezTo>
                    <a:pt x="37" y="27"/>
                    <a:pt x="26" y="29"/>
                    <a:pt x="21" y="28"/>
                  </a:cubicBezTo>
                  <a:cubicBezTo>
                    <a:pt x="21" y="28"/>
                    <a:pt x="21" y="27"/>
                    <a:pt x="20" y="27"/>
                  </a:cubicBezTo>
                  <a:cubicBezTo>
                    <a:pt x="18" y="27"/>
                    <a:pt x="17" y="24"/>
                    <a:pt x="14" y="24"/>
                  </a:cubicBezTo>
                  <a:cubicBezTo>
                    <a:pt x="13" y="24"/>
                    <a:pt x="13" y="23"/>
                    <a:pt x="12" y="23"/>
                  </a:cubicBezTo>
                  <a:cubicBezTo>
                    <a:pt x="12" y="21"/>
                    <a:pt x="13" y="22"/>
                    <a:pt x="14" y="21"/>
                  </a:cubicBezTo>
                  <a:cubicBezTo>
                    <a:pt x="14" y="20"/>
                    <a:pt x="11" y="20"/>
                    <a:pt x="10" y="19"/>
                  </a:cubicBezTo>
                  <a:cubicBezTo>
                    <a:pt x="9" y="16"/>
                    <a:pt x="11" y="14"/>
                    <a:pt x="10" y="10"/>
                  </a:cubicBezTo>
                  <a:cubicBezTo>
                    <a:pt x="5" y="9"/>
                    <a:pt x="5" y="15"/>
                    <a:pt x="2" y="12"/>
                  </a:cubicBezTo>
                  <a:cubicBezTo>
                    <a:pt x="0" y="7"/>
                    <a:pt x="6" y="10"/>
                    <a:pt x="5" y="6"/>
                  </a:cubicBezTo>
                  <a:cubicBezTo>
                    <a:pt x="10" y="7"/>
                    <a:pt x="9" y="6"/>
                    <a:pt x="16" y="6"/>
                  </a:cubicBezTo>
                  <a:cubicBezTo>
                    <a:pt x="17" y="9"/>
                    <a:pt x="20" y="9"/>
                    <a:pt x="17" y="12"/>
                  </a:cubicBezTo>
                  <a:cubicBezTo>
                    <a:pt x="21" y="12"/>
                    <a:pt x="22" y="10"/>
                    <a:pt x="21" y="6"/>
                  </a:cubicBezTo>
                  <a:cubicBezTo>
                    <a:pt x="22" y="9"/>
                    <a:pt x="34" y="3"/>
                    <a:pt x="30" y="9"/>
                  </a:cubicBezTo>
                  <a:cubicBezTo>
                    <a:pt x="33" y="10"/>
                    <a:pt x="32" y="6"/>
                    <a:pt x="33" y="6"/>
                  </a:cubicBezTo>
                  <a:cubicBezTo>
                    <a:pt x="35" y="5"/>
                    <a:pt x="38" y="5"/>
                    <a:pt x="41" y="5"/>
                  </a:cubicBezTo>
                  <a:cubicBezTo>
                    <a:pt x="43" y="4"/>
                    <a:pt x="44" y="3"/>
                    <a:pt x="44"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8" name="Freeform 113"/>
            <p:cNvSpPr/>
            <p:nvPr/>
          </p:nvSpPr>
          <p:spPr bwMode="auto">
            <a:xfrm>
              <a:off x="2501900" y="1474787"/>
              <a:ext cx="134938" cy="98425"/>
            </a:xfrm>
            <a:custGeom>
              <a:gdLst>
                <a:gd fmla="*/ 10 w 36" name="T0"/>
                <a:gd fmla="*/ 0 h 26" name="T1"/>
                <a:gd fmla="*/ 18 w 36" name="T2"/>
                <a:gd fmla="*/ 9 h 26" name="T3"/>
                <a:gd fmla="*/ 21 w 36" name="T4"/>
                <a:gd fmla="*/ 7 h 26" name="T5"/>
                <a:gd fmla="*/ 25 w 36" name="T6"/>
                <a:gd fmla="*/ 12 h 26" name="T7"/>
                <a:gd fmla="*/ 31 w 36" name="T8"/>
                <a:gd fmla="*/ 19 h 26" name="T9"/>
                <a:gd fmla="*/ 36 w 36" name="T10"/>
                <a:gd fmla="*/ 20 h 26" name="T11"/>
                <a:gd fmla="*/ 18 w 36" name="T12"/>
                <a:gd fmla="*/ 21 h 26" name="T13"/>
                <a:gd fmla="*/ 11 w 36" name="T14"/>
                <a:gd fmla="*/ 26 h 26" name="T15"/>
                <a:gd fmla="*/ 0 w 36" name="T16"/>
                <a:gd fmla="*/ 21 h 26" name="T17"/>
                <a:gd fmla="*/ 3 w 36" name="T18"/>
                <a:gd fmla="*/ 20 h 26" name="T19"/>
                <a:gd fmla="*/ 4 w 36" name="T20"/>
                <a:gd fmla="*/ 17 h 26" name="T21"/>
                <a:gd fmla="*/ 4 w 36" name="T22"/>
                <a:gd fmla="*/ 5 h 26" name="T23"/>
                <a:gd fmla="*/ 10 w 36" name="T24"/>
                <a:gd fmla="*/ 0 h 2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6" w="36">
                  <a:moveTo>
                    <a:pt x="10" y="0"/>
                  </a:moveTo>
                  <a:cubicBezTo>
                    <a:pt x="12" y="4"/>
                    <a:pt x="19" y="2"/>
                    <a:pt x="18" y="9"/>
                  </a:cubicBezTo>
                  <a:cubicBezTo>
                    <a:pt x="19" y="10"/>
                    <a:pt x="21" y="7"/>
                    <a:pt x="21" y="7"/>
                  </a:cubicBezTo>
                  <a:cubicBezTo>
                    <a:pt x="23" y="8"/>
                    <a:pt x="22" y="11"/>
                    <a:pt x="25" y="12"/>
                  </a:cubicBezTo>
                  <a:cubicBezTo>
                    <a:pt x="27" y="12"/>
                    <a:pt x="29" y="17"/>
                    <a:pt x="31" y="19"/>
                  </a:cubicBezTo>
                  <a:cubicBezTo>
                    <a:pt x="35" y="17"/>
                    <a:pt x="34" y="17"/>
                    <a:pt x="36" y="20"/>
                  </a:cubicBezTo>
                  <a:cubicBezTo>
                    <a:pt x="33" y="23"/>
                    <a:pt x="24" y="21"/>
                    <a:pt x="18" y="21"/>
                  </a:cubicBezTo>
                  <a:cubicBezTo>
                    <a:pt x="16" y="23"/>
                    <a:pt x="12" y="23"/>
                    <a:pt x="11" y="26"/>
                  </a:cubicBezTo>
                  <a:cubicBezTo>
                    <a:pt x="8" y="24"/>
                    <a:pt x="6" y="20"/>
                    <a:pt x="0" y="21"/>
                  </a:cubicBezTo>
                  <a:cubicBezTo>
                    <a:pt x="0" y="20"/>
                    <a:pt x="2" y="20"/>
                    <a:pt x="3" y="20"/>
                  </a:cubicBezTo>
                  <a:cubicBezTo>
                    <a:pt x="1" y="18"/>
                    <a:pt x="1" y="17"/>
                    <a:pt x="4" y="17"/>
                  </a:cubicBezTo>
                  <a:cubicBezTo>
                    <a:pt x="1" y="12"/>
                    <a:pt x="4" y="10"/>
                    <a:pt x="4" y="5"/>
                  </a:cubicBezTo>
                  <a:cubicBezTo>
                    <a:pt x="7" y="4"/>
                    <a:pt x="10" y="4"/>
                    <a:pt x="10"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09" name="Freeform 114"/>
            <p:cNvSpPr/>
            <p:nvPr/>
          </p:nvSpPr>
          <p:spPr bwMode="auto">
            <a:xfrm>
              <a:off x="6416675" y="3027363"/>
              <a:ext cx="225425" cy="239713"/>
            </a:xfrm>
            <a:custGeom>
              <a:gdLst>
                <a:gd fmla="*/ 5 w 60" name="T0"/>
                <a:gd fmla="*/ 9 h 64" name="T1"/>
                <a:gd fmla="*/ 2 w 60" name="T2"/>
                <a:gd fmla="*/ 7 h 64" name="T3"/>
                <a:gd fmla="*/ 0 w 60" name="T4"/>
                <a:gd fmla="*/ 3 h 64" name="T5"/>
                <a:gd fmla="*/ 11 w 60" name="T6"/>
                <a:gd fmla="*/ 2 h 64" name="T7"/>
                <a:gd fmla="*/ 16 w 60" name="T8"/>
                <a:gd fmla="*/ 4 h 64" name="T9"/>
                <a:gd fmla="*/ 16 w 60" name="T10"/>
                <a:gd fmla="*/ 7 h 64" name="T11"/>
                <a:gd fmla="*/ 19 w 60" name="T12"/>
                <a:gd fmla="*/ 10 h 64" name="T13"/>
                <a:gd fmla="*/ 25 w 60" name="T14"/>
                <a:gd fmla="*/ 13 h 64" name="T15"/>
                <a:gd fmla="*/ 35 w 60" name="T16"/>
                <a:gd fmla="*/ 21 h 64" name="T17"/>
                <a:gd fmla="*/ 37 w 60" name="T18"/>
                <a:gd fmla="*/ 25 h 64" name="T19"/>
                <a:gd fmla="*/ 42 w 60" name="T20"/>
                <a:gd fmla="*/ 27 h 64" name="T21"/>
                <a:gd fmla="*/ 44 w 60" name="T22"/>
                <a:gd fmla="*/ 30 h 64" name="T23"/>
                <a:gd fmla="*/ 44 w 60" name="T24"/>
                <a:gd fmla="*/ 32 h 64" name="T25"/>
                <a:gd fmla="*/ 47 w 60" name="T26"/>
                <a:gd fmla="*/ 35 h 64" name="T27"/>
                <a:gd fmla="*/ 51 w 60" name="T28"/>
                <a:gd fmla="*/ 39 h 64" name="T29"/>
                <a:gd fmla="*/ 54 w 60" name="T30"/>
                <a:gd fmla="*/ 42 h 64" name="T31"/>
                <a:gd fmla="*/ 57 w 60" name="T32"/>
                <a:gd fmla="*/ 49 h 64" name="T33"/>
                <a:gd fmla="*/ 58 w 60" name="T34"/>
                <a:gd fmla="*/ 55 h 64" name="T35"/>
                <a:gd fmla="*/ 60 w 60" name="T36"/>
                <a:gd fmla="*/ 59 h 64" name="T37"/>
                <a:gd fmla="*/ 53 w 60" name="T38"/>
                <a:gd fmla="*/ 61 h 64" name="T39"/>
                <a:gd fmla="*/ 47 w 60" name="T40"/>
                <a:gd fmla="*/ 61 h 64" name="T41"/>
                <a:gd fmla="*/ 47 w 60" name="T42"/>
                <a:gd fmla="*/ 58 h 64" name="T43"/>
                <a:gd fmla="*/ 44 w 60" name="T44"/>
                <a:gd fmla="*/ 58 h 64" name="T45"/>
                <a:gd fmla="*/ 37 w 60" name="T46"/>
                <a:gd fmla="*/ 52 h 64" name="T47"/>
                <a:gd fmla="*/ 39 w 60" name="T48"/>
                <a:gd fmla="*/ 49 h 64" name="T49"/>
                <a:gd fmla="*/ 37 w 60" name="T50"/>
                <a:gd fmla="*/ 49 h 64" name="T51"/>
                <a:gd fmla="*/ 36 w 60" name="T52"/>
                <a:gd fmla="*/ 46 h 64" name="T53"/>
                <a:gd fmla="*/ 33 w 60" name="T54"/>
                <a:gd fmla="*/ 46 h 64" name="T55"/>
                <a:gd fmla="*/ 28 w 60" name="T56"/>
                <a:gd fmla="*/ 41 h 64" name="T57"/>
                <a:gd fmla="*/ 25 w 60" name="T58"/>
                <a:gd fmla="*/ 31 h 64" name="T59"/>
                <a:gd fmla="*/ 23 w 60" name="T60"/>
                <a:gd fmla="*/ 34 h 64" name="T61"/>
                <a:gd fmla="*/ 21 w 60" name="T62"/>
                <a:gd fmla="*/ 27 h 64" name="T63"/>
                <a:gd fmla="*/ 18 w 60" name="T64"/>
                <a:gd fmla="*/ 24 h 64" name="T65"/>
                <a:gd fmla="*/ 15 w 60" name="T66"/>
                <a:gd fmla="*/ 23 h 64" name="T67"/>
                <a:gd fmla="*/ 14 w 60" name="T68"/>
                <a:gd fmla="*/ 17 h 64" name="T69"/>
                <a:gd fmla="*/ 9 w 60" name="T70"/>
                <a:gd fmla="*/ 14 h 64" name="T71"/>
                <a:gd fmla="*/ 7 w 60" name="T72"/>
                <a:gd fmla="*/ 11 h 64" name="T73"/>
                <a:gd fmla="*/ 5 w 60" name="T74"/>
                <a:gd fmla="*/ 9 h 6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64" w="60">
                  <a:moveTo>
                    <a:pt x="5" y="9"/>
                  </a:moveTo>
                  <a:cubicBezTo>
                    <a:pt x="5" y="7"/>
                    <a:pt x="3" y="8"/>
                    <a:pt x="2" y="7"/>
                  </a:cubicBezTo>
                  <a:cubicBezTo>
                    <a:pt x="1" y="6"/>
                    <a:pt x="2" y="3"/>
                    <a:pt x="0" y="3"/>
                  </a:cubicBezTo>
                  <a:cubicBezTo>
                    <a:pt x="3" y="0"/>
                    <a:pt x="6" y="4"/>
                    <a:pt x="11" y="2"/>
                  </a:cubicBezTo>
                  <a:cubicBezTo>
                    <a:pt x="10" y="5"/>
                    <a:pt x="15" y="3"/>
                    <a:pt x="16" y="4"/>
                  </a:cubicBezTo>
                  <a:cubicBezTo>
                    <a:pt x="17" y="5"/>
                    <a:pt x="16" y="7"/>
                    <a:pt x="16" y="7"/>
                  </a:cubicBezTo>
                  <a:cubicBezTo>
                    <a:pt x="18" y="8"/>
                    <a:pt x="20" y="7"/>
                    <a:pt x="19" y="10"/>
                  </a:cubicBezTo>
                  <a:cubicBezTo>
                    <a:pt x="23" y="9"/>
                    <a:pt x="22" y="13"/>
                    <a:pt x="25" y="13"/>
                  </a:cubicBezTo>
                  <a:cubicBezTo>
                    <a:pt x="27" y="13"/>
                    <a:pt x="31" y="21"/>
                    <a:pt x="35" y="21"/>
                  </a:cubicBezTo>
                  <a:cubicBezTo>
                    <a:pt x="38" y="21"/>
                    <a:pt x="36" y="24"/>
                    <a:pt x="37" y="25"/>
                  </a:cubicBezTo>
                  <a:cubicBezTo>
                    <a:pt x="38" y="26"/>
                    <a:pt x="41" y="26"/>
                    <a:pt x="42" y="27"/>
                  </a:cubicBezTo>
                  <a:cubicBezTo>
                    <a:pt x="42" y="27"/>
                    <a:pt x="44" y="29"/>
                    <a:pt x="44" y="30"/>
                  </a:cubicBezTo>
                  <a:cubicBezTo>
                    <a:pt x="45" y="30"/>
                    <a:pt x="44" y="32"/>
                    <a:pt x="44" y="32"/>
                  </a:cubicBezTo>
                  <a:cubicBezTo>
                    <a:pt x="45" y="33"/>
                    <a:pt x="46" y="34"/>
                    <a:pt x="47" y="35"/>
                  </a:cubicBezTo>
                  <a:cubicBezTo>
                    <a:pt x="48" y="36"/>
                    <a:pt x="49" y="39"/>
                    <a:pt x="51" y="39"/>
                  </a:cubicBezTo>
                  <a:cubicBezTo>
                    <a:pt x="52" y="40"/>
                    <a:pt x="54" y="42"/>
                    <a:pt x="54" y="42"/>
                  </a:cubicBezTo>
                  <a:cubicBezTo>
                    <a:pt x="56" y="44"/>
                    <a:pt x="55" y="49"/>
                    <a:pt x="57" y="49"/>
                  </a:cubicBezTo>
                  <a:cubicBezTo>
                    <a:pt x="59" y="49"/>
                    <a:pt x="59" y="53"/>
                    <a:pt x="58" y="55"/>
                  </a:cubicBezTo>
                  <a:cubicBezTo>
                    <a:pt x="58" y="57"/>
                    <a:pt x="55" y="59"/>
                    <a:pt x="60" y="59"/>
                  </a:cubicBezTo>
                  <a:cubicBezTo>
                    <a:pt x="59" y="64"/>
                    <a:pt x="55" y="61"/>
                    <a:pt x="53" y="61"/>
                  </a:cubicBezTo>
                  <a:cubicBezTo>
                    <a:pt x="51" y="60"/>
                    <a:pt x="49" y="61"/>
                    <a:pt x="47" y="61"/>
                  </a:cubicBezTo>
                  <a:cubicBezTo>
                    <a:pt x="47" y="60"/>
                    <a:pt x="48" y="58"/>
                    <a:pt x="47" y="58"/>
                  </a:cubicBezTo>
                  <a:cubicBezTo>
                    <a:pt x="47" y="57"/>
                    <a:pt x="45" y="58"/>
                    <a:pt x="44" y="58"/>
                  </a:cubicBezTo>
                  <a:cubicBezTo>
                    <a:pt x="43" y="57"/>
                    <a:pt x="41" y="52"/>
                    <a:pt x="37" y="52"/>
                  </a:cubicBezTo>
                  <a:cubicBezTo>
                    <a:pt x="38" y="51"/>
                    <a:pt x="39" y="51"/>
                    <a:pt x="39" y="49"/>
                  </a:cubicBezTo>
                  <a:cubicBezTo>
                    <a:pt x="39" y="48"/>
                    <a:pt x="37" y="49"/>
                    <a:pt x="37" y="49"/>
                  </a:cubicBezTo>
                  <a:cubicBezTo>
                    <a:pt x="36" y="50"/>
                    <a:pt x="37" y="47"/>
                    <a:pt x="36" y="46"/>
                  </a:cubicBezTo>
                  <a:cubicBezTo>
                    <a:pt x="35" y="46"/>
                    <a:pt x="34" y="47"/>
                    <a:pt x="33" y="46"/>
                  </a:cubicBezTo>
                  <a:cubicBezTo>
                    <a:pt x="31" y="45"/>
                    <a:pt x="31" y="41"/>
                    <a:pt x="28" y="41"/>
                  </a:cubicBezTo>
                  <a:cubicBezTo>
                    <a:pt x="29" y="35"/>
                    <a:pt x="25" y="35"/>
                    <a:pt x="25" y="31"/>
                  </a:cubicBezTo>
                  <a:cubicBezTo>
                    <a:pt x="23" y="31"/>
                    <a:pt x="24" y="33"/>
                    <a:pt x="23" y="34"/>
                  </a:cubicBezTo>
                  <a:cubicBezTo>
                    <a:pt x="21" y="32"/>
                    <a:pt x="22" y="29"/>
                    <a:pt x="21" y="27"/>
                  </a:cubicBezTo>
                  <a:cubicBezTo>
                    <a:pt x="20" y="26"/>
                    <a:pt x="18" y="25"/>
                    <a:pt x="18" y="24"/>
                  </a:cubicBezTo>
                  <a:cubicBezTo>
                    <a:pt x="17" y="24"/>
                    <a:pt x="17" y="22"/>
                    <a:pt x="15" y="23"/>
                  </a:cubicBezTo>
                  <a:cubicBezTo>
                    <a:pt x="16" y="20"/>
                    <a:pt x="14" y="19"/>
                    <a:pt x="14" y="17"/>
                  </a:cubicBezTo>
                  <a:cubicBezTo>
                    <a:pt x="13" y="15"/>
                    <a:pt x="11" y="15"/>
                    <a:pt x="9" y="14"/>
                  </a:cubicBezTo>
                  <a:cubicBezTo>
                    <a:pt x="9" y="14"/>
                    <a:pt x="6" y="11"/>
                    <a:pt x="7" y="11"/>
                  </a:cubicBezTo>
                  <a:cubicBezTo>
                    <a:pt x="6" y="9"/>
                    <a:pt x="10" y="6"/>
                    <a:pt x="5" y="9"/>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10" name="Freeform 115"/>
            <p:cNvSpPr/>
            <p:nvPr/>
          </p:nvSpPr>
          <p:spPr bwMode="auto">
            <a:xfrm>
              <a:off x="5299075" y="3403600"/>
              <a:ext cx="161925" cy="295275"/>
            </a:xfrm>
            <a:custGeom>
              <a:gdLst>
                <a:gd fmla="*/ 32 w 43" name="T0"/>
                <a:gd fmla="*/ 0 h 79" name="T1"/>
                <a:gd fmla="*/ 38 w 43" name="T2"/>
                <a:gd fmla="*/ 1 h 79" name="T3"/>
                <a:gd fmla="*/ 35 w 43" name="T4"/>
                <a:gd fmla="*/ 26 h 79" name="T5"/>
                <a:gd fmla="*/ 32 w 43" name="T6"/>
                <a:gd fmla="*/ 43 h 79" name="T7"/>
                <a:gd fmla="*/ 28 w 43" name="T8"/>
                <a:gd fmla="*/ 50 h 79" name="T9"/>
                <a:gd fmla="*/ 27 w 43" name="T10"/>
                <a:gd fmla="*/ 59 h 79" name="T11"/>
                <a:gd fmla="*/ 27 w 43" name="T12"/>
                <a:gd fmla="*/ 62 h 79" name="T13"/>
                <a:gd fmla="*/ 24 w 43" name="T14"/>
                <a:gd fmla="*/ 63 h 79" name="T15"/>
                <a:gd fmla="*/ 23 w 43" name="T16"/>
                <a:gd fmla="*/ 71 h 79" name="T17"/>
                <a:gd fmla="*/ 21 w 43" name="T18"/>
                <a:gd fmla="*/ 73 h 79" name="T19"/>
                <a:gd fmla="*/ 20 w 43" name="T20"/>
                <a:gd fmla="*/ 77 h 79" name="T21"/>
                <a:gd fmla="*/ 6 w 43" name="T22"/>
                <a:gd fmla="*/ 78 h 79" name="T23"/>
                <a:gd fmla="*/ 4 w 43" name="T24"/>
                <a:gd fmla="*/ 71 h 79" name="T25"/>
                <a:gd fmla="*/ 3 w 43" name="T26"/>
                <a:gd fmla="*/ 69 h 79" name="T27"/>
                <a:gd fmla="*/ 0 w 43" name="T28"/>
                <a:gd fmla="*/ 67 h 79" name="T29"/>
                <a:gd fmla="*/ 0 w 43" name="T30"/>
                <a:gd fmla="*/ 62 h 79" name="T31"/>
                <a:gd fmla="*/ 2 w 43" name="T32"/>
                <a:gd fmla="*/ 60 h 79" name="T33"/>
                <a:gd fmla="*/ 0 w 43" name="T34"/>
                <a:gd fmla="*/ 59 h 79" name="T35"/>
                <a:gd fmla="*/ 3 w 43" name="T36"/>
                <a:gd fmla="*/ 53 h 79" name="T37"/>
                <a:gd fmla="*/ 3 w 43" name="T38"/>
                <a:gd fmla="*/ 50 h 79" name="T39"/>
                <a:gd fmla="*/ 6 w 43" name="T40"/>
                <a:gd fmla="*/ 49 h 79" name="T41"/>
                <a:gd fmla="*/ 9 w 43" name="T42"/>
                <a:gd fmla="*/ 42 h 79" name="T43"/>
                <a:gd fmla="*/ 6 w 43" name="T44"/>
                <a:gd fmla="*/ 38 h 79" name="T45"/>
                <a:gd fmla="*/ 6 w 43" name="T46"/>
                <a:gd fmla="*/ 29 h 79" name="T47"/>
                <a:gd fmla="*/ 9 w 43" name="T48"/>
                <a:gd fmla="*/ 26 h 79" name="T49"/>
                <a:gd fmla="*/ 13 w 43" name="T50"/>
                <a:gd fmla="*/ 24 h 79" name="T51"/>
                <a:gd fmla="*/ 20 w 43" name="T52"/>
                <a:gd fmla="*/ 18 h 79" name="T53"/>
                <a:gd fmla="*/ 24 w 43" name="T54"/>
                <a:gd fmla="*/ 19 h 79" name="T55"/>
                <a:gd fmla="*/ 25 w 43" name="T56"/>
                <a:gd fmla="*/ 11 h 79" name="T57"/>
                <a:gd fmla="*/ 30 w 43" name="T58"/>
                <a:gd fmla="*/ 10 h 79" name="T59"/>
                <a:gd fmla="*/ 32 w 43" name="T60"/>
                <a:gd fmla="*/ 0 h 79"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79" w="43">
                  <a:moveTo>
                    <a:pt x="32" y="0"/>
                  </a:moveTo>
                  <a:cubicBezTo>
                    <a:pt x="34" y="1"/>
                    <a:pt x="36" y="1"/>
                    <a:pt x="38" y="1"/>
                  </a:cubicBezTo>
                  <a:cubicBezTo>
                    <a:pt x="36" y="8"/>
                    <a:pt x="43" y="21"/>
                    <a:pt x="35" y="26"/>
                  </a:cubicBezTo>
                  <a:cubicBezTo>
                    <a:pt x="35" y="33"/>
                    <a:pt x="34" y="38"/>
                    <a:pt x="32" y="43"/>
                  </a:cubicBezTo>
                  <a:cubicBezTo>
                    <a:pt x="32" y="46"/>
                    <a:pt x="31" y="50"/>
                    <a:pt x="28" y="50"/>
                  </a:cubicBezTo>
                  <a:cubicBezTo>
                    <a:pt x="29" y="54"/>
                    <a:pt x="27" y="56"/>
                    <a:pt x="27" y="59"/>
                  </a:cubicBezTo>
                  <a:cubicBezTo>
                    <a:pt x="27" y="59"/>
                    <a:pt x="27" y="61"/>
                    <a:pt x="27" y="62"/>
                  </a:cubicBezTo>
                  <a:cubicBezTo>
                    <a:pt x="27" y="62"/>
                    <a:pt x="24" y="63"/>
                    <a:pt x="24" y="63"/>
                  </a:cubicBezTo>
                  <a:cubicBezTo>
                    <a:pt x="23" y="65"/>
                    <a:pt x="24" y="68"/>
                    <a:pt x="23" y="71"/>
                  </a:cubicBezTo>
                  <a:cubicBezTo>
                    <a:pt x="22" y="72"/>
                    <a:pt x="21" y="71"/>
                    <a:pt x="21" y="73"/>
                  </a:cubicBezTo>
                  <a:cubicBezTo>
                    <a:pt x="21" y="74"/>
                    <a:pt x="19" y="75"/>
                    <a:pt x="20" y="77"/>
                  </a:cubicBezTo>
                  <a:cubicBezTo>
                    <a:pt x="16" y="78"/>
                    <a:pt x="11" y="79"/>
                    <a:pt x="6" y="78"/>
                  </a:cubicBezTo>
                  <a:cubicBezTo>
                    <a:pt x="6" y="75"/>
                    <a:pt x="3" y="75"/>
                    <a:pt x="4" y="71"/>
                  </a:cubicBezTo>
                  <a:cubicBezTo>
                    <a:pt x="3" y="71"/>
                    <a:pt x="3" y="70"/>
                    <a:pt x="3" y="69"/>
                  </a:cubicBezTo>
                  <a:cubicBezTo>
                    <a:pt x="1" y="69"/>
                    <a:pt x="0" y="68"/>
                    <a:pt x="0" y="67"/>
                  </a:cubicBezTo>
                  <a:cubicBezTo>
                    <a:pt x="0" y="65"/>
                    <a:pt x="0" y="63"/>
                    <a:pt x="0" y="62"/>
                  </a:cubicBezTo>
                  <a:cubicBezTo>
                    <a:pt x="0" y="60"/>
                    <a:pt x="1" y="61"/>
                    <a:pt x="2" y="60"/>
                  </a:cubicBezTo>
                  <a:cubicBezTo>
                    <a:pt x="2" y="59"/>
                    <a:pt x="0" y="59"/>
                    <a:pt x="0" y="59"/>
                  </a:cubicBezTo>
                  <a:cubicBezTo>
                    <a:pt x="1" y="56"/>
                    <a:pt x="2" y="55"/>
                    <a:pt x="3" y="53"/>
                  </a:cubicBezTo>
                  <a:cubicBezTo>
                    <a:pt x="3" y="53"/>
                    <a:pt x="3" y="51"/>
                    <a:pt x="3" y="50"/>
                  </a:cubicBezTo>
                  <a:cubicBezTo>
                    <a:pt x="3" y="50"/>
                    <a:pt x="6" y="49"/>
                    <a:pt x="6" y="49"/>
                  </a:cubicBezTo>
                  <a:cubicBezTo>
                    <a:pt x="6" y="47"/>
                    <a:pt x="4" y="37"/>
                    <a:pt x="9" y="42"/>
                  </a:cubicBezTo>
                  <a:cubicBezTo>
                    <a:pt x="9" y="39"/>
                    <a:pt x="6" y="40"/>
                    <a:pt x="6" y="38"/>
                  </a:cubicBezTo>
                  <a:cubicBezTo>
                    <a:pt x="6" y="29"/>
                    <a:pt x="6" y="29"/>
                    <a:pt x="6" y="29"/>
                  </a:cubicBezTo>
                  <a:cubicBezTo>
                    <a:pt x="8" y="30"/>
                    <a:pt x="8" y="28"/>
                    <a:pt x="9" y="26"/>
                  </a:cubicBezTo>
                  <a:cubicBezTo>
                    <a:pt x="11" y="27"/>
                    <a:pt x="12" y="24"/>
                    <a:pt x="13" y="24"/>
                  </a:cubicBezTo>
                  <a:cubicBezTo>
                    <a:pt x="15" y="23"/>
                    <a:pt x="21" y="24"/>
                    <a:pt x="20" y="18"/>
                  </a:cubicBezTo>
                  <a:cubicBezTo>
                    <a:pt x="22" y="18"/>
                    <a:pt x="22" y="19"/>
                    <a:pt x="24" y="19"/>
                  </a:cubicBezTo>
                  <a:cubicBezTo>
                    <a:pt x="23" y="15"/>
                    <a:pt x="25" y="14"/>
                    <a:pt x="25" y="11"/>
                  </a:cubicBezTo>
                  <a:cubicBezTo>
                    <a:pt x="30" y="13"/>
                    <a:pt x="28" y="2"/>
                    <a:pt x="30" y="10"/>
                  </a:cubicBezTo>
                  <a:cubicBezTo>
                    <a:pt x="34" y="8"/>
                    <a:pt x="30" y="2"/>
                    <a:pt x="32" y="0"/>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sp>
          <p:nvSpPr>
            <p:cNvPr id="111" name="Freeform 116"/>
            <p:cNvSpPr/>
            <p:nvPr/>
          </p:nvSpPr>
          <p:spPr bwMode="auto">
            <a:xfrm>
              <a:off x="6796087" y="3387725"/>
              <a:ext cx="866775" cy="633413"/>
            </a:xfrm>
            <a:custGeom>
              <a:gdLst>
                <a:gd fmla="*/ 134 w 231" name="T0"/>
                <a:gd fmla="*/ 14 h 169" name="T1"/>
                <a:gd fmla="*/ 129 w 231" name="T2"/>
                <a:gd fmla="*/ 16 h 169" name="T3"/>
                <a:gd fmla="*/ 136 w 231" name="T4"/>
                <a:gd fmla="*/ 25 h 169" name="T5"/>
                <a:gd fmla="*/ 155 w 231" name="T6"/>
                <a:gd fmla="*/ 36 h 169" name="T7"/>
                <a:gd fmla="*/ 161 w 231" name="T8"/>
                <a:gd fmla="*/ 28 h 169" name="T9"/>
                <a:gd fmla="*/ 162 w 231" name="T10"/>
                <a:gd fmla="*/ 22 h 169" name="T11"/>
                <a:gd fmla="*/ 164 w 231" name="T12"/>
                <a:gd fmla="*/ 9 h 169" name="T13"/>
                <a:gd fmla="*/ 168 w 231" name="T14"/>
                <a:gd fmla="*/ 2 h 169" name="T15"/>
                <a:gd fmla="*/ 172 w 231" name="T16"/>
                <a:gd fmla="*/ 8 h 169" name="T17"/>
                <a:gd fmla="*/ 179 w 231" name="T18"/>
                <a:gd fmla="*/ 22 h 169" name="T19"/>
                <a:gd fmla="*/ 186 w 231" name="T20"/>
                <a:gd fmla="*/ 32 h 169" name="T21"/>
                <a:gd fmla="*/ 193 w 231" name="T22"/>
                <a:gd fmla="*/ 42 h 169" name="T23"/>
                <a:gd fmla="*/ 197 w 231" name="T24"/>
                <a:gd fmla="*/ 53 h 169" name="T25"/>
                <a:gd fmla="*/ 202 w 231" name="T26"/>
                <a:gd fmla="*/ 56 h 169" name="T27"/>
                <a:gd fmla="*/ 210 w 231" name="T28"/>
                <a:gd fmla="*/ 61 h 169" name="T29"/>
                <a:gd fmla="*/ 217 w 231" name="T30"/>
                <a:gd fmla="*/ 75 h 169" name="T31"/>
                <a:gd fmla="*/ 220 w 231" name="T32"/>
                <a:gd fmla="*/ 78 h 169" name="T33"/>
                <a:gd fmla="*/ 228 w 231" name="T34"/>
                <a:gd fmla="*/ 84 h 169" name="T35"/>
                <a:gd fmla="*/ 231 w 231" name="T36"/>
                <a:gd fmla="*/ 108 h 169" name="T37"/>
                <a:gd fmla="*/ 227 w 231" name="T38"/>
                <a:gd fmla="*/ 119 h 169" name="T39"/>
                <a:gd fmla="*/ 227 w 231" name="T40"/>
                <a:gd fmla="*/ 123 h 169" name="T41"/>
                <a:gd fmla="*/ 224 w 231" name="T42"/>
                <a:gd fmla="*/ 131 h 169" name="T43"/>
                <a:gd fmla="*/ 216 w 231" name="T44"/>
                <a:gd fmla="*/ 138 h 169" name="T45"/>
                <a:gd fmla="*/ 209 w 231" name="T46"/>
                <a:gd fmla="*/ 159 h 169" name="T47"/>
                <a:gd fmla="*/ 196 w 231" name="T48"/>
                <a:gd fmla="*/ 165 h 169" name="T49"/>
                <a:gd fmla="*/ 190 w 231" name="T50"/>
                <a:gd fmla="*/ 169 h 169" name="T51"/>
                <a:gd fmla="*/ 179 w 231" name="T52"/>
                <a:gd fmla="*/ 167 h 169" name="T53"/>
                <a:gd fmla="*/ 154 w 231" name="T54"/>
                <a:gd fmla="*/ 162 h 169" name="T55"/>
                <a:gd fmla="*/ 152 w 231" name="T56"/>
                <a:gd fmla="*/ 154 h 169" name="T57"/>
                <a:gd fmla="*/ 151 w 231" name="T58"/>
                <a:gd fmla="*/ 150 h 169" name="T59"/>
                <a:gd fmla="*/ 140 w 231" name="T60"/>
                <a:gd fmla="*/ 141 h 169" name="T61"/>
                <a:gd fmla="*/ 134 w 231" name="T62"/>
                <a:gd fmla="*/ 134 h 169" name="T63"/>
                <a:gd fmla="*/ 123 w 231" name="T64"/>
                <a:gd fmla="*/ 130 h 169" name="T65"/>
                <a:gd fmla="*/ 117 w 231" name="T66"/>
                <a:gd fmla="*/ 127 h 169" name="T67"/>
                <a:gd fmla="*/ 91 w 231" name="T68"/>
                <a:gd fmla="*/ 122 h 169" name="T69"/>
                <a:gd fmla="*/ 77 w 231" name="T70"/>
                <a:gd fmla="*/ 126 h 169" name="T71"/>
                <a:gd fmla="*/ 71 w 231" name="T72"/>
                <a:gd fmla="*/ 129 h 169" name="T73"/>
                <a:gd fmla="*/ 67 w 231" name="T74"/>
                <a:gd fmla="*/ 133 h 169" name="T75"/>
                <a:gd fmla="*/ 64 w 231" name="T76"/>
                <a:gd fmla="*/ 133 h 169" name="T77"/>
                <a:gd fmla="*/ 39 w 231" name="T78"/>
                <a:gd fmla="*/ 137 h 169" name="T79"/>
                <a:gd fmla="*/ 35 w 231" name="T80"/>
                <a:gd fmla="*/ 140 h 169" name="T81"/>
                <a:gd fmla="*/ 11 w 231" name="T82"/>
                <a:gd fmla="*/ 144 h 169" name="T83"/>
                <a:gd fmla="*/ 14 w 231" name="T84"/>
                <a:gd fmla="*/ 129 h 169" name="T85"/>
                <a:gd fmla="*/ 11 w 231" name="T86"/>
                <a:gd fmla="*/ 120 h 169" name="T87"/>
                <a:gd fmla="*/ 11 w 231" name="T88"/>
                <a:gd fmla="*/ 115 h 169" name="T89"/>
                <a:gd fmla="*/ 7 w 231" name="T90"/>
                <a:gd fmla="*/ 106 h 169" name="T91"/>
                <a:gd fmla="*/ 5 w 231" name="T92"/>
                <a:gd fmla="*/ 99 h 169" name="T93"/>
                <a:gd fmla="*/ 2 w 231" name="T94"/>
                <a:gd fmla="*/ 91 h 169" name="T95"/>
                <a:gd fmla="*/ 4 w 231" name="T96"/>
                <a:gd fmla="*/ 84 h 169" name="T97"/>
                <a:gd fmla="*/ 4 w 231" name="T98"/>
                <a:gd fmla="*/ 66 h 169" name="T99"/>
                <a:gd fmla="*/ 19 w 231" name="T100"/>
                <a:gd fmla="*/ 56 h 169" name="T101"/>
                <a:gd fmla="*/ 37 w 231" name="T102"/>
                <a:gd fmla="*/ 52 h 169" name="T103"/>
                <a:gd fmla="*/ 47 w 231" name="T104"/>
                <a:gd fmla="*/ 47 h 169" name="T105"/>
                <a:gd fmla="*/ 51 w 231" name="T106"/>
                <a:gd fmla="*/ 32 h 169" name="T107"/>
                <a:gd fmla="*/ 64 w 231" name="T108"/>
                <a:gd fmla="*/ 32 h 169" name="T109"/>
                <a:gd fmla="*/ 67 w 231" name="T110"/>
                <a:gd fmla="*/ 22 h 169" name="T111"/>
                <a:gd fmla="*/ 78 w 231" name="T112"/>
                <a:gd fmla="*/ 15 h 169" name="T113"/>
                <a:gd fmla="*/ 87 w 231" name="T114"/>
                <a:gd fmla="*/ 19 h 169" name="T115"/>
                <a:gd fmla="*/ 89 w 231" name="T116"/>
                <a:gd fmla="*/ 21 h 169" name="T117"/>
                <a:gd fmla="*/ 92 w 231" name="T118"/>
                <a:gd fmla="*/ 18 h 169" name="T119"/>
                <a:gd fmla="*/ 102 w 231" name="T120"/>
                <a:gd fmla="*/ 9 h 169" name="T121"/>
                <a:gd fmla="*/ 109 w 231" name="T122"/>
                <a:gd fmla="*/ 7 h 169"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69" w="231">
                  <a:moveTo>
                    <a:pt x="134" y="7"/>
                  </a:moveTo>
                  <a:cubicBezTo>
                    <a:pt x="134" y="14"/>
                    <a:pt x="134" y="14"/>
                    <a:pt x="134" y="14"/>
                  </a:cubicBezTo>
                  <a:cubicBezTo>
                    <a:pt x="130" y="14"/>
                    <a:pt x="130" y="14"/>
                    <a:pt x="130" y="14"/>
                  </a:cubicBezTo>
                  <a:cubicBezTo>
                    <a:pt x="132" y="15"/>
                    <a:pt x="131" y="16"/>
                    <a:pt x="129" y="16"/>
                  </a:cubicBezTo>
                  <a:cubicBezTo>
                    <a:pt x="131" y="19"/>
                    <a:pt x="128" y="18"/>
                    <a:pt x="129" y="22"/>
                  </a:cubicBezTo>
                  <a:cubicBezTo>
                    <a:pt x="130" y="24"/>
                    <a:pt x="132" y="25"/>
                    <a:pt x="136" y="25"/>
                  </a:cubicBezTo>
                  <a:cubicBezTo>
                    <a:pt x="136" y="31"/>
                    <a:pt x="145" y="29"/>
                    <a:pt x="145" y="35"/>
                  </a:cubicBezTo>
                  <a:cubicBezTo>
                    <a:pt x="149" y="35"/>
                    <a:pt x="153" y="34"/>
                    <a:pt x="155" y="36"/>
                  </a:cubicBezTo>
                  <a:cubicBezTo>
                    <a:pt x="158" y="35"/>
                    <a:pt x="155" y="30"/>
                    <a:pt x="161" y="32"/>
                  </a:cubicBezTo>
                  <a:cubicBezTo>
                    <a:pt x="160" y="31"/>
                    <a:pt x="159" y="28"/>
                    <a:pt x="161" y="28"/>
                  </a:cubicBezTo>
                  <a:cubicBezTo>
                    <a:pt x="163" y="28"/>
                    <a:pt x="161" y="25"/>
                    <a:pt x="161" y="23"/>
                  </a:cubicBezTo>
                  <a:cubicBezTo>
                    <a:pt x="161" y="23"/>
                    <a:pt x="162" y="23"/>
                    <a:pt x="162" y="22"/>
                  </a:cubicBezTo>
                  <a:cubicBezTo>
                    <a:pt x="162" y="21"/>
                    <a:pt x="164" y="19"/>
                    <a:pt x="164" y="16"/>
                  </a:cubicBezTo>
                  <a:cubicBezTo>
                    <a:pt x="163" y="15"/>
                    <a:pt x="162" y="14"/>
                    <a:pt x="164" y="9"/>
                  </a:cubicBezTo>
                  <a:cubicBezTo>
                    <a:pt x="164" y="9"/>
                    <a:pt x="166" y="10"/>
                    <a:pt x="167" y="9"/>
                  </a:cubicBezTo>
                  <a:cubicBezTo>
                    <a:pt x="168" y="8"/>
                    <a:pt x="167" y="4"/>
                    <a:pt x="168" y="2"/>
                  </a:cubicBezTo>
                  <a:cubicBezTo>
                    <a:pt x="171" y="2"/>
                    <a:pt x="169" y="7"/>
                    <a:pt x="171" y="8"/>
                  </a:cubicBezTo>
                  <a:cubicBezTo>
                    <a:pt x="171" y="8"/>
                    <a:pt x="172" y="8"/>
                    <a:pt x="172" y="8"/>
                  </a:cubicBezTo>
                  <a:cubicBezTo>
                    <a:pt x="173" y="10"/>
                    <a:pt x="174" y="13"/>
                    <a:pt x="175" y="15"/>
                  </a:cubicBezTo>
                  <a:cubicBezTo>
                    <a:pt x="176" y="17"/>
                    <a:pt x="179" y="19"/>
                    <a:pt x="179" y="22"/>
                  </a:cubicBezTo>
                  <a:cubicBezTo>
                    <a:pt x="183" y="18"/>
                    <a:pt x="180" y="24"/>
                    <a:pt x="185" y="23"/>
                  </a:cubicBezTo>
                  <a:cubicBezTo>
                    <a:pt x="185" y="26"/>
                    <a:pt x="184" y="30"/>
                    <a:pt x="186" y="32"/>
                  </a:cubicBezTo>
                  <a:cubicBezTo>
                    <a:pt x="188" y="34"/>
                    <a:pt x="186" y="37"/>
                    <a:pt x="188" y="42"/>
                  </a:cubicBezTo>
                  <a:cubicBezTo>
                    <a:pt x="191" y="37"/>
                    <a:pt x="188" y="41"/>
                    <a:pt x="193" y="42"/>
                  </a:cubicBezTo>
                  <a:cubicBezTo>
                    <a:pt x="194" y="44"/>
                    <a:pt x="192" y="44"/>
                    <a:pt x="192" y="46"/>
                  </a:cubicBezTo>
                  <a:cubicBezTo>
                    <a:pt x="194" y="48"/>
                    <a:pt x="198" y="48"/>
                    <a:pt x="197" y="53"/>
                  </a:cubicBezTo>
                  <a:cubicBezTo>
                    <a:pt x="198" y="53"/>
                    <a:pt x="201" y="52"/>
                    <a:pt x="202" y="53"/>
                  </a:cubicBezTo>
                  <a:cubicBezTo>
                    <a:pt x="202" y="53"/>
                    <a:pt x="201" y="55"/>
                    <a:pt x="202" y="56"/>
                  </a:cubicBezTo>
                  <a:cubicBezTo>
                    <a:pt x="202" y="56"/>
                    <a:pt x="204" y="55"/>
                    <a:pt x="204" y="56"/>
                  </a:cubicBezTo>
                  <a:cubicBezTo>
                    <a:pt x="206" y="58"/>
                    <a:pt x="206" y="62"/>
                    <a:pt x="210" y="61"/>
                  </a:cubicBezTo>
                  <a:cubicBezTo>
                    <a:pt x="210" y="65"/>
                    <a:pt x="213" y="69"/>
                    <a:pt x="214" y="71"/>
                  </a:cubicBezTo>
                  <a:cubicBezTo>
                    <a:pt x="215" y="72"/>
                    <a:pt x="216" y="74"/>
                    <a:pt x="217" y="75"/>
                  </a:cubicBezTo>
                  <a:cubicBezTo>
                    <a:pt x="217" y="76"/>
                    <a:pt x="219" y="75"/>
                    <a:pt x="220" y="75"/>
                  </a:cubicBezTo>
                  <a:cubicBezTo>
                    <a:pt x="220" y="76"/>
                    <a:pt x="219" y="78"/>
                    <a:pt x="220" y="78"/>
                  </a:cubicBezTo>
                  <a:cubicBezTo>
                    <a:pt x="221" y="79"/>
                    <a:pt x="223" y="79"/>
                    <a:pt x="223" y="78"/>
                  </a:cubicBezTo>
                  <a:cubicBezTo>
                    <a:pt x="226" y="81"/>
                    <a:pt x="223" y="85"/>
                    <a:pt x="228" y="84"/>
                  </a:cubicBezTo>
                  <a:cubicBezTo>
                    <a:pt x="225" y="88"/>
                    <a:pt x="229" y="93"/>
                    <a:pt x="230" y="99"/>
                  </a:cubicBezTo>
                  <a:cubicBezTo>
                    <a:pt x="230" y="102"/>
                    <a:pt x="228" y="106"/>
                    <a:pt x="231" y="108"/>
                  </a:cubicBezTo>
                  <a:cubicBezTo>
                    <a:pt x="228" y="110"/>
                    <a:pt x="229" y="112"/>
                    <a:pt x="228" y="117"/>
                  </a:cubicBezTo>
                  <a:cubicBezTo>
                    <a:pt x="228" y="117"/>
                    <a:pt x="226" y="118"/>
                    <a:pt x="227" y="119"/>
                  </a:cubicBezTo>
                  <a:cubicBezTo>
                    <a:pt x="227" y="119"/>
                    <a:pt x="228" y="119"/>
                    <a:pt x="228" y="119"/>
                  </a:cubicBezTo>
                  <a:cubicBezTo>
                    <a:pt x="228" y="119"/>
                    <a:pt x="227" y="122"/>
                    <a:pt x="227" y="123"/>
                  </a:cubicBezTo>
                  <a:cubicBezTo>
                    <a:pt x="227" y="123"/>
                    <a:pt x="224" y="124"/>
                    <a:pt x="224" y="124"/>
                  </a:cubicBezTo>
                  <a:cubicBezTo>
                    <a:pt x="224" y="126"/>
                    <a:pt x="227" y="128"/>
                    <a:pt x="224" y="131"/>
                  </a:cubicBezTo>
                  <a:cubicBezTo>
                    <a:pt x="221" y="131"/>
                    <a:pt x="222" y="135"/>
                    <a:pt x="218" y="134"/>
                  </a:cubicBezTo>
                  <a:cubicBezTo>
                    <a:pt x="219" y="137"/>
                    <a:pt x="218" y="139"/>
                    <a:pt x="216" y="138"/>
                  </a:cubicBezTo>
                  <a:cubicBezTo>
                    <a:pt x="217" y="144"/>
                    <a:pt x="213" y="146"/>
                    <a:pt x="214" y="151"/>
                  </a:cubicBezTo>
                  <a:cubicBezTo>
                    <a:pt x="208" y="150"/>
                    <a:pt x="209" y="156"/>
                    <a:pt x="209" y="159"/>
                  </a:cubicBezTo>
                  <a:cubicBezTo>
                    <a:pt x="207" y="159"/>
                    <a:pt x="204" y="159"/>
                    <a:pt x="204" y="161"/>
                  </a:cubicBezTo>
                  <a:cubicBezTo>
                    <a:pt x="204" y="163"/>
                    <a:pt x="199" y="164"/>
                    <a:pt x="196" y="165"/>
                  </a:cubicBezTo>
                  <a:cubicBezTo>
                    <a:pt x="195" y="166"/>
                    <a:pt x="194" y="167"/>
                    <a:pt x="193" y="168"/>
                  </a:cubicBezTo>
                  <a:cubicBezTo>
                    <a:pt x="192" y="169"/>
                    <a:pt x="190" y="168"/>
                    <a:pt x="190" y="169"/>
                  </a:cubicBezTo>
                  <a:cubicBezTo>
                    <a:pt x="187" y="168"/>
                    <a:pt x="186" y="165"/>
                    <a:pt x="182" y="164"/>
                  </a:cubicBezTo>
                  <a:cubicBezTo>
                    <a:pt x="179" y="162"/>
                    <a:pt x="180" y="166"/>
                    <a:pt x="179" y="167"/>
                  </a:cubicBezTo>
                  <a:cubicBezTo>
                    <a:pt x="176" y="168"/>
                    <a:pt x="171" y="166"/>
                    <a:pt x="169" y="169"/>
                  </a:cubicBezTo>
                  <a:cubicBezTo>
                    <a:pt x="164" y="167"/>
                    <a:pt x="161" y="163"/>
                    <a:pt x="154" y="162"/>
                  </a:cubicBezTo>
                  <a:cubicBezTo>
                    <a:pt x="155" y="160"/>
                    <a:pt x="155" y="159"/>
                    <a:pt x="154" y="155"/>
                  </a:cubicBezTo>
                  <a:cubicBezTo>
                    <a:pt x="154" y="155"/>
                    <a:pt x="153" y="155"/>
                    <a:pt x="152" y="154"/>
                  </a:cubicBezTo>
                  <a:cubicBezTo>
                    <a:pt x="152" y="154"/>
                    <a:pt x="153" y="153"/>
                    <a:pt x="152" y="153"/>
                  </a:cubicBezTo>
                  <a:cubicBezTo>
                    <a:pt x="152" y="151"/>
                    <a:pt x="149" y="150"/>
                    <a:pt x="151" y="150"/>
                  </a:cubicBezTo>
                  <a:cubicBezTo>
                    <a:pt x="150" y="149"/>
                    <a:pt x="145" y="145"/>
                    <a:pt x="144" y="148"/>
                  </a:cubicBezTo>
                  <a:cubicBezTo>
                    <a:pt x="142" y="147"/>
                    <a:pt x="142" y="143"/>
                    <a:pt x="140" y="141"/>
                  </a:cubicBezTo>
                  <a:cubicBezTo>
                    <a:pt x="139" y="138"/>
                    <a:pt x="141" y="138"/>
                    <a:pt x="141" y="136"/>
                  </a:cubicBezTo>
                  <a:cubicBezTo>
                    <a:pt x="140" y="134"/>
                    <a:pt x="139" y="135"/>
                    <a:pt x="134" y="134"/>
                  </a:cubicBezTo>
                  <a:cubicBezTo>
                    <a:pt x="131" y="136"/>
                    <a:pt x="132" y="141"/>
                    <a:pt x="126" y="140"/>
                  </a:cubicBezTo>
                  <a:cubicBezTo>
                    <a:pt x="127" y="134"/>
                    <a:pt x="122" y="136"/>
                    <a:pt x="123" y="130"/>
                  </a:cubicBezTo>
                  <a:cubicBezTo>
                    <a:pt x="120" y="130"/>
                    <a:pt x="119" y="128"/>
                    <a:pt x="115" y="129"/>
                  </a:cubicBezTo>
                  <a:cubicBezTo>
                    <a:pt x="115" y="127"/>
                    <a:pt x="116" y="128"/>
                    <a:pt x="117" y="127"/>
                  </a:cubicBezTo>
                  <a:cubicBezTo>
                    <a:pt x="114" y="123"/>
                    <a:pt x="110" y="127"/>
                    <a:pt x="103" y="126"/>
                  </a:cubicBezTo>
                  <a:cubicBezTo>
                    <a:pt x="99" y="125"/>
                    <a:pt x="95" y="123"/>
                    <a:pt x="91" y="122"/>
                  </a:cubicBezTo>
                  <a:cubicBezTo>
                    <a:pt x="88" y="123"/>
                    <a:pt x="83" y="122"/>
                    <a:pt x="82" y="126"/>
                  </a:cubicBezTo>
                  <a:cubicBezTo>
                    <a:pt x="80" y="126"/>
                    <a:pt x="79" y="126"/>
                    <a:pt x="77" y="126"/>
                  </a:cubicBezTo>
                  <a:cubicBezTo>
                    <a:pt x="75" y="126"/>
                    <a:pt x="76" y="127"/>
                    <a:pt x="75" y="127"/>
                  </a:cubicBezTo>
                  <a:cubicBezTo>
                    <a:pt x="73" y="128"/>
                    <a:pt x="74" y="125"/>
                    <a:pt x="71" y="129"/>
                  </a:cubicBezTo>
                  <a:cubicBezTo>
                    <a:pt x="71" y="129"/>
                    <a:pt x="69" y="130"/>
                    <a:pt x="70" y="131"/>
                  </a:cubicBezTo>
                  <a:cubicBezTo>
                    <a:pt x="68" y="129"/>
                    <a:pt x="67" y="127"/>
                    <a:pt x="67" y="133"/>
                  </a:cubicBezTo>
                  <a:cubicBezTo>
                    <a:pt x="66" y="133"/>
                    <a:pt x="66" y="131"/>
                    <a:pt x="64" y="131"/>
                  </a:cubicBezTo>
                  <a:cubicBezTo>
                    <a:pt x="62" y="131"/>
                    <a:pt x="64" y="133"/>
                    <a:pt x="64" y="133"/>
                  </a:cubicBezTo>
                  <a:cubicBezTo>
                    <a:pt x="62" y="136"/>
                    <a:pt x="58" y="134"/>
                    <a:pt x="57" y="138"/>
                  </a:cubicBezTo>
                  <a:cubicBezTo>
                    <a:pt x="53" y="136"/>
                    <a:pt x="45" y="138"/>
                    <a:pt x="39" y="137"/>
                  </a:cubicBezTo>
                  <a:cubicBezTo>
                    <a:pt x="37" y="137"/>
                    <a:pt x="38" y="139"/>
                    <a:pt x="37" y="140"/>
                  </a:cubicBezTo>
                  <a:cubicBezTo>
                    <a:pt x="37" y="140"/>
                    <a:pt x="35" y="140"/>
                    <a:pt x="35" y="140"/>
                  </a:cubicBezTo>
                  <a:cubicBezTo>
                    <a:pt x="33" y="140"/>
                    <a:pt x="32" y="141"/>
                    <a:pt x="30" y="141"/>
                  </a:cubicBezTo>
                  <a:cubicBezTo>
                    <a:pt x="26" y="142"/>
                    <a:pt x="19" y="145"/>
                    <a:pt x="11" y="144"/>
                  </a:cubicBezTo>
                  <a:cubicBezTo>
                    <a:pt x="12" y="141"/>
                    <a:pt x="11" y="136"/>
                    <a:pt x="15" y="136"/>
                  </a:cubicBezTo>
                  <a:cubicBezTo>
                    <a:pt x="14" y="134"/>
                    <a:pt x="17" y="129"/>
                    <a:pt x="14" y="129"/>
                  </a:cubicBezTo>
                  <a:cubicBezTo>
                    <a:pt x="10" y="128"/>
                    <a:pt x="15" y="127"/>
                    <a:pt x="14" y="123"/>
                  </a:cubicBezTo>
                  <a:cubicBezTo>
                    <a:pt x="12" y="120"/>
                    <a:pt x="12" y="126"/>
                    <a:pt x="11" y="120"/>
                  </a:cubicBezTo>
                  <a:cubicBezTo>
                    <a:pt x="11" y="120"/>
                    <a:pt x="11" y="118"/>
                    <a:pt x="11" y="117"/>
                  </a:cubicBezTo>
                  <a:cubicBezTo>
                    <a:pt x="9" y="116"/>
                    <a:pt x="11" y="117"/>
                    <a:pt x="11" y="115"/>
                  </a:cubicBezTo>
                  <a:cubicBezTo>
                    <a:pt x="10" y="112"/>
                    <a:pt x="7" y="109"/>
                    <a:pt x="9" y="108"/>
                  </a:cubicBezTo>
                  <a:cubicBezTo>
                    <a:pt x="10" y="106"/>
                    <a:pt x="7" y="107"/>
                    <a:pt x="7" y="106"/>
                  </a:cubicBezTo>
                  <a:cubicBezTo>
                    <a:pt x="6" y="106"/>
                    <a:pt x="7" y="104"/>
                    <a:pt x="7" y="103"/>
                  </a:cubicBezTo>
                  <a:cubicBezTo>
                    <a:pt x="7" y="103"/>
                    <a:pt x="5" y="99"/>
                    <a:pt x="5" y="99"/>
                  </a:cubicBezTo>
                  <a:cubicBezTo>
                    <a:pt x="3" y="98"/>
                    <a:pt x="6" y="99"/>
                    <a:pt x="5" y="96"/>
                  </a:cubicBezTo>
                  <a:cubicBezTo>
                    <a:pt x="5" y="94"/>
                    <a:pt x="2" y="94"/>
                    <a:pt x="2" y="91"/>
                  </a:cubicBezTo>
                  <a:cubicBezTo>
                    <a:pt x="6" y="91"/>
                    <a:pt x="4" y="86"/>
                    <a:pt x="7" y="85"/>
                  </a:cubicBezTo>
                  <a:cubicBezTo>
                    <a:pt x="7" y="83"/>
                    <a:pt x="4" y="84"/>
                    <a:pt x="4" y="84"/>
                  </a:cubicBezTo>
                  <a:cubicBezTo>
                    <a:pt x="3" y="82"/>
                    <a:pt x="5" y="79"/>
                    <a:pt x="1" y="80"/>
                  </a:cubicBezTo>
                  <a:cubicBezTo>
                    <a:pt x="0" y="73"/>
                    <a:pt x="3" y="71"/>
                    <a:pt x="4" y="66"/>
                  </a:cubicBezTo>
                  <a:cubicBezTo>
                    <a:pt x="5" y="68"/>
                    <a:pt x="11" y="66"/>
                    <a:pt x="11" y="63"/>
                  </a:cubicBezTo>
                  <a:cubicBezTo>
                    <a:pt x="11" y="60"/>
                    <a:pt x="20" y="62"/>
                    <a:pt x="19" y="56"/>
                  </a:cubicBezTo>
                  <a:cubicBezTo>
                    <a:pt x="27" y="57"/>
                    <a:pt x="31" y="53"/>
                    <a:pt x="37" y="53"/>
                  </a:cubicBezTo>
                  <a:cubicBezTo>
                    <a:pt x="39" y="53"/>
                    <a:pt x="38" y="51"/>
                    <a:pt x="37" y="52"/>
                  </a:cubicBezTo>
                  <a:cubicBezTo>
                    <a:pt x="40" y="49"/>
                    <a:pt x="44" y="51"/>
                    <a:pt x="44" y="46"/>
                  </a:cubicBezTo>
                  <a:cubicBezTo>
                    <a:pt x="46" y="46"/>
                    <a:pt x="46" y="47"/>
                    <a:pt x="47" y="47"/>
                  </a:cubicBezTo>
                  <a:cubicBezTo>
                    <a:pt x="51" y="48"/>
                    <a:pt x="46" y="41"/>
                    <a:pt x="51" y="43"/>
                  </a:cubicBezTo>
                  <a:cubicBezTo>
                    <a:pt x="50" y="37"/>
                    <a:pt x="51" y="38"/>
                    <a:pt x="51" y="32"/>
                  </a:cubicBezTo>
                  <a:cubicBezTo>
                    <a:pt x="55" y="32"/>
                    <a:pt x="57" y="34"/>
                    <a:pt x="60" y="35"/>
                  </a:cubicBezTo>
                  <a:cubicBezTo>
                    <a:pt x="61" y="34"/>
                    <a:pt x="61" y="31"/>
                    <a:pt x="64" y="32"/>
                  </a:cubicBezTo>
                  <a:cubicBezTo>
                    <a:pt x="62" y="29"/>
                    <a:pt x="68" y="27"/>
                    <a:pt x="64" y="26"/>
                  </a:cubicBezTo>
                  <a:cubicBezTo>
                    <a:pt x="65" y="25"/>
                    <a:pt x="67" y="25"/>
                    <a:pt x="67" y="22"/>
                  </a:cubicBezTo>
                  <a:cubicBezTo>
                    <a:pt x="71" y="23"/>
                    <a:pt x="69" y="17"/>
                    <a:pt x="74" y="19"/>
                  </a:cubicBezTo>
                  <a:cubicBezTo>
                    <a:pt x="75" y="18"/>
                    <a:pt x="77" y="16"/>
                    <a:pt x="78" y="15"/>
                  </a:cubicBezTo>
                  <a:cubicBezTo>
                    <a:pt x="80" y="16"/>
                    <a:pt x="82" y="17"/>
                    <a:pt x="85" y="16"/>
                  </a:cubicBezTo>
                  <a:cubicBezTo>
                    <a:pt x="82" y="19"/>
                    <a:pt x="86" y="18"/>
                    <a:pt x="87" y="19"/>
                  </a:cubicBezTo>
                  <a:cubicBezTo>
                    <a:pt x="87" y="19"/>
                    <a:pt x="86" y="21"/>
                    <a:pt x="87" y="21"/>
                  </a:cubicBezTo>
                  <a:cubicBezTo>
                    <a:pt x="87" y="21"/>
                    <a:pt x="89" y="20"/>
                    <a:pt x="89" y="21"/>
                  </a:cubicBezTo>
                  <a:cubicBezTo>
                    <a:pt x="90" y="21"/>
                    <a:pt x="91" y="25"/>
                    <a:pt x="95" y="23"/>
                  </a:cubicBezTo>
                  <a:cubicBezTo>
                    <a:pt x="97" y="24"/>
                    <a:pt x="96" y="16"/>
                    <a:pt x="92" y="18"/>
                  </a:cubicBezTo>
                  <a:cubicBezTo>
                    <a:pt x="93" y="16"/>
                    <a:pt x="95" y="16"/>
                    <a:pt x="96" y="15"/>
                  </a:cubicBezTo>
                  <a:cubicBezTo>
                    <a:pt x="97" y="11"/>
                    <a:pt x="98" y="10"/>
                    <a:pt x="102" y="9"/>
                  </a:cubicBezTo>
                  <a:cubicBezTo>
                    <a:pt x="102" y="6"/>
                    <a:pt x="103" y="5"/>
                    <a:pt x="106" y="5"/>
                  </a:cubicBezTo>
                  <a:cubicBezTo>
                    <a:pt x="104" y="9"/>
                    <a:pt x="105" y="7"/>
                    <a:pt x="109" y="7"/>
                  </a:cubicBezTo>
                  <a:cubicBezTo>
                    <a:pt x="115" y="0"/>
                    <a:pt x="126" y="7"/>
                    <a:pt x="134" y="7"/>
                  </a:cubicBezTo>
                </a:path>
              </a:pathLst>
            </a:custGeom>
            <a:grpFill/>
            <a:ln>
              <a:noFill/>
            </a:ln>
          </p:spPr>
          <p:txBody>
            <a:bodyPr/>
            <a:lstStyle/>
            <a:p>
              <a:pPr defTabSz="920658">
                <a:defRPr/>
              </a:pPr>
              <a:endParaRPr altLang="en-US" lang="zh-CN">
                <a:latin typeface="+mn-lt"/>
                <a:ea charset="-122" panose="020b0503020204020204" pitchFamily="34" typeface="微软雅黑"/>
              </a:endParaRPr>
            </a:p>
          </p:txBody>
        </p:sp>
      </p:grpSp>
      <p:sp>
        <p:nvSpPr>
          <p:cNvPr id="112" name="流程图: 联系 8"/>
          <p:cNvSpPr/>
          <p:nvPr/>
        </p:nvSpPr>
        <p:spPr>
          <a:xfrm>
            <a:off x="4913663" y="3074075"/>
            <a:ext cx="476250" cy="708025"/>
          </a:xfrm>
          <a:custGeom>
            <a:rect b="b" l="l" r="r" t="t"/>
            <a:pathLst>
              <a:path h="1577190" w="106045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defTabSz="920658">
              <a:defRPr/>
            </a:pPr>
            <a:endParaRPr altLang="en-US" lang="zh-CN">
              <a:ea charset="-122" panose="020b0503020204020204" pitchFamily="34" typeface="微软雅黑"/>
            </a:endParaRPr>
          </a:p>
        </p:txBody>
      </p:sp>
      <p:sp>
        <p:nvSpPr>
          <p:cNvPr id="113" name="流程图: 联系 8"/>
          <p:cNvSpPr/>
          <p:nvPr/>
        </p:nvSpPr>
        <p:spPr>
          <a:xfrm>
            <a:off x="4223100" y="1818363"/>
            <a:ext cx="476250" cy="709613"/>
          </a:xfrm>
          <a:custGeom>
            <a:rect b="b" l="l" r="r" t="t"/>
            <a:pathLst>
              <a:path h="1577190" w="106045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defTabSz="920658">
              <a:defRPr/>
            </a:pPr>
            <a:endParaRPr altLang="en-US" lang="zh-CN">
              <a:ea charset="-122" panose="020b0503020204020204" pitchFamily="34" typeface="微软雅黑"/>
            </a:endParaRPr>
          </a:p>
        </p:txBody>
      </p:sp>
      <p:sp>
        <p:nvSpPr>
          <p:cNvPr id="114" name="流程图: 联系 8"/>
          <p:cNvSpPr/>
          <p:nvPr/>
        </p:nvSpPr>
        <p:spPr>
          <a:xfrm>
            <a:off x="2983264" y="1691362"/>
            <a:ext cx="476250" cy="708025"/>
          </a:xfrm>
          <a:custGeom>
            <a:rect b="b" l="l" r="r" t="t"/>
            <a:pathLst>
              <a:path h="1577190" w="106045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defTabSz="920658">
              <a:defRPr/>
            </a:pPr>
            <a:endParaRPr altLang="en-US" lang="zh-CN">
              <a:ea charset="-122" panose="020b0503020204020204" pitchFamily="34" typeface="微软雅黑"/>
            </a:endParaRPr>
          </a:p>
        </p:txBody>
      </p:sp>
      <p:sp>
        <p:nvSpPr>
          <p:cNvPr id="115" name="流程图: 联系 8"/>
          <p:cNvSpPr/>
          <p:nvPr/>
        </p:nvSpPr>
        <p:spPr>
          <a:xfrm>
            <a:off x="957613" y="1391326"/>
            <a:ext cx="476250" cy="708025"/>
          </a:xfrm>
          <a:custGeom>
            <a:rect b="b" l="l" r="r" t="t"/>
            <a:pathLst>
              <a:path h="1577190" w="1060450">
                <a:moveTo>
                  <a:pt x="734308" y="335078"/>
                </a:moveTo>
                <a:lnTo>
                  <a:pt x="613875" y="450848"/>
                </a:lnTo>
                <a:lnTo>
                  <a:pt x="457338" y="450848"/>
                </a:lnTo>
                <a:lnTo>
                  <a:pt x="336906" y="335079"/>
                </a:lnTo>
                <a:lnTo>
                  <a:pt x="305222" y="368039"/>
                </a:lnTo>
                <a:lnTo>
                  <a:pt x="457200" y="514131"/>
                </a:lnTo>
                <a:lnTo>
                  <a:pt x="457200" y="665162"/>
                </a:lnTo>
                <a:lnTo>
                  <a:pt x="461963" y="665162"/>
                </a:lnTo>
                <a:lnTo>
                  <a:pt x="461963" y="943530"/>
                </a:lnTo>
                <a:cubicBezTo>
                  <a:pt x="461963" y="959443"/>
                  <a:pt x="474863" y="972343"/>
                  <a:pt x="490776" y="972343"/>
                </a:cubicBezTo>
                <a:cubicBezTo>
                  <a:pt x="506689" y="972343"/>
                  <a:pt x="519589" y="959443"/>
                  <a:pt x="519589" y="943530"/>
                </a:cubicBezTo>
                <a:lnTo>
                  <a:pt x="519589" y="665162"/>
                </a:lnTo>
                <a:lnTo>
                  <a:pt x="554832" y="665162"/>
                </a:lnTo>
                <a:lnTo>
                  <a:pt x="554832" y="943530"/>
                </a:lnTo>
                <a:cubicBezTo>
                  <a:pt x="554832" y="959443"/>
                  <a:pt x="567732" y="972343"/>
                  <a:pt x="583645" y="972343"/>
                </a:cubicBezTo>
                <a:cubicBezTo>
                  <a:pt x="599558" y="972343"/>
                  <a:pt x="612458" y="959443"/>
                  <a:pt x="612458" y="943530"/>
                </a:cubicBezTo>
                <a:lnTo>
                  <a:pt x="612458" y="665162"/>
                </a:lnTo>
                <a:lnTo>
                  <a:pt x="614362" y="665162"/>
                </a:lnTo>
                <a:lnTo>
                  <a:pt x="614362" y="513796"/>
                </a:lnTo>
                <a:lnTo>
                  <a:pt x="765992" y="368038"/>
                </a:lnTo>
                <a:close/>
                <a:moveTo>
                  <a:pt x="539524" y="302757"/>
                </a:moveTo>
                <a:cubicBezTo>
                  <a:pt x="507836" y="302757"/>
                  <a:pt x="482147" y="328446"/>
                  <a:pt x="482147" y="360134"/>
                </a:cubicBezTo>
                <a:cubicBezTo>
                  <a:pt x="482147" y="391822"/>
                  <a:pt x="507836" y="417511"/>
                  <a:pt x="539524" y="417511"/>
                </a:cubicBezTo>
                <a:cubicBezTo>
                  <a:pt x="571212" y="417511"/>
                  <a:pt x="596901" y="391822"/>
                  <a:pt x="596901" y="360134"/>
                </a:cubicBezTo>
                <a:cubicBezTo>
                  <a:pt x="596901" y="328446"/>
                  <a:pt x="571212" y="302757"/>
                  <a:pt x="539524" y="302757"/>
                </a:cubicBezTo>
                <a:close/>
                <a:moveTo>
                  <a:pt x="530225" y="0"/>
                </a:moveTo>
                <a:cubicBezTo>
                  <a:pt x="823060" y="0"/>
                  <a:pt x="1060450" y="237390"/>
                  <a:pt x="1060450" y="530225"/>
                </a:cubicBezTo>
                <a:cubicBezTo>
                  <a:pt x="1060450" y="623814"/>
                  <a:pt x="1036203" y="711739"/>
                  <a:pt x="991505" y="786867"/>
                </a:cubicBezTo>
                <a:cubicBezTo>
                  <a:pt x="986896" y="797848"/>
                  <a:pt x="980778" y="808487"/>
                  <a:pt x="974005" y="819109"/>
                </a:cubicBezTo>
                <a:cubicBezTo>
                  <a:pt x="971394" y="824510"/>
                  <a:pt x="968062" y="829435"/>
                  <a:pt x="963990" y="833838"/>
                </a:cubicBezTo>
                <a:cubicBezTo>
                  <a:pt x="930875" y="885676"/>
                  <a:pt x="886613" y="938225"/>
                  <a:pt x="840383" y="984455"/>
                </a:cubicBezTo>
                <a:cubicBezTo>
                  <a:pt x="667147" y="1168274"/>
                  <a:pt x="592334" y="1361619"/>
                  <a:pt x="536574" y="1577190"/>
                </a:cubicBezTo>
                <a:cubicBezTo>
                  <a:pt x="453295" y="1380671"/>
                  <a:pt x="392243" y="1203201"/>
                  <a:pt x="267689" y="1035256"/>
                </a:cubicBezTo>
                <a:cubicBezTo>
                  <a:pt x="174316" y="941883"/>
                  <a:pt x="72008" y="838967"/>
                  <a:pt x="53924" y="759192"/>
                </a:cubicBezTo>
                <a:cubicBezTo>
                  <a:pt x="18761" y="690487"/>
                  <a:pt x="0" y="612547"/>
                  <a:pt x="0" y="530225"/>
                </a:cubicBezTo>
                <a:cubicBezTo>
                  <a:pt x="0" y="237390"/>
                  <a:pt x="237390" y="0"/>
                  <a:pt x="530225"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defTabSz="920658">
              <a:defRPr/>
            </a:pPr>
            <a:endParaRPr altLang="en-US" lang="zh-CN">
              <a:ea charset="-122" panose="020b0503020204020204" pitchFamily="34" typeface="微软雅黑"/>
            </a:endParaRPr>
          </a:p>
        </p:txBody>
      </p:sp>
      <p:sp>
        <p:nvSpPr>
          <p:cNvPr id="116" name="矩形 115"/>
          <p:cNvSpPr/>
          <p:nvPr/>
        </p:nvSpPr>
        <p:spPr>
          <a:xfrm>
            <a:off x="6093296" y="1347615"/>
            <a:ext cx="1249662" cy="274310"/>
          </a:xfrm>
          <a:prstGeom prst="rect">
            <a:avLst/>
          </a:prstGeom>
        </p:spPr>
        <p:txBody>
          <a:bodyPr bIns="45715" lIns="91431" rIns="91431"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单击添加标题一</a:t>
            </a:r>
          </a:p>
        </p:txBody>
      </p:sp>
      <p:sp>
        <p:nvSpPr>
          <p:cNvPr id="117" name="矩形 116"/>
          <p:cNvSpPr/>
          <p:nvPr/>
        </p:nvSpPr>
        <p:spPr>
          <a:xfrm>
            <a:off x="6132293" y="2301868"/>
            <a:ext cx="1249662" cy="274310"/>
          </a:xfrm>
          <a:prstGeom prst="rect">
            <a:avLst/>
          </a:prstGeom>
        </p:spPr>
        <p:txBody>
          <a:bodyPr bIns="45715" lIns="91431" rIns="91431"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单击添加标题二</a:t>
            </a:r>
          </a:p>
        </p:txBody>
      </p:sp>
      <p:sp>
        <p:nvSpPr>
          <p:cNvPr id="118" name="矩形 117"/>
          <p:cNvSpPr/>
          <p:nvPr/>
        </p:nvSpPr>
        <p:spPr>
          <a:xfrm>
            <a:off x="6179208" y="3246169"/>
            <a:ext cx="1249662" cy="274310"/>
          </a:xfrm>
          <a:prstGeom prst="rect">
            <a:avLst/>
          </a:prstGeom>
        </p:spPr>
        <p:txBody>
          <a:bodyPr bIns="45715" lIns="91431" rIns="91431"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单击添加标题三</a:t>
            </a:r>
          </a:p>
        </p:txBody>
      </p:sp>
      <p:cxnSp>
        <p:nvCxnSpPr>
          <p:cNvPr id="119" name="直接连接符 118"/>
          <p:cNvCxnSpPr/>
          <p:nvPr/>
        </p:nvCxnSpPr>
        <p:spPr>
          <a:xfrm>
            <a:off x="6150422" y="1711966"/>
            <a:ext cx="1956881" cy="0"/>
          </a:xfrm>
          <a:prstGeom prst="line">
            <a:avLst/>
          </a:prstGeom>
          <a:noFill/>
          <a:ln algn="ctr" cap="flat" cmpd="sng" w="12700">
            <a:solidFill>
              <a:sysClr lastClr="FFFFFF" val="window">
                <a:lumMod val="50000"/>
              </a:sysClr>
            </a:solidFill>
            <a:prstDash val="dash"/>
            <a:headEnd len="med" type="none" w="med"/>
            <a:tailEnd len="med" type="none" w="med"/>
          </a:ln>
          <a:effectLst/>
        </p:spPr>
      </p:cxnSp>
      <p:cxnSp>
        <p:nvCxnSpPr>
          <p:cNvPr id="120" name="直接连接符 119"/>
          <p:cNvCxnSpPr/>
          <p:nvPr/>
        </p:nvCxnSpPr>
        <p:spPr>
          <a:xfrm>
            <a:off x="6178927" y="2667065"/>
            <a:ext cx="1956881" cy="0"/>
          </a:xfrm>
          <a:prstGeom prst="line">
            <a:avLst/>
          </a:prstGeom>
          <a:noFill/>
          <a:ln algn="ctr" cap="flat" cmpd="sng" w="12700">
            <a:solidFill>
              <a:sysClr lastClr="FFFFFF" val="window">
                <a:lumMod val="50000"/>
              </a:sysClr>
            </a:solidFill>
            <a:prstDash val="dash"/>
            <a:headEnd len="med" type="none" w="med"/>
            <a:tailEnd len="med" type="none" w="med"/>
          </a:ln>
          <a:effectLst/>
        </p:spPr>
      </p:cxnSp>
      <p:cxnSp>
        <p:nvCxnSpPr>
          <p:cNvPr id="121" name="直接连接符 120"/>
          <p:cNvCxnSpPr/>
          <p:nvPr/>
        </p:nvCxnSpPr>
        <p:spPr>
          <a:xfrm>
            <a:off x="6230869" y="3611367"/>
            <a:ext cx="1956881" cy="0"/>
          </a:xfrm>
          <a:prstGeom prst="line">
            <a:avLst/>
          </a:prstGeom>
          <a:noFill/>
          <a:ln algn="ctr" cap="flat" cmpd="sng" w="12700">
            <a:solidFill>
              <a:sysClr lastClr="FFFFFF" val="window">
                <a:lumMod val="50000"/>
              </a:sysClr>
            </a:solidFill>
            <a:prstDash val="dash"/>
            <a:headEnd len="med" type="none" w="med"/>
            <a:tailEnd len="med" type="none" w="med"/>
          </a:ln>
          <a:effectLst/>
        </p:spPr>
      </p:cxnSp>
      <p:sp>
        <p:nvSpPr>
          <p:cNvPr id="122" name="TextBox 121"/>
          <p:cNvSpPr txBox="1"/>
          <p:nvPr/>
        </p:nvSpPr>
        <p:spPr>
          <a:xfrm>
            <a:off x="6084168" y="1723697"/>
            <a:ext cx="2504481" cy="33527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单击此处添加文本，单击此处添加文本，单击此处添加文本。</a:t>
            </a:r>
          </a:p>
        </p:txBody>
      </p:sp>
      <p:sp>
        <p:nvSpPr>
          <p:cNvPr id="123" name="TextBox 122"/>
          <p:cNvSpPr txBox="1"/>
          <p:nvPr/>
        </p:nvSpPr>
        <p:spPr>
          <a:xfrm>
            <a:off x="6121892" y="2677951"/>
            <a:ext cx="2482557" cy="33527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单击此处添加文本，单击此处添加文本，单击此处添加文本。</a:t>
            </a:r>
          </a:p>
        </p:txBody>
      </p:sp>
      <p:sp>
        <p:nvSpPr>
          <p:cNvPr id="124" name="TextBox 123"/>
          <p:cNvSpPr txBox="1"/>
          <p:nvPr/>
        </p:nvSpPr>
        <p:spPr>
          <a:xfrm>
            <a:off x="6169654" y="3622253"/>
            <a:ext cx="2506802" cy="33527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单击此处添加文本，单击此处添加文本，单击此处添加文本。。</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500" id="7"/>
                                        <p:tgtEl>
                                          <p:spTgt spid="2"/>
                                        </p:tgtEl>
                                      </p:cBhvr>
                                    </p:animEffect>
                                  </p:childTnLst>
                                </p:cTn>
                              </p:par>
                            </p:childTnLst>
                          </p:cTn>
                        </p:par>
                        <p:par>
                          <p:cTn fill="hold" id="8" nodeType="afterGroup">
                            <p:stCondLst>
                              <p:cond delay="500"/>
                            </p:stCondLst>
                            <p:childTnLst>
                              <p:par>
                                <p:cTn fill="hold" grpId="0" id="9" nodeType="afterEffect" presetClass="entr" presetID="2" presetSubtype="1">
                                  <p:stCondLst>
                                    <p:cond delay="0"/>
                                  </p:stCondLst>
                                  <p:childTnLst>
                                    <p:set>
                                      <p:cBhvr>
                                        <p:cTn dur="1" fill="hold" id="10">
                                          <p:stCondLst>
                                            <p:cond delay="0"/>
                                          </p:stCondLst>
                                        </p:cTn>
                                        <p:tgtEl>
                                          <p:spTgt spid="115"/>
                                        </p:tgtEl>
                                        <p:attrNameLst>
                                          <p:attrName>style.visibility</p:attrName>
                                        </p:attrNameLst>
                                      </p:cBhvr>
                                      <p:to>
                                        <p:strVal val="visible"/>
                                      </p:to>
                                    </p:set>
                                    <p:anim calcmode="lin" valueType="num">
                                      <p:cBhvr additive="base">
                                        <p:cTn dur="500" fill="hold" id="11"/>
                                        <p:tgtEl>
                                          <p:spTgt spid="115"/>
                                        </p:tgtEl>
                                        <p:attrNameLst>
                                          <p:attrName>ppt_x</p:attrName>
                                        </p:attrNameLst>
                                      </p:cBhvr>
                                      <p:tavLst>
                                        <p:tav tm="0">
                                          <p:val>
                                            <p:strVal val="#ppt_x"/>
                                          </p:val>
                                        </p:tav>
                                        <p:tav tm="100000">
                                          <p:val>
                                            <p:strVal val="#ppt_x"/>
                                          </p:val>
                                        </p:tav>
                                      </p:tavLst>
                                    </p:anim>
                                    <p:anim calcmode="lin" valueType="num">
                                      <p:cBhvr additive="base">
                                        <p:cTn dur="500" fill="hold" id="12"/>
                                        <p:tgtEl>
                                          <p:spTgt spid="115"/>
                                        </p:tgtEl>
                                        <p:attrNameLst>
                                          <p:attrName>ppt_y</p:attrName>
                                        </p:attrNameLst>
                                      </p:cBhvr>
                                      <p:tavLst>
                                        <p:tav tm="0">
                                          <p:val>
                                            <p:strVal val="0-#ppt_h/2"/>
                                          </p:val>
                                        </p:tav>
                                        <p:tav tm="100000">
                                          <p:val>
                                            <p:strVal val="#ppt_y"/>
                                          </p:val>
                                        </p:tav>
                                      </p:tavLst>
                                    </p:anim>
                                  </p:childTnLst>
                                </p:cTn>
                              </p:par>
                              <p:par>
                                <p:cTn fill="hold" grpId="0" id="13" nodeType="withEffect" presetClass="entr" presetID="2" presetSubtype="1">
                                  <p:stCondLst>
                                    <p:cond delay="0"/>
                                  </p:stCondLst>
                                  <p:childTnLst>
                                    <p:set>
                                      <p:cBhvr>
                                        <p:cTn dur="1" fill="hold" id="14">
                                          <p:stCondLst>
                                            <p:cond delay="0"/>
                                          </p:stCondLst>
                                        </p:cTn>
                                        <p:tgtEl>
                                          <p:spTgt spid="114"/>
                                        </p:tgtEl>
                                        <p:attrNameLst>
                                          <p:attrName>style.visibility</p:attrName>
                                        </p:attrNameLst>
                                      </p:cBhvr>
                                      <p:to>
                                        <p:strVal val="visible"/>
                                      </p:to>
                                    </p:set>
                                    <p:anim calcmode="lin" valueType="num">
                                      <p:cBhvr additive="base">
                                        <p:cTn dur="500" fill="hold" id="15"/>
                                        <p:tgtEl>
                                          <p:spTgt spid="114"/>
                                        </p:tgtEl>
                                        <p:attrNameLst>
                                          <p:attrName>ppt_x</p:attrName>
                                        </p:attrNameLst>
                                      </p:cBhvr>
                                      <p:tavLst>
                                        <p:tav tm="0">
                                          <p:val>
                                            <p:strVal val="#ppt_x"/>
                                          </p:val>
                                        </p:tav>
                                        <p:tav tm="100000">
                                          <p:val>
                                            <p:strVal val="#ppt_x"/>
                                          </p:val>
                                        </p:tav>
                                      </p:tavLst>
                                    </p:anim>
                                    <p:anim calcmode="lin" valueType="num">
                                      <p:cBhvr additive="base">
                                        <p:cTn dur="500" fill="hold" id="16"/>
                                        <p:tgtEl>
                                          <p:spTgt spid="114"/>
                                        </p:tgtEl>
                                        <p:attrNameLst>
                                          <p:attrName>ppt_y</p:attrName>
                                        </p:attrNameLst>
                                      </p:cBhvr>
                                      <p:tavLst>
                                        <p:tav tm="0">
                                          <p:val>
                                            <p:strVal val="0-#ppt_h/2"/>
                                          </p:val>
                                        </p:tav>
                                        <p:tav tm="100000">
                                          <p:val>
                                            <p:strVal val="#ppt_y"/>
                                          </p:val>
                                        </p:tav>
                                      </p:tavLst>
                                    </p:anim>
                                  </p:childTnLst>
                                </p:cTn>
                              </p:par>
                              <p:par>
                                <p:cTn fill="hold" grpId="0" id="17" nodeType="withEffect" presetClass="entr" presetID="2" presetSubtype="1">
                                  <p:stCondLst>
                                    <p:cond delay="0"/>
                                  </p:stCondLst>
                                  <p:childTnLst>
                                    <p:set>
                                      <p:cBhvr>
                                        <p:cTn dur="1" fill="hold" id="18">
                                          <p:stCondLst>
                                            <p:cond delay="0"/>
                                          </p:stCondLst>
                                        </p:cTn>
                                        <p:tgtEl>
                                          <p:spTgt spid="113"/>
                                        </p:tgtEl>
                                        <p:attrNameLst>
                                          <p:attrName>style.visibility</p:attrName>
                                        </p:attrNameLst>
                                      </p:cBhvr>
                                      <p:to>
                                        <p:strVal val="visible"/>
                                      </p:to>
                                    </p:set>
                                    <p:anim calcmode="lin" valueType="num">
                                      <p:cBhvr additive="base">
                                        <p:cTn dur="500" fill="hold" id="19"/>
                                        <p:tgtEl>
                                          <p:spTgt spid="113"/>
                                        </p:tgtEl>
                                        <p:attrNameLst>
                                          <p:attrName>ppt_x</p:attrName>
                                        </p:attrNameLst>
                                      </p:cBhvr>
                                      <p:tavLst>
                                        <p:tav tm="0">
                                          <p:val>
                                            <p:strVal val="#ppt_x"/>
                                          </p:val>
                                        </p:tav>
                                        <p:tav tm="100000">
                                          <p:val>
                                            <p:strVal val="#ppt_x"/>
                                          </p:val>
                                        </p:tav>
                                      </p:tavLst>
                                    </p:anim>
                                    <p:anim calcmode="lin" valueType="num">
                                      <p:cBhvr additive="base">
                                        <p:cTn dur="500" fill="hold" id="20"/>
                                        <p:tgtEl>
                                          <p:spTgt spid="113"/>
                                        </p:tgtEl>
                                        <p:attrNameLst>
                                          <p:attrName>ppt_y</p:attrName>
                                        </p:attrNameLst>
                                      </p:cBhvr>
                                      <p:tavLst>
                                        <p:tav tm="0">
                                          <p:val>
                                            <p:strVal val="0-#ppt_h/2"/>
                                          </p:val>
                                        </p:tav>
                                        <p:tav tm="100000">
                                          <p:val>
                                            <p:strVal val="#ppt_y"/>
                                          </p:val>
                                        </p:tav>
                                      </p:tavLst>
                                    </p:anim>
                                  </p:childTnLst>
                                </p:cTn>
                              </p:par>
                              <p:par>
                                <p:cTn fill="hold" grpId="0" id="21" nodeType="withEffect" presetClass="entr" presetID="2" presetSubtype="1">
                                  <p:stCondLst>
                                    <p:cond delay="0"/>
                                  </p:stCondLst>
                                  <p:childTnLst>
                                    <p:set>
                                      <p:cBhvr>
                                        <p:cTn dur="1" fill="hold" id="22">
                                          <p:stCondLst>
                                            <p:cond delay="0"/>
                                          </p:stCondLst>
                                        </p:cTn>
                                        <p:tgtEl>
                                          <p:spTgt spid="112"/>
                                        </p:tgtEl>
                                        <p:attrNameLst>
                                          <p:attrName>style.visibility</p:attrName>
                                        </p:attrNameLst>
                                      </p:cBhvr>
                                      <p:to>
                                        <p:strVal val="visible"/>
                                      </p:to>
                                    </p:set>
                                    <p:anim calcmode="lin" valueType="num">
                                      <p:cBhvr additive="base">
                                        <p:cTn dur="500" fill="hold" id="23"/>
                                        <p:tgtEl>
                                          <p:spTgt spid="112"/>
                                        </p:tgtEl>
                                        <p:attrNameLst>
                                          <p:attrName>ppt_x</p:attrName>
                                        </p:attrNameLst>
                                      </p:cBhvr>
                                      <p:tavLst>
                                        <p:tav tm="0">
                                          <p:val>
                                            <p:strVal val="#ppt_x"/>
                                          </p:val>
                                        </p:tav>
                                        <p:tav tm="100000">
                                          <p:val>
                                            <p:strVal val="#ppt_x"/>
                                          </p:val>
                                        </p:tav>
                                      </p:tavLst>
                                    </p:anim>
                                    <p:anim calcmode="lin" valueType="num">
                                      <p:cBhvr additive="base">
                                        <p:cTn dur="500" fill="hold" id="24"/>
                                        <p:tgtEl>
                                          <p:spTgt spid="112"/>
                                        </p:tgtEl>
                                        <p:attrNameLst>
                                          <p:attrName>ppt_y</p:attrName>
                                        </p:attrNameLst>
                                      </p:cBhvr>
                                      <p:tavLst>
                                        <p:tav tm="0">
                                          <p:val>
                                            <p:strVal val="0-#ppt_h/2"/>
                                          </p:val>
                                        </p:tav>
                                        <p:tav tm="100000">
                                          <p:val>
                                            <p:strVal val="#ppt_y"/>
                                          </p:val>
                                        </p:tav>
                                      </p:tavLst>
                                    </p:anim>
                                  </p:childTnLst>
                                </p:cTn>
                              </p:par>
                              <p:par>
                                <p:cTn fill="hold" grpId="0" id="25" nodeType="withEffect" presetClass="entr" presetID="10" presetSubtype="0">
                                  <p:stCondLst>
                                    <p:cond delay="1000"/>
                                  </p:stCondLst>
                                  <p:childTnLst>
                                    <p:set>
                                      <p:cBhvr>
                                        <p:cTn dur="1" fill="hold" id="26">
                                          <p:stCondLst>
                                            <p:cond delay="0"/>
                                          </p:stCondLst>
                                        </p:cTn>
                                        <p:tgtEl>
                                          <p:spTgt spid="122"/>
                                        </p:tgtEl>
                                        <p:attrNameLst>
                                          <p:attrName>style.visibility</p:attrName>
                                        </p:attrNameLst>
                                      </p:cBhvr>
                                      <p:to>
                                        <p:strVal val="visible"/>
                                      </p:to>
                                    </p:set>
                                    <p:animEffect filter="fade" transition="in">
                                      <p:cBhvr>
                                        <p:cTn dur="500" id="27"/>
                                        <p:tgtEl>
                                          <p:spTgt spid="122"/>
                                        </p:tgtEl>
                                      </p:cBhvr>
                                    </p:animEffect>
                                  </p:childTnLst>
                                </p:cTn>
                              </p:par>
                              <p:par>
                                <p:cTn fill="hold" grpId="0" id="28" nodeType="withEffect" presetClass="entr" presetID="10" presetSubtype="0">
                                  <p:stCondLst>
                                    <p:cond delay="1000"/>
                                  </p:stCondLst>
                                  <p:childTnLst>
                                    <p:set>
                                      <p:cBhvr>
                                        <p:cTn dur="1" fill="hold" id="29">
                                          <p:stCondLst>
                                            <p:cond delay="0"/>
                                          </p:stCondLst>
                                        </p:cTn>
                                        <p:tgtEl>
                                          <p:spTgt spid="123"/>
                                        </p:tgtEl>
                                        <p:attrNameLst>
                                          <p:attrName>style.visibility</p:attrName>
                                        </p:attrNameLst>
                                      </p:cBhvr>
                                      <p:to>
                                        <p:strVal val="visible"/>
                                      </p:to>
                                    </p:set>
                                    <p:animEffect filter="fade" transition="in">
                                      <p:cBhvr>
                                        <p:cTn dur="500" id="30"/>
                                        <p:tgtEl>
                                          <p:spTgt spid="123"/>
                                        </p:tgtEl>
                                      </p:cBhvr>
                                    </p:animEffect>
                                  </p:childTnLst>
                                </p:cTn>
                              </p:par>
                              <p:par>
                                <p:cTn fill="hold" grpId="0" id="31" nodeType="withEffect" presetClass="entr" presetID="10" presetSubtype="0">
                                  <p:stCondLst>
                                    <p:cond delay="1000"/>
                                  </p:stCondLst>
                                  <p:childTnLst>
                                    <p:set>
                                      <p:cBhvr>
                                        <p:cTn dur="1" fill="hold" id="32">
                                          <p:stCondLst>
                                            <p:cond delay="0"/>
                                          </p:stCondLst>
                                        </p:cTn>
                                        <p:tgtEl>
                                          <p:spTgt spid="124"/>
                                        </p:tgtEl>
                                        <p:attrNameLst>
                                          <p:attrName>style.visibility</p:attrName>
                                        </p:attrNameLst>
                                      </p:cBhvr>
                                      <p:to>
                                        <p:strVal val="visible"/>
                                      </p:to>
                                    </p:set>
                                    <p:animEffect filter="fade" transition="in">
                                      <p:cBhvr>
                                        <p:cTn dur="500" id="33"/>
                                        <p:tgtEl>
                                          <p:spTgt spid="124"/>
                                        </p:tgtEl>
                                      </p:cBhvr>
                                    </p:animEffect>
                                  </p:childTnLst>
                                </p:cTn>
                              </p:par>
                              <p:par>
                                <p:cTn fill="hold" grpId="0" id="34" nodeType="withEffect" presetClass="entr" presetID="22" presetSubtype="8">
                                  <p:stCondLst>
                                    <p:cond delay="500"/>
                                  </p:stCondLst>
                                  <p:childTnLst>
                                    <p:set>
                                      <p:cBhvr>
                                        <p:cTn dur="1" fill="hold" id="35">
                                          <p:stCondLst>
                                            <p:cond delay="0"/>
                                          </p:stCondLst>
                                        </p:cTn>
                                        <p:tgtEl>
                                          <p:spTgt spid="116"/>
                                        </p:tgtEl>
                                        <p:attrNameLst>
                                          <p:attrName>style.visibility</p:attrName>
                                        </p:attrNameLst>
                                      </p:cBhvr>
                                      <p:to>
                                        <p:strVal val="visible"/>
                                      </p:to>
                                    </p:set>
                                    <p:animEffect filter="wipe(left)" transition="in">
                                      <p:cBhvr>
                                        <p:cTn dur="500" id="36"/>
                                        <p:tgtEl>
                                          <p:spTgt spid="116"/>
                                        </p:tgtEl>
                                      </p:cBhvr>
                                    </p:animEffect>
                                  </p:childTnLst>
                                </p:cTn>
                              </p:par>
                              <p:par>
                                <p:cTn fill="hold" grpId="0" id="37" nodeType="withEffect" presetClass="entr" presetID="22" presetSubtype="8">
                                  <p:stCondLst>
                                    <p:cond delay="500"/>
                                  </p:stCondLst>
                                  <p:childTnLst>
                                    <p:set>
                                      <p:cBhvr>
                                        <p:cTn dur="1" fill="hold" id="38">
                                          <p:stCondLst>
                                            <p:cond delay="0"/>
                                          </p:stCondLst>
                                        </p:cTn>
                                        <p:tgtEl>
                                          <p:spTgt spid="117"/>
                                        </p:tgtEl>
                                        <p:attrNameLst>
                                          <p:attrName>style.visibility</p:attrName>
                                        </p:attrNameLst>
                                      </p:cBhvr>
                                      <p:to>
                                        <p:strVal val="visible"/>
                                      </p:to>
                                    </p:set>
                                    <p:animEffect filter="wipe(left)" transition="in">
                                      <p:cBhvr>
                                        <p:cTn dur="500" id="39"/>
                                        <p:tgtEl>
                                          <p:spTgt spid="117"/>
                                        </p:tgtEl>
                                      </p:cBhvr>
                                    </p:animEffect>
                                  </p:childTnLst>
                                </p:cTn>
                              </p:par>
                              <p:par>
                                <p:cTn fill="hold" grpId="0" id="40" nodeType="withEffect" presetClass="entr" presetID="22" presetSubtype="8">
                                  <p:stCondLst>
                                    <p:cond delay="500"/>
                                  </p:stCondLst>
                                  <p:childTnLst>
                                    <p:set>
                                      <p:cBhvr>
                                        <p:cTn dur="1" fill="hold" id="41">
                                          <p:stCondLst>
                                            <p:cond delay="0"/>
                                          </p:stCondLst>
                                        </p:cTn>
                                        <p:tgtEl>
                                          <p:spTgt spid="118"/>
                                        </p:tgtEl>
                                        <p:attrNameLst>
                                          <p:attrName>style.visibility</p:attrName>
                                        </p:attrNameLst>
                                      </p:cBhvr>
                                      <p:to>
                                        <p:strVal val="visible"/>
                                      </p:to>
                                    </p:set>
                                    <p:animEffect filter="wipe(left)" transition="in">
                                      <p:cBhvr>
                                        <p:cTn dur="500" id="42"/>
                                        <p:tgtEl>
                                          <p:spTgt spid="118"/>
                                        </p:tgtEl>
                                      </p:cBhvr>
                                    </p:animEffect>
                                  </p:childTnLst>
                                </p:cTn>
                              </p:par>
                              <p:par>
                                <p:cTn fill="hold" id="43" nodeType="withEffect" presetClass="entr" presetID="22" presetSubtype="8">
                                  <p:stCondLst>
                                    <p:cond delay="500"/>
                                  </p:stCondLst>
                                  <p:childTnLst>
                                    <p:set>
                                      <p:cBhvr>
                                        <p:cTn dur="1" fill="hold" id="44">
                                          <p:stCondLst>
                                            <p:cond delay="0"/>
                                          </p:stCondLst>
                                        </p:cTn>
                                        <p:tgtEl>
                                          <p:spTgt spid="119"/>
                                        </p:tgtEl>
                                        <p:attrNameLst>
                                          <p:attrName>style.visibility</p:attrName>
                                        </p:attrNameLst>
                                      </p:cBhvr>
                                      <p:to>
                                        <p:strVal val="visible"/>
                                      </p:to>
                                    </p:set>
                                    <p:animEffect filter="wipe(left)" transition="in">
                                      <p:cBhvr>
                                        <p:cTn dur="500" id="45"/>
                                        <p:tgtEl>
                                          <p:spTgt spid="119"/>
                                        </p:tgtEl>
                                      </p:cBhvr>
                                    </p:animEffect>
                                  </p:childTnLst>
                                </p:cTn>
                              </p:par>
                              <p:par>
                                <p:cTn fill="hold" id="46" nodeType="withEffect" presetClass="entr" presetID="22" presetSubtype="8">
                                  <p:stCondLst>
                                    <p:cond delay="1000"/>
                                  </p:stCondLst>
                                  <p:childTnLst>
                                    <p:set>
                                      <p:cBhvr>
                                        <p:cTn dur="1" fill="hold" id="47">
                                          <p:stCondLst>
                                            <p:cond delay="0"/>
                                          </p:stCondLst>
                                        </p:cTn>
                                        <p:tgtEl>
                                          <p:spTgt spid="120"/>
                                        </p:tgtEl>
                                        <p:attrNameLst>
                                          <p:attrName>style.visibility</p:attrName>
                                        </p:attrNameLst>
                                      </p:cBhvr>
                                      <p:to>
                                        <p:strVal val="visible"/>
                                      </p:to>
                                    </p:set>
                                    <p:animEffect filter="wipe(left)" transition="in">
                                      <p:cBhvr>
                                        <p:cTn dur="500" id="48"/>
                                        <p:tgtEl>
                                          <p:spTgt spid="120"/>
                                        </p:tgtEl>
                                      </p:cBhvr>
                                    </p:animEffect>
                                  </p:childTnLst>
                                </p:cTn>
                              </p:par>
                              <p:par>
                                <p:cTn fill="hold" id="49" nodeType="withEffect" presetClass="entr" presetID="22" presetSubtype="8">
                                  <p:stCondLst>
                                    <p:cond delay="1000"/>
                                  </p:stCondLst>
                                  <p:childTnLst>
                                    <p:set>
                                      <p:cBhvr>
                                        <p:cTn dur="1" fill="hold" id="50">
                                          <p:stCondLst>
                                            <p:cond delay="0"/>
                                          </p:stCondLst>
                                        </p:cTn>
                                        <p:tgtEl>
                                          <p:spTgt spid="121"/>
                                        </p:tgtEl>
                                        <p:attrNameLst>
                                          <p:attrName>style.visibility</p:attrName>
                                        </p:attrNameLst>
                                      </p:cBhvr>
                                      <p:to>
                                        <p:strVal val="visible"/>
                                      </p:to>
                                    </p:set>
                                    <p:animEffect filter="wipe(left)" transition="in">
                                      <p:cBhvr>
                                        <p:cTn dur="500" id="51"/>
                                        <p:tgtEl>
                                          <p:spTgt spid="1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2"/>
      <p:bldP grpId="0" spid="113"/>
      <p:bldP grpId="0" spid="114"/>
      <p:bldP grpId="0" spid="115"/>
      <p:bldP grpId="0" spid="116"/>
      <p:bldP grpId="0" spid="117"/>
      <p:bldP grpId="0" spid="118"/>
      <p:bldP grpId="0" spid="122"/>
      <p:bldP grpId="0" spid="123"/>
      <p:bldP grpId="0" spid="12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5)\千图网_画册封面图片_图片编号17975946\55b76287878b9副本.jpg" id="9" name="Picture 2"/>
          <p:cNvPicPr>
            <a:picLocks noChangeArrowheads="1" noChangeAspect="1"/>
          </p:cNvPicPr>
          <p:nvPr/>
        </p:nvPicPr>
        <p:blipFill>
          <a:blip r:embed="rId3"/>
          <a:stretch>
            <a:fillRect/>
          </a:stretch>
        </p:blipFill>
        <p:spPr bwMode="auto">
          <a:xfrm>
            <a:off x="0" y="0"/>
            <a:ext cx="9144000" cy="5148262"/>
          </a:xfrm>
          <a:prstGeom prst="rect">
            <a:avLst/>
          </a:prstGeom>
          <a:noFill/>
        </p:spPr>
      </p:pic>
      <p:sp>
        <p:nvSpPr>
          <p:cNvPr id="27" name="任意多边形 26"/>
          <p:cNvSpPr/>
          <p:nvPr>
            <p:custDataLst>
              <p:tags r:id="rId4"/>
            </p:custDataLst>
          </p:nvPr>
        </p:nvSpPr>
        <p:spPr>
          <a:xfrm>
            <a:off x="3783210" y="1716101"/>
            <a:ext cx="2507617" cy="1711300"/>
          </a:xfrm>
          <a:custGeom>
            <a:gdLst>
              <a:gd fmla="*/ 0 w 2219325" name="connsiteX0"/>
              <a:gd fmla="*/ 300037 h 1514475" name="connsiteY0"/>
              <a:gd fmla="*/ 0 w 2219325" name="connsiteX1"/>
              <a:gd fmla="*/ 0 h 1514475" name="connsiteY1"/>
              <a:gd fmla="*/ 2219325 w 2219325" name="connsiteX2"/>
              <a:gd fmla="*/ 0 h 1514475" name="connsiteY2"/>
              <a:gd fmla="*/ 2219325 w 2219325" name="connsiteX3"/>
              <a:gd fmla="*/ 1514475 h 1514475" name="connsiteY3"/>
              <a:gd fmla="*/ 0 w 2219325" name="connsiteX4"/>
              <a:gd fmla="*/ 1514475 h 1514475" name="connsiteY4"/>
              <a:gd fmla="*/ 0 w 2219325" name="connsiteX5"/>
              <a:gd fmla="*/ 1214437 h 1514475" name="connsiteY5"/>
              <a:gd fmla="*/ 238125 w 2219325" name="connsiteX6"/>
              <a:gd fmla="*/ 1214437 h 1514475" name="connsiteY6"/>
              <a:gd fmla="*/ 329565 w 2219325" name="connsiteX7"/>
              <a:gd fmla="*/ 391477 h 1514475" name="connsiteY7"/>
              <a:gd fmla="*/ 329565 w 2219325" name="connsiteX8"/>
              <a:gd fmla="*/ 391477 h 15144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514475" w="2219325">
                <a:moveTo>
                  <a:pt x="0" y="300037"/>
                </a:moveTo>
                <a:lnTo>
                  <a:pt x="0" y="0"/>
                </a:lnTo>
                <a:lnTo>
                  <a:pt x="2219325" y="0"/>
                </a:lnTo>
                <a:lnTo>
                  <a:pt x="2219325" y="1514475"/>
                </a:lnTo>
                <a:lnTo>
                  <a:pt x="0" y="1514475"/>
                </a:lnTo>
                <a:lnTo>
                  <a:pt x="0" y="1214437"/>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tIns="32511"/>
          <a:lstStyle/>
          <a:p>
            <a:pPr algn="ctr">
              <a:defRPr/>
            </a:pPr>
            <a:endParaRPr altLang="en-US" lang="zh-CN" sz="2800">
              <a:solidFill>
                <a:schemeClr val="bg1">
                  <a:lumMod val="50000"/>
                </a:schemeClr>
              </a:solidFill>
              <a:latin charset="0" pitchFamily="34" typeface="Arial"/>
              <a:ea charset="-122" panose="020b0503020204020204" pitchFamily="34" typeface="微软雅黑"/>
              <a:sym charset="0" pitchFamily="34" typeface="Arial"/>
            </a:endParaRPr>
          </a:p>
        </p:txBody>
      </p:sp>
      <p:sp>
        <p:nvSpPr>
          <p:cNvPr id="28" name="文本框 6"/>
          <p:cNvSpPr txBox="1"/>
          <p:nvPr>
            <p:custDataLst>
              <p:tags r:id="rId5"/>
            </p:custDataLst>
          </p:nvPr>
        </p:nvSpPr>
        <p:spPr>
          <a:xfrm>
            <a:off x="5770110" y="1815436"/>
            <a:ext cx="408968" cy="1512630"/>
          </a:xfrm>
          <a:prstGeom prst="rect">
            <a:avLst/>
          </a:prstGeom>
          <a:noFill/>
        </p:spPr>
        <p:txBody>
          <a:bodyPr anchor="ctr" bIns="0" lIns="0" rIns="0" tIns="0" vert="vert"/>
          <a:lstStyle/>
          <a:p>
            <a:pPr algn="ctr">
              <a:defRPr/>
            </a:pPr>
            <a:r>
              <a:rPr altLang="zh-CN" lang="en-US" sz="3100">
                <a:solidFill>
                  <a:schemeClr val="bg1">
                    <a:lumMod val="50000"/>
                  </a:schemeClr>
                </a:solidFill>
                <a:latin charset="0" pitchFamily="34" typeface="Arial"/>
                <a:ea charset="-122" panose="020b0503020204020204" pitchFamily="34" typeface="微软雅黑"/>
                <a:sym charset="0" pitchFamily="34" typeface="Arial"/>
              </a:rPr>
              <a:t>PART</a:t>
            </a:r>
          </a:p>
        </p:txBody>
      </p:sp>
      <p:sp>
        <p:nvSpPr>
          <p:cNvPr id="29" name="矩形 28"/>
          <p:cNvSpPr/>
          <p:nvPr/>
        </p:nvSpPr>
        <p:spPr>
          <a:xfrm>
            <a:off x="2650592" y="2154544"/>
            <a:ext cx="2819320" cy="487680"/>
          </a:xfrm>
          <a:prstGeom prst="rect">
            <a:avLst/>
          </a:prstGeom>
        </p:spPr>
        <p:txBody>
          <a:bodyPr bIns="0" lIns="0" rIns="0" tIns="0" wrap="square">
            <a:spAutoFit/>
          </a:bodyPr>
          <a:lstStyle/>
          <a:p>
            <a:pPr lvl="0"/>
            <a:r>
              <a:rPr altLang="en-US" b="1" lang="zh-CN" sz="3200">
                <a:solidFill>
                  <a:schemeClr val="bg1">
                    <a:lumMod val="50000"/>
                  </a:schemeClr>
                </a:solidFill>
                <a:latin charset="0" pitchFamily="34" typeface="Arial"/>
                <a:ea charset="-122" panose="020b0503020204020204" pitchFamily="34" typeface="微软雅黑"/>
                <a:sym charset="0" pitchFamily="34" typeface="Arial"/>
              </a:rPr>
              <a:t>工作体会</a:t>
            </a:r>
          </a:p>
        </p:txBody>
      </p:sp>
      <p:sp>
        <p:nvSpPr>
          <p:cNvPr id="30" name="TextBox 11"/>
          <p:cNvSpPr txBox="1"/>
          <p:nvPr/>
        </p:nvSpPr>
        <p:spPr>
          <a:xfrm>
            <a:off x="2555776"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1" name="TextBox 11"/>
          <p:cNvSpPr txBox="1"/>
          <p:nvPr/>
        </p:nvSpPr>
        <p:spPr>
          <a:xfrm>
            <a:off x="3755435"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2" name="TextBox 11"/>
          <p:cNvSpPr txBox="1"/>
          <p:nvPr/>
        </p:nvSpPr>
        <p:spPr>
          <a:xfrm>
            <a:off x="2555776"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3" name="TextBox 32"/>
          <p:cNvSpPr txBox="1"/>
          <p:nvPr/>
        </p:nvSpPr>
        <p:spPr>
          <a:xfrm>
            <a:off x="3755435"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16" presetSubtype="42">
                                  <p:stCondLst>
                                    <p:cond delay="0"/>
                                  </p:stCondLst>
                                  <p:childTnLst>
                                    <p:set>
                                      <p:cBhvr>
                                        <p:cTn dur="1" fill="hold" id="13">
                                          <p:stCondLst>
                                            <p:cond delay="0"/>
                                          </p:stCondLst>
                                        </p:cTn>
                                        <p:tgtEl>
                                          <p:spTgt spid="27"/>
                                        </p:tgtEl>
                                        <p:attrNameLst>
                                          <p:attrName>style.visibility</p:attrName>
                                        </p:attrNameLst>
                                      </p:cBhvr>
                                      <p:to>
                                        <p:strVal val="visible"/>
                                      </p:to>
                                    </p:set>
                                    <p:animEffect filter="barn(outHorizontal)" transition="in">
                                      <p:cBhvr>
                                        <p:cTn dur="500" id="14"/>
                                        <p:tgtEl>
                                          <p:spTgt spid="27"/>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56" presetSubtype="0">
                                  <p:stCondLst>
                                    <p:cond delay="0"/>
                                  </p:stCondLst>
                                  <p:iterate type="lt">
                                    <p:tmPct val="10000"/>
                                  </p:iterate>
                                  <p:childTnLst>
                                    <p:set>
                                      <p:cBhvr>
                                        <p:cTn dur="1" fill="hold" id="18">
                                          <p:stCondLst>
                                            <p:cond delay="0"/>
                                          </p:stCondLst>
                                        </p:cTn>
                                        <p:tgtEl>
                                          <p:spTgt spid="28"/>
                                        </p:tgtEl>
                                        <p:attrNameLst>
                                          <p:attrName>style.visibility</p:attrName>
                                        </p:attrNameLst>
                                      </p:cBhvr>
                                      <p:to>
                                        <p:strVal val="visible"/>
                                      </p:to>
                                    </p:set>
                                    <p:anim by="(-#ppt_w*2)" calcmode="lin" valueType="num">
                                      <p:cBhvr rctx="PPT">
                                        <p:cTn autoRev="1" dur="500" fill="hold" id="19">
                                          <p:stCondLst>
                                            <p:cond delay="0"/>
                                          </p:stCondLst>
                                        </p:cTn>
                                        <p:tgtEl>
                                          <p:spTgt spid="28"/>
                                        </p:tgtEl>
                                        <p:attrNameLst>
                                          <p:attrName>ppt_w</p:attrName>
                                        </p:attrNameLst>
                                      </p:cBhvr>
                                    </p:anim>
                                    <p:anim by="(#ppt_w*0.50)" calcmode="lin" valueType="num">
                                      <p:cBhvr>
                                        <p:cTn autoRev="1" decel="50000" dur="500" fill="hold" id="20">
                                          <p:stCondLst>
                                            <p:cond delay="0"/>
                                          </p:stCondLst>
                                        </p:cTn>
                                        <p:tgtEl>
                                          <p:spTgt spid="28"/>
                                        </p:tgtEl>
                                        <p:attrNameLst>
                                          <p:attrName>ppt_x</p:attrName>
                                        </p:attrNameLst>
                                      </p:cBhvr>
                                    </p:anim>
                                    <p:anim calcmode="lin" from="(-#ppt_h/2)" to="(#ppt_y)" valueType="num">
                                      <p:cBhvr>
                                        <p:cTn dur="1000" fill="hold" id="21">
                                          <p:stCondLst>
                                            <p:cond delay="0"/>
                                          </p:stCondLst>
                                        </p:cTn>
                                        <p:tgtEl>
                                          <p:spTgt spid="28"/>
                                        </p:tgtEl>
                                        <p:attrNameLst>
                                          <p:attrName>ppt_y</p:attrName>
                                        </p:attrNameLst>
                                      </p:cBhvr>
                                    </p:anim>
                                    <p:animRot by="21600000">
                                      <p:cBhvr>
                                        <p:cTn dur="1000" fill="hold" id="22">
                                          <p:stCondLst>
                                            <p:cond delay="0"/>
                                          </p:stCondLst>
                                        </p:cTn>
                                        <p:tgtEl>
                                          <p:spTgt spid="28"/>
                                        </p:tgtEl>
                                        <p:attrNameLst>
                                          <p:attrName>r</p:attrName>
                                        </p:attrNameLst>
                                      </p:cBhvr>
                                    </p:animRot>
                                  </p:childTnLst>
                                </p:cTn>
                              </p:par>
                            </p:childTnLst>
                          </p:cTn>
                        </p:par>
                      </p:childTnLst>
                    </p:cTn>
                  </p:par>
                  <p:par>
                    <p:cTn fill="hold" id="23" nodeType="clickPar">
                      <p:stCondLst>
                        <p:cond delay="indefinite"/>
                        <p:cond delay="0" evt="onBegin">
                          <p:tn val="22"/>
                        </p:cond>
                      </p:stCondLst>
                      <p:childTnLst>
                        <p:par>
                          <p:cTn fill="hold" id="24" nodeType="afterGroup">
                            <p:stCondLst>
                              <p:cond delay="0"/>
                            </p:stCondLst>
                            <p:childTnLst>
                              <p:par>
                                <p:cTn fill="hold" grpId="0" id="25" nodeType="clickEffect" presetClass="entr" presetID="2" presetSubtype="8">
                                  <p:stCondLst>
                                    <p:cond delay="0"/>
                                  </p:stCondLst>
                                  <p:childTnLst>
                                    <p:set>
                                      <p:cBhvr>
                                        <p:cTn dur="1" fill="hold" id="26">
                                          <p:stCondLst>
                                            <p:cond delay="0"/>
                                          </p:stCondLst>
                                        </p:cTn>
                                        <p:tgtEl>
                                          <p:spTgt spid="29"/>
                                        </p:tgtEl>
                                        <p:attrNameLst>
                                          <p:attrName>style.visibility</p:attrName>
                                        </p:attrNameLst>
                                      </p:cBhvr>
                                      <p:to>
                                        <p:strVal val="visible"/>
                                      </p:to>
                                    </p:set>
                                    <p:anim calcmode="lin" valueType="num">
                                      <p:cBhvr additive="base">
                                        <p:cTn dur="1000" fill="hold" id="27"/>
                                        <p:tgtEl>
                                          <p:spTgt spid="29"/>
                                        </p:tgtEl>
                                        <p:attrNameLst>
                                          <p:attrName>ppt_x</p:attrName>
                                        </p:attrNameLst>
                                      </p:cBhvr>
                                      <p:tavLst>
                                        <p:tav tm="0">
                                          <p:val>
                                            <p:strVal val="0-#ppt_w/2"/>
                                          </p:val>
                                        </p:tav>
                                        <p:tav tm="100000">
                                          <p:val>
                                            <p:strVal val="#ppt_x"/>
                                          </p:val>
                                        </p:tav>
                                      </p:tavLst>
                                    </p:anim>
                                    <p:anim calcmode="lin" valueType="num">
                                      <p:cBhvr additive="base">
                                        <p:cTn dur="1000" fill="hold" id="28"/>
                                        <p:tgtEl>
                                          <p:spTgt spid="29"/>
                                        </p:tgtEl>
                                        <p:attrNameLst>
                                          <p:attrName>ppt_y</p:attrName>
                                        </p:attrNameLst>
                                      </p:cBhvr>
                                      <p:tavLst>
                                        <p:tav tm="0">
                                          <p:val>
                                            <p:strVal val="#ppt_y"/>
                                          </p:val>
                                        </p:tav>
                                        <p:tav tm="100000">
                                          <p:val>
                                            <p:strVal val="#ppt_y"/>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grpId="0" id="31" nodeType="clickEffect" presetClass="entr" presetID="10" presetSubtype="0">
                                  <p:stCondLst>
                                    <p:cond delay="0"/>
                                  </p:stCondLst>
                                  <p:childTnLst>
                                    <p:set>
                                      <p:cBhvr>
                                        <p:cTn dur="1" fill="hold" id="32">
                                          <p:stCondLst>
                                            <p:cond delay="0"/>
                                          </p:stCondLst>
                                        </p:cTn>
                                        <p:tgtEl>
                                          <p:spTgt spid="30"/>
                                        </p:tgtEl>
                                        <p:attrNameLst>
                                          <p:attrName>style.visibility</p:attrName>
                                        </p:attrNameLst>
                                      </p:cBhvr>
                                      <p:to>
                                        <p:strVal val="visible"/>
                                      </p:to>
                                    </p:set>
                                    <p:animEffect filter="fade" transition="in">
                                      <p:cBhvr>
                                        <p:cTn dur="500" id="33"/>
                                        <p:tgtEl>
                                          <p:spTgt spid="30"/>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31"/>
                                        </p:tgtEl>
                                        <p:attrNameLst>
                                          <p:attrName>style.visibility</p:attrName>
                                        </p:attrNameLst>
                                      </p:cBhvr>
                                      <p:to>
                                        <p:strVal val="visible"/>
                                      </p:to>
                                    </p:set>
                                    <p:animEffect filter="fade" transition="in">
                                      <p:cBhvr>
                                        <p:cTn dur="500" id="36"/>
                                        <p:tgtEl>
                                          <p:spTgt spid="31"/>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32"/>
                                        </p:tgtEl>
                                        <p:attrNameLst>
                                          <p:attrName>style.visibility</p:attrName>
                                        </p:attrNameLst>
                                      </p:cBhvr>
                                      <p:to>
                                        <p:strVal val="visible"/>
                                      </p:to>
                                    </p:set>
                                    <p:animEffect filter="fade" transition="in">
                                      <p:cBhvr>
                                        <p:cTn dur="500" id="39"/>
                                        <p:tgtEl>
                                          <p:spTgt spid="32"/>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33"/>
                                        </p:tgtEl>
                                        <p:attrNameLst>
                                          <p:attrName>style.visibility</p:attrName>
                                        </p:attrNameLst>
                                      </p:cBhvr>
                                      <p:to>
                                        <p:strVal val="visible"/>
                                      </p:to>
                                    </p:set>
                                    <p:animEffect filter="fade" transition="in">
                                      <p:cBhvr>
                                        <p:cTn dur="500" id="42"/>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31"/>
      <p:bldP grpId="0" spid="32"/>
      <p:bldP grpId="0" spid="3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244"/>
          <p:cNvGrpSpPr/>
          <p:nvPr/>
        </p:nvGrpSpPr>
        <p:grpSpPr>
          <a:xfrm flipH="1">
            <a:off x="4672286" y="1815876"/>
            <a:ext cx="1041050" cy="27000"/>
            <a:chOff x="2531312" y="2421168"/>
            <a:chExt cx="1388066" cy="36000"/>
          </a:xfrm>
          <a:solidFill>
            <a:schemeClr val="tx1">
              <a:lumMod val="50000"/>
              <a:lumOff val="50000"/>
            </a:schemeClr>
          </a:solidFill>
        </p:grpSpPr>
        <p:cxnSp>
          <p:nvCxnSpPr>
            <p:cNvPr id="246" name="直接连接符 245"/>
            <p:cNvCxnSpPr/>
            <p:nvPr/>
          </p:nvCxnSpPr>
          <p:spPr>
            <a:xfrm>
              <a:off x="2539779" y="2439168"/>
              <a:ext cx="1379599" cy="0"/>
            </a:xfrm>
            <a:prstGeom prst="line">
              <a:avLst/>
            </a:prstGeom>
            <a:grpFill/>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7" name="椭圆 246"/>
            <p:cNvSpPr/>
            <p:nvPr/>
          </p:nvSpPr>
          <p:spPr>
            <a:xfrm>
              <a:off x="2531312" y="2421168"/>
              <a:ext cx="36000" cy="36000"/>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grpSp>
      <p:grpSp>
        <p:nvGrpSpPr>
          <p:cNvPr id="4" name="组合 250"/>
          <p:cNvGrpSpPr/>
          <p:nvPr/>
        </p:nvGrpSpPr>
        <p:grpSpPr>
          <a:xfrm flipH="1">
            <a:off x="5713336" y="3272880"/>
            <a:ext cx="1041050" cy="27000"/>
            <a:chOff x="2531312" y="2421168"/>
            <a:chExt cx="1388066" cy="36000"/>
          </a:xfrm>
          <a:solidFill>
            <a:schemeClr val="tx1">
              <a:lumMod val="50000"/>
              <a:lumOff val="50000"/>
            </a:schemeClr>
          </a:solidFill>
        </p:grpSpPr>
        <p:cxnSp>
          <p:nvCxnSpPr>
            <p:cNvPr id="252" name="直接连接符 251"/>
            <p:cNvCxnSpPr/>
            <p:nvPr/>
          </p:nvCxnSpPr>
          <p:spPr>
            <a:xfrm>
              <a:off x="2539779" y="2439168"/>
              <a:ext cx="1379599" cy="0"/>
            </a:xfrm>
            <a:prstGeom prst="line">
              <a:avLst/>
            </a:prstGeom>
            <a:grpFill/>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3" name="椭圆 252"/>
            <p:cNvSpPr/>
            <p:nvPr/>
          </p:nvSpPr>
          <p:spPr>
            <a:xfrm>
              <a:off x="2531312" y="2421168"/>
              <a:ext cx="36000" cy="36000"/>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grpSp>
      <p:grpSp>
        <p:nvGrpSpPr>
          <p:cNvPr id="5" name="组合 8"/>
          <p:cNvGrpSpPr/>
          <p:nvPr/>
        </p:nvGrpSpPr>
        <p:grpSpPr>
          <a:xfrm>
            <a:off x="2018557" y="1815876"/>
            <a:ext cx="1041050" cy="27000"/>
            <a:chOff x="2531312" y="2421168"/>
            <a:chExt cx="1388066" cy="36000"/>
          </a:xfrm>
          <a:solidFill>
            <a:schemeClr val="tx1">
              <a:lumMod val="50000"/>
              <a:lumOff val="50000"/>
            </a:schemeClr>
          </a:solidFill>
        </p:grpSpPr>
        <p:cxnSp>
          <p:nvCxnSpPr>
            <p:cNvPr id="243" name="直接连接符 242"/>
            <p:cNvCxnSpPr/>
            <p:nvPr/>
          </p:nvCxnSpPr>
          <p:spPr>
            <a:xfrm>
              <a:off x="2539779" y="2439168"/>
              <a:ext cx="1379599" cy="0"/>
            </a:xfrm>
            <a:prstGeom prst="line">
              <a:avLst/>
            </a:prstGeom>
            <a:grpFill/>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2531312" y="2421168"/>
              <a:ext cx="36000" cy="36000"/>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grpSp>
      <p:grpSp>
        <p:nvGrpSpPr>
          <p:cNvPr id="6" name="组合 253"/>
          <p:cNvGrpSpPr/>
          <p:nvPr/>
        </p:nvGrpSpPr>
        <p:grpSpPr>
          <a:xfrm>
            <a:off x="2898365" y="3272880"/>
            <a:ext cx="1041050" cy="27000"/>
            <a:chOff x="2531312" y="2421168"/>
            <a:chExt cx="1388066" cy="36000"/>
          </a:xfrm>
          <a:solidFill>
            <a:schemeClr val="tx1">
              <a:lumMod val="50000"/>
              <a:lumOff val="50000"/>
            </a:schemeClr>
          </a:solidFill>
        </p:grpSpPr>
        <p:cxnSp>
          <p:nvCxnSpPr>
            <p:cNvPr id="255" name="直接连接符 254"/>
            <p:cNvCxnSpPr/>
            <p:nvPr/>
          </p:nvCxnSpPr>
          <p:spPr>
            <a:xfrm>
              <a:off x="2539779" y="2439168"/>
              <a:ext cx="1379599" cy="0"/>
            </a:xfrm>
            <a:prstGeom prst="line">
              <a:avLst/>
            </a:prstGeom>
            <a:grpFill/>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56" name="椭圆 255"/>
            <p:cNvSpPr/>
            <p:nvPr/>
          </p:nvSpPr>
          <p:spPr>
            <a:xfrm>
              <a:off x="2531312" y="2421168"/>
              <a:ext cx="36000" cy="36000"/>
            </a:xfrm>
            <a:prstGeom prst="ellipse">
              <a:avLst/>
            </a:prstGeom>
            <a:grp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grpSp>
      <p:grpSp>
        <p:nvGrpSpPr>
          <p:cNvPr id="7" name="组合 18"/>
          <p:cNvGrpSpPr/>
          <p:nvPr/>
        </p:nvGrpSpPr>
        <p:grpSpPr>
          <a:xfrm>
            <a:off x="2653513" y="1650162"/>
            <a:ext cx="1994036" cy="1349530"/>
            <a:chExt cx="2093189" cy="1416774"/>
          </a:xfrm>
          <a:solidFill>
            <a:srgbClr val="CB1B3D"/>
          </a:solidFill>
        </p:grpSpPr>
        <p:sp>
          <p:nvSpPr>
            <p:cNvPr id="201" name="等腰三角形 19">
              <a:hlinkClick r:id="rId3"/>
            </p:cNvPr>
            <p:cNvSpPr>
              <a:spLocks noChangeArrowheads="1"/>
            </p:cNvSpPr>
            <p:nvPr/>
          </p:nvSpPr>
          <p:spPr bwMode="auto">
            <a:xfrm flipH="1" flipV="1">
              <a:off x="0" y="0"/>
              <a:ext cx="2093189" cy="1416774"/>
            </a:xfrm>
            <a:prstGeom prst="triangle">
              <a:avLst>
                <a:gd fmla="val 50000" name="adj"/>
              </a:avLst>
            </a:prstGeom>
            <a:solidFill>
              <a:schemeClr val="accent1"/>
            </a:solidFill>
            <a:ln cap="flat" cmpd="sng" w="12700">
              <a:solidFill>
                <a:schemeClr val="bg1"/>
              </a:solidFill>
              <a:bevel/>
            </a:ln>
          </p:spPr>
          <p:txBody>
            <a:bodyPr anchor="ctr"/>
            <a:lstStyle/>
            <a:p>
              <a:pPr algn="ctr"/>
              <a:endParaRPr altLang="zh-CN" lang="zh-CN">
                <a:solidFill>
                  <a:schemeClr val="bg1"/>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202" name="文本框 20"/>
            <p:cNvSpPr>
              <a:spLocks noChangeArrowheads="1"/>
            </p:cNvSpPr>
            <p:nvPr/>
          </p:nvSpPr>
          <p:spPr bwMode="auto">
            <a:xfrm>
              <a:off x="713166" y="122472"/>
              <a:ext cx="661909" cy="575977"/>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3000">
                  <a:solidFill>
                    <a:schemeClr val="bg1"/>
                  </a:solidFill>
                  <a:latin charset="-122" panose="020b0503020204020204" pitchFamily="34" typeface="微软雅黑"/>
                  <a:ea charset="-122" panose="020b0503020204020204" pitchFamily="34" typeface="微软雅黑"/>
                </a:rPr>
                <a:t>01</a:t>
              </a:r>
            </a:p>
          </p:txBody>
        </p:sp>
      </p:grpSp>
      <p:grpSp>
        <p:nvGrpSpPr>
          <p:cNvPr id="9" name="组合 21"/>
          <p:cNvGrpSpPr/>
          <p:nvPr/>
        </p:nvGrpSpPr>
        <p:grpSpPr>
          <a:xfrm>
            <a:off x="3691379" y="1650162"/>
            <a:ext cx="1995549" cy="1349530"/>
            <a:chExt cx="2093189" cy="1416774"/>
          </a:xfrm>
          <a:solidFill>
            <a:srgbClr val="CB1B3D"/>
          </a:solidFill>
        </p:grpSpPr>
        <p:sp>
          <p:nvSpPr>
            <p:cNvPr id="204" name="等腰三角形 22">
              <a:hlinkClick r:id="rId3"/>
            </p:cNvPr>
            <p:cNvSpPr>
              <a:spLocks noChangeArrowheads="1"/>
            </p:cNvSpPr>
            <p:nvPr/>
          </p:nvSpPr>
          <p:spPr bwMode="auto">
            <a:xfrm>
              <a:off x="0" y="0"/>
              <a:ext cx="2093189" cy="1416774"/>
            </a:xfrm>
            <a:prstGeom prst="triangle">
              <a:avLst>
                <a:gd fmla="val 50000" name="adj"/>
              </a:avLst>
            </a:prstGeom>
            <a:solidFill>
              <a:schemeClr val="accent2"/>
            </a:solidFill>
            <a:ln cap="flat" cmpd="sng" w="12700">
              <a:solidFill>
                <a:schemeClr val="bg1"/>
              </a:solidFill>
              <a:bevel/>
            </a:ln>
          </p:spPr>
          <p:txBody>
            <a:bodyPr anchor="ctr"/>
            <a:lstStyle/>
            <a:p>
              <a:pPr algn="ctr"/>
              <a:endParaRPr altLang="zh-CN" lang="zh-CN">
                <a:solidFill>
                  <a:schemeClr val="bg1"/>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205" name="文本框 23"/>
            <p:cNvSpPr>
              <a:spLocks noChangeArrowheads="1"/>
            </p:cNvSpPr>
            <p:nvPr/>
          </p:nvSpPr>
          <p:spPr bwMode="auto">
            <a:xfrm>
              <a:off x="715890" y="579708"/>
              <a:ext cx="661407" cy="575977"/>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3000">
                  <a:solidFill>
                    <a:schemeClr val="bg1"/>
                  </a:solidFill>
                  <a:latin charset="-122" panose="020b0503020204020204" pitchFamily="34" typeface="微软雅黑"/>
                  <a:ea charset="-122" panose="020b0503020204020204" pitchFamily="34" typeface="微软雅黑"/>
                </a:rPr>
                <a:t>02</a:t>
              </a:r>
            </a:p>
          </p:txBody>
        </p:sp>
      </p:grpSp>
      <p:grpSp>
        <p:nvGrpSpPr>
          <p:cNvPr id="10" name="组合 24"/>
          <p:cNvGrpSpPr/>
          <p:nvPr/>
        </p:nvGrpSpPr>
        <p:grpSpPr>
          <a:xfrm>
            <a:off x="3691379" y="3040541"/>
            <a:ext cx="1995549" cy="1349530"/>
            <a:chExt cx="2093189" cy="1416774"/>
          </a:xfrm>
          <a:solidFill>
            <a:srgbClr val="CB1B3D"/>
          </a:solidFill>
        </p:grpSpPr>
        <p:sp>
          <p:nvSpPr>
            <p:cNvPr id="207" name="等腰三角形 25">
              <a:hlinkClick r:id="rId3"/>
            </p:cNvPr>
            <p:cNvSpPr>
              <a:spLocks noChangeArrowheads="1"/>
            </p:cNvSpPr>
            <p:nvPr/>
          </p:nvSpPr>
          <p:spPr bwMode="auto">
            <a:xfrm flipH="1" flipV="1">
              <a:off x="0" y="0"/>
              <a:ext cx="2093189" cy="1416774"/>
            </a:xfrm>
            <a:prstGeom prst="triangle">
              <a:avLst>
                <a:gd fmla="val 50000" name="adj"/>
              </a:avLst>
            </a:prstGeom>
            <a:solidFill>
              <a:schemeClr val="accent3"/>
            </a:solidFill>
            <a:ln cap="flat" cmpd="sng" w="12700">
              <a:solidFill>
                <a:schemeClr val="bg1"/>
              </a:solidFill>
              <a:bevel/>
            </a:ln>
          </p:spPr>
          <p:txBody>
            <a:bodyPr anchor="ctr"/>
            <a:lstStyle/>
            <a:p>
              <a:pPr algn="ctr"/>
              <a:endParaRPr altLang="zh-CN" lang="zh-CN">
                <a:solidFill>
                  <a:schemeClr val="bg1"/>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208" name="文本框 26"/>
            <p:cNvSpPr>
              <a:spLocks noChangeArrowheads="1"/>
            </p:cNvSpPr>
            <p:nvPr/>
          </p:nvSpPr>
          <p:spPr bwMode="auto">
            <a:xfrm>
              <a:off x="715890" y="180213"/>
              <a:ext cx="661407" cy="575977"/>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3000">
                  <a:solidFill>
                    <a:schemeClr val="bg1"/>
                  </a:solidFill>
                  <a:latin charset="-122" panose="020b0503020204020204" pitchFamily="34" typeface="微软雅黑"/>
                  <a:ea charset="-122" panose="020b0503020204020204" pitchFamily="34" typeface="微软雅黑"/>
                </a:rPr>
                <a:t>03</a:t>
              </a:r>
            </a:p>
          </p:txBody>
        </p:sp>
      </p:grpSp>
      <p:grpSp>
        <p:nvGrpSpPr>
          <p:cNvPr id="11" name="组合 27"/>
          <p:cNvGrpSpPr/>
          <p:nvPr/>
        </p:nvGrpSpPr>
        <p:grpSpPr>
          <a:xfrm>
            <a:off x="4730760" y="3040541"/>
            <a:ext cx="1994036" cy="1349530"/>
            <a:chExt cx="2093189" cy="1416774"/>
          </a:xfrm>
          <a:solidFill>
            <a:srgbClr val="CB1B3D"/>
          </a:solidFill>
        </p:grpSpPr>
        <p:sp>
          <p:nvSpPr>
            <p:cNvPr id="210" name="等腰三角形 28">
              <a:hlinkClick r:id="rId3"/>
            </p:cNvPr>
            <p:cNvSpPr>
              <a:spLocks noChangeArrowheads="1"/>
            </p:cNvSpPr>
            <p:nvPr/>
          </p:nvSpPr>
          <p:spPr bwMode="auto">
            <a:xfrm>
              <a:off x="0" y="0"/>
              <a:ext cx="2093189" cy="1416774"/>
            </a:xfrm>
            <a:prstGeom prst="triangle">
              <a:avLst>
                <a:gd fmla="val 50000" name="adj"/>
              </a:avLst>
            </a:prstGeom>
            <a:solidFill>
              <a:schemeClr val="accent4"/>
            </a:solidFill>
            <a:ln cap="flat" cmpd="sng" w="12700">
              <a:solidFill>
                <a:schemeClr val="bg1"/>
              </a:solidFill>
              <a:bevel/>
            </a:ln>
          </p:spPr>
          <p:txBody>
            <a:bodyPr anchor="ctr"/>
            <a:lstStyle/>
            <a:p>
              <a:pPr algn="ctr"/>
              <a:endParaRPr altLang="zh-CN" lang="zh-CN">
                <a:solidFill>
                  <a:schemeClr val="bg1"/>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211" name="文本框 29"/>
            <p:cNvSpPr>
              <a:spLocks noChangeArrowheads="1"/>
            </p:cNvSpPr>
            <p:nvPr/>
          </p:nvSpPr>
          <p:spPr bwMode="auto">
            <a:xfrm>
              <a:off x="715637" y="520298"/>
              <a:ext cx="661909" cy="575977"/>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p>
              <a:pPr algn="ctr"/>
              <a:r>
                <a:rPr lang="en-US" sz="3000">
                  <a:solidFill>
                    <a:schemeClr val="bg1"/>
                  </a:solidFill>
                  <a:latin charset="-122" panose="020b0503020204020204" pitchFamily="34" typeface="微软雅黑"/>
                  <a:ea charset="-122" panose="020b0503020204020204" pitchFamily="34" typeface="微软雅黑"/>
                </a:rPr>
                <a:t>04</a:t>
              </a:r>
            </a:p>
          </p:txBody>
        </p:sp>
      </p:grpSp>
      <p:sp>
        <p:nvSpPr>
          <p:cNvPr id="224" name="TextBox 223"/>
          <p:cNvSpPr txBox="1"/>
          <p:nvPr/>
        </p:nvSpPr>
        <p:spPr>
          <a:xfrm>
            <a:off x="974457" y="2093506"/>
            <a:ext cx="1993744" cy="385558"/>
          </a:xfrm>
          <a:prstGeom prst="rect">
            <a:avLst/>
          </a:prstGeom>
          <a:noFill/>
        </p:spPr>
        <p:txBody>
          <a:bodyPr bIns="34283" lIns="68566" rIns="68566" rtlCol="0" tIns="34283" wrap="square">
            <a:spAutoFit/>
          </a:bodyPr>
          <a:lstStyle/>
          <a:p>
            <a:pP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您的内容打在这里，或者通过复制您的文本,您的内容打在这里，</a:t>
            </a:r>
          </a:p>
        </p:txBody>
      </p:sp>
      <p:sp>
        <p:nvSpPr>
          <p:cNvPr id="233" name="TextBox 232"/>
          <p:cNvSpPr txBox="1"/>
          <p:nvPr/>
        </p:nvSpPr>
        <p:spPr>
          <a:xfrm>
            <a:off x="5761550" y="2103964"/>
            <a:ext cx="1993744" cy="385558"/>
          </a:xfrm>
          <a:prstGeom prst="rect">
            <a:avLst/>
          </a:prstGeom>
          <a:noFill/>
        </p:spPr>
        <p:txBody>
          <a:bodyPr bIns="34283" lIns="68566" rIns="68566" rtlCol="0" tIns="34283" wrap="square">
            <a:spAutoFit/>
          </a:bodyPr>
          <a:lstStyle/>
          <a:p>
            <a:pP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您的内容打在这里，或者通过复制您的文本,您的内容打在这里，</a:t>
            </a:r>
          </a:p>
        </p:txBody>
      </p:sp>
      <p:sp>
        <p:nvSpPr>
          <p:cNvPr id="236" name="TextBox 235"/>
          <p:cNvSpPr txBox="1"/>
          <p:nvPr/>
        </p:nvSpPr>
        <p:spPr>
          <a:xfrm>
            <a:off x="1859496" y="3498721"/>
            <a:ext cx="1993744" cy="385558"/>
          </a:xfrm>
          <a:prstGeom prst="rect">
            <a:avLst/>
          </a:prstGeom>
          <a:noFill/>
        </p:spPr>
        <p:txBody>
          <a:bodyPr bIns="34283" lIns="68566" rIns="68566" rtlCol="0" tIns="34283" wrap="square">
            <a:spAutoFit/>
          </a:bodyPr>
          <a:lstStyle/>
          <a:p>
            <a:pP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您的内容打在这里，或者通过复制您的文本,您的内容打在这里，</a:t>
            </a:r>
          </a:p>
        </p:txBody>
      </p:sp>
      <p:sp>
        <p:nvSpPr>
          <p:cNvPr id="239" name="TextBox 238"/>
          <p:cNvSpPr txBox="1"/>
          <p:nvPr/>
        </p:nvSpPr>
        <p:spPr>
          <a:xfrm>
            <a:off x="6736719" y="3475057"/>
            <a:ext cx="1993744" cy="385558"/>
          </a:xfrm>
          <a:prstGeom prst="rect">
            <a:avLst/>
          </a:prstGeom>
          <a:noFill/>
        </p:spPr>
        <p:txBody>
          <a:bodyPr bIns="34283" lIns="68566" rIns="68566" rtlCol="0" tIns="34283" wrap="square">
            <a:spAutoFit/>
          </a:bodyPr>
          <a:lstStyle/>
          <a:p>
            <a:pP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您的内容打在这里，或者通过复制您的文本,您的内容打在这里，</a:t>
            </a:r>
          </a:p>
        </p:txBody>
      </p:sp>
      <p:grpSp>
        <p:nvGrpSpPr>
          <p:cNvPr id="12" name="组合 3"/>
          <p:cNvGrpSpPr/>
          <p:nvPr/>
        </p:nvGrpSpPr>
        <p:grpSpPr>
          <a:xfrm>
            <a:off x="1082380" y="1645294"/>
            <a:ext cx="969778" cy="392371"/>
            <a:chOff x="1354515" y="2193726"/>
            <a:chExt cx="1293037" cy="523162"/>
          </a:xfrm>
        </p:grpSpPr>
        <p:sp>
          <p:nvSpPr>
            <p:cNvPr id="3" name="圆角矩形 2"/>
            <p:cNvSpPr/>
            <p:nvPr/>
          </p:nvSpPr>
          <p:spPr>
            <a:xfrm>
              <a:off x="1354515" y="2193726"/>
              <a:ext cx="1100328" cy="52316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225" name="TextBox 224"/>
            <p:cNvSpPr txBox="1"/>
            <p:nvPr/>
          </p:nvSpPr>
          <p:spPr>
            <a:xfrm>
              <a:off x="1467498" y="2239458"/>
              <a:ext cx="1180054" cy="365760"/>
            </a:xfrm>
            <a:prstGeom prst="rect">
              <a:avLst/>
            </a:prstGeom>
            <a:noFill/>
          </p:spPr>
          <p:txBody>
            <a:bodyPr anchor="t" bIns="0" lIns="68573" rIns="68573" rtlCol="0" tIns="0" wrap="square">
              <a:spAutoFit/>
            </a:bodyPr>
            <a:lstStyle/>
            <a:p>
              <a:pPr>
                <a:lnSpc>
                  <a:spcPct val="150000"/>
                </a:lnSpc>
              </a:pPr>
              <a:r>
                <a:rPr altLang="en-US" lang="zh-CN" sz="1200">
                  <a:solidFill>
                    <a:schemeClr val="bg1"/>
                  </a:solidFill>
                  <a:latin charset="-122" pitchFamily="65" typeface="方正黑体_GBK"/>
                  <a:ea charset="-122" pitchFamily="65" typeface="方正黑体_GBK"/>
                  <a:cs charset="-122" pitchFamily="2" typeface="华文黑体"/>
                </a:rPr>
                <a:t>方案一</a:t>
              </a:r>
            </a:p>
          </p:txBody>
        </p:sp>
      </p:grpSp>
      <p:grpSp>
        <p:nvGrpSpPr>
          <p:cNvPr id="13" name="组合 4"/>
          <p:cNvGrpSpPr/>
          <p:nvPr/>
        </p:nvGrpSpPr>
        <p:grpSpPr>
          <a:xfrm>
            <a:off x="5860962" y="1645293"/>
            <a:ext cx="942897" cy="392371"/>
            <a:chOff x="7725958" y="2193726"/>
            <a:chExt cx="1257196" cy="523162"/>
          </a:xfrm>
        </p:grpSpPr>
        <p:sp>
          <p:nvSpPr>
            <p:cNvPr id="87" name="圆角矩形 86"/>
            <p:cNvSpPr/>
            <p:nvPr/>
          </p:nvSpPr>
          <p:spPr>
            <a:xfrm>
              <a:off x="7725958" y="2193726"/>
              <a:ext cx="1100328" cy="5231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88" name="TextBox 87"/>
            <p:cNvSpPr txBox="1"/>
            <p:nvPr/>
          </p:nvSpPr>
          <p:spPr>
            <a:xfrm>
              <a:off x="7803102" y="2277230"/>
              <a:ext cx="1180053" cy="365760"/>
            </a:xfrm>
            <a:prstGeom prst="rect">
              <a:avLst/>
            </a:prstGeom>
            <a:noFill/>
          </p:spPr>
          <p:txBody>
            <a:bodyPr anchor="t" bIns="0" lIns="68573" rIns="68573" rtlCol="0" tIns="0" wrap="square">
              <a:spAutoFit/>
            </a:bodyPr>
            <a:lstStyle/>
            <a:p>
              <a:pPr>
                <a:lnSpc>
                  <a:spcPct val="150000"/>
                </a:lnSpc>
              </a:pPr>
              <a:r>
                <a:rPr altLang="en-US" lang="zh-CN" sz="1200">
                  <a:solidFill>
                    <a:schemeClr val="bg1"/>
                  </a:solidFill>
                  <a:latin charset="-122" pitchFamily="65" typeface="方正黑体_GBK"/>
                  <a:ea charset="-122" pitchFamily="65" typeface="方正黑体_GBK"/>
                  <a:cs charset="-122" pitchFamily="2" typeface="华文黑体"/>
                </a:rPr>
                <a:t>方案二</a:t>
              </a:r>
            </a:p>
          </p:txBody>
        </p:sp>
      </p:grpSp>
      <p:grpSp>
        <p:nvGrpSpPr>
          <p:cNvPr id="14" name="组合 6"/>
          <p:cNvGrpSpPr/>
          <p:nvPr/>
        </p:nvGrpSpPr>
        <p:grpSpPr>
          <a:xfrm>
            <a:off x="6840136" y="3076695"/>
            <a:ext cx="971661" cy="392372"/>
            <a:chOff x="9031522" y="4102259"/>
            <a:chExt cx="1295548" cy="523162"/>
          </a:xfrm>
        </p:grpSpPr>
        <p:sp>
          <p:nvSpPr>
            <p:cNvPr id="89" name="圆角矩形 88"/>
            <p:cNvSpPr/>
            <p:nvPr/>
          </p:nvSpPr>
          <p:spPr>
            <a:xfrm>
              <a:off x="9031522" y="4102259"/>
              <a:ext cx="1100328" cy="523162"/>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90" name="TextBox 89"/>
            <p:cNvSpPr txBox="1"/>
            <p:nvPr/>
          </p:nvSpPr>
          <p:spPr>
            <a:xfrm>
              <a:off x="9147020" y="4159076"/>
              <a:ext cx="1180053" cy="365760"/>
            </a:xfrm>
            <a:prstGeom prst="rect">
              <a:avLst/>
            </a:prstGeom>
            <a:noFill/>
          </p:spPr>
          <p:txBody>
            <a:bodyPr anchor="t" bIns="0" lIns="68573" rIns="68573" rtlCol="0" tIns="0" wrap="square">
              <a:spAutoFit/>
            </a:bodyPr>
            <a:lstStyle/>
            <a:p>
              <a:pPr>
                <a:lnSpc>
                  <a:spcPct val="150000"/>
                </a:lnSpc>
              </a:pPr>
              <a:r>
                <a:rPr altLang="en-US" lang="zh-CN" sz="1200">
                  <a:solidFill>
                    <a:schemeClr val="bg1"/>
                  </a:solidFill>
                  <a:latin charset="-122" pitchFamily="65" typeface="方正黑体_GBK"/>
                  <a:ea charset="-122" pitchFamily="65" typeface="方正黑体_GBK"/>
                  <a:cs charset="-122" pitchFamily="2" typeface="华文黑体"/>
                </a:rPr>
                <a:t>方案四</a:t>
              </a:r>
            </a:p>
          </p:txBody>
        </p:sp>
      </p:grpSp>
      <p:grpSp>
        <p:nvGrpSpPr>
          <p:cNvPr id="15" name="组合 9"/>
          <p:cNvGrpSpPr/>
          <p:nvPr/>
        </p:nvGrpSpPr>
        <p:grpSpPr>
          <a:xfrm>
            <a:off x="1917482" y="3116176"/>
            <a:ext cx="926630" cy="392372"/>
            <a:chOff x="2518192" y="4154901"/>
            <a:chExt cx="1235506" cy="523162"/>
          </a:xfrm>
        </p:grpSpPr>
        <p:sp>
          <p:nvSpPr>
            <p:cNvPr id="91" name="圆角矩形 90"/>
            <p:cNvSpPr/>
            <p:nvPr/>
          </p:nvSpPr>
          <p:spPr>
            <a:xfrm>
              <a:off x="2518192" y="4154901"/>
              <a:ext cx="1100328" cy="52316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b0503020204020204" pitchFamily="34" typeface="微软雅黑"/>
              </a:endParaRPr>
            </a:p>
          </p:txBody>
        </p:sp>
        <p:sp>
          <p:nvSpPr>
            <p:cNvPr id="92" name="TextBox 91"/>
            <p:cNvSpPr txBox="1"/>
            <p:nvPr/>
          </p:nvSpPr>
          <p:spPr>
            <a:xfrm>
              <a:off x="2573643" y="4196848"/>
              <a:ext cx="1180055" cy="365760"/>
            </a:xfrm>
            <a:prstGeom prst="rect">
              <a:avLst/>
            </a:prstGeom>
            <a:noFill/>
          </p:spPr>
          <p:txBody>
            <a:bodyPr anchor="t" bIns="0" lIns="68573" rIns="68573" rtlCol="0" tIns="0" wrap="square">
              <a:spAutoFit/>
            </a:bodyPr>
            <a:lstStyle/>
            <a:p>
              <a:pPr>
                <a:lnSpc>
                  <a:spcPct val="150000"/>
                </a:lnSpc>
              </a:pPr>
              <a:r>
                <a:rPr altLang="en-US" lang="zh-CN" sz="1200">
                  <a:solidFill>
                    <a:schemeClr val="bg1"/>
                  </a:solidFill>
                  <a:latin charset="-122" pitchFamily="65" typeface="方正黑体_GBK"/>
                  <a:ea charset="-122" pitchFamily="65" typeface="方正黑体_GBK"/>
                  <a:cs charset="-122" pitchFamily="2" typeface="华文黑体"/>
                </a:rPr>
                <a:t>方案三</a:t>
              </a:r>
            </a:p>
          </p:txBody>
        </p:sp>
      </p:grpSp>
    </p:spTree>
    <p:extLst>
      <p:ext uri="{BB962C8B-B14F-4D97-AF65-F5344CB8AC3E}">
        <p14:creationId val="503630179"/>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 presetSubtype="1">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0-#ppt_h/2"/>
                                          </p:val>
                                        </p:tav>
                                        <p:tav tm="100000">
                                          <p:val>
                                            <p:strVal val="#ppt_y"/>
                                          </p:val>
                                        </p:tav>
                                      </p:tavLst>
                                    </p:anim>
                                  </p:childTnLst>
                                </p:cTn>
                              </p:par>
                            </p:childTnLst>
                          </p:cTn>
                        </p:par>
                        <p:par>
                          <p:cTn fill="hold" id="9" nodeType="afterGroup">
                            <p:stCondLst>
                              <p:cond delay="500"/>
                            </p:stCondLst>
                            <p:childTnLst>
                              <p:par>
                                <p:cTn fill="hold" id="10" nodeType="afterEffect" presetClass="entr" presetID="2" presetSubtype="1">
                                  <p:stCondLst>
                                    <p:cond delay="0"/>
                                  </p:stCondLst>
                                  <p:childTnLst>
                                    <p:set>
                                      <p:cBhvr>
                                        <p:cTn dur="1" fill="hold" id="11">
                                          <p:stCondLst>
                                            <p:cond delay="0"/>
                                          </p:stCondLst>
                                        </p:cTn>
                                        <p:tgtEl>
                                          <p:spTgt spid="9"/>
                                        </p:tgtEl>
                                        <p:attrNameLst>
                                          <p:attrName>style.visibility</p:attrName>
                                        </p:attrNameLst>
                                      </p:cBhvr>
                                      <p:to>
                                        <p:strVal val="visible"/>
                                      </p:to>
                                    </p:set>
                                    <p:anim calcmode="lin" valueType="num">
                                      <p:cBhvr additive="base">
                                        <p:cTn dur="500" fill="hold" id="12"/>
                                        <p:tgtEl>
                                          <p:spTgt spid="9"/>
                                        </p:tgtEl>
                                        <p:attrNameLst>
                                          <p:attrName>ppt_x</p:attrName>
                                        </p:attrNameLst>
                                      </p:cBhvr>
                                      <p:tavLst>
                                        <p:tav tm="0">
                                          <p:val>
                                            <p:strVal val="#ppt_x"/>
                                          </p:val>
                                        </p:tav>
                                        <p:tav tm="100000">
                                          <p:val>
                                            <p:strVal val="#ppt_x"/>
                                          </p:val>
                                        </p:tav>
                                      </p:tavLst>
                                    </p:anim>
                                    <p:anim calcmode="lin" valueType="num">
                                      <p:cBhvr additive="base">
                                        <p:cTn dur="500" fill="hold" id="13"/>
                                        <p:tgtEl>
                                          <p:spTgt spid="9"/>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1000"/>
                            </p:stCondLst>
                            <p:childTnLst>
                              <p:par>
                                <p:cTn fill="hold" id="15" nodeType="afterEffect" presetClass="entr" presetID="2" presetSubtype="1">
                                  <p:stCondLst>
                                    <p:cond delay="0"/>
                                  </p:stCondLst>
                                  <p:childTnLst>
                                    <p:set>
                                      <p:cBhvr>
                                        <p:cTn dur="1" fill="hold" id="16">
                                          <p:stCondLst>
                                            <p:cond delay="0"/>
                                          </p:stCondLst>
                                        </p:cTn>
                                        <p:tgtEl>
                                          <p:spTgt spid="10"/>
                                        </p:tgtEl>
                                        <p:attrNameLst>
                                          <p:attrName>style.visibility</p:attrName>
                                        </p:attrNameLst>
                                      </p:cBhvr>
                                      <p:to>
                                        <p:strVal val="visible"/>
                                      </p:to>
                                    </p:set>
                                    <p:anim calcmode="lin" valueType="num">
                                      <p:cBhvr additive="base">
                                        <p:cTn dur="500" fill="hold" id="17"/>
                                        <p:tgtEl>
                                          <p:spTgt spid="10"/>
                                        </p:tgtEl>
                                        <p:attrNameLst>
                                          <p:attrName>ppt_x</p:attrName>
                                        </p:attrNameLst>
                                      </p:cBhvr>
                                      <p:tavLst>
                                        <p:tav tm="0">
                                          <p:val>
                                            <p:strVal val="#ppt_x"/>
                                          </p:val>
                                        </p:tav>
                                        <p:tav tm="100000">
                                          <p:val>
                                            <p:strVal val="#ppt_x"/>
                                          </p:val>
                                        </p:tav>
                                      </p:tavLst>
                                    </p:anim>
                                    <p:anim calcmode="lin" valueType="num">
                                      <p:cBhvr additive="base">
                                        <p:cTn dur="500" fill="hold" id="18"/>
                                        <p:tgtEl>
                                          <p:spTgt spid="10"/>
                                        </p:tgtEl>
                                        <p:attrNameLst>
                                          <p:attrName>ppt_y</p:attrName>
                                        </p:attrNameLst>
                                      </p:cBhvr>
                                      <p:tavLst>
                                        <p:tav tm="0">
                                          <p:val>
                                            <p:strVal val="0-#ppt_h/2"/>
                                          </p:val>
                                        </p:tav>
                                        <p:tav tm="100000">
                                          <p:val>
                                            <p:strVal val="#ppt_y"/>
                                          </p:val>
                                        </p:tav>
                                      </p:tavLst>
                                    </p:anim>
                                  </p:childTnLst>
                                </p:cTn>
                              </p:par>
                            </p:childTnLst>
                          </p:cTn>
                        </p:par>
                        <p:par>
                          <p:cTn fill="hold" id="19" nodeType="afterGroup">
                            <p:stCondLst>
                              <p:cond delay="1500"/>
                            </p:stCondLst>
                            <p:childTnLst>
                              <p:par>
                                <p:cTn fill="hold" id="20" nodeType="afterEffect" presetClass="entr" presetID="2" presetSubtype="1">
                                  <p:stCondLst>
                                    <p:cond delay="0"/>
                                  </p:stCondLst>
                                  <p:childTnLst>
                                    <p:set>
                                      <p:cBhvr>
                                        <p:cTn dur="1" fill="hold" id="21">
                                          <p:stCondLst>
                                            <p:cond delay="0"/>
                                          </p:stCondLst>
                                        </p:cTn>
                                        <p:tgtEl>
                                          <p:spTgt spid="11"/>
                                        </p:tgtEl>
                                        <p:attrNameLst>
                                          <p:attrName>style.visibility</p:attrName>
                                        </p:attrNameLst>
                                      </p:cBhvr>
                                      <p:to>
                                        <p:strVal val="visible"/>
                                      </p:to>
                                    </p:set>
                                    <p:anim calcmode="lin" valueType="num">
                                      <p:cBhvr additive="base">
                                        <p:cTn dur="500" fill="hold" id="22"/>
                                        <p:tgtEl>
                                          <p:spTgt spid="11"/>
                                        </p:tgtEl>
                                        <p:attrNameLst>
                                          <p:attrName>ppt_x</p:attrName>
                                        </p:attrNameLst>
                                      </p:cBhvr>
                                      <p:tavLst>
                                        <p:tav tm="0">
                                          <p:val>
                                            <p:strVal val="#ppt_x"/>
                                          </p:val>
                                        </p:tav>
                                        <p:tav tm="100000">
                                          <p:val>
                                            <p:strVal val="#ppt_x"/>
                                          </p:val>
                                        </p:tav>
                                      </p:tavLst>
                                    </p:anim>
                                    <p:anim calcmode="lin" valueType="num">
                                      <p:cBhvr additive="base">
                                        <p:cTn dur="500" fill="hold" id="23"/>
                                        <p:tgtEl>
                                          <p:spTgt spid="11"/>
                                        </p:tgtEl>
                                        <p:attrNameLst>
                                          <p:attrName>ppt_y</p:attrName>
                                        </p:attrNameLst>
                                      </p:cBhvr>
                                      <p:tavLst>
                                        <p:tav tm="0">
                                          <p:val>
                                            <p:strVal val="0-#ppt_h/2"/>
                                          </p:val>
                                        </p:tav>
                                        <p:tav tm="100000">
                                          <p:val>
                                            <p:strVal val="#ppt_y"/>
                                          </p:val>
                                        </p:tav>
                                      </p:tavLst>
                                    </p:anim>
                                  </p:childTnLst>
                                </p:cTn>
                              </p:par>
                            </p:childTnLst>
                          </p:cTn>
                        </p:par>
                        <p:par>
                          <p:cTn fill="hold" id="24" nodeType="afterGroup">
                            <p:stCondLst>
                              <p:cond delay="2000"/>
                            </p:stCondLst>
                            <p:childTnLst>
                              <p:par>
                                <p:cTn fill="hold" id="25" nodeType="afterEffect" presetClass="entr" presetID="22" presetSubtype="8">
                                  <p:stCondLst>
                                    <p:cond delay="0"/>
                                  </p:stCondLst>
                                  <p:childTnLst>
                                    <p:set>
                                      <p:cBhvr>
                                        <p:cTn dur="1" fill="hold" id="26">
                                          <p:stCondLst>
                                            <p:cond delay="0"/>
                                          </p:stCondLst>
                                        </p:cTn>
                                        <p:tgtEl>
                                          <p:spTgt spid="2"/>
                                        </p:tgtEl>
                                        <p:attrNameLst>
                                          <p:attrName>style.visibility</p:attrName>
                                        </p:attrNameLst>
                                      </p:cBhvr>
                                      <p:to>
                                        <p:strVal val="visible"/>
                                      </p:to>
                                    </p:set>
                                    <p:animEffect filter="wipe(left)" transition="in">
                                      <p:cBhvr>
                                        <p:cTn dur="500" id="27"/>
                                        <p:tgtEl>
                                          <p:spTgt spid="2"/>
                                        </p:tgtEl>
                                      </p:cBhvr>
                                    </p:animEffect>
                                  </p:childTnLst>
                                </p:cTn>
                              </p:par>
                              <p:par>
                                <p:cTn fill="hold" id="28" nodeType="withEffect" presetClass="entr" presetID="22" presetSubtype="8">
                                  <p:stCondLst>
                                    <p:cond delay="0"/>
                                  </p:stCondLst>
                                  <p:childTnLst>
                                    <p:set>
                                      <p:cBhvr>
                                        <p:cTn dur="1" fill="hold" id="29">
                                          <p:stCondLst>
                                            <p:cond delay="0"/>
                                          </p:stCondLst>
                                        </p:cTn>
                                        <p:tgtEl>
                                          <p:spTgt spid="4"/>
                                        </p:tgtEl>
                                        <p:attrNameLst>
                                          <p:attrName>style.visibility</p:attrName>
                                        </p:attrNameLst>
                                      </p:cBhvr>
                                      <p:to>
                                        <p:strVal val="visible"/>
                                      </p:to>
                                    </p:set>
                                    <p:animEffect filter="wipe(left)" transition="in">
                                      <p:cBhvr>
                                        <p:cTn dur="500" id="30"/>
                                        <p:tgtEl>
                                          <p:spTgt spid="4"/>
                                        </p:tgtEl>
                                      </p:cBhvr>
                                    </p:animEffect>
                                  </p:childTnLst>
                                </p:cTn>
                              </p:par>
                            </p:childTnLst>
                          </p:cTn>
                        </p:par>
                        <p:par>
                          <p:cTn fill="hold" id="31" nodeType="afterGroup">
                            <p:stCondLst>
                              <p:cond delay="2500"/>
                            </p:stCondLst>
                            <p:childTnLst>
                              <p:par>
                                <p:cTn fill="hold" id="32" nodeType="afterEffect" presetClass="entr" presetID="22" presetSubtype="2">
                                  <p:stCondLst>
                                    <p:cond delay="0"/>
                                  </p:stCondLst>
                                  <p:childTnLst>
                                    <p:set>
                                      <p:cBhvr>
                                        <p:cTn dur="1" fill="hold" id="33">
                                          <p:stCondLst>
                                            <p:cond delay="0"/>
                                          </p:stCondLst>
                                        </p:cTn>
                                        <p:tgtEl>
                                          <p:spTgt spid="5"/>
                                        </p:tgtEl>
                                        <p:attrNameLst>
                                          <p:attrName>style.visibility</p:attrName>
                                        </p:attrNameLst>
                                      </p:cBhvr>
                                      <p:to>
                                        <p:strVal val="visible"/>
                                      </p:to>
                                    </p:set>
                                    <p:animEffect filter="wipe(right)" transition="in">
                                      <p:cBhvr>
                                        <p:cTn dur="500" id="34"/>
                                        <p:tgtEl>
                                          <p:spTgt spid="5"/>
                                        </p:tgtEl>
                                      </p:cBhvr>
                                    </p:animEffect>
                                  </p:childTnLst>
                                </p:cTn>
                              </p:par>
                              <p:par>
                                <p:cTn fill="hold" id="35" nodeType="withEffect" presetClass="entr" presetID="22" presetSubtype="2">
                                  <p:stCondLst>
                                    <p:cond delay="0"/>
                                  </p:stCondLst>
                                  <p:childTnLst>
                                    <p:set>
                                      <p:cBhvr>
                                        <p:cTn dur="1" fill="hold" id="36">
                                          <p:stCondLst>
                                            <p:cond delay="0"/>
                                          </p:stCondLst>
                                        </p:cTn>
                                        <p:tgtEl>
                                          <p:spTgt spid="6"/>
                                        </p:tgtEl>
                                        <p:attrNameLst>
                                          <p:attrName>style.visibility</p:attrName>
                                        </p:attrNameLst>
                                      </p:cBhvr>
                                      <p:to>
                                        <p:strVal val="visible"/>
                                      </p:to>
                                    </p:set>
                                    <p:animEffect filter="wipe(right)" transition="in">
                                      <p:cBhvr>
                                        <p:cTn dur="500" id="37"/>
                                        <p:tgtEl>
                                          <p:spTgt spid="6"/>
                                        </p:tgtEl>
                                      </p:cBhvr>
                                    </p:animEffect>
                                  </p:childTnLst>
                                </p:cTn>
                              </p:par>
                              <p:par>
                                <p:cTn fill="hold" id="38" nodeType="withEffect" presetClass="entr" presetID="2" presetSubtype="8">
                                  <p:stCondLst>
                                    <p:cond delay="0"/>
                                  </p:stCondLst>
                                  <p:childTnLst>
                                    <p:set>
                                      <p:cBhvr>
                                        <p:cTn dur="1" fill="hold" id="39">
                                          <p:stCondLst>
                                            <p:cond delay="0"/>
                                          </p:stCondLst>
                                        </p:cTn>
                                        <p:tgtEl>
                                          <p:spTgt spid="12"/>
                                        </p:tgtEl>
                                        <p:attrNameLst>
                                          <p:attrName>style.visibility</p:attrName>
                                        </p:attrNameLst>
                                      </p:cBhvr>
                                      <p:to>
                                        <p:strVal val="visible"/>
                                      </p:to>
                                    </p:set>
                                    <p:anim calcmode="lin" valueType="num">
                                      <p:cBhvr additive="base">
                                        <p:cTn dur="500" fill="hold" id="40"/>
                                        <p:tgtEl>
                                          <p:spTgt spid="12"/>
                                        </p:tgtEl>
                                        <p:attrNameLst>
                                          <p:attrName>ppt_x</p:attrName>
                                        </p:attrNameLst>
                                      </p:cBhvr>
                                      <p:tavLst>
                                        <p:tav tm="0">
                                          <p:val>
                                            <p:strVal val="0-#ppt_w/2"/>
                                          </p:val>
                                        </p:tav>
                                        <p:tav tm="100000">
                                          <p:val>
                                            <p:strVal val="#ppt_x"/>
                                          </p:val>
                                        </p:tav>
                                      </p:tavLst>
                                    </p:anim>
                                    <p:anim calcmode="lin" valueType="num">
                                      <p:cBhvr additive="base">
                                        <p:cTn dur="500" fill="hold" id="41"/>
                                        <p:tgtEl>
                                          <p:spTgt spid="12"/>
                                        </p:tgtEl>
                                        <p:attrNameLst>
                                          <p:attrName>ppt_y</p:attrName>
                                        </p:attrNameLst>
                                      </p:cBhvr>
                                      <p:tavLst>
                                        <p:tav tm="0">
                                          <p:val>
                                            <p:strVal val="#ppt_y"/>
                                          </p:val>
                                        </p:tav>
                                        <p:tav tm="100000">
                                          <p:val>
                                            <p:strVal val="#ppt_y"/>
                                          </p:val>
                                        </p:tav>
                                      </p:tavLst>
                                    </p:anim>
                                  </p:childTnLst>
                                </p:cTn>
                              </p:par>
                              <p:par>
                                <p:cTn fill="hold" id="42" nodeType="withEffect" presetClass="entr" presetID="2" presetSubtype="8">
                                  <p:stCondLst>
                                    <p:cond delay="0"/>
                                  </p:stCondLst>
                                  <p:childTnLst>
                                    <p:set>
                                      <p:cBhvr>
                                        <p:cTn dur="1" fill="hold" id="43">
                                          <p:stCondLst>
                                            <p:cond delay="0"/>
                                          </p:stCondLst>
                                        </p:cTn>
                                        <p:tgtEl>
                                          <p:spTgt spid="15"/>
                                        </p:tgtEl>
                                        <p:attrNameLst>
                                          <p:attrName>style.visibility</p:attrName>
                                        </p:attrNameLst>
                                      </p:cBhvr>
                                      <p:to>
                                        <p:strVal val="visible"/>
                                      </p:to>
                                    </p:set>
                                    <p:anim calcmode="lin" valueType="num">
                                      <p:cBhvr additive="base">
                                        <p:cTn dur="500" fill="hold" id="44"/>
                                        <p:tgtEl>
                                          <p:spTgt spid="15"/>
                                        </p:tgtEl>
                                        <p:attrNameLst>
                                          <p:attrName>ppt_x</p:attrName>
                                        </p:attrNameLst>
                                      </p:cBhvr>
                                      <p:tavLst>
                                        <p:tav tm="0">
                                          <p:val>
                                            <p:strVal val="0-#ppt_w/2"/>
                                          </p:val>
                                        </p:tav>
                                        <p:tav tm="100000">
                                          <p:val>
                                            <p:strVal val="#ppt_x"/>
                                          </p:val>
                                        </p:tav>
                                      </p:tavLst>
                                    </p:anim>
                                    <p:anim calcmode="lin" valueType="num">
                                      <p:cBhvr additive="base">
                                        <p:cTn dur="500" fill="hold" id="45"/>
                                        <p:tgtEl>
                                          <p:spTgt spid="15"/>
                                        </p:tgtEl>
                                        <p:attrNameLst>
                                          <p:attrName>ppt_y</p:attrName>
                                        </p:attrNameLst>
                                      </p:cBhvr>
                                      <p:tavLst>
                                        <p:tav tm="0">
                                          <p:val>
                                            <p:strVal val="#ppt_y"/>
                                          </p:val>
                                        </p:tav>
                                        <p:tav tm="100000">
                                          <p:val>
                                            <p:strVal val="#ppt_y"/>
                                          </p:val>
                                        </p:tav>
                                      </p:tavLst>
                                    </p:anim>
                                  </p:childTnLst>
                                </p:cTn>
                              </p:par>
                              <p:par>
                                <p:cTn fill="hold" id="46" nodeType="withEffect" presetClass="entr" presetID="2" presetSubtype="2">
                                  <p:stCondLst>
                                    <p:cond delay="0"/>
                                  </p:stCondLst>
                                  <p:childTnLst>
                                    <p:set>
                                      <p:cBhvr>
                                        <p:cTn dur="1" fill="hold" id="47">
                                          <p:stCondLst>
                                            <p:cond delay="0"/>
                                          </p:stCondLst>
                                        </p:cTn>
                                        <p:tgtEl>
                                          <p:spTgt spid="13"/>
                                        </p:tgtEl>
                                        <p:attrNameLst>
                                          <p:attrName>style.visibility</p:attrName>
                                        </p:attrNameLst>
                                      </p:cBhvr>
                                      <p:to>
                                        <p:strVal val="visible"/>
                                      </p:to>
                                    </p:set>
                                    <p:anim calcmode="lin" valueType="num">
                                      <p:cBhvr additive="base">
                                        <p:cTn dur="500" fill="hold" id="48"/>
                                        <p:tgtEl>
                                          <p:spTgt spid="13"/>
                                        </p:tgtEl>
                                        <p:attrNameLst>
                                          <p:attrName>ppt_x</p:attrName>
                                        </p:attrNameLst>
                                      </p:cBhvr>
                                      <p:tavLst>
                                        <p:tav tm="0">
                                          <p:val>
                                            <p:strVal val="1+#ppt_w/2"/>
                                          </p:val>
                                        </p:tav>
                                        <p:tav tm="100000">
                                          <p:val>
                                            <p:strVal val="#ppt_x"/>
                                          </p:val>
                                        </p:tav>
                                      </p:tavLst>
                                    </p:anim>
                                    <p:anim calcmode="lin" valueType="num">
                                      <p:cBhvr additive="base">
                                        <p:cTn dur="500" fill="hold" id="49"/>
                                        <p:tgtEl>
                                          <p:spTgt spid="13"/>
                                        </p:tgtEl>
                                        <p:attrNameLst>
                                          <p:attrName>ppt_y</p:attrName>
                                        </p:attrNameLst>
                                      </p:cBhvr>
                                      <p:tavLst>
                                        <p:tav tm="0">
                                          <p:val>
                                            <p:strVal val="#ppt_y"/>
                                          </p:val>
                                        </p:tav>
                                        <p:tav tm="100000">
                                          <p:val>
                                            <p:strVal val="#ppt_y"/>
                                          </p:val>
                                        </p:tav>
                                      </p:tavLst>
                                    </p:anim>
                                  </p:childTnLst>
                                </p:cTn>
                              </p:par>
                              <p:par>
                                <p:cTn fill="hold" id="50" nodeType="withEffect" presetClass="entr" presetID="2" presetSubtype="2">
                                  <p:stCondLst>
                                    <p:cond delay="0"/>
                                  </p:stCondLst>
                                  <p:childTnLst>
                                    <p:set>
                                      <p:cBhvr>
                                        <p:cTn dur="1" fill="hold" id="51">
                                          <p:stCondLst>
                                            <p:cond delay="0"/>
                                          </p:stCondLst>
                                        </p:cTn>
                                        <p:tgtEl>
                                          <p:spTgt spid="14"/>
                                        </p:tgtEl>
                                        <p:attrNameLst>
                                          <p:attrName>style.visibility</p:attrName>
                                        </p:attrNameLst>
                                      </p:cBhvr>
                                      <p:to>
                                        <p:strVal val="visible"/>
                                      </p:to>
                                    </p:set>
                                    <p:anim calcmode="lin" valueType="num">
                                      <p:cBhvr additive="base">
                                        <p:cTn dur="500" fill="hold" id="52"/>
                                        <p:tgtEl>
                                          <p:spTgt spid="14"/>
                                        </p:tgtEl>
                                        <p:attrNameLst>
                                          <p:attrName>ppt_x</p:attrName>
                                        </p:attrNameLst>
                                      </p:cBhvr>
                                      <p:tavLst>
                                        <p:tav tm="0">
                                          <p:val>
                                            <p:strVal val="1+#ppt_w/2"/>
                                          </p:val>
                                        </p:tav>
                                        <p:tav tm="100000">
                                          <p:val>
                                            <p:strVal val="#ppt_x"/>
                                          </p:val>
                                        </p:tav>
                                      </p:tavLst>
                                    </p:anim>
                                    <p:anim calcmode="lin" valueType="num">
                                      <p:cBhvr additive="base">
                                        <p:cTn dur="500" fill="hold" id="53"/>
                                        <p:tgtEl>
                                          <p:spTgt spid="14"/>
                                        </p:tgtEl>
                                        <p:attrNameLst>
                                          <p:attrName>ppt_y</p:attrName>
                                        </p:attrNameLst>
                                      </p:cBhvr>
                                      <p:tavLst>
                                        <p:tav tm="0">
                                          <p:val>
                                            <p:strVal val="#ppt_y"/>
                                          </p:val>
                                        </p:tav>
                                        <p:tav tm="100000">
                                          <p:val>
                                            <p:strVal val="#ppt_y"/>
                                          </p:val>
                                        </p:tav>
                                      </p:tavLst>
                                    </p:anim>
                                  </p:childTnLst>
                                </p:cTn>
                              </p:par>
                            </p:childTnLst>
                          </p:cTn>
                        </p:par>
                        <p:par>
                          <p:cTn fill="hold" id="54" nodeType="afterGroup">
                            <p:stCondLst>
                              <p:cond delay="3000"/>
                            </p:stCondLst>
                            <p:childTnLst>
                              <p:par>
                                <p:cTn fill="hold" grpId="0" id="55" nodeType="afterEffect" presetClass="entr" presetID="14" presetSubtype="10">
                                  <p:stCondLst>
                                    <p:cond delay="0"/>
                                  </p:stCondLst>
                                  <p:childTnLst>
                                    <p:set>
                                      <p:cBhvr>
                                        <p:cTn dur="1" fill="hold" id="56">
                                          <p:stCondLst>
                                            <p:cond delay="0"/>
                                          </p:stCondLst>
                                        </p:cTn>
                                        <p:tgtEl>
                                          <p:spTgt spid="224"/>
                                        </p:tgtEl>
                                        <p:attrNameLst>
                                          <p:attrName>style.visibility</p:attrName>
                                        </p:attrNameLst>
                                      </p:cBhvr>
                                      <p:to>
                                        <p:strVal val="visible"/>
                                      </p:to>
                                    </p:set>
                                    <p:animEffect filter="randombar(horizontal)" transition="in">
                                      <p:cBhvr>
                                        <p:cTn dur="500" id="57"/>
                                        <p:tgtEl>
                                          <p:spTgt spid="224"/>
                                        </p:tgtEl>
                                      </p:cBhvr>
                                    </p:animEffect>
                                  </p:childTnLst>
                                </p:cTn>
                              </p:par>
                              <p:par>
                                <p:cTn fill="hold" grpId="0" id="58" nodeType="withEffect" presetClass="entr" presetID="14" presetSubtype="10">
                                  <p:stCondLst>
                                    <p:cond delay="0"/>
                                  </p:stCondLst>
                                  <p:childTnLst>
                                    <p:set>
                                      <p:cBhvr>
                                        <p:cTn dur="1" fill="hold" id="59">
                                          <p:stCondLst>
                                            <p:cond delay="0"/>
                                          </p:stCondLst>
                                        </p:cTn>
                                        <p:tgtEl>
                                          <p:spTgt spid="233"/>
                                        </p:tgtEl>
                                        <p:attrNameLst>
                                          <p:attrName>style.visibility</p:attrName>
                                        </p:attrNameLst>
                                      </p:cBhvr>
                                      <p:to>
                                        <p:strVal val="visible"/>
                                      </p:to>
                                    </p:set>
                                    <p:animEffect filter="randombar(horizontal)" transition="in">
                                      <p:cBhvr>
                                        <p:cTn dur="500" id="60"/>
                                        <p:tgtEl>
                                          <p:spTgt spid="233"/>
                                        </p:tgtEl>
                                      </p:cBhvr>
                                    </p:animEffect>
                                  </p:childTnLst>
                                </p:cTn>
                              </p:par>
                              <p:par>
                                <p:cTn fill="hold" grpId="0" id="61" nodeType="withEffect" presetClass="entr" presetID="14" presetSubtype="10">
                                  <p:stCondLst>
                                    <p:cond delay="0"/>
                                  </p:stCondLst>
                                  <p:childTnLst>
                                    <p:set>
                                      <p:cBhvr>
                                        <p:cTn dur="1" fill="hold" id="62">
                                          <p:stCondLst>
                                            <p:cond delay="0"/>
                                          </p:stCondLst>
                                        </p:cTn>
                                        <p:tgtEl>
                                          <p:spTgt spid="236"/>
                                        </p:tgtEl>
                                        <p:attrNameLst>
                                          <p:attrName>style.visibility</p:attrName>
                                        </p:attrNameLst>
                                      </p:cBhvr>
                                      <p:to>
                                        <p:strVal val="visible"/>
                                      </p:to>
                                    </p:set>
                                    <p:animEffect filter="randombar(horizontal)" transition="in">
                                      <p:cBhvr>
                                        <p:cTn dur="500" id="63"/>
                                        <p:tgtEl>
                                          <p:spTgt spid="236"/>
                                        </p:tgtEl>
                                      </p:cBhvr>
                                    </p:animEffect>
                                  </p:childTnLst>
                                </p:cTn>
                              </p:par>
                              <p:par>
                                <p:cTn fill="hold" grpId="0" id="64" nodeType="withEffect" presetClass="entr" presetID="14" presetSubtype="10">
                                  <p:stCondLst>
                                    <p:cond delay="0"/>
                                  </p:stCondLst>
                                  <p:childTnLst>
                                    <p:set>
                                      <p:cBhvr>
                                        <p:cTn dur="1" fill="hold" id="65">
                                          <p:stCondLst>
                                            <p:cond delay="0"/>
                                          </p:stCondLst>
                                        </p:cTn>
                                        <p:tgtEl>
                                          <p:spTgt spid="239"/>
                                        </p:tgtEl>
                                        <p:attrNameLst>
                                          <p:attrName>style.visibility</p:attrName>
                                        </p:attrNameLst>
                                      </p:cBhvr>
                                      <p:to>
                                        <p:strVal val="visible"/>
                                      </p:to>
                                    </p:set>
                                    <p:animEffect filter="randombar(horizontal)" transition="in">
                                      <p:cBhvr>
                                        <p:cTn dur="500" id="66"/>
                                        <p:tgtEl>
                                          <p:spTgt spid="2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4"/>
      <p:bldP grpId="0" spid="233"/>
      <p:bldP grpId="0" spid="236"/>
      <p:bldP grpId="0" spid="239"/>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4115779" y="2382249"/>
            <a:ext cx="1194578" cy="1182486"/>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rtlCol="0" tIns="45715"/>
          <a:lstStyle/>
          <a:p>
            <a:pPr algn="ctr"/>
            <a:endParaRPr altLang="en-US" lang="zh-CN">
              <a:solidFill>
                <a:schemeClr val="tx2"/>
              </a:solidFill>
              <a:latin charset="-122" panose="020b0503020204020204" pitchFamily="34" typeface="微软雅黑"/>
              <a:ea charset="-122" panose="020b0503020204020204" pitchFamily="34" typeface="微软雅黑"/>
            </a:endParaRPr>
          </a:p>
        </p:txBody>
      </p:sp>
      <p:sp>
        <p:nvSpPr>
          <p:cNvPr id="5" name="矩形 4"/>
          <p:cNvSpPr/>
          <p:nvPr/>
        </p:nvSpPr>
        <p:spPr>
          <a:xfrm>
            <a:off x="5531830" y="2382249"/>
            <a:ext cx="1194578" cy="1182486"/>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rtlCol="0" tIns="45715"/>
          <a:lstStyle/>
          <a:p>
            <a:pPr algn="ctr"/>
            <a:endParaRPr altLang="en-US" lang="zh-CN">
              <a:solidFill>
                <a:schemeClr val="tx2"/>
              </a:solidFill>
              <a:latin charset="-122" panose="020b0503020204020204" pitchFamily="34" typeface="微软雅黑"/>
              <a:ea charset="-122" panose="020b0503020204020204" pitchFamily="34" typeface="微软雅黑"/>
            </a:endParaRPr>
          </a:p>
        </p:txBody>
      </p:sp>
      <p:sp>
        <p:nvSpPr>
          <p:cNvPr id="6" name="矩形 5"/>
          <p:cNvSpPr/>
          <p:nvPr/>
        </p:nvSpPr>
        <p:spPr>
          <a:xfrm>
            <a:off x="6897364" y="2382249"/>
            <a:ext cx="1194578" cy="1182486"/>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rtlCol="0" tIns="45715"/>
          <a:lstStyle/>
          <a:p>
            <a:pPr algn="ctr"/>
            <a:endParaRPr altLang="en-US" lang="zh-CN">
              <a:solidFill>
                <a:schemeClr val="tx2"/>
              </a:solidFill>
              <a:latin charset="-122" panose="020b0503020204020204" pitchFamily="34" typeface="微软雅黑"/>
              <a:ea charset="-122" panose="020b0503020204020204" pitchFamily="34" typeface="微软雅黑"/>
            </a:endParaRPr>
          </a:p>
        </p:txBody>
      </p:sp>
      <p:grpSp>
        <p:nvGrpSpPr>
          <p:cNvPr id="2" name="组合 6"/>
          <p:cNvGrpSpPr/>
          <p:nvPr/>
        </p:nvGrpSpPr>
        <p:grpSpPr>
          <a:xfrm>
            <a:off x="1235737" y="1326833"/>
            <a:ext cx="1215634" cy="528541"/>
            <a:chOff x="2857585" y="3673227"/>
            <a:chExt cx="3301270" cy="1405851"/>
          </a:xfrm>
        </p:grpSpPr>
        <p:sp>
          <p:nvSpPr>
            <p:cNvPr id="8" name="Rounded Rectangle 43"/>
            <p:cNvSpPr/>
            <p:nvPr/>
          </p:nvSpPr>
          <p:spPr>
            <a:xfrm>
              <a:off x="2964135" y="3673227"/>
              <a:ext cx="2230265" cy="557566"/>
            </a:xfrm>
            <a:prstGeom prst="roundRect">
              <a:avLst>
                <a:gd fmla="val 46832"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100">
                <a:solidFill>
                  <a:schemeClr val="tx2"/>
                </a:solidFill>
                <a:latin charset="-122" panose="020b0503020204020204" pitchFamily="34" typeface="微软雅黑"/>
                <a:ea charset="-122" panose="020b0503020204020204" pitchFamily="34" typeface="微软雅黑"/>
              </a:endParaRPr>
            </a:p>
          </p:txBody>
        </p:sp>
        <p:sp>
          <p:nvSpPr>
            <p:cNvPr id="9" name="TextBox 61"/>
            <p:cNvSpPr txBox="1"/>
            <p:nvPr/>
          </p:nvSpPr>
          <p:spPr>
            <a:xfrm>
              <a:off x="2857585" y="3731050"/>
              <a:ext cx="3194720" cy="567510"/>
            </a:xfrm>
            <a:prstGeom prst="rect">
              <a:avLst/>
            </a:prstGeom>
            <a:noFill/>
          </p:spPr>
          <p:txBody>
            <a:bodyPr rtlCol="0" wrap="square">
              <a:spAutoFit/>
            </a:bodyPr>
            <a:lstStyle/>
            <a:p>
              <a:r>
                <a:rPr altLang="en-US" lang="zh-CN" sz="800">
                  <a:solidFill>
                    <a:schemeClr val="bg1"/>
                  </a:solidFill>
                  <a:latin charset="-122" panose="020b0503020204020204" pitchFamily="34" typeface="微软雅黑"/>
                  <a:ea charset="-122" panose="020b0503020204020204" pitchFamily="34" typeface="微软雅黑"/>
                </a:rPr>
                <a:t>单击编辑标题</a:t>
              </a:r>
            </a:p>
          </p:txBody>
        </p:sp>
        <p:sp>
          <p:nvSpPr>
            <p:cNvPr id="10" name="TextBox 62"/>
            <p:cNvSpPr txBox="1"/>
            <p:nvPr/>
          </p:nvSpPr>
          <p:spPr>
            <a:xfrm>
              <a:off x="2948535" y="4342295"/>
              <a:ext cx="3210320" cy="729656"/>
            </a:xfrm>
            <a:prstGeom prst="rect">
              <a:avLst/>
            </a:prstGeom>
            <a:noFill/>
          </p:spPr>
          <p:txBody>
            <a:bodyPr rtlCol="0" wrap="squar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单击编辑标题</a:t>
              </a:r>
            </a:p>
          </p:txBody>
        </p:sp>
      </p:grpSp>
      <p:sp>
        <p:nvSpPr>
          <p:cNvPr id="11" name="TextBox 63"/>
          <p:cNvSpPr txBox="1"/>
          <p:nvPr/>
        </p:nvSpPr>
        <p:spPr>
          <a:xfrm>
            <a:off x="1279520" y="2008045"/>
            <a:ext cx="2231855" cy="690592"/>
          </a:xfrm>
          <a:prstGeom prst="rect">
            <a:avLst/>
          </a:prstGeom>
          <a:noFill/>
        </p:spPr>
        <p:txBody>
          <a:bodyPr bIns="16112" lIns="32223" rIns="32223" rtlCol="0" tIns="16112" wrap="square">
            <a:spAutoFit/>
          </a:bodyPr>
          <a:lstStyle/>
          <a:p>
            <a:pPr>
              <a:lnSpc>
                <a:spcPct val="120000"/>
              </a:lnSpc>
              <a:spcBef>
                <a:spcPct val="20000"/>
              </a:spcBef>
            </a:pPr>
            <a:r>
              <a:rPr altLang="en-US" lang="zh-CN" sz="900">
                <a:solidFill>
                  <a:schemeClr val="tx2"/>
                </a:solidFill>
                <a:latin charset="-122" panose="020b0503020204020204" pitchFamily="34" typeface="微软雅黑"/>
                <a:ea charset="-122" panose="020b0503020204020204" pitchFamily="34" typeface="微软雅黑"/>
                <a:sym charset="0" pitchFamily="34" typeface="Arial"/>
              </a:rPr>
              <a:t>单击此处编辑您要的内容，建议您在展示时采用微软雅黑字体，本模版所有图形线条及其相应素材均可自由编辑、改色、替换。</a:t>
            </a:r>
          </a:p>
        </p:txBody>
      </p:sp>
      <p:grpSp>
        <p:nvGrpSpPr>
          <p:cNvPr id="4" name="组合 11"/>
          <p:cNvGrpSpPr/>
          <p:nvPr/>
        </p:nvGrpSpPr>
        <p:grpSpPr>
          <a:xfrm>
            <a:off x="4029489" y="1347992"/>
            <a:ext cx="1280868" cy="561526"/>
            <a:chOff x="10681947" y="3585489"/>
            <a:chExt cx="3478424" cy="1493589"/>
          </a:xfrm>
        </p:grpSpPr>
        <p:sp>
          <p:nvSpPr>
            <p:cNvPr id="13" name="Rounded Rectangle 43"/>
            <p:cNvSpPr/>
            <p:nvPr/>
          </p:nvSpPr>
          <p:spPr>
            <a:xfrm>
              <a:off x="10730680" y="3673227"/>
              <a:ext cx="2230265" cy="557566"/>
            </a:xfrm>
            <a:prstGeom prst="roundRect">
              <a:avLst>
                <a:gd fmla="val 46832"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100">
                <a:solidFill>
                  <a:schemeClr val="tx2"/>
                </a:solidFill>
                <a:latin charset="-122" panose="020b0503020204020204" pitchFamily="34" typeface="微软雅黑"/>
                <a:ea charset="-122" panose="020b0503020204020204" pitchFamily="34" typeface="微软雅黑"/>
              </a:endParaRPr>
            </a:p>
          </p:txBody>
        </p:sp>
        <p:sp>
          <p:nvSpPr>
            <p:cNvPr id="14" name="TextBox 65"/>
            <p:cNvSpPr txBox="1"/>
            <p:nvPr/>
          </p:nvSpPr>
          <p:spPr>
            <a:xfrm>
              <a:off x="10681947" y="3585489"/>
              <a:ext cx="3037417" cy="567511"/>
            </a:xfrm>
            <a:prstGeom prst="rect">
              <a:avLst/>
            </a:prstGeom>
            <a:noFill/>
          </p:spPr>
          <p:txBody>
            <a:bodyPr rtlCol="0" wrap="square">
              <a:spAutoFit/>
            </a:bodyPr>
            <a:lstStyle/>
            <a:p>
              <a:r>
                <a:rPr altLang="en-US" lang="zh-CN" sz="800">
                  <a:solidFill>
                    <a:schemeClr val="bg1"/>
                  </a:solidFill>
                  <a:latin charset="-122" panose="020b0503020204020204" pitchFamily="34" typeface="微软雅黑"/>
                  <a:ea charset="-122" panose="020b0503020204020204" pitchFamily="34" typeface="微软雅黑"/>
                </a:rPr>
                <a:t>单击编辑标题</a:t>
              </a:r>
            </a:p>
          </p:txBody>
        </p:sp>
        <p:sp>
          <p:nvSpPr>
            <p:cNvPr id="15" name="TextBox 66"/>
            <p:cNvSpPr txBox="1"/>
            <p:nvPr/>
          </p:nvSpPr>
          <p:spPr>
            <a:xfrm>
              <a:off x="10715079" y="4342294"/>
              <a:ext cx="3445291" cy="729657"/>
            </a:xfrm>
            <a:prstGeom prst="rect">
              <a:avLst/>
            </a:prstGeom>
            <a:noFill/>
          </p:spPr>
          <p:txBody>
            <a:bodyPr rtlCol="0" wrap="squar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单击编辑标题</a:t>
              </a:r>
            </a:p>
          </p:txBody>
        </p:sp>
      </p:grpSp>
      <p:sp>
        <p:nvSpPr>
          <p:cNvPr id="16" name="TextBox 67"/>
          <p:cNvSpPr txBox="1"/>
          <p:nvPr/>
        </p:nvSpPr>
        <p:spPr>
          <a:xfrm>
            <a:off x="4053624" y="1975123"/>
            <a:ext cx="4027698" cy="361408"/>
          </a:xfrm>
          <a:prstGeom prst="rect">
            <a:avLst/>
          </a:prstGeom>
          <a:noFill/>
        </p:spPr>
        <p:txBody>
          <a:bodyPr bIns="16112" lIns="32223" rIns="32223" rtlCol="0" tIns="16112" wrap="square">
            <a:spAutoFit/>
          </a:bodyPr>
          <a:lstStyle/>
          <a:p>
            <a:pPr>
              <a:lnSpc>
                <a:spcPct val="120000"/>
              </a:lnSpc>
              <a:spcBef>
                <a:spcPct val="20000"/>
              </a:spcBef>
            </a:pPr>
            <a:r>
              <a:rPr altLang="en-US" lang="zh-CN" sz="900">
                <a:solidFill>
                  <a:schemeClr val="tx2"/>
                </a:solidFill>
                <a:latin charset="-122" panose="020b0503020204020204" pitchFamily="34" typeface="微软雅黑"/>
                <a:ea charset="-122" panose="020b0503020204020204" pitchFamily="34" typeface="微软雅黑"/>
                <a:sym charset="0" pitchFamily="34" typeface="Arial"/>
              </a:rPr>
              <a:t>单击此处编辑您要的内容，建议您在展示时采用微软雅黑字体，本模版所有图形线条及其相应素材均可自由编辑、改色、替换。</a:t>
            </a:r>
          </a:p>
        </p:txBody>
      </p:sp>
      <p:sp>
        <p:nvSpPr>
          <p:cNvPr id="17" name="Rounded Rectangle 43"/>
          <p:cNvSpPr/>
          <p:nvPr/>
        </p:nvSpPr>
        <p:spPr>
          <a:xfrm>
            <a:off x="4273176" y="3649800"/>
            <a:ext cx="821255" cy="209621"/>
          </a:xfrm>
          <a:prstGeom prst="roundRect">
            <a:avLst>
              <a:gd fmla="val 46832"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16112" lIns="32223" rIns="32223" rtlCol="0" tIns="16112"/>
          <a:lstStyle/>
          <a:p>
            <a:pPr algn="ctr"/>
            <a:endParaRPr lang="id-ID" sz="1100">
              <a:solidFill>
                <a:schemeClr val="bg1"/>
              </a:solidFill>
              <a:latin charset="-122" panose="020b0503020204020204" pitchFamily="34" typeface="微软雅黑"/>
              <a:ea charset="-122" panose="020b0503020204020204" pitchFamily="34" typeface="微软雅黑"/>
            </a:endParaRPr>
          </a:p>
        </p:txBody>
      </p:sp>
      <p:sp>
        <p:nvSpPr>
          <p:cNvPr id="18" name="Rounded Rectangle 43"/>
          <p:cNvSpPr/>
          <p:nvPr/>
        </p:nvSpPr>
        <p:spPr>
          <a:xfrm>
            <a:off x="5704292" y="3649800"/>
            <a:ext cx="821255" cy="209621"/>
          </a:xfrm>
          <a:prstGeom prst="roundRect">
            <a:avLst>
              <a:gd fmla="val 46832"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16112" lIns="32223" rIns="32223" rtlCol="0" tIns="16112"/>
          <a:lstStyle/>
          <a:p>
            <a:pPr algn="ctr"/>
            <a:endParaRPr lang="id-ID" sz="1100">
              <a:solidFill>
                <a:schemeClr val="bg1"/>
              </a:solidFill>
              <a:latin charset="-122" panose="020b0503020204020204" pitchFamily="34" typeface="微软雅黑"/>
              <a:ea charset="-122" panose="020b0503020204020204" pitchFamily="34" typeface="微软雅黑"/>
            </a:endParaRPr>
          </a:p>
        </p:txBody>
      </p:sp>
      <p:sp>
        <p:nvSpPr>
          <p:cNvPr id="19" name="Rounded Rectangle 43"/>
          <p:cNvSpPr/>
          <p:nvPr/>
        </p:nvSpPr>
        <p:spPr>
          <a:xfrm>
            <a:off x="7136138" y="3649800"/>
            <a:ext cx="821255" cy="209621"/>
          </a:xfrm>
          <a:prstGeom prst="roundRect">
            <a:avLst>
              <a:gd fmla="val 46832"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16112" lIns="32223" rIns="32223" rtlCol="0" tIns="16112"/>
          <a:lstStyle/>
          <a:p>
            <a:pPr algn="ctr"/>
            <a:endParaRPr lang="id-ID" sz="1100">
              <a:solidFill>
                <a:schemeClr val="bg1"/>
              </a:solidFill>
              <a:latin charset="-122" panose="020b0503020204020204" pitchFamily="34" typeface="微软雅黑"/>
              <a:ea charset="-122" panose="020b0503020204020204" pitchFamily="34" typeface="微软雅黑"/>
            </a:endParaRPr>
          </a:p>
        </p:txBody>
      </p:sp>
      <p:sp>
        <p:nvSpPr>
          <p:cNvPr id="20" name="TextBox 71"/>
          <p:cNvSpPr txBox="1"/>
          <p:nvPr/>
        </p:nvSpPr>
        <p:spPr>
          <a:xfrm>
            <a:off x="4462718" y="3649800"/>
            <a:ext cx="351016" cy="184624"/>
          </a:xfrm>
          <a:prstGeom prst="rect">
            <a:avLst/>
          </a:prstGeom>
          <a:noFill/>
        </p:spPr>
        <p:txBody>
          <a:bodyPr bIns="16112" lIns="32223" rIns="32223" rtlCol="0" tIns="16112" wrap="square">
            <a:spAutoFit/>
          </a:bodyPr>
          <a:lstStyle/>
          <a:p>
            <a:r>
              <a:rPr altLang="en-US" lang="zh-CN" sz="1000">
                <a:solidFill>
                  <a:schemeClr val="bg1"/>
                </a:solidFill>
                <a:latin charset="-122" panose="020b0503020204020204" pitchFamily="34" typeface="微软雅黑"/>
                <a:ea charset="-122" panose="020b0503020204020204" pitchFamily="34" typeface="微软雅黑"/>
              </a:rPr>
              <a:t>对手</a:t>
            </a:r>
          </a:p>
        </p:txBody>
      </p:sp>
      <p:sp>
        <p:nvSpPr>
          <p:cNvPr id="21" name="TextBox 72"/>
          <p:cNvSpPr txBox="1"/>
          <p:nvPr/>
        </p:nvSpPr>
        <p:spPr>
          <a:xfrm>
            <a:off x="5939411" y="3649800"/>
            <a:ext cx="351016" cy="184624"/>
          </a:xfrm>
          <a:prstGeom prst="rect">
            <a:avLst/>
          </a:prstGeom>
          <a:noFill/>
        </p:spPr>
        <p:txBody>
          <a:bodyPr bIns="16112" lIns="32223" rIns="32223" rtlCol="0" tIns="16112" wrap="square">
            <a:spAutoFit/>
          </a:bodyPr>
          <a:lstStyle/>
          <a:p>
            <a:r>
              <a:rPr altLang="en-US" lang="zh-CN" sz="1000">
                <a:solidFill>
                  <a:schemeClr val="bg1"/>
                </a:solidFill>
                <a:latin charset="-122" panose="020b0503020204020204" pitchFamily="34" typeface="微软雅黑"/>
                <a:ea charset="-122" panose="020b0503020204020204" pitchFamily="34" typeface="微软雅黑"/>
              </a:rPr>
              <a:t>对手</a:t>
            </a:r>
          </a:p>
        </p:txBody>
      </p:sp>
      <p:sp>
        <p:nvSpPr>
          <p:cNvPr id="22" name="TextBox 73"/>
          <p:cNvSpPr txBox="1"/>
          <p:nvPr/>
        </p:nvSpPr>
        <p:spPr>
          <a:xfrm>
            <a:off x="7371256" y="3649800"/>
            <a:ext cx="351016" cy="184624"/>
          </a:xfrm>
          <a:prstGeom prst="rect">
            <a:avLst/>
          </a:prstGeom>
          <a:noFill/>
        </p:spPr>
        <p:txBody>
          <a:bodyPr bIns="16112" lIns="32223" rIns="32223" rtlCol="0" tIns="16112" wrap="square">
            <a:spAutoFit/>
          </a:bodyPr>
          <a:lstStyle/>
          <a:p>
            <a:r>
              <a:rPr altLang="en-US" lang="zh-CN" sz="1000">
                <a:solidFill>
                  <a:schemeClr val="bg1"/>
                </a:solidFill>
                <a:latin charset="-122" panose="020b0503020204020204" pitchFamily="34" typeface="微软雅黑"/>
                <a:ea charset="-122" panose="020b0503020204020204" pitchFamily="34" typeface="微软雅黑"/>
              </a:rPr>
              <a:t>对手</a:t>
            </a:r>
          </a:p>
        </p:txBody>
      </p:sp>
    </p:spTree>
    <p:extLst>
      <p:ext uri="{BB962C8B-B14F-4D97-AF65-F5344CB8AC3E}">
        <p14:creationId val="584543210"/>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par>
                          <p:cTn fill="hold" id="10" nodeType="afterGroup">
                            <p:stCondLst>
                              <p:cond delay="500"/>
                            </p:stCondLst>
                            <p:childTnLst>
                              <p:par>
                                <p:cTn fill="hold" grpId="0" id="11" nodeType="afterEffect" presetClass="entr" presetID="2" presetSubtype="4">
                                  <p:stCondLst>
                                    <p:cond delay="0"/>
                                  </p:stCondLst>
                                  <p:childTnLst>
                                    <p:set>
                                      <p:cBhvr>
                                        <p:cTn dur="1" fill="hold" id="12">
                                          <p:stCondLst>
                                            <p:cond delay="0"/>
                                          </p:stCondLst>
                                        </p:cTn>
                                        <p:tgtEl>
                                          <p:spTgt spid="11"/>
                                        </p:tgtEl>
                                        <p:attrNameLst>
                                          <p:attrName>style.visibility</p:attrName>
                                        </p:attrNameLst>
                                      </p:cBhvr>
                                      <p:to>
                                        <p:strVal val="visible"/>
                                      </p:to>
                                    </p:set>
                                    <p:anim calcmode="lin" valueType="num">
                                      <p:cBhvr additive="base">
                                        <p:cTn dur="500" fill="hold" id="13"/>
                                        <p:tgtEl>
                                          <p:spTgt spid="11"/>
                                        </p:tgtEl>
                                        <p:attrNameLst>
                                          <p:attrName>ppt_x</p:attrName>
                                        </p:attrNameLst>
                                      </p:cBhvr>
                                      <p:tavLst>
                                        <p:tav tm="0">
                                          <p:val>
                                            <p:strVal val="#ppt_x"/>
                                          </p:val>
                                        </p:tav>
                                        <p:tav tm="100000">
                                          <p:val>
                                            <p:strVal val="#ppt_x"/>
                                          </p:val>
                                        </p:tav>
                                      </p:tavLst>
                                    </p:anim>
                                    <p:anim calcmode="lin" valueType="num">
                                      <p:cBhvr additive="base">
                                        <p:cTn dur="500" fill="hold" id="14"/>
                                        <p:tgtEl>
                                          <p:spTgt spid="11"/>
                                        </p:tgtEl>
                                        <p:attrNameLst>
                                          <p:attrName>ppt_y</p:attrName>
                                        </p:attrNameLst>
                                      </p:cBhvr>
                                      <p:tavLst>
                                        <p:tav tm="0">
                                          <p:val>
                                            <p:strVal val="1+#ppt_h/2"/>
                                          </p:val>
                                        </p:tav>
                                        <p:tav tm="100000">
                                          <p:val>
                                            <p:strVal val="#ppt_y"/>
                                          </p:val>
                                        </p:tav>
                                      </p:tavLst>
                                    </p:anim>
                                  </p:childTnLst>
                                </p:cTn>
                              </p:par>
                            </p:childTnLst>
                          </p:cTn>
                        </p:par>
                        <p:par>
                          <p:cTn fill="hold" id="15" nodeType="afterGroup">
                            <p:stCondLst>
                              <p:cond delay="1000"/>
                            </p:stCondLst>
                            <p:childTnLst>
                              <p:par>
                                <p:cTn fill="hold" id="16" nodeType="afterEffect" presetClass="entr" presetID="12" presetSubtype="8">
                                  <p:stCondLst>
                                    <p:cond delay="0"/>
                                  </p:stCondLst>
                                  <p:childTnLst>
                                    <p:set>
                                      <p:cBhvr>
                                        <p:cTn dur="1" fill="hold" id="17">
                                          <p:stCondLst>
                                            <p:cond delay="0"/>
                                          </p:stCondLst>
                                        </p:cTn>
                                        <p:tgtEl>
                                          <p:spTgt spid="4"/>
                                        </p:tgtEl>
                                        <p:attrNameLst>
                                          <p:attrName>style.visibility</p:attrName>
                                        </p:attrNameLst>
                                      </p:cBhvr>
                                      <p:to>
                                        <p:strVal val="visible"/>
                                      </p:to>
                                    </p:set>
                                    <p:anim calcmode="lin" valueType="num">
                                      <p:cBhvr additive="base">
                                        <p:cTn dur="500" id="18"/>
                                        <p:tgtEl>
                                          <p:spTgt spid="4"/>
                                        </p:tgtEl>
                                        <p:attrNameLst>
                                          <p:attrName>ppt_x</p:attrName>
                                        </p:attrNameLst>
                                      </p:cBhvr>
                                      <p:tavLst>
                                        <p:tav tm="0">
                                          <p:val>
                                            <p:strVal val="#ppt_x-#ppt_w*1.125000"/>
                                          </p:val>
                                        </p:tav>
                                        <p:tav tm="100000">
                                          <p:val>
                                            <p:strVal val="#ppt_x"/>
                                          </p:val>
                                        </p:tav>
                                      </p:tavLst>
                                    </p:anim>
                                    <p:animEffect filter="wipe(right)" transition="in">
                                      <p:cBhvr>
                                        <p:cTn dur="500" id="19"/>
                                        <p:tgtEl>
                                          <p:spTgt spid="4"/>
                                        </p:tgtEl>
                                      </p:cBhvr>
                                    </p:animEffect>
                                  </p:childTnLst>
                                </p:cTn>
                              </p:par>
                            </p:childTnLst>
                          </p:cTn>
                        </p:par>
                        <p:par>
                          <p:cTn fill="hold" id="20" nodeType="afterGroup">
                            <p:stCondLst>
                              <p:cond delay="1500"/>
                            </p:stCondLst>
                            <p:childTnLst>
                              <p:par>
                                <p:cTn fill="hold" grpId="0" id="21" nodeType="afterEffect" presetClass="entr" presetID="14" presetSubtype="10">
                                  <p:stCondLst>
                                    <p:cond delay="0"/>
                                  </p:stCondLst>
                                  <p:childTnLst>
                                    <p:set>
                                      <p:cBhvr>
                                        <p:cTn dur="1" fill="hold" id="22">
                                          <p:stCondLst>
                                            <p:cond delay="0"/>
                                          </p:stCondLst>
                                        </p:cTn>
                                        <p:tgtEl>
                                          <p:spTgt spid="16"/>
                                        </p:tgtEl>
                                        <p:attrNameLst>
                                          <p:attrName>style.visibility</p:attrName>
                                        </p:attrNameLst>
                                      </p:cBhvr>
                                      <p:to>
                                        <p:strVal val="visible"/>
                                      </p:to>
                                    </p:set>
                                    <p:animEffect filter="randombar(horizontal)" transition="in">
                                      <p:cBhvr>
                                        <p:cTn dur="500" id="23"/>
                                        <p:tgtEl>
                                          <p:spTgt spid="16"/>
                                        </p:tgtEl>
                                      </p:cBhvr>
                                    </p:animEffect>
                                  </p:childTnLst>
                                </p:cTn>
                              </p:par>
                            </p:childTnLst>
                          </p:cTn>
                        </p:par>
                      </p:childTnLst>
                    </p:cTn>
                  </p:par>
                  <p:par>
                    <p:cTn fill="hold" id="24" nodeType="clickPar">
                      <p:stCondLst>
                        <p:cond delay="indefinite"/>
                        <p:cond delay="0" evt="onBegin">
                          <p:tn val="23"/>
                        </p:cond>
                      </p:stCondLst>
                      <p:childTnLst>
                        <p:par>
                          <p:cTn fill="hold" id="25" nodeType="afterGroup">
                            <p:stCondLst>
                              <p:cond delay="0"/>
                            </p:stCondLst>
                            <p:childTnLst>
                              <p:par>
                                <p:cTn fill="hold" grpId="0" id="26" nodeType="clickEffect" presetClass="entr" presetID="31" presetSubtype="0">
                                  <p:stCondLst>
                                    <p:cond delay="0"/>
                                  </p:stCondLst>
                                  <p:childTnLst>
                                    <p:set>
                                      <p:cBhvr>
                                        <p:cTn dur="1" fill="hold" id="27">
                                          <p:stCondLst>
                                            <p:cond delay="0"/>
                                          </p:stCondLst>
                                        </p:cTn>
                                        <p:tgtEl>
                                          <p:spTgt spid="3"/>
                                        </p:tgtEl>
                                        <p:attrNameLst>
                                          <p:attrName>style.visibility</p:attrName>
                                        </p:attrNameLst>
                                      </p:cBhvr>
                                      <p:to>
                                        <p:strVal val="visible"/>
                                      </p:to>
                                    </p:set>
                                    <p:anim calcmode="lin" valueType="num">
                                      <p:cBhvr>
                                        <p:cTn dur="1000" fill="hold" id="28"/>
                                        <p:tgtEl>
                                          <p:spTgt spid="3"/>
                                        </p:tgtEl>
                                        <p:attrNameLst>
                                          <p:attrName>ppt_w</p:attrName>
                                        </p:attrNameLst>
                                      </p:cBhvr>
                                      <p:tavLst>
                                        <p:tav tm="0">
                                          <p:val>
                                            <p:fltVal val="0"/>
                                          </p:val>
                                        </p:tav>
                                        <p:tav tm="100000">
                                          <p:val>
                                            <p:strVal val="#ppt_w"/>
                                          </p:val>
                                        </p:tav>
                                      </p:tavLst>
                                    </p:anim>
                                    <p:anim calcmode="lin" valueType="num">
                                      <p:cBhvr>
                                        <p:cTn dur="1000" fill="hold" id="29"/>
                                        <p:tgtEl>
                                          <p:spTgt spid="3"/>
                                        </p:tgtEl>
                                        <p:attrNameLst>
                                          <p:attrName>ppt_h</p:attrName>
                                        </p:attrNameLst>
                                      </p:cBhvr>
                                      <p:tavLst>
                                        <p:tav tm="0">
                                          <p:val>
                                            <p:fltVal val="0"/>
                                          </p:val>
                                        </p:tav>
                                        <p:tav tm="100000">
                                          <p:val>
                                            <p:strVal val="#ppt_h"/>
                                          </p:val>
                                        </p:tav>
                                      </p:tavLst>
                                    </p:anim>
                                    <p:anim calcmode="lin" valueType="num">
                                      <p:cBhvr>
                                        <p:cTn dur="1000" fill="hold" id="30"/>
                                        <p:tgtEl>
                                          <p:spTgt spid="3"/>
                                        </p:tgtEl>
                                        <p:attrNameLst>
                                          <p:attrName>style.rotation</p:attrName>
                                        </p:attrNameLst>
                                      </p:cBhvr>
                                      <p:tavLst>
                                        <p:tav tm="0">
                                          <p:val>
                                            <p:fltVal val="90"/>
                                          </p:val>
                                        </p:tav>
                                        <p:tav tm="100000">
                                          <p:val>
                                            <p:fltVal val="0"/>
                                          </p:val>
                                        </p:tav>
                                      </p:tavLst>
                                    </p:anim>
                                    <p:animEffect filter="fade" transition="in">
                                      <p:cBhvr>
                                        <p:cTn dur="1000" id="31"/>
                                        <p:tgtEl>
                                          <p:spTgt spid="3"/>
                                        </p:tgtEl>
                                      </p:cBhvr>
                                    </p:animEffect>
                                  </p:childTnLst>
                                </p:cTn>
                              </p:par>
                            </p:childTnLst>
                          </p:cTn>
                        </p:par>
                      </p:childTnLst>
                    </p:cTn>
                  </p:par>
                  <p:par>
                    <p:cTn fill="hold" id="32" nodeType="clickPar">
                      <p:stCondLst>
                        <p:cond delay="indefinite"/>
                        <p:cond delay="0" evt="onBegin">
                          <p:tn val="31"/>
                        </p:cond>
                      </p:stCondLst>
                      <p:childTnLst>
                        <p:par>
                          <p:cTn fill="hold" id="33" nodeType="afterGroup">
                            <p:stCondLst>
                              <p:cond delay="0"/>
                            </p:stCondLst>
                            <p:childTnLst>
                              <p:par>
                                <p:cTn fill="hold" grpId="0" id="34" nodeType="clickEffect" presetClass="entr" presetID="31" presetSubtype="0">
                                  <p:stCondLst>
                                    <p:cond delay="0"/>
                                  </p:stCondLst>
                                  <p:childTnLst>
                                    <p:set>
                                      <p:cBhvr>
                                        <p:cTn dur="1" fill="hold" id="35">
                                          <p:stCondLst>
                                            <p:cond delay="0"/>
                                          </p:stCondLst>
                                        </p:cTn>
                                        <p:tgtEl>
                                          <p:spTgt spid="5"/>
                                        </p:tgtEl>
                                        <p:attrNameLst>
                                          <p:attrName>style.visibility</p:attrName>
                                        </p:attrNameLst>
                                      </p:cBhvr>
                                      <p:to>
                                        <p:strVal val="visible"/>
                                      </p:to>
                                    </p:set>
                                    <p:anim calcmode="lin" valueType="num">
                                      <p:cBhvr>
                                        <p:cTn dur="1000" fill="hold" id="36"/>
                                        <p:tgtEl>
                                          <p:spTgt spid="5"/>
                                        </p:tgtEl>
                                        <p:attrNameLst>
                                          <p:attrName>ppt_w</p:attrName>
                                        </p:attrNameLst>
                                      </p:cBhvr>
                                      <p:tavLst>
                                        <p:tav tm="0">
                                          <p:val>
                                            <p:fltVal val="0"/>
                                          </p:val>
                                        </p:tav>
                                        <p:tav tm="100000">
                                          <p:val>
                                            <p:strVal val="#ppt_w"/>
                                          </p:val>
                                        </p:tav>
                                      </p:tavLst>
                                    </p:anim>
                                    <p:anim calcmode="lin" valueType="num">
                                      <p:cBhvr>
                                        <p:cTn dur="1000" fill="hold" id="37"/>
                                        <p:tgtEl>
                                          <p:spTgt spid="5"/>
                                        </p:tgtEl>
                                        <p:attrNameLst>
                                          <p:attrName>ppt_h</p:attrName>
                                        </p:attrNameLst>
                                      </p:cBhvr>
                                      <p:tavLst>
                                        <p:tav tm="0">
                                          <p:val>
                                            <p:fltVal val="0"/>
                                          </p:val>
                                        </p:tav>
                                        <p:tav tm="100000">
                                          <p:val>
                                            <p:strVal val="#ppt_h"/>
                                          </p:val>
                                        </p:tav>
                                      </p:tavLst>
                                    </p:anim>
                                    <p:anim calcmode="lin" valueType="num">
                                      <p:cBhvr>
                                        <p:cTn dur="1000" fill="hold" id="38"/>
                                        <p:tgtEl>
                                          <p:spTgt spid="5"/>
                                        </p:tgtEl>
                                        <p:attrNameLst>
                                          <p:attrName>style.rotation</p:attrName>
                                        </p:attrNameLst>
                                      </p:cBhvr>
                                      <p:tavLst>
                                        <p:tav tm="0">
                                          <p:val>
                                            <p:fltVal val="90"/>
                                          </p:val>
                                        </p:tav>
                                        <p:tav tm="100000">
                                          <p:val>
                                            <p:fltVal val="0"/>
                                          </p:val>
                                        </p:tav>
                                      </p:tavLst>
                                    </p:anim>
                                    <p:animEffect filter="fade" transition="in">
                                      <p:cBhvr>
                                        <p:cTn dur="1000" id="39"/>
                                        <p:tgtEl>
                                          <p:spTgt spid="5"/>
                                        </p:tgtEl>
                                      </p:cBhvr>
                                    </p:animEffect>
                                  </p:childTnLst>
                                </p:cTn>
                              </p:par>
                            </p:childTnLst>
                          </p:cTn>
                        </p:par>
                      </p:childTnLst>
                    </p:cTn>
                  </p:par>
                  <p:par>
                    <p:cTn fill="hold" id="40" nodeType="clickPar">
                      <p:stCondLst>
                        <p:cond delay="indefinite"/>
                        <p:cond delay="0" evt="onBegin">
                          <p:tn val="39"/>
                        </p:cond>
                      </p:stCondLst>
                      <p:childTnLst>
                        <p:par>
                          <p:cTn fill="hold" id="41" nodeType="afterGroup">
                            <p:stCondLst>
                              <p:cond delay="0"/>
                            </p:stCondLst>
                            <p:childTnLst>
                              <p:par>
                                <p:cTn fill="hold" grpId="0" id="42" nodeType="clickEffect" presetClass="entr" presetID="31" presetSubtype="0">
                                  <p:stCondLst>
                                    <p:cond delay="0"/>
                                  </p:stCondLst>
                                  <p:childTnLst>
                                    <p:set>
                                      <p:cBhvr>
                                        <p:cTn dur="1" fill="hold" id="43">
                                          <p:stCondLst>
                                            <p:cond delay="0"/>
                                          </p:stCondLst>
                                        </p:cTn>
                                        <p:tgtEl>
                                          <p:spTgt spid="6"/>
                                        </p:tgtEl>
                                        <p:attrNameLst>
                                          <p:attrName>style.visibility</p:attrName>
                                        </p:attrNameLst>
                                      </p:cBhvr>
                                      <p:to>
                                        <p:strVal val="visible"/>
                                      </p:to>
                                    </p:set>
                                    <p:anim calcmode="lin" valueType="num">
                                      <p:cBhvr>
                                        <p:cTn dur="1000" fill="hold" id="44"/>
                                        <p:tgtEl>
                                          <p:spTgt spid="6"/>
                                        </p:tgtEl>
                                        <p:attrNameLst>
                                          <p:attrName>ppt_w</p:attrName>
                                        </p:attrNameLst>
                                      </p:cBhvr>
                                      <p:tavLst>
                                        <p:tav tm="0">
                                          <p:val>
                                            <p:fltVal val="0"/>
                                          </p:val>
                                        </p:tav>
                                        <p:tav tm="100000">
                                          <p:val>
                                            <p:strVal val="#ppt_w"/>
                                          </p:val>
                                        </p:tav>
                                      </p:tavLst>
                                    </p:anim>
                                    <p:anim calcmode="lin" valueType="num">
                                      <p:cBhvr>
                                        <p:cTn dur="1000" fill="hold" id="45"/>
                                        <p:tgtEl>
                                          <p:spTgt spid="6"/>
                                        </p:tgtEl>
                                        <p:attrNameLst>
                                          <p:attrName>ppt_h</p:attrName>
                                        </p:attrNameLst>
                                      </p:cBhvr>
                                      <p:tavLst>
                                        <p:tav tm="0">
                                          <p:val>
                                            <p:fltVal val="0"/>
                                          </p:val>
                                        </p:tav>
                                        <p:tav tm="100000">
                                          <p:val>
                                            <p:strVal val="#ppt_h"/>
                                          </p:val>
                                        </p:tav>
                                      </p:tavLst>
                                    </p:anim>
                                    <p:anim calcmode="lin" valueType="num">
                                      <p:cBhvr>
                                        <p:cTn dur="1000" fill="hold" id="46"/>
                                        <p:tgtEl>
                                          <p:spTgt spid="6"/>
                                        </p:tgtEl>
                                        <p:attrNameLst>
                                          <p:attrName>style.rotation</p:attrName>
                                        </p:attrNameLst>
                                      </p:cBhvr>
                                      <p:tavLst>
                                        <p:tav tm="0">
                                          <p:val>
                                            <p:fltVal val="90"/>
                                          </p:val>
                                        </p:tav>
                                        <p:tav tm="100000">
                                          <p:val>
                                            <p:fltVal val="0"/>
                                          </p:val>
                                        </p:tav>
                                      </p:tavLst>
                                    </p:anim>
                                    <p:animEffect filter="fade" transition="in">
                                      <p:cBhvr>
                                        <p:cTn dur="1000" id="47"/>
                                        <p:tgtEl>
                                          <p:spTgt spid="6"/>
                                        </p:tgtEl>
                                      </p:cBhvr>
                                    </p:animEffect>
                                  </p:childTnLst>
                                </p:cTn>
                              </p:par>
                            </p:childTnLst>
                          </p:cTn>
                        </p:par>
                        <p:par>
                          <p:cTn fill="hold" id="48" nodeType="afterGroup">
                            <p:stCondLst>
                              <p:cond delay="1000"/>
                            </p:stCondLst>
                            <p:childTnLst>
                              <p:par>
                                <p:cTn fill="hold" grpId="0" id="49" nodeType="afterEffect" presetClass="entr" presetID="42" presetSubtype="0">
                                  <p:stCondLst>
                                    <p:cond delay="0"/>
                                  </p:stCondLst>
                                  <p:childTnLst>
                                    <p:set>
                                      <p:cBhvr>
                                        <p:cTn dur="1" fill="hold" id="50">
                                          <p:stCondLst>
                                            <p:cond delay="0"/>
                                          </p:stCondLst>
                                        </p:cTn>
                                        <p:tgtEl>
                                          <p:spTgt spid="17"/>
                                        </p:tgtEl>
                                        <p:attrNameLst>
                                          <p:attrName>style.visibility</p:attrName>
                                        </p:attrNameLst>
                                      </p:cBhvr>
                                      <p:to>
                                        <p:strVal val="visible"/>
                                      </p:to>
                                    </p:set>
                                    <p:animEffect filter="fade" transition="in">
                                      <p:cBhvr>
                                        <p:cTn dur="1000" id="51"/>
                                        <p:tgtEl>
                                          <p:spTgt spid="17"/>
                                        </p:tgtEl>
                                      </p:cBhvr>
                                    </p:animEffect>
                                    <p:anim calcmode="lin" valueType="num">
                                      <p:cBhvr>
                                        <p:cTn dur="1000" fill="hold" id="52"/>
                                        <p:tgtEl>
                                          <p:spTgt spid="17"/>
                                        </p:tgtEl>
                                        <p:attrNameLst>
                                          <p:attrName>ppt_x</p:attrName>
                                        </p:attrNameLst>
                                      </p:cBhvr>
                                      <p:tavLst>
                                        <p:tav tm="0">
                                          <p:val>
                                            <p:strVal val="#ppt_x"/>
                                          </p:val>
                                        </p:tav>
                                        <p:tav tm="100000">
                                          <p:val>
                                            <p:strVal val="#ppt_x"/>
                                          </p:val>
                                        </p:tav>
                                      </p:tavLst>
                                    </p:anim>
                                    <p:anim calcmode="lin" valueType="num">
                                      <p:cBhvr>
                                        <p:cTn dur="1000" fill="hold" id="53"/>
                                        <p:tgtEl>
                                          <p:spTgt spid="17"/>
                                        </p:tgtEl>
                                        <p:attrNameLst>
                                          <p:attrName>ppt_y</p:attrName>
                                        </p:attrNameLst>
                                      </p:cBhvr>
                                      <p:tavLst>
                                        <p:tav tm="0">
                                          <p:val>
                                            <p:strVal val="#ppt_y+.1"/>
                                          </p:val>
                                        </p:tav>
                                        <p:tav tm="100000">
                                          <p:val>
                                            <p:strVal val="#ppt_y"/>
                                          </p:val>
                                        </p:tav>
                                      </p:tavLst>
                                    </p:anim>
                                  </p:childTnLst>
                                </p:cTn>
                              </p:par>
                              <p:par>
                                <p:cTn fill="hold" grpId="0" id="54" nodeType="withEffect" presetClass="entr" presetID="42" presetSubtype="0">
                                  <p:stCondLst>
                                    <p:cond delay="0"/>
                                  </p:stCondLst>
                                  <p:childTnLst>
                                    <p:set>
                                      <p:cBhvr>
                                        <p:cTn dur="1" fill="hold" id="55">
                                          <p:stCondLst>
                                            <p:cond delay="0"/>
                                          </p:stCondLst>
                                        </p:cTn>
                                        <p:tgtEl>
                                          <p:spTgt spid="18"/>
                                        </p:tgtEl>
                                        <p:attrNameLst>
                                          <p:attrName>style.visibility</p:attrName>
                                        </p:attrNameLst>
                                      </p:cBhvr>
                                      <p:to>
                                        <p:strVal val="visible"/>
                                      </p:to>
                                    </p:set>
                                    <p:animEffect filter="fade" transition="in">
                                      <p:cBhvr>
                                        <p:cTn dur="1000" id="56"/>
                                        <p:tgtEl>
                                          <p:spTgt spid="18"/>
                                        </p:tgtEl>
                                      </p:cBhvr>
                                    </p:animEffect>
                                    <p:anim calcmode="lin" valueType="num">
                                      <p:cBhvr>
                                        <p:cTn dur="1000" fill="hold" id="57"/>
                                        <p:tgtEl>
                                          <p:spTgt spid="18"/>
                                        </p:tgtEl>
                                        <p:attrNameLst>
                                          <p:attrName>ppt_x</p:attrName>
                                        </p:attrNameLst>
                                      </p:cBhvr>
                                      <p:tavLst>
                                        <p:tav tm="0">
                                          <p:val>
                                            <p:strVal val="#ppt_x"/>
                                          </p:val>
                                        </p:tav>
                                        <p:tav tm="100000">
                                          <p:val>
                                            <p:strVal val="#ppt_x"/>
                                          </p:val>
                                        </p:tav>
                                      </p:tavLst>
                                    </p:anim>
                                    <p:anim calcmode="lin" valueType="num">
                                      <p:cBhvr>
                                        <p:cTn dur="1000" fill="hold" id="58"/>
                                        <p:tgtEl>
                                          <p:spTgt spid="18"/>
                                        </p:tgtEl>
                                        <p:attrNameLst>
                                          <p:attrName>ppt_y</p:attrName>
                                        </p:attrNameLst>
                                      </p:cBhvr>
                                      <p:tavLst>
                                        <p:tav tm="0">
                                          <p:val>
                                            <p:strVal val="#ppt_y+.1"/>
                                          </p:val>
                                        </p:tav>
                                        <p:tav tm="100000">
                                          <p:val>
                                            <p:strVal val="#ppt_y"/>
                                          </p:val>
                                        </p:tav>
                                      </p:tavLst>
                                    </p:anim>
                                  </p:childTnLst>
                                </p:cTn>
                              </p:par>
                              <p:par>
                                <p:cTn fill="hold" grpId="0" id="59" nodeType="withEffect" presetClass="entr" presetID="42" presetSubtype="0">
                                  <p:stCondLst>
                                    <p:cond delay="0"/>
                                  </p:stCondLst>
                                  <p:childTnLst>
                                    <p:set>
                                      <p:cBhvr>
                                        <p:cTn dur="1" fill="hold" id="60">
                                          <p:stCondLst>
                                            <p:cond delay="0"/>
                                          </p:stCondLst>
                                        </p:cTn>
                                        <p:tgtEl>
                                          <p:spTgt spid="19"/>
                                        </p:tgtEl>
                                        <p:attrNameLst>
                                          <p:attrName>style.visibility</p:attrName>
                                        </p:attrNameLst>
                                      </p:cBhvr>
                                      <p:to>
                                        <p:strVal val="visible"/>
                                      </p:to>
                                    </p:set>
                                    <p:animEffect filter="fade" transition="in">
                                      <p:cBhvr>
                                        <p:cTn dur="1000" id="61"/>
                                        <p:tgtEl>
                                          <p:spTgt spid="19"/>
                                        </p:tgtEl>
                                      </p:cBhvr>
                                    </p:animEffect>
                                    <p:anim calcmode="lin" valueType="num">
                                      <p:cBhvr>
                                        <p:cTn dur="1000" fill="hold" id="62"/>
                                        <p:tgtEl>
                                          <p:spTgt spid="19"/>
                                        </p:tgtEl>
                                        <p:attrNameLst>
                                          <p:attrName>ppt_x</p:attrName>
                                        </p:attrNameLst>
                                      </p:cBhvr>
                                      <p:tavLst>
                                        <p:tav tm="0">
                                          <p:val>
                                            <p:strVal val="#ppt_x"/>
                                          </p:val>
                                        </p:tav>
                                        <p:tav tm="100000">
                                          <p:val>
                                            <p:strVal val="#ppt_x"/>
                                          </p:val>
                                        </p:tav>
                                      </p:tavLst>
                                    </p:anim>
                                    <p:anim calcmode="lin" valueType="num">
                                      <p:cBhvr>
                                        <p:cTn dur="1000" fill="hold" id="63"/>
                                        <p:tgtEl>
                                          <p:spTgt spid="19"/>
                                        </p:tgtEl>
                                        <p:attrNameLst>
                                          <p:attrName>ppt_y</p:attrName>
                                        </p:attrNameLst>
                                      </p:cBhvr>
                                      <p:tavLst>
                                        <p:tav tm="0">
                                          <p:val>
                                            <p:strVal val="#ppt_y+.1"/>
                                          </p:val>
                                        </p:tav>
                                        <p:tav tm="100000">
                                          <p:val>
                                            <p:strVal val="#ppt_y"/>
                                          </p:val>
                                        </p:tav>
                                      </p:tavLst>
                                    </p:anim>
                                  </p:childTnLst>
                                </p:cTn>
                              </p:par>
                              <p:par>
                                <p:cTn fill="hold" grpId="0" id="64" nodeType="withEffect" presetClass="entr" presetID="42" presetSubtype="0">
                                  <p:stCondLst>
                                    <p:cond delay="0"/>
                                  </p:stCondLst>
                                  <p:childTnLst>
                                    <p:set>
                                      <p:cBhvr>
                                        <p:cTn dur="1" fill="hold" id="65">
                                          <p:stCondLst>
                                            <p:cond delay="0"/>
                                          </p:stCondLst>
                                        </p:cTn>
                                        <p:tgtEl>
                                          <p:spTgt spid="20"/>
                                        </p:tgtEl>
                                        <p:attrNameLst>
                                          <p:attrName>style.visibility</p:attrName>
                                        </p:attrNameLst>
                                      </p:cBhvr>
                                      <p:to>
                                        <p:strVal val="visible"/>
                                      </p:to>
                                    </p:set>
                                    <p:animEffect filter="fade" transition="in">
                                      <p:cBhvr>
                                        <p:cTn dur="1000" id="66"/>
                                        <p:tgtEl>
                                          <p:spTgt spid="20"/>
                                        </p:tgtEl>
                                      </p:cBhvr>
                                    </p:animEffect>
                                    <p:anim calcmode="lin" valueType="num">
                                      <p:cBhvr>
                                        <p:cTn dur="1000" fill="hold" id="67"/>
                                        <p:tgtEl>
                                          <p:spTgt spid="20"/>
                                        </p:tgtEl>
                                        <p:attrNameLst>
                                          <p:attrName>ppt_x</p:attrName>
                                        </p:attrNameLst>
                                      </p:cBhvr>
                                      <p:tavLst>
                                        <p:tav tm="0">
                                          <p:val>
                                            <p:strVal val="#ppt_x"/>
                                          </p:val>
                                        </p:tav>
                                        <p:tav tm="100000">
                                          <p:val>
                                            <p:strVal val="#ppt_x"/>
                                          </p:val>
                                        </p:tav>
                                      </p:tavLst>
                                    </p:anim>
                                    <p:anim calcmode="lin" valueType="num">
                                      <p:cBhvr>
                                        <p:cTn dur="1000" fill="hold" id="68"/>
                                        <p:tgtEl>
                                          <p:spTgt spid="20"/>
                                        </p:tgtEl>
                                        <p:attrNameLst>
                                          <p:attrName>ppt_y</p:attrName>
                                        </p:attrNameLst>
                                      </p:cBhvr>
                                      <p:tavLst>
                                        <p:tav tm="0">
                                          <p:val>
                                            <p:strVal val="#ppt_y+.1"/>
                                          </p:val>
                                        </p:tav>
                                        <p:tav tm="100000">
                                          <p:val>
                                            <p:strVal val="#ppt_y"/>
                                          </p:val>
                                        </p:tav>
                                      </p:tavLst>
                                    </p:anim>
                                  </p:childTnLst>
                                </p:cTn>
                              </p:par>
                              <p:par>
                                <p:cTn fill="hold" grpId="0" id="69" nodeType="withEffect" presetClass="entr" presetID="42" presetSubtype="0">
                                  <p:stCondLst>
                                    <p:cond delay="0"/>
                                  </p:stCondLst>
                                  <p:childTnLst>
                                    <p:set>
                                      <p:cBhvr>
                                        <p:cTn dur="1" fill="hold" id="70">
                                          <p:stCondLst>
                                            <p:cond delay="0"/>
                                          </p:stCondLst>
                                        </p:cTn>
                                        <p:tgtEl>
                                          <p:spTgt spid="21"/>
                                        </p:tgtEl>
                                        <p:attrNameLst>
                                          <p:attrName>style.visibility</p:attrName>
                                        </p:attrNameLst>
                                      </p:cBhvr>
                                      <p:to>
                                        <p:strVal val="visible"/>
                                      </p:to>
                                    </p:set>
                                    <p:animEffect filter="fade" transition="in">
                                      <p:cBhvr>
                                        <p:cTn dur="1000" id="71"/>
                                        <p:tgtEl>
                                          <p:spTgt spid="21"/>
                                        </p:tgtEl>
                                      </p:cBhvr>
                                    </p:animEffect>
                                    <p:anim calcmode="lin" valueType="num">
                                      <p:cBhvr>
                                        <p:cTn dur="1000" fill="hold" id="72"/>
                                        <p:tgtEl>
                                          <p:spTgt spid="21"/>
                                        </p:tgtEl>
                                        <p:attrNameLst>
                                          <p:attrName>ppt_x</p:attrName>
                                        </p:attrNameLst>
                                      </p:cBhvr>
                                      <p:tavLst>
                                        <p:tav tm="0">
                                          <p:val>
                                            <p:strVal val="#ppt_x"/>
                                          </p:val>
                                        </p:tav>
                                        <p:tav tm="100000">
                                          <p:val>
                                            <p:strVal val="#ppt_x"/>
                                          </p:val>
                                        </p:tav>
                                      </p:tavLst>
                                    </p:anim>
                                    <p:anim calcmode="lin" valueType="num">
                                      <p:cBhvr>
                                        <p:cTn dur="1000" fill="hold" id="73"/>
                                        <p:tgtEl>
                                          <p:spTgt spid="21"/>
                                        </p:tgtEl>
                                        <p:attrNameLst>
                                          <p:attrName>ppt_y</p:attrName>
                                        </p:attrNameLst>
                                      </p:cBhvr>
                                      <p:tavLst>
                                        <p:tav tm="0">
                                          <p:val>
                                            <p:strVal val="#ppt_y+.1"/>
                                          </p:val>
                                        </p:tav>
                                        <p:tav tm="100000">
                                          <p:val>
                                            <p:strVal val="#ppt_y"/>
                                          </p:val>
                                        </p:tav>
                                      </p:tavLst>
                                    </p:anim>
                                  </p:childTnLst>
                                </p:cTn>
                              </p:par>
                              <p:par>
                                <p:cTn fill="hold" grpId="0" id="74" nodeType="withEffect" presetClass="entr" presetID="42" presetSubtype="0">
                                  <p:stCondLst>
                                    <p:cond delay="0"/>
                                  </p:stCondLst>
                                  <p:childTnLst>
                                    <p:set>
                                      <p:cBhvr>
                                        <p:cTn dur="1" fill="hold" id="75">
                                          <p:stCondLst>
                                            <p:cond delay="0"/>
                                          </p:stCondLst>
                                        </p:cTn>
                                        <p:tgtEl>
                                          <p:spTgt spid="22"/>
                                        </p:tgtEl>
                                        <p:attrNameLst>
                                          <p:attrName>style.visibility</p:attrName>
                                        </p:attrNameLst>
                                      </p:cBhvr>
                                      <p:to>
                                        <p:strVal val="visible"/>
                                      </p:to>
                                    </p:set>
                                    <p:animEffect filter="fade" transition="in">
                                      <p:cBhvr>
                                        <p:cTn dur="1000" id="76"/>
                                        <p:tgtEl>
                                          <p:spTgt spid="22"/>
                                        </p:tgtEl>
                                      </p:cBhvr>
                                    </p:animEffect>
                                    <p:anim calcmode="lin" valueType="num">
                                      <p:cBhvr>
                                        <p:cTn dur="1000" fill="hold" id="77"/>
                                        <p:tgtEl>
                                          <p:spTgt spid="22"/>
                                        </p:tgtEl>
                                        <p:attrNameLst>
                                          <p:attrName>ppt_x</p:attrName>
                                        </p:attrNameLst>
                                      </p:cBhvr>
                                      <p:tavLst>
                                        <p:tav tm="0">
                                          <p:val>
                                            <p:strVal val="#ppt_x"/>
                                          </p:val>
                                        </p:tav>
                                        <p:tav tm="100000">
                                          <p:val>
                                            <p:strVal val="#ppt_x"/>
                                          </p:val>
                                        </p:tav>
                                      </p:tavLst>
                                    </p:anim>
                                    <p:anim calcmode="lin" valueType="num">
                                      <p:cBhvr>
                                        <p:cTn dur="1000" fill="hold" id="78"/>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5"/>
      <p:bldP grpId="0" spid="6"/>
      <p:bldP grpId="0" spid="11"/>
      <p:bldP grpId="0" spid="16"/>
      <p:bldP grpId="0" spid="17"/>
      <p:bldP grpId="0" spid="18"/>
      <p:bldP grpId="0" spid="19"/>
      <p:bldP grpId="0" spid="20"/>
      <p:bldP grpId="0" spid="21"/>
      <p:bldP grpId="0" spid="22"/>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1" name="MH_Other_1"/>
          <p:cNvCxnSpPr/>
          <p:nvPr>
            <p:custDataLst>
              <p:tags r:id="rId3"/>
            </p:custDataLst>
          </p:nvPr>
        </p:nvCxnSpPr>
        <p:spPr>
          <a:xfrm>
            <a:off x="1371354" y="1547181"/>
            <a:ext cx="2383001" cy="0"/>
          </a:xfrm>
          <a:prstGeom prst="line">
            <a:avLst/>
          </a:prstGeom>
          <a:ln w="9525">
            <a:solidFill>
              <a:schemeClr val="bg1">
                <a:lumMod val="65000"/>
              </a:schemeClr>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55" name="MH_Other_2"/>
          <p:cNvCxnSpPr/>
          <p:nvPr>
            <p:custDataLst>
              <p:tags r:id="rId4"/>
            </p:custDataLst>
          </p:nvPr>
        </p:nvCxnSpPr>
        <p:spPr>
          <a:xfrm>
            <a:off x="5719134" y="2018747"/>
            <a:ext cx="2313872" cy="0"/>
          </a:xfrm>
          <a:prstGeom prst="line">
            <a:avLst/>
          </a:prstGeom>
          <a:ln w="9525">
            <a:solidFill>
              <a:schemeClr val="bg1">
                <a:lumMod val="65000"/>
              </a:schemeClr>
            </a:solidFill>
            <a:prstDash val="dash"/>
            <a:headEnd type="none"/>
            <a:tailEnd type="oval"/>
          </a:ln>
        </p:spPr>
        <p:style>
          <a:lnRef idx="1">
            <a:schemeClr val="accent1"/>
          </a:lnRef>
          <a:fillRef idx="0">
            <a:schemeClr val="accent1"/>
          </a:fillRef>
          <a:effectRef idx="0">
            <a:schemeClr val="accent1"/>
          </a:effectRef>
          <a:fontRef idx="minor">
            <a:schemeClr val="tx1"/>
          </a:fontRef>
        </p:style>
      </p:cxnSp>
      <p:cxnSp>
        <p:nvCxnSpPr>
          <p:cNvPr id="59" name="MH_Other_3"/>
          <p:cNvCxnSpPr/>
          <p:nvPr>
            <p:custDataLst>
              <p:tags r:id="rId5"/>
            </p:custDataLst>
          </p:nvPr>
        </p:nvCxnSpPr>
        <p:spPr>
          <a:xfrm>
            <a:off x="971601" y="3232916"/>
            <a:ext cx="2250816" cy="0"/>
          </a:xfrm>
          <a:prstGeom prst="line">
            <a:avLst/>
          </a:prstGeom>
          <a:ln w="9525">
            <a:solidFill>
              <a:schemeClr val="bg1">
                <a:lumMod val="65000"/>
              </a:schemeClr>
            </a:solidFill>
            <a:prstDash val="dash"/>
            <a:headEnd type="oval"/>
            <a:tailEnd type="none"/>
          </a:ln>
        </p:spPr>
        <p:style>
          <a:lnRef idx="1">
            <a:schemeClr val="accent1"/>
          </a:lnRef>
          <a:fillRef idx="0">
            <a:schemeClr val="accent1"/>
          </a:fillRef>
          <a:effectRef idx="0">
            <a:schemeClr val="accent1"/>
          </a:effectRef>
          <a:fontRef idx="minor">
            <a:schemeClr val="tx1"/>
          </a:fontRef>
        </p:style>
      </p:cxnSp>
      <p:cxnSp>
        <p:nvCxnSpPr>
          <p:cNvPr id="67" name="MH_Other_4"/>
          <p:cNvCxnSpPr/>
          <p:nvPr>
            <p:custDataLst>
              <p:tags r:id="rId6"/>
            </p:custDataLst>
          </p:nvPr>
        </p:nvCxnSpPr>
        <p:spPr>
          <a:xfrm>
            <a:off x="5294005" y="3688258"/>
            <a:ext cx="2313872" cy="0"/>
          </a:xfrm>
          <a:prstGeom prst="line">
            <a:avLst/>
          </a:prstGeom>
          <a:ln w="9525">
            <a:solidFill>
              <a:schemeClr val="bg1">
                <a:lumMod val="65000"/>
              </a:schemeClr>
            </a:solidFill>
            <a:prstDash val="dash"/>
            <a:headEnd type="none"/>
            <a:tailEnd type="oval"/>
          </a:ln>
        </p:spPr>
        <p:style>
          <a:lnRef idx="1">
            <a:schemeClr val="accent1"/>
          </a:lnRef>
          <a:fillRef idx="0">
            <a:schemeClr val="accent1"/>
          </a:fillRef>
          <a:effectRef idx="0">
            <a:schemeClr val="accent1"/>
          </a:effectRef>
          <a:fontRef idx="minor">
            <a:schemeClr val="tx1"/>
          </a:fontRef>
        </p:style>
      </p:cxnSp>
      <p:grpSp>
        <p:nvGrpSpPr>
          <p:cNvPr id="2" name="组合 3"/>
          <p:cNvGrpSpPr/>
          <p:nvPr/>
        </p:nvGrpSpPr>
        <p:grpSpPr>
          <a:xfrm>
            <a:off x="3131215" y="1347614"/>
            <a:ext cx="2749670" cy="2627042"/>
            <a:chOff x="3131215" y="1347614"/>
            <a:chExt cx="2749670" cy="2627042"/>
          </a:xfrm>
        </p:grpSpPr>
        <p:sp>
          <p:nvSpPr>
            <p:cNvPr id="11" name="MH_SubTitle_1"/>
            <p:cNvSpPr/>
            <p:nvPr>
              <p:custDataLst>
                <p:tags r:id="rId7"/>
              </p:custDataLst>
            </p:nvPr>
          </p:nvSpPr>
          <p:spPr>
            <a:xfrm rot="18218128">
              <a:off x="3865819" y="1162291"/>
              <a:ext cx="1053707" cy="1424354"/>
            </a:xfrm>
            <a:custGeom>
              <a:gdLst>
                <a:gd fmla="*/ 495300 w 1250950" name="connsiteX0"/>
                <a:gd fmla="*/ 0 h 1511300" name="connsiteY0"/>
                <a:gd fmla="*/ 1250950 w 1250950" name="connsiteX1"/>
                <a:gd fmla="*/ 755650 h 1511300" name="connsiteY1"/>
                <a:gd fmla="*/ 495300 w 1250950" name="connsiteX2"/>
                <a:gd fmla="*/ 1511300 h 1511300" name="connsiteY2"/>
                <a:gd fmla="*/ 72809 w 1250950" name="connsiteX3"/>
                <a:gd fmla="*/ 1382247 h 1511300" name="connsiteY3"/>
                <a:gd fmla="*/ 0 w 1250950" name="connsiteX4"/>
                <a:gd fmla="*/ 1322174 h 1511300" name="connsiteY4"/>
                <a:gd fmla="*/ 39025 w 1250950" name="connsiteX5"/>
                <a:gd fmla="*/ 1289975 h 1511300" name="connsiteY5"/>
                <a:gd fmla="*/ 260350 w 1250950" name="connsiteX6"/>
                <a:gd fmla="*/ 755650 h 1511300" name="connsiteY6"/>
                <a:gd fmla="*/ 39025 w 1250950" name="connsiteX7"/>
                <a:gd fmla="*/ 221325 h 1511300" name="connsiteY7"/>
                <a:gd fmla="*/ 0 w 1250950" name="connsiteX8"/>
                <a:gd fmla="*/ 189126 h 1511300" name="connsiteY8"/>
                <a:gd fmla="*/ 72809 w 1250950" name="connsiteX9"/>
                <a:gd fmla="*/ 129053 h 1511300" name="connsiteY9"/>
                <a:gd fmla="*/ 495300 w 1250950" name="connsiteX10"/>
                <a:gd fmla="*/ 0 h 15113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511300" w="1250950">
                  <a:moveTo>
                    <a:pt x="495300" y="0"/>
                  </a:moveTo>
                  <a:cubicBezTo>
                    <a:pt x="912634" y="0"/>
                    <a:pt x="1250950" y="338316"/>
                    <a:pt x="1250950" y="755650"/>
                  </a:cubicBezTo>
                  <a:cubicBezTo>
                    <a:pt x="1250950" y="1172984"/>
                    <a:pt x="912634" y="1511300"/>
                    <a:pt x="495300" y="1511300"/>
                  </a:cubicBezTo>
                  <a:cubicBezTo>
                    <a:pt x="338800" y="1511300"/>
                    <a:pt x="193412" y="1463724"/>
                    <a:pt x="72809" y="1382247"/>
                  </a:cubicBezTo>
                  <a:lnTo>
                    <a:pt x="0" y="1322174"/>
                  </a:lnTo>
                  <a:lnTo>
                    <a:pt x="39025" y="1289975"/>
                  </a:lnTo>
                  <a:cubicBezTo>
                    <a:pt x="175771" y="1153230"/>
                    <a:pt x="260350" y="964317"/>
                    <a:pt x="260350" y="755650"/>
                  </a:cubicBezTo>
                  <a:cubicBezTo>
                    <a:pt x="260350" y="546983"/>
                    <a:pt x="175771" y="358071"/>
                    <a:pt x="39025" y="221325"/>
                  </a:cubicBezTo>
                  <a:lnTo>
                    <a:pt x="0" y="189126"/>
                  </a:lnTo>
                  <a:lnTo>
                    <a:pt x="72809" y="129053"/>
                  </a:lnTo>
                  <a:cubicBezTo>
                    <a:pt x="193412" y="47576"/>
                    <a:pt x="338800" y="0"/>
                    <a:pt x="4953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180000" rIns="0" rtlCol="0" tIns="0" vert="vert" wrap="square">
              <a:normAutofit fontScale="22500" lnSpcReduction="20000"/>
            </a:bodyPr>
            <a:lstStyle/>
            <a:p>
              <a:pPr algn="ctr"/>
              <a:r>
                <a:rPr altLang="zh-CN" lang="en-US">
                  <a:solidFill>
                    <a:srgbClr val="FFFFFF"/>
                  </a:solidFill>
                  <a:latin charset="-122" panose="020b0503020204020204" pitchFamily="34" typeface="微软雅黑"/>
                  <a:ea charset="-122" panose="020b0503020204020204" pitchFamily="34" typeface="微软雅黑"/>
                </a:rPr>
                <a:t>LOREM</a:t>
              </a:r>
            </a:p>
          </p:txBody>
        </p:sp>
        <p:sp>
          <p:nvSpPr>
            <p:cNvPr id="12" name="MH_SubTitle_2"/>
            <p:cNvSpPr/>
            <p:nvPr>
              <p:custDataLst>
                <p:tags r:id="rId8"/>
              </p:custDataLst>
            </p:nvPr>
          </p:nvSpPr>
          <p:spPr>
            <a:xfrm rot="1955786">
              <a:off x="4767402" y="1863098"/>
              <a:ext cx="1113483" cy="1347889"/>
            </a:xfrm>
            <a:custGeom>
              <a:gdLst>
                <a:gd fmla="*/ 495300 w 1250950" name="connsiteX0"/>
                <a:gd fmla="*/ 0 h 1511300" name="connsiteY0"/>
                <a:gd fmla="*/ 1250950 w 1250950" name="connsiteX1"/>
                <a:gd fmla="*/ 755650 h 1511300" name="connsiteY1"/>
                <a:gd fmla="*/ 495300 w 1250950" name="connsiteX2"/>
                <a:gd fmla="*/ 1511300 h 1511300" name="connsiteY2"/>
                <a:gd fmla="*/ 72809 w 1250950" name="connsiteX3"/>
                <a:gd fmla="*/ 1382247 h 1511300" name="connsiteY3"/>
                <a:gd fmla="*/ 0 w 1250950" name="connsiteX4"/>
                <a:gd fmla="*/ 1322174 h 1511300" name="connsiteY4"/>
                <a:gd fmla="*/ 39025 w 1250950" name="connsiteX5"/>
                <a:gd fmla="*/ 1289975 h 1511300" name="connsiteY5"/>
                <a:gd fmla="*/ 260350 w 1250950" name="connsiteX6"/>
                <a:gd fmla="*/ 755650 h 1511300" name="connsiteY6"/>
                <a:gd fmla="*/ 39025 w 1250950" name="connsiteX7"/>
                <a:gd fmla="*/ 221325 h 1511300" name="connsiteY7"/>
                <a:gd fmla="*/ 0 w 1250950" name="connsiteX8"/>
                <a:gd fmla="*/ 189126 h 1511300" name="connsiteY8"/>
                <a:gd fmla="*/ 72809 w 1250950" name="connsiteX9"/>
                <a:gd fmla="*/ 129053 h 1511300" name="connsiteY9"/>
                <a:gd fmla="*/ 495300 w 1250950" name="connsiteX10"/>
                <a:gd fmla="*/ 0 h 15113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511300" w="1250950">
                  <a:moveTo>
                    <a:pt x="495300" y="0"/>
                  </a:moveTo>
                  <a:cubicBezTo>
                    <a:pt x="912634" y="0"/>
                    <a:pt x="1250950" y="338316"/>
                    <a:pt x="1250950" y="755650"/>
                  </a:cubicBezTo>
                  <a:cubicBezTo>
                    <a:pt x="1250950" y="1172984"/>
                    <a:pt x="912634" y="1511300"/>
                    <a:pt x="495300" y="1511300"/>
                  </a:cubicBezTo>
                  <a:cubicBezTo>
                    <a:pt x="338800" y="1511300"/>
                    <a:pt x="193412" y="1463724"/>
                    <a:pt x="72809" y="1382247"/>
                  </a:cubicBezTo>
                  <a:lnTo>
                    <a:pt x="0" y="1322174"/>
                  </a:lnTo>
                  <a:lnTo>
                    <a:pt x="39025" y="1289975"/>
                  </a:lnTo>
                  <a:cubicBezTo>
                    <a:pt x="175771" y="1153230"/>
                    <a:pt x="260350" y="964317"/>
                    <a:pt x="260350" y="755650"/>
                  </a:cubicBezTo>
                  <a:cubicBezTo>
                    <a:pt x="260350" y="546983"/>
                    <a:pt x="175771" y="358071"/>
                    <a:pt x="39025" y="221325"/>
                  </a:cubicBezTo>
                  <a:lnTo>
                    <a:pt x="0" y="189126"/>
                  </a:lnTo>
                  <a:lnTo>
                    <a:pt x="72809" y="129053"/>
                  </a:lnTo>
                  <a:cubicBezTo>
                    <a:pt x="193412" y="47576"/>
                    <a:pt x="338800" y="0"/>
                    <a:pt x="4953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180000" rIns="0" rtlCol="0" tIns="0" vert="vert270" wrap="square">
              <a:normAutofit fontScale="22500" lnSpcReduction="20000"/>
            </a:bodyPr>
            <a:lstStyle/>
            <a:p>
              <a:pPr algn="ctr"/>
              <a:r>
                <a:rPr altLang="zh-CN" lang="en-US">
                  <a:solidFill>
                    <a:srgbClr val="FFFFFF"/>
                  </a:solidFill>
                  <a:latin charset="-122" panose="020b0503020204020204" pitchFamily="34" typeface="微软雅黑"/>
                  <a:ea charset="-122" panose="020b0503020204020204" pitchFamily="34" typeface="微软雅黑"/>
                </a:rPr>
                <a:t>LOREM</a:t>
              </a:r>
            </a:p>
          </p:txBody>
        </p:sp>
        <p:sp>
          <p:nvSpPr>
            <p:cNvPr id="13" name="MH_SubTitle_3"/>
            <p:cNvSpPr/>
            <p:nvPr>
              <p:custDataLst>
                <p:tags r:id="rId9"/>
              </p:custDataLst>
            </p:nvPr>
          </p:nvSpPr>
          <p:spPr>
            <a:xfrm rot="7109777">
              <a:off x="4148318" y="2735626"/>
              <a:ext cx="1053707" cy="1424354"/>
            </a:xfrm>
            <a:custGeom>
              <a:gdLst>
                <a:gd fmla="*/ 495300 w 1250950" name="connsiteX0"/>
                <a:gd fmla="*/ 0 h 1511300" name="connsiteY0"/>
                <a:gd fmla="*/ 1250950 w 1250950" name="connsiteX1"/>
                <a:gd fmla="*/ 755650 h 1511300" name="connsiteY1"/>
                <a:gd fmla="*/ 495300 w 1250950" name="connsiteX2"/>
                <a:gd fmla="*/ 1511300 h 1511300" name="connsiteY2"/>
                <a:gd fmla="*/ 72809 w 1250950" name="connsiteX3"/>
                <a:gd fmla="*/ 1382247 h 1511300" name="connsiteY3"/>
                <a:gd fmla="*/ 0 w 1250950" name="connsiteX4"/>
                <a:gd fmla="*/ 1322174 h 1511300" name="connsiteY4"/>
                <a:gd fmla="*/ 39025 w 1250950" name="connsiteX5"/>
                <a:gd fmla="*/ 1289975 h 1511300" name="connsiteY5"/>
                <a:gd fmla="*/ 260350 w 1250950" name="connsiteX6"/>
                <a:gd fmla="*/ 755650 h 1511300" name="connsiteY6"/>
                <a:gd fmla="*/ 39025 w 1250950" name="connsiteX7"/>
                <a:gd fmla="*/ 221325 h 1511300" name="connsiteY7"/>
                <a:gd fmla="*/ 0 w 1250950" name="connsiteX8"/>
                <a:gd fmla="*/ 189126 h 1511300" name="connsiteY8"/>
                <a:gd fmla="*/ 72809 w 1250950" name="connsiteX9"/>
                <a:gd fmla="*/ 129053 h 1511300" name="connsiteY9"/>
                <a:gd fmla="*/ 495300 w 1250950" name="connsiteX10"/>
                <a:gd fmla="*/ 0 h 15113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511300" w="1250950">
                  <a:moveTo>
                    <a:pt x="495300" y="0"/>
                  </a:moveTo>
                  <a:cubicBezTo>
                    <a:pt x="912634" y="0"/>
                    <a:pt x="1250950" y="338316"/>
                    <a:pt x="1250950" y="755650"/>
                  </a:cubicBezTo>
                  <a:cubicBezTo>
                    <a:pt x="1250950" y="1172984"/>
                    <a:pt x="912634" y="1511300"/>
                    <a:pt x="495300" y="1511300"/>
                  </a:cubicBezTo>
                  <a:cubicBezTo>
                    <a:pt x="338800" y="1511300"/>
                    <a:pt x="193412" y="1463724"/>
                    <a:pt x="72809" y="1382247"/>
                  </a:cubicBezTo>
                  <a:lnTo>
                    <a:pt x="0" y="1322174"/>
                  </a:lnTo>
                  <a:lnTo>
                    <a:pt x="39025" y="1289975"/>
                  </a:lnTo>
                  <a:cubicBezTo>
                    <a:pt x="175771" y="1153230"/>
                    <a:pt x="260350" y="964317"/>
                    <a:pt x="260350" y="755650"/>
                  </a:cubicBezTo>
                  <a:cubicBezTo>
                    <a:pt x="260350" y="546983"/>
                    <a:pt x="175771" y="358071"/>
                    <a:pt x="39025" y="221325"/>
                  </a:cubicBezTo>
                  <a:lnTo>
                    <a:pt x="0" y="189126"/>
                  </a:lnTo>
                  <a:lnTo>
                    <a:pt x="72809" y="129053"/>
                  </a:lnTo>
                  <a:cubicBezTo>
                    <a:pt x="193412" y="47576"/>
                    <a:pt x="338800" y="0"/>
                    <a:pt x="4953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180000" rIns="0" rtlCol="0" tIns="0" vert="vert270" wrap="square">
              <a:normAutofit fontScale="22500" lnSpcReduction="20000"/>
            </a:bodyPr>
            <a:lstStyle/>
            <a:p>
              <a:pPr algn="ctr"/>
              <a:r>
                <a:rPr altLang="zh-CN" lang="en-US">
                  <a:solidFill>
                    <a:srgbClr val="FFFFFF"/>
                  </a:solidFill>
                  <a:latin charset="-122" panose="020b0503020204020204" pitchFamily="34" typeface="微软雅黑"/>
                  <a:ea charset="-122" panose="020b0503020204020204" pitchFamily="34" typeface="微软雅黑"/>
                </a:rPr>
                <a:t>LOREM</a:t>
              </a:r>
            </a:p>
          </p:txBody>
        </p:sp>
        <p:sp>
          <p:nvSpPr>
            <p:cNvPr id="14" name="MH_SubTitle_4"/>
            <p:cNvSpPr/>
            <p:nvPr>
              <p:custDataLst>
                <p:tags r:id="rId10"/>
              </p:custDataLst>
            </p:nvPr>
          </p:nvSpPr>
          <p:spPr>
            <a:xfrm rot="12790540">
              <a:off x="3131215" y="2123513"/>
              <a:ext cx="1113483" cy="1347889"/>
            </a:xfrm>
            <a:custGeom>
              <a:gdLst>
                <a:gd fmla="*/ 495300 w 1250950" name="connsiteX0"/>
                <a:gd fmla="*/ 0 h 1511300" name="connsiteY0"/>
                <a:gd fmla="*/ 1250950 w 1250950" name="connsiteX1"/>
                <a:gd fmla="*/ 755650 h 1511300" name="connsiteY1"/>
                <a:gd fmla="*/ 495300 w 1250950" name="connsiteX2"/>
                <a:gd fmla="*/ 1511300 h 1511300" name="connsiteY2"/>
                <a:gd fmla="*/ 72809 w 1250950" name="connsiteX3"/>
                <a:gd fmla="*/ 1382247 h 1511300" name="connsiteY3"/>
                <a:gd fmla="*/ 0 w 1250950" name="connsiteX4"/>
                <a:gd fmla="*/ 1322174 h 1511300" name="connsiteY4"/>
                <a:gd fmla="*/ 39025 w 1250950" name="connsiteX5"/>
                <a:gd fmla="*/ 1289975 h 1511300" name="connsiteY5"/>
                <a:gd fmla="*/ 260350 w 1250950" name="connsiteX6"/>
                <a:gd fmla="*/ 755650 h 1511300" name="connsiteY6"/>
                <a:gd fmla="*/ 39025 w 1250950" name="connsiteX7"/>
                <a:gd fmla="*/ 221325 h 1511300" name="connsiteY7"/>
                <a:gd fmla="*/ 0 w 1250950" name="connsiteX8"/>
                <a:gd fmla="*/ 189126 h 1511300" name="connsiteY8"/>
                <a:gd fmla="*/ 72809 w 1250950" name="connsiteX9"/>
                <a:gd fmla="*/ 129053 h 1511300" name="connsiteY9"/>
                <a:gd fmla="*/ 495300 w 1250950" name="connsiteX10"/>
                <a:gd fmla="*/ 0 h 15113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511300" w="1250950">
                  <a:moveTo>
                    <a:pt x="495300" y="0"/>
                  </a:moveTo>
                  <a:cubicBezTo>
                    <a:pt x="912634" y="0"/>
                    <a:pt x="1250950" y="338316"/>
                    <a:pt x="1250950" y="755650"/>
                  </a:cubicBezTo>
                  <a:cubicBezTo>
                    <a:pt x="1250950" y="1172984"/>
                    <a:pt x="912634" y="1511300"/>
                    <a:pt x="495300" y="1511300"/>
                  </a:cubicBezTo>
                  <a:cubicBezTo>
                    <a:pt x="338800" y="1511300"/>
                    <a:pt x="193412" y="1463724"/>
                    <a:pt x="72809" y="1382247"/>
                  </a:cubicBezTo>
                  <a:lnTo>
                    <a:pt x="0" y="1322174"/>
                  </a:lnTo>
                  <a:lnTo>
                    <a:pt x="39025" y="1289975"/>
                  </a:lnTo>
                  <a:cubicBezTo>
                    <a:pt x="175771" y="1153230"/>
                    <a:pt x="260350" y="964317"/>
                    <a:pt x="260350" y="755650"/>
                  </a:cubicBezTo>
                  <a:cubicBezTo>
                    <a:pt x="260350" y="546983"/>
                    <a:pt x="175771" y="358071"/>
                    <a:pt x="39025" y="221325"/>
                  </a:cubicBezTo>
                  <a:lnTo>
                    <a:pt x="0" y="189126"/>
                  </a:lnTo>
                  <a:lnTo>
                    <a:pt x="72809" y="129053"/>
                  </a:lnTo>
                  <a:cubicBezTo>
                    <a:pt x="193412" y="47576"/>
                    <a:pt x="338800" y="0"/>
                    <a:pt x="4953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108000" rIns="0" rtlCol="0" tIns="0" vert="vert" wrap="square">
              <a:normAutofit fontScale="22500" lnSpcReduction="20000"/>
            </a:bodyPr>
            <a:lstStyle/>
            <a:p>
              <a:pPr algn="ctr"/>
              <a:r>
                <a:rPr altLang="zh-CN" lang="en-US">
                  <a:solidFill>
                    <a:srgbClr val="FFFFFF"/>
                  </a:solidFill>
                  <a:latin charset="-122" panose="020b0503020204020204" pitchFamily="34" typeface="微软雅黑"/>
                  <a:ea charset="-122" panose="020b0503020204020204" pitchFamily="34" typeface="微软雅黑"/>
                </a:rPr>
                <a:t>LOREM</a:t>
              </a:r>
            </a:p>
          </p:txBody>
        </p:sp>
      </p:grpSp>
      <p:sp>
        <p:nvSpPr>
          <p:cNvPr id="15" name="MH_Text_1"/>
          <p:cNvSpPr txBox="1"/>
          <p:nvPr>
            <p:custDataLst>
              <p:tags r:id="rId11"/>
            </p:custDataLst>
          </p:nvPr>
        </p:nvSpPr>
        <p:spPr>
          <a:xfrm>
            <a:off x="1365443" y="1755218"/>
            <a:ext cx="2115223" cy="870696"/>
          </a:xfrm>
          <a:prstGeom prst="rect">
            <a:avLst/>
          </a:prstGeom>
          <a:noFill/>
        </p:spPr>
        <p:txBody>
          <a:bodyPr bIns="45715" lIns="91431" rIns="91431" rtlCol="0" tIns="45715" wrap="square">
            <a:normAutofit/>
          </a:bodyPr>
          <a:lstStyle/>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p:txBody>
      </p:sp>
      <p:sp>
        <p:nvSpPr>
          <p:cNvPr id="16" name="MH_Text_4"/>
          <p:cNvSpPr txBox="1"/>
          <p:nvPr>
            <p:custDataLst>
              <p:tags r:id="rId12"/>
            </p:custDataLst>
          </p:nvPr>
        </p:nvSpPr>
        <p:spPr>
          <a:xfrm>
            <a:off x="981506" y="3446697"/>
            <a:ext cx="2115223" cy="1039328"/>
          </a:xfrm>
          <a:prstGeom prst="rect">
            <a:avLst/>
          </a:prstGeom>
          <a:noFill/>
        </p:spPr>
        <p:txBody>
          <a:bodyPr bIns="45715" lIns="91431" rIns="91431" rtlCol="0" tIns="45715" wrap="square">
            <a:normAutofit/>
          </a:bodyPr>
          <a:lstStyle/>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p:txBody>
      </p:sp>
      <p:sp>
        <p:nvSpPr>
          <p:cNvPr id="17" name="MH_Text_3"/>
          <p:cNvSpPr txBox="1"/>
          <p:nvPr>
            <p:custDataLst>
              <p:tags r:id="rId13"/>
            </p:custDataLst>
          </p:nvPr>
        </p:nvSpPr>
        <p:spPr>
          <a:xfrm>
            <a:off x="5491706" y="3867894"/>
            <a:ext cx="2115223" cy="907458"/>
          </a:xfrm>
          <a:prstGeom prst="rect">
            <a:avLst/>
          </a:prstGeom>
          <a:noFill/>
        </p:spPr>
        <p:txBody>
          <a:bodyPr bIns="45715" lIns="91431" rIns="91431" rtlCol="0" tIns="45715" wrap="square">
            <a:normAutofit/>
          </a:bodyPr>
          <a:lstStyle/>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p:txBody>
      </p:sp>
      <p:sp>
        <p:nvSpPr>
          <p:cNvPr id="18" name="MH_Text_2"/>
          <p:cNvSpPr txBox="1"/>
          <p:nvPr>
            <p:custDataLst>
              <p:tags r:id="rId14"/>
            </p:custDataLst>
          </p:nvPr>
        </p:nvSpPr>
        <p:spPr>
          <a:xfrm>
            <a:off x="5917778" y="2225027"/>
            <a:ext cx="2115223" cy="1039328"/>
          </a:xfrm>
          <a:prstGeom prst="rect">
            <a:avLst/>
          </a:prstGeom>
          <a:noFill/>
        </p:spPr>
        <p:txBody>
          <a:bodyPr bIns="45715" lIns="91431" rIns="91431" rtlCol="0" tIns="45715" wrap="square">
            <a:normAutofit/>
          </a:bodyPr>
          <a:lstStyle/>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a:p>
            <a:pPr algn="ctr" defTabSz="685428"/>
            <a:r>
              <a:rPr altLang="en-US" lang="zh-CN" sz="800">
                <a:solidFill>
                  <a:schemeClr val="bg1">
                    <a:lumMod val="50000"/>
                  </a:schemeClr>
                </a:solidFill>
                <a:latin charset="-122" panose="020b0503020204020204" pitchFamily="34" typeface="微软雅黑"/>
                <a:ea charset="-122" panose="020b0503020204020204" pitchFamily="34" typeface="微软雅黑"/>
              </a:rPr>
              <a:t>点击增加文字内容</a:t>
            </a:r>
          </a:p>
        </p:txBody>
      </p:sp>
    </p:spTree>
    <p:custDataLst>
      <p:tags r:id="rId15"/>
    </p:custDataLst>
    <p:extLst>
      <p:ext uri="{BB962C8B-B14F-4D97-AF65-F5344CB8AC3E}">
        <p14:creationId val="3305287738"/>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5"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2000" id="7"/>
                                        <p:tgtEl>
                                          <p:spTgt spid="2"/>
                                        </p:tgtEl>
                                      </p:cBhvr>
                                    </p:animEffect>
                                    <p:anim calcmode="lin" valueType="num">
                                      <p:cBhvr>
                                        <p:cTn dur="2000" fill="hold" id="8"/>
                                        <p:tgtEl>
                                          <p:spTgt spid="2"/>
                                        </p:tgtEl>
                                        <p:attrNameLst>
                                          <p:attrName>style.rotation</p:attrName>
                                        </p:attrNameLst>
                                      </p:cBhvr>
                                      <p:tavLst>
                                        <p:tav tm="0">
                                          <p:val>
                                            <p:fltVal val="720"/>
                                          </p:val>
                                        </p:tav>
                                        <p:tav tm="100000">
                                          <p:val>
                                            <p:fltVal val="0"/>
                                          </p:val>
                                        </p:tav>
                                      </p:tavLst>
                                    </p:anim>
                                    <p:anim calcmode="lin" valueType="num">
                                      <p:cBhvr>
                                        <p:cTn dur="2000" fill="hold" id="9"/>
                                        <p:tgtEl>
                                          <p:spTgt spid="2"/>
                                        </p:tgtEl>
                                        <p:attrNameLst>
                                          <p:attrName>ppt_h</p:attrName>
                                        </p:attrNameLst>
                                      </p:cBhvr>
                                      <p:tavLst>
                                        <p:tav tm="0">
                                          <p:val>
                                            <p:fltVal val="0"/>
                                          </p:val>
                                        </p:tav>
                                        <p:tav tm="100000">
                                          <p:val>
                                            <p:strVal val="#ppt_h"/>
                                          </p:val>
                                        </p:tav>
                                      </p:tavLst>
                                    </p:anim>
                                    <p:anim calcmode="lin" valueType="num">
                                      <p:cBhvr>
                                        <p:cTn dur="2000" fill="hold" id="10"/>
                                        <p:tgtEl>
                                          <p:spTgt spid="2"/>
                                        </p:tgtEl>
                                        <p:attrNameLst>
                                          <p:attrName>ppt_w</p:attrName>
                                        </p:attrNameLst>
                                      </p:cBhvr>
                                      <p:tavLst>
                                        <p:tav tm="0">
                                          <p:val>
                                            <p:fltVal val="0"/>
                                          </p:val>
                                        </p:tav>
                                        <p:tav tm="100000">
                                          <p:val>
                                            <p:strVal val="#ppt_w"/>
                                          </p:val>
                                        </p:tav>
                                      </p:tavLst>
                                    </p:anim>
                                  </p:childTnLst>
                                </p:cTn>
                              </p:par>
                            </p:childTnLst>
                          </p:cTn>
                        </p:par>
                        <p:par>
                          <p:cTn fill="hold" id="11" nodeType="afterGroup">
                            <p:stCondLst>
                              <p:cond delay="2000"/>
                            </p:stCondLst>
                            <p:childTnLst>
                              <p:par>
                                <p:cTn fill="hold" id="12" nodeType="afterEffect" presetClass="entr" presetID="22" presetSubtype="2">
                                  <p:stCondLst>
                                    <p:cond delay="0"/>
                                  </p:stCondLst>
                                  <p:childTnLst>
                                    <p:set>
                                      <p:cBhvr>
                                        <p:cTn dur="1" fill="hold" id="13">
                                          <p:stCondLst>
                                            <p:cond delay="0"/>
                                          </p:stCondLst>
                                        </p:cTn>
                                        <p:tgtEl>
                                          <p:spTgt spid="31"/>
                                        </p:tgtEl>
                                        <p:attrNameLst>
                                          <p:attrName>style.visibility</p:attrName>
                                        </p:attrNameLst>
                                      </p:cBhvr>
                                      <p:to>
                                        <p:strVal val="visible"/>
                                      </p:to>
                                    </p:set>
                                    <p:animEffect filter="wipe(right)" transition="in">
                                      <p:cBhvr>
                                        <p:cTn dur="500" id="14"/>
                                        <p:tgtEl>
                                          <p:spTgt spid="31"/>
                                        </p:tgtEl>
                                      </p:cBhvr>
                                    </p:animEffect>
                                  </p:childTnLst>
                                </p:cTn>
                              </p:par>
                            </p:childTnLst>
                          </p:cTn>
                        </p:par>
                        <p:par>
                          <p:cTn fill="hold" id="15" nodeType="afterGroup">
                            <p:stCondLst>
                              <p:cond delay="2500"/>
                            </p:stCondLst>
                            <p:childTnLst>
                              <p:par>
                                <p:cTn fill="hold" grpId="0" id="16" nodeType="afterEffect" presetClass="entr" presetID="14" presetSubtype="10">
                                  <p:stCondLst>
                                    <p:cond delay="0"/>
                                  </p:stCondLst>
                                  <p:childTnLst>
                                    <p:set>
                                      <p:cBhvr>
                                        <p:cTn dur="1" fill="hold" id="17">
                                          <p:stCondLst>
                                            <p:cond delay="0"/>
                                          </p:stCondLst>
                                        </p:cTn>
                                        <p:tgtEl>
                                          <p:spTgt spid="15"/>
                                        </p:tgtEl>
                                        <p:attrNameLst>
                                          <p:attrName>style.visibility</p:attrName>
                                        </p:attrNameLst>
                                      </p:cBhvr>
                                      <p:to>
                                        <p:strVal val="visible"/>
                                      </p:to>
                                    </p:set>
                                    <p:animEffect filter="randombar(horizontal)" transition="in">
                                      <p:cBhvr>
                                        <p:cTn dur="500" id="18"/>
                                        <p:tgtEl>
                                          <p:spTgt spid="15"/>
                                        </p:tgtEl>
                                      </p:cBhvr>
                                    </p:animEffect>
                                  </p:childTnLst>
                                </p:cTn>
                              </p:par>
                            </p:childTnLst>
                          </p:cTn>
                        </p:par>
                        <p:par>
                          <p:cTn fill="hold" id="19" nodeType="afterGroup">
                            <p:stCondLst>
                              <p:cond delay="3000"/>
                            </p:stCondLst>
                            <p:childTnLst>
                              <p:par>
                                <p:cTn fill="hold" id="20" nodeType="afterEffect" presetClass="entr" presetID="22" presetSubtype="2">
                                  <p:stCondLst>
                                    <p:cond delay="0"/>
                                  </p:stCondLst>
                                  <p:childTnLst>
                                    <p:set>
                                      <p:cBhvr>
                                        <p:cTn dur="1" fill="hold" id="21">
                                          <p:stCondLst>
                                            <p:cond delay="0"/>
                                          </p:stCondLst>
                                        </p:cTn>
                                        <p:tgtEl>
                                          <p:spTgt spid="59"/>
                                        </p:tgtEl>
                                        <p:attrNameLst>
                                          <p:attrName>style.visibility</p:attrName>
                                        </p:attrNameLst>
                                      </p:cBhvr>
                                      <p:to>
                                        <p:strVal val="visible"/>
                                      </p:to>
                                    </p:set>
                                    <p:animEffect filter="wipe(right)" transition="in">
                                      <p:cBhvr>
                                        <p:cTn dur="500" id="22"/>
                                        <p:tgtEl>
                                          <p:spTgt spid="59"/>
                                        </p:tgtEl>
                                      </p:cBhvr>
                                    </p:animEffect>
                                  </p:childTnLst>
                                </p:cTn>
                              </p:par>
                            </p:childTnLst>
                          </p:cTn>
                        </p:par>
                        <p:par>
                          <p:cTn fill="hold" id="23" nodeType="afterGroup">
                            <p:stCondLst>
                              <p:cond delay="3500"/>
                            </p:stCondLst>
                            <p:childTnLst>
                              <p:par>
                                <p:cTn fill="hold" grpId="0" id="24" nodeType="afterEffect" presetClass="entr" presetID="14" presetSubtype="10">
                                  <p:stCondLst>
                                    <p:cond delay="0"/>
                                  </p:stCondLst>
                                  <p:childTnLst>
                                    <p:set>
                                      <p:cBhvr>
                                        <p:cTn dur="1" fill="hold" id="25">
                                          <p:stCondLst>
                                            <p:cond delay="0"/>
                                          </p:stCondLst>
                                        </p:cTn>
                                        <p:tgtEl>
                                          <p:spTgt spid="16"/>
                                        </p:tgtEl>
                                        <p:attrNameLst>
                                          <p:attrName>style.visibility</p:attrName>
                                        </p:attrNameLst>
                                      </p:cBhvr>
                                      <p:to>
                                        <p:strVal val="visible"/>
                                      </p:to>
                                    </p:set>
                                    <p:animEffect filter="randombar(horizontal)" transition="in">
                                      <p:cBhvr>
                                        <p:cTn dur="500" id="26"/>
                                        <p:tgtEl>
                                          <p:spTgt spid="16"/>
                                        </p:tgtEl>
                                      </p:cBhvr>
                                    </p:animEffect>
                                  </p:childTnLst>
                                </p:cTn>
                              </p:par>
                            </p:childTnLst>
                          </p:cTn>
                        </p:par>
                        <p:par>
                          <p:cTn fill="hold" id="27" nodeType="afterGroup">
                            <p:stCondLst>
                              <p:cond delay="4000"/>
                            </p:stCondLst>
                            <p:childTnLst>
                              <p:par>
                                <p:cTn fill="hold" id="28" nodeType="afterEffect" presetClass="entr" presetID="22" presetSubtype="8">
                                  <p:stCondLst>
                                    <p:cond delay="0"/>
                                  </p:stCondLst>
                                  <p:childTnLst>
                                    <p:set>
                                      <p:cBhvr>
                                        <p:cTn dur="1" fill="hold" id="29">
                                          <p:stCondLst>
                                            <p:cond delay="0"/>
                                          </p:stCondLst>
                                        </p:cTn>
                                        <p:tgtEl>
                                          <p:spTgt spid="55"/>
                                        </p:tgtEl>
                                        <p:attrNameLst>
                                          <p:attrName>style.visibility</p:attrName>
                                        </p:attrNameLst>
                                      </p:cBhvr>
                                      <p:to>
                                        <p:strVal val="visible"/>
                                      </p:to>
                                    </p:set>
                                    <p:animEffect filter="wipe(left)" transition="in">
                                      <p:cBhvr>
                                        <p:cTn dur="500" id="30"/>
                                        <p:tgtEl>
                                          <p:spTgt spid="55"/>
                                        </p:tgtEl>
                                      </p:cBhvr>
                                    </p:animEffect>
                                  </p:childTnLst>
                                </p:cTn>
                              </p:par>
                            </p:childTnLst>
                          </p:cTn>
                        </p:par>
                        <p:par>
                          <p:cTn fill="hold" id="31" nodeType="afterGroup">
                            <p:stCondLst>
                              <p:cond delay="4500"/>
                            </p:stCondLst>
                            <p:childTnLst>
                              <p:par>
                                <p:cTn fill="hold" grpId="0" id="32" nodeType="afterEffect" presetClass="entr" presetID="14" presetSubtype="10">
                                  <p:stCondLst>
                                    <p:cond delay="0"/>
                                  </p:stCondLst>
                                  <p:childTnLst>
                                    <p:set>
                                      <p:cBhvr>
                                        <p:cTn dur="1" fill="hold" id="33">
                                          <p:stCondLst>
                                            <p:cond delay="0"/>
                                          </p:stCondLst>
                                        </p:cTn>
                                        <p:tgtEl>
                                          <p:spTgt spid="18"/>
                                        </p:tgtEl>
                                        <p:attrNameLst>
                                          <p:attrName>style.visibility</p:attrName>
                                        </p:attrNameLst>
                                      </p:cBhvr>
                                      <p:to>
                                        <p:strVal val="visible"/>
                                      </p:to>
                                    </p:set>
                                    <p:animEffect filter="randombar(horizontal)" transition="in">
                                      <p:cBhvr>
                                        <p:cTn dur="500" id="34"/>
                                        <p:tgtEl>
                                          <p:spTgt spid="18"/>
                                        </p:tgtEl>
                                      </p:cBhvr>
                                    </p:animEffect>
                                  </p:childTnLst>
                                </p:cTn>
                              </p:par>
                            </p:childTnLst>
                          </p:cTn>
                        </p:par>
                        <p:par>
                          <p:cTn fill="hold" id="35" nodeType="afterGroup">
                            <p:stCondLst>
                              <p:cond delay="5000"/>
                            </p:stCondLst>
                            <p:childTnLst>
                              <p:par>
                                <p:cTn fill="hold" id="36" nodeType="afterEffect" presetClass="entr" presetID="22" presetSubtype="8">
                                  <p:stCondLst>
                                    <p:cond delay="0"/>
                                  </p:stCondLst>
                                  <p:childTnLst>
                                    <p:set>
                                      <p:cBhvr>
                                        <p:cTn dur="1" fill="hold" id="37">
                                          <p:stCondLst>
                                            <p:cond delay="0"/>
                                          </p:stCondLst>
                                        </p:cTn>
                                        <p:tgtEl>
                                          <p:spTgt spid="67"/>
                                        </p:tgtEl>
                                        <p:attrNameLst>
                                          <p:attrName>style.visibility</p:attrName>
                                        </p:attrNameLst>
                                      </p:cBhvr>
                                      <p:to>
                                        <p:strVal val="visible"/>
                                      </p:to>
                                    </p:set>
                                    <p:animEffect filter="wipe(left)" transition="in">
                                      <p:cBhvr>
                                        <p:cTn dur="500" id="38"/>
                                        <p:tgtEl>
                                          <p:spTgt spid="67"/>
                                        </p:tgtEl>
                                      </p:cBhvr>
                                    </p:animEffect>
                                  </p:childTnLst>
                                </p:cTn>
                              </p:par>
                            </p:childTnLst>
                          </p:cTn>
                        </p:par>
                        <p:par>
                          <p:cTn fill="hold" id="39" nodeType="afterGroup">
                            <p:stCondLst>
                              <p:cond delay="5500"/>
                            </p:stCondLst>
                            <p:childTnLst>
                              <p:par>
                                <p:cTn fill="hold" grpId="0" id="40" nodeType="afterEffect" presetClass="entr" presetID="14" presetSubtype="10">
                                  <p:stCondLst>
                                    <p:cond delay="0"/>
                                  </p:stCondLst>
                                  <p:childTnLst>
                                    <p:set>
                                      <p:cBhvr>
                                        <p:cTn dur="1" fill="hold" id="41">
                                          <p:stCondLst>
                                            <p:cond delay="0"/>
                                          </p:stCondLst>
                                        </p:cTn>
                                        <p:tgtEl>
                                          <p:spTgt spid="17"/>
                                        </p:tgtEl>
                                        <p:attrNameLst>
                                          <p:attrName>style.visibility</p:attrName>
                                        </p:attrNameLst>
                                      </p:cBhvr>
                                      <p:to>
                                        <p:strVal val="visible"/>
                                      </p:to>
                                    </p:set>
                                    <p:animEffect filter="randombar(horizontal)" transition="in">
                                      <p:cBhvr>
                                        <p:cTn dur="500" id="42"/>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16"/>
      <p:bldP grpId="0" spid="17"/>
      <p:bldP grpId="0" spid="1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1" name="箭头3"/>
          <p:cNvSpPr/>
          <p:nvPr/>
        </p:nvSpPr>
        <p:spPr bwMode="gray">
          <a:xfrm flipV="1">
            <a:off x="1890274" y="2625744"/>
            <a:ext cx="1206385" cy="1406993"/>
          </a:xfrm>
          <a:custGeom>
            <a:gdLst>
              <a:gd fmla="*/ 118 w 933" name="T0"/>
              <a:gd fmla="*/ 1044 h 1182" name="T1"/>
              <a:gd fmla="*/ 128 w 933" name="T2"/>
              <a:gd fmla="*/ 340 h 1182" name="T3"/>
              <a:gd fmla="*/ 264 w 933" name="T4"/>
              <a:gd fmla="*/ 210 h 1182" name="T5"/>
              <a:gd fmla="*/ 720 w 933" name="T6"/>
              <a:gd fmla="*/ 202 h 1182" name="T7"/>
              <a:gd fmla="*/ 720 w 933" name="T8"/>
              <a:gd fmla="*/ 320 h 1182" name="T9"/>
              <a:gd fmla="*/ 933 w 933" name="T10"/>
              <a:gd fmla="*/ 153 h 1182" name="T11"/>
              <a:gd fmla="*/ 712 w 933" name="T12"/>
              <a:gd fmla="*/ 0 h 1182" name="T13"/>
              <a:gd fmla="*/ 714 w 933" name="T14"/>
              <a:gd fmla="*/ 92 h 1182" name="T15"/>
              <a:gd fmla="*/ 234 w 933" name="T16"/>
              <a:gd fmla="*/ 94 h 1182" name="T17"/>
              <a:gd fmla="*/ 0 w 933" name="T18"/>
              <a:gd fmla="*/ 298 h 1182" name="T19"/>
              <a:gd fmla="*/ 0 w 933" name="T20"/>
              <a:gd fmla="*/ 1058 h 1182" name="T21"/>
              <a:gd fmla="*/ 118 w 933" name="T22"/>
              <a:gd fmla="*/ 1044 h 118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82" w="933">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anchor="ctr" bIns="34271" lIns="68541" rIns="68541" tIns="34271"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685411">
              <a:defRPr/>
            </a:pPr>
            <a:endParaRPr altLang="en-US" lang="zh-CN" sz="1300">
              <a:solidFill>
                <a:sysClr lastClr="000000" val="windowText"/>
              </a:solidFill>
              <a:latin typeface="Calibri"/>
              <a:ea charset="-122" panose="020b0503020204020204" pitchFamily="34" typeface="微软雅黑"/>
            </a:endParaRPr>
          </a:p>
        </p:txBody>
      </p:sp>
      <p:sp>
        <p:nvSpPr>
          <p:cNvPr id="212" name="箭头2"/>
          <p:cNvSpPr/>
          <p:nvPr/>
        </p:nvSpPr>
        <p:spPr bwMode="gray">
          <a:xfrm rot="16200000">
            <a:off x="2208292" y="2107571"/>
            <a:ext cx="358295" cy="1433957"/>
          </a:xfrm>
          <a:custGeom>
            <a:gdLst>
              <a:gd fmla="*/ 37 w 142" name="T0"/>
              <a:gd fmla="*/ 1 h 604" name="T1"/>
              <a:gd fmla="*/ 45 w 142" name="T2"/>
              <a:gd fmla="*/ 472 h 604" name="T3"/>
              <a:gd fmla="*/ 0 w 142" name="T4"/>
              <a:gd fmla="*/ 474 h 604" name="T5"/>
              <a:gd fmla="*/ 72 w 142" name="T6"/>
              <a:gd fmla="*/ 604 h 604" name="T7"/>
              <a:gd fmla="*/ 142 w 142" name="T8"/>
              <a:gd fmla="*/ 474 h 604" name="T9"/>
              <a:gd fmla="*/ 100 w 142" name="T10"/>
              <a:gd fmla="*/ 474 h 604" name="T11"/>
              <a:gd fmla="*/ 99 w 142" name="T12"/>
              <a:gd fmla="*/ 0 h 604" name="T13"/>
              <a:gd fmla="*/ 37 w 142" name="T14"/>
              <a:gd fmla="*/ 1 h 60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04" w="142">
                <a:moveTo>
                  <a:pt x="37" y="1"/>
                </a:moveTo>
                <a:lnTo>
                  <a:pt x="45" y="472"/>
                </a:lnTo>
                <a:lnTo>
                  <a:pt x="0" y="474"/>
                </a:lnTo>
                <a:lnTo>
                  <a:pt x="72" y="604"/>
                </a:lnTo>
                <a:lnTo>
                  <a:pt x="142" y="474"/>
                </a:lnTo>
                <a:lnTo>
                  <a:pt x="100" y="474"/>
                </a:lnTo>
                <a:lnTo>
                  <a:pt x="99" y="0"/>
                </a:lnTo>
                <a:lnTo>
                  <a:pt x="37" y="1"/>
                </a:lnTo>
                <a:close/>
              </a:path>
            </a:pathLst>
          </a:custGeom>
          <a:solidFill>
            <a:schemeClr val="bg1">
              <a:lumMod val="75000"/>
            </a:schemeClr>
          </a:solidFill>
          <a:ln>
            <a:noFill/>
          </a:ln>
          <a:effectLst/>
        </p:spPr>
        <p:txBody>
          <a:bodyPr anchor="ctr" bIns="34271" lIns="68541" rIns="68541" tIns="34271"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685411">
              <a:defRPr/>
            </a:pPr>
            <a:endParaRPr altLang="en-US" lang="zh-CN" sz="1300">
              <a:solidFill>
                <a:sysClr lastClr="000000" val="windowText"/>
              </a:solidFill>
              <a:latin typeface="Calibri"/>
              <a:ea charset="-122" panose="020b0503020204020204" pitchFamily="34" typeface="微软雅黑"/>
            </a:endParaRPr>
          </a:p>
        </p:txBody>
      </p:sp>
      <p:sp>
        <p:nvSpPr>
          <p:cNvPr id="213" name="箭头1"/>
          <p:cNvSpPr/>
          <p:nvPr/>
        </p:nvSpPr>
        <p:spPr bwMode="gray">
          <a:xfrm>
            <a:off x="1882517" y="1542712"/>
            <a:ext cx="1206385" cy="1406993"/>
          </a:xfrm>
          <a:custGeom>
            <a:gdLst>
              <a:gd fmla="*/ 118 w 933" name="T0"/>
              <a:gd fmla="*/ 1044 h 1182" name="T1"/>
              <a:gd fmla="*/ 128 w 933" name="T2"/>
              <a:gd fmla="*/ 340 h 1182" name="T3"/>
              <a:gd fmla="*/ 264 w 933" name="T4"/>
              <a:gd fmla="*/ 210 h 1182" name="T5"/>
              <a:gd fmla="*/ 720 w 933" name="T6"/>
              <a:gd fmla="*/ 202 h 1182" name="T7"/>
              <a:gd fmla="*/ 720 w 933" name="T8"/>
              <a:gd fmla="*/ 320 h 1182" name="T9"/>
              <a:gd fmla="*/ 933 w 933" name="T10"/>
              <a:gd fmla="*/ 153 h 1182" name="T11"/>
              <a:gd fmla="*/ 712 w 933" name="T12"/>
              <a:gd fmla="*/ 0 h 1182" name="T13"/>
              <a:gd fmla="*/ 714 w 933" name="T14"/>
              <a:gd fmla="*/ 92 h 1182" name="T15"/>
              <a:gd fmla="*/ 234 w 933" name="T16"/>
              <a:gd fmla="*/ 94 h 1182" name="T17"/>
              <a:gd fmla="*/ 0 w 933" name="T18"/>
              <a:gd fmla="*/ 298 h 1182" name="T19"/>
              <a:gd fmla="*/ 0 w 933" name="T20"/>
              <a:gd fmla="*/ 1058 h 1182" name="T21"/>
              <a:gd fmla="*/ 118 w 933" name="T22"/>
              <a:gd fmla="*/ 1044 h 118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182" w="933">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chemeClr val="bg1">
              <a:lumMod val="75000"/>
            </a:schemeClr>
          </a:solidFill>
          <a:ln>
            <a:noFill/>
          </a:ln>
          <a:effectLst/>
        </p:spPr>
        <p:txBody>
          <a:bodyPr anchor="ctr" bIns="34271" lIns="68541" rIns="68541" tIns="34271" wrap="none">
            <a:no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685411">
              <a:defRPr/>
            </a:pPr>
            <a:endParaRPr altLang="en-US" lang="zh-CN" sz="1300">
              <a:solidFill>
                <a:sysClr lastClr="000000" val="windowText"/>
              </a:solidFill>
              <a:latin typeface="Calibri"/>
              <a:ea charset="-122" panose="020b0503020204020204" pitchFamily="34" typeface="微软雅黑"/>
            </a:endParaRPr>
          </a:p>
        </p:txBody>
      </p:sp>
      <p:sp>
        <p:nvSpPr>
          <p:cNvPr id="214" name="文本1"/>
          <p:cNvSpPr>
            <a:spLocks noChangeArrowheads="1"/>
          </p:cNvSpPr>
          <p:nvPr/>
        </p:nvSpPr>
        <p:spPr bwMode="gray">
          <a:xfrm>
            <a:off x="5165637" y="1275906"/>
            <a:ext cx="2534581" cy="866499"/>
          </a:xfrm>
          <a:prstGeom prst="roundRect">
            <a:avLst>
              <a:gd fmla="val 11505" name="adj"/>
            </a:avLst>
          </a:prstGeom>
          <a:solidFill>
            <a:schemeClr val="bg1">
              <a:lumMod val="85000"/>
            </a:schemeClr>
          </a:solidFill>
          <a:ln algn="ctr" cap="flat" cmpd="sng" w="25400">
            <a:noFill/>
            <a:prstDash val="solid"/>
          </a:ln>
          <a:effectLst/>
        </p:spPr>
        <p:txBody>
          <a:bodyPr anchor="ctr" bIns="34271" lIns="68541" rIns="68541" tIns="3427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lvl="0">
              <a:lnSpc>
                <a:spcPct val="120000"/>
              </a:lnSpc>
              <a:spcBef>
                <a:spcPct val="0"/>
              </a:spcBef>
              <a:spcAft>
                <a:spcPct val="0"/>
              </a:spcAft>
              <a:defRPr/>
            </a:pPr>
            <a:r>
              <a:rPr altLang="en-US" lang="zh-CN" sz="800">
                <a:solidFill>
                  <a:schemeClr val="bg1">
                    <a:lumMod val="50000"/>
                  </a:schemeClr>
                </a:solidFill>
                <a:latin charset="-122" panose="020b0503020204020204" pitchFamily="34" typeface="微软雅黑"/>
                <a:ea charset="-122" panose="020b0503020204020204" pitchFamily="34" typeface="微软雅黑"/>
              </a:rPr>
              <a:t>    点击添加文字，点击添加文字</a:t>
            </a:r>
          </a:p>
        </p:txBody>
      </p:sp>
      <p:sp>
        <p:nvSpPr>
          <p:cNvPr id="215" name="标题1"/>
          <p:cNvSpPr>
            <a:spLocks noChangeArrowheads="1"/>
          </p:cNvSpPr>
          <p:nvPr/>
        </p:nvSpPr>
        <p:spPr bwMode="gray">
          <a:xfrm>
            <a:off x="3172247" y="1275906"/>
            <a:ext cx="1993390" cy="866499"/>
          </a:xfrm>
          <a:prstGeom prst="roundRect">
            <a:avLst>
              <a:gd fmla="val 11921" name="adj"/>
            </a:avLst>
          </a:prstGeom>
          <a:solidFill>
            <a:schemeClr val="accent2"/>
          </a:solidFill>
          <a:ln algn="ctr" cap="flat" cmpd="sng" w="25400">
            <a:noFill/>
            <a:prstDash val="solid"/>
          </a:ln>
          <a:effectLst/>
          <a:scene3d>
            <a:camera prst="orthographicFront">
              <a:rot lat="0" lon="0" rev="0"/>
            </a:camera>
            <a:lightRig dir="t" rig="contrasting">
              <a:rot lat="0" lon="0" rev="7800000"/>
            </a:lightRig>
          </a:scene3d>
        </p:spPr>
        <p:txBody>
          <a:bodyPr anchor="ctr" bIns="34271" lIns="68541" rIns="68541" tIns="3427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lvl="0">
              <a:lnSpc>
                <a:spcPct val="120000"/>
              </a:lnSpc>
              <a:spcBef>
                <a:spcPct val="0"/>
              </a:spcBef>
              <a:spcAft>
                <a:spcPct val="0"/>
              </a:spcAft>
              <a:defRPr/>
            </a:pPr>
            <a:r>
              <a:rPr altLang="en-US" b="1" lang="zh-CN" sz="1200">
                <a:solidFill>
                  <a:sysClr lastClr="FFFFFF" val="window">
                    <a:lumMod val="95000"/>
                  </a:sysClr>
                </a:solidFill>
                <a:latin charset="-122" panose="020b0503020204020204" pitchFamily="34" typeface="微软雅黑"/>
                <a:ea charset="-122" panose="020b0503020204020204" pitchFamily="34" typeface="微软雅黑"/>
              </a:rPr>
              <a:t>        点击添加文本</a:t>
            </a:r>
          </a:p>
        </p:txBody>
      </p:sp>
      <p:sp>
        <p:nvSpPr>
          <p:cNvPr id="216" name="文本2"/>
          <p:cNvSpPr>
            <a:spLocks noChangeArrowheads="1"/>
          </p:cNvSpPr>
          <p:nvPr/>
        </p:nvSpPr>
        <p:spPr bwMode="gray">
          <a:xfrm>
            <a:off x="5165637" y="2353172"/>
            <a:ext cx="2534581" cy="866499"/>
          </a:xfrm>
          <a:prstGeom prst="roundRect">
            <a:avLst>
              <a:gd fmla="val 11505" name="adj"/>
            </a:avLst>
          </a:prstGeom>
          <a:solidFill>
            <a:schemeClr val="bg1">
              <a:lumMod val="85000"/>
            </a:schemeClr>
          </a:solidFill>
          <a:ln algn="ctr" cap="flat" cmpd="sng" w="25400">
            <a:noFill/>
            <a:prstDash val="solid"/>
          </a:ln>
          <a:effectLst/>
        </p:spPr>
        <p:txBody>
          <a:bodyPr anchor="ctr" bIns="34271" lIns="68541" rIns="68541" tIns="3427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a:lnSpc>
                <a:spcPct val="120000"/>
              </a:lnSpc>
              <a:spcBef>
                <a:spcPct val="0"/>
              </a:spcBef>
              <a:spcAft>
                <a:spcPct val="0"/>
              </a:spcAft>
              <a:defRPr/>
            </a:pPr>
            <a:endParaRPr altLang="zh-CN" lang="en-US" sz="1200">
              <a:solidFill>
                <a:srgbClr val="4D4D4D"/>
              </a:solidFill>
              <a:latin charset="-122" panose="020b0503020204020204" pitchFamily="34" typeface="微软雅黑"/>
              <a:ea charset="-122" panose="020b0503020204020204" pitchFamily="34" typeface="微软雅黑"/>
            </a:endParaRPr>
          </a:p>
          <a:p>
            <a:pPr fontAlgn="base">
              <a:lnSpc>
                <a:spcPct val="120000"/>
              </a:lnSpc>
              <a:spcBef>
                <a:spcPct val="0"/>
              </a:spcBef>
              <a:spcAft>
                <a:spcPct val="0"/>
              </a:spcAft>
              <a:defRPr/>
            </a:pPr>
            <a:r>
              <a:rPr altLang="zh-CN" lang="en-US" sz="1200">
                <a:solidFill>
                  <a:srgbClr val="4D4D4D"/>
                </a:solidFill>
                <a:latin charset="-122" panose="020b0503020204020204" pitchFamily="34" typeface="微软雅黑"/>
                <a:ea charset="-122" panose="020b0503020204020204" pitchFamily="34" typeface="微软雅黑"/>
              </a:rPr>
              <a:t>    点击添加文字，点击添加文字</a:t>
            </a:r>
          </a:p>
        </p:txBody>
      </p:sp>
      <p:sp>
        <p:nvSpPr>
          <p:cNvPr id="217" name="标题2"/>
          <p:cNvSpPr>
            <a:spLocks noChangeArrowheads="1"/>
          </p:cNvSpPr>
          <p:nvPr/>
        </p:nvSpPr>
        <p:spPr bwMode="gray">
          <a:xfrm>
            <a:off x="3181768" y="2353172"/>
            <a:ext cx="1983869" cy="866499"/>
          </a:xfrm>
          <a:prstGeom prst="roundRect">
            <a:avLst>
              <a:gd fmla="val 11921" name="adj"/>
            </a:avLst>
          </a:prstGeom>
          <a:solidFill>
            <a:schemeClr val="accent3"/>
          </a:solidFill>
          <a:ln algn="ctr" cap="flat" cmpd="sng" w="25400">
            <a:noFill/>
            <a:prstDash val="solid"/>
          </a:ln>
          <a:effectLst/>
          <a:scene3d>
            <a:camera prst="orthographicFront">
              <a:rot lat="0" lon="0" rev="0"/>
            </a:camera>
            <a:lightRig dir="t" rig="contrasting">
              <a:rot lat="0" lon="0" rev="7800000"/>
            </a:lightRig>
          </a:scene3d>
        </p:spPr>
        <p:txBody>
          <a:bodyPr anchor="ctr" bIns="34271" lIns="68541" rIns="68541" tIns="3427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lvl="0">
              <a:lnSpc>
                <a:spcPct val="120000"/>
              </a:lnSpc>
              <a:spcBef>
                <a:spcPct val="0"/>
              </a:spcBef>
              <a:spcAft>
                <a:spcPct val="0"/>
              </a:spcAft>
              <a:defRPr/>
            </a:pPr>
            <a:r>
              <a:rPr altLang="en-US" b="1" lang="zh-CN" sz="1200">
                <a:solidFill>
                  <a:sysClr lastClr="FFFFFF" val="window">
                    <a:lumMod val="95000"/>
                  </a:sysClr>
                </a:solidFill>
                <a:latin charset="-122" panose="020b0503020204020204" pitchFamily="34" typeface="微软雅黑"/>
                <a:ea charset="-122" panose="020b0503020204020204" pitchFamily="34" typeface="微软雅黑"/>
              </a:rPr>
              <a:t>点击添加文本</a:t>
            </a:r>
          </a:p>
        </p:txBody>
      </p:sp>
      <p:sp>
        <p:nvSpPr>
          <p:cNvPr id="218" name="文本3"/>
          <p:cNvSpPr>
            <a:spLocks noChangeArrowheads="1"/>
          </p:cNvSpPr>
          <p:nvPr/>
        </p:nvSpPr>
        <p:spPr bwMode="ltGray">
          <a:xfrm>
            <a:off x="5165638" y="3440965"/>
            <a:ext cx="2536960" cy="858577"/>
          </a:xfrm>
          <a:prstGeom prst="roundRect">
            <a:avLst>
              <a:gd fmla="val 11505" name="adj"/>
            </a:avLst>
          </a:prstGeom>
          <a:solidFill>
            <a:schemeClr val="bg1">
              <a:lumMod val="85000"/>
            </a:schemeClr>
          </a:solidFill>
          <a:ln algn="ctr" cap="flat" cmpd="sng" w="25400">
            <a:noFill/>
            <a:prstDash val="solid"/>
          </a:ln>
          <a:effectLst/>
        </p:spPr>
        <p:txBody>
          <a:bodyPr anchor="ctr" bIns="34271" lIns="68541" rIns="68541" tIns="3427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fontAlgn="base" lvl="0">
              <a:lnSpc>
                <a:spcPct val="120000"/>
              </a:lnSpc>
              <a:spcBef>
                <a:spcPct val="0"/>
              </a:spcBef>
              <a:spcAft>
                <a:spcPct val="0"/>
              </a:spcAft>
              <a:defRPr/>
            </a:pPr>
            <a:r>
              <a:rPr altLang="en-US" lang="zh-CN" sz="800">
                <a:solidFill>
                  <a:schemeClr val="bg1">
                    <a:lumMod val="50000"/>
                  </a:schemeClr>
                </a:solidFill>
                <a:latin charset="-122" panose="020b0503020204020204" pitchFamily="34" typeface="微软雅黑"/>
                <a:ea charset="-122" panose="020b0503020204020204" pitchFamily="34" typeface="微软雅黑"/>
              </a:rPr>
              <a:t>    点击添加文字，点击添加文字</a:t>
            </a:r>
          </a:p>
        </p:txBody>
      </p:sp>
      <p:sp>
        <p:nvSpPr>
          <p:cNvPr id="219" name="标题3"/>
          <p:cNvSpPr>
            <a:spLocks noChangeArrowheads="1"/>
          </p:cNvSpPr>
          <p:nvPr/>
        </p:nvSpPr>
        <p:spPr bwMode="gray">
          <a:xfrm>
            <a:off x="3167488" y="3433823"/>
            <a:ext cx="1998150" cy="865719"/>
          </a:xfrm>
          <a:prstGeom prst="roundRect">
            <a:avLst>
              <a:gd fmla="val 11921" name="adj"/>
            </a:avLst>
          </a:prstGeom>
          <a:solidFill>
            <a:schemeClr val="accent4"/>
          </a:solidFill>
          <a:ln algn="ctr" cap="flat" cmpd="sng" w="25400">
            <a:noFill/>
            <a:prstDash val="solid"/>
          </a:ln>
          <a:effectLst/>
          <a:scene3d>
            <a:camera prst="orthographicFront">
              <a:rot lat="0" lon="0" rev="0"/>
            </a:camera>
            <a:lightRig dir="t" rig="contrasting">
              <a:rot lat="0" lon="0" rev="7800000"/>
            </a:lightRig>
          </a:scene3d>
        </p:spPr>
        <p:txBody>
          <a:bodyPr anchor="ctr" bIns="34271" lIns="68541" rIns="68541" tIns="34271"/>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fontAlgn="base" lvl="0">
              <a:lnSpc>
                <a:spcPct val="120000"/>
              </a:lnSpc>
              <a:spcBef>
                <a:spcPct val="0"/>
              </a:spcBef>
              <a:spcAft>
                <a:spcPct val="0"/>
              </a:spcAft>
              <a:defRPr/>
            </a:pPr>
            <a:r>
              <a:rPr altLang="en-US" b="1" lang="zh-CN" sz="1200">
                <a:solidFill>
                  <a:sysClr lastClr="FFFFFF" val="window">
                    <a:lumMod val="95000"/>
                  </a:sysClr>
                </a:solidFill>
                <a:latin charset="-122" panose="020b0503020204020204" pitchFamily="34" typeface="微软雅黑"/>
                <a:ea charset="-122" panose="020b0503020204020204" pitchFamily="34" typeface="微软雅黑"/>
              </a:rPr>
              <a:t>点击添加文本</a:t>
            </a:r>
          </a:p>
        </p:txBody>
      </p:sp>
      <p:sp>
        <p:nvSpPr>
          <p:cNvPr id="220" name="Oval 19"/>
          <p:cNvSpPr>
            <a:spLocks noChangeArrowheads="1"/>
          </p:cNvSpPr>
          <p:nvPr/>
        </p:nvSpPr>
        <p:spPr bwMode="auto">
          <a:xfrm>
            <a:off x="1495261" y="2247908"/>
            <a:ext cx="1079438" cy="1079750"/>
          </a:xfrm>
          <a:prstGeom prst="roundRect">
            <a:avLst/>
          </a:prstGeom>
          <a:solidFill>
            <a:schemeClr val="accent1"/>
          </a:solidFill>
          <a:ln algn="ctr" cap="flat" cmpd="sng" w="3175">
            <a:noFill/>
            <a:prstDash val="solid"/>
          </a:ln>
          <a:effectLst/>
        </p:spPr>
        <p:txBody>
          <a:bodyPr anchor="ctr" bIns="134924" lIns="94447" rIns="94447" tIns="34271"/>
          <a:lstStyle/>
          <a:p>
            <a:pPr algn="ctr">
              <a:lnSpc>
                <a:spcPct val="120000"/>
              </a:lnSpc>
            </a:pPr>
            <a:r>
              <a:rPr altLang="en-US" b="1" kern="0" lang="zh-CN" sz="1400">
                <a:solidFill>
                  <a:srgbClr val="F9F9F9"/>
                </a:solidFill>
                <a:latin charset="-122" panose="020b0503020204020204" pitchFamily="34" typeface="微软雅黑"/>
                <a:ea charset="-122" panose="020b0503020204020204" pitchFamily="34" typeface="微软雅黑"/>
              </a:rPr>
              <a:t>添加内容</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1" presetSubtype="1">
                                  <p:stCondLst>
                                    <p:cond delay="0"/>
                                  </p:stCondLst>
                                  <p:childTnLst>
                                    <p:set>
                                      <p:cBhvr>
                                        <p:cTn dur="1" fill="hold" id="6">
                                          <p:stCondLst>
                                            <p:cond delay="0"/>
                                          </p:stCondLst>
                                        </p:cTn>
                                        <p:tgtEl>
                                          <p:spTgt spid="220"/>
                                        </p:tgtEl>
                                        <p:attrNameLst>
                                          <p:attrName>style.visibility</p:attrName>
                                        </p:attrNameLst>
                                      </p:cBhvr>
                                      <p:to>
                                        <p:strVal val="visible"/>
                                      </p:to>
                                    </p:set>
                                    <p:animEffect filter="wheel(1)" transition="in">
                                      <p:cBhvr>
                                        <p:cTn dur="500" id="7"/>
                                        <p:tgtEl>
                                          <p:spTgt spid="220"/>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213"/>
                                        </p:tgtEl>
                                        <p:attrNameLst>
                                          <p:attrName>style.visibility</p:attrName>
                                        </p:attrNameLst>
                                      </p:cBhvr>
                                      <p:to>
                                        <p:strVal val="visible"/>
                                      </p:to>
                                    </p:set>
                                    <p:animEffect filter="wipe(left)" transition="in">
                                      <p:cBhvr>
                                        <p:cTn dur="500" id="11"/>
                                        <p:tgtEl>
                                          <p:spTgt spid="213"/>
                                        </p:tgtEl>
                                      </p:cBhvr>
                                    </p:animEffect>
                                  </p:childTnLst>
                                </p:cTn>
                              </p:par>
                            </p:childTnLst>
                          </p:cTn>
                        </p:par>
                        <p:par>
                          <p:cTn fill="hold" id="12" nodeType="afterGroup">
                            <p:stCondLst>
                              <p:cond delay="1000"/>
                            </p:stCondLst>
                            <p:childTnLst>
                              <p:par>
                                <p:cTn fill="hold" grpId="0" id="13" nodeType="afterEffect" presetClass="entr" presetID="22" presetSubtype="8">
                                  <p:stCondLst>
                                    <p:cond delay="0"/>
                                  </p:stCondLst>
                                  <p:childTnLst>
                                    <p:set>
                                      <p:cBhvr>
                                        <p:cTn dur="1" fill="hold" id="14">
                                          <p:stCondLst>
                                            <p:cond delay="0"/>
                                          </p:stCondLst>
                                        </p:cTn>
                                        <p:tgtEl>
                                          <p:spTgt spid="215"/>
                                        </p:tgtEl>
                                        <p:attrNameLst>
                                          <p:attrName>style.visibility</p:attrName>
                                        </p:attrNameLst>
                                      </p:cBhvr>
                                      <p:to>
                                        <p:strVal val="visible"/>
                                      </p:to>
                                    </p:set>
                                    <p:animEffect filter="wipe(left)" transition="in">
                                      <p:cBhvr>
                                        <p:cTn dur="500" id="15"/>
                                        <p:tgtEl>
                                          <p:spTgt spid="215"/>
                                        </p:tgtEl>
                                      </p:cBhvr>
                                    </p:animEffect>
                                  </p:childTnLst>
                                </p:cTn>
                              </p:par>
                            </p:childTnLst>
                          </p:cTn>
                        </p:par>
                        <p:par>
                          <p:cTn fill="hold" id="16" nodeType="afterGroup">
                            <p:stCondLst>
                              <p:cond delay="1500"/>
                            </p:stCondLst>
                            <p:childTnLst>
                              <p:par>
                                <p:cTn fill="hold" grpId="0" id="17" nodeType="afterEffect" presetClass="entr" presetID="22" presetSubtype="8">
                                  <p:stCondLst>
                                    <p:cond delay="0"/>
                                  </p:stCondLst>
                                  <p:childTnLst>
                                    <p:set>
                                      <p:cBhvr>
                                        <p:cTn dur="1" fill="hold" id="18">
                                          <p:stCondLst>
                                            <p:cond delay="0"/>
                                          </p:stCondLst>
                                        </p:cTn>
                                        <p:tgtEl>
                                          <p:spTgt spid="214"/>
                                        </p:tgtEl>
                                        <p:attrNameLst>
                                          <p:attrName>style.visibility</p:attrName>
                                        </p:attrNameLst>
                                      </p:cBhvr>
                                      <p:to>
                                        <p:strVal val="visible"/>
                                      </p:to>
                                    </p:set>
                                    <p:animEffect filter="wipe(left)" transition="in">
                                      <p:cBhvr>
                                        <p:cTn dur="500" id="19"/>
                                        <p:tgtEl>
                                          <p:spTgt spid="214"/>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212"/>
                                        </p:tgtEl>
                                        <p:attrNameLst>
                                          <p:attrName>style.visibility</p:attrName>
                                        </p:attrNameLst>
                                      </p:cBhvr>
                                      <p:to>
                                        <p:strVal val="visible"/>
                                      </p:to>
                                    </p:set>
                                    <p:animEffect filter="wipe(left)" transition="in">
                                      <p:cBhvr>
                                        <p:cTn dur="500" id="22"/>
                                        <p:tgtEl>
                                          <p:spTgt spid="212"/>
                                        </p:tgtEl>
                                      </p:cBhvr>
                                    </p:animEffect>
                                  </p:childTnLst>
                                </p:cTn>
                              </p:par>
                            </p:childTnLst>
                          </p:cTn>
                        </p:par>
                        <p:par>
                          <p:cTn fill="hold" id="23" nodeType="afterGroup">
                            <p:stCondLst>
                              <p:cond delay="2000"/>
                            </p:stCondLst>
                            <p:childTnLst>
                              <p:par>
                                <p:cTn fill="hold" grpId="0" id="24" nodeType="afterEffect" presetClass="entr" presetID="22" presetSubtype="8">
                                  <p:stCondLst>
                                    <p:cond delay="0"/>
                                  </p:stCondLst>
                                  <p:childTnLst>
                                    <p:set>
                                      <p:cBhvr>
                                        <p:cTn dur="1" fill="hold" id="25">
                                          <p:stCondLst>
                                            <p:cond delay="0"/>
                                          </p:stCondLst>
                                        </p:cTn>
                                        <p:tgtEl>
                                          <p:spTgt spid="217"/>
                                        </p:tgtEl>
                                        <p:attrNameLst>
                                          <p:attrName>style.visibility</p:attrName>
                                        </p:attrNameLst>
                                      </p:cBhvr>
                                      <p:to>
                                        <p:strVal val="visible"/>
                                      </p:to>
                                    </p:set>
                                    <p:animEffect filter="wipe(left)" transition="in">
                                      <p:cBhvr>
                                        <p:cTn dur="500" id="26"/>
                                        <p:tgtEl>
                                          <p:spTgt spid="217"/>
                                        </p:tgtEl>
                                      </p:cBhvr>
                                    </p:animEffect>
                                  </p:childTnLst>
                                </p:cTn>
                              </p:par>
                            </p:childTnLst>
                          </p:cTn>
                        </p:par>
                        <p:par>
                          <p:cTn fill="hold" id="27" nodeType="afterGroup">
                            <p:stCondLst>
                              <p:cond delay="2500"/>
                            </p:stCondLst>
                            <p:childTnLst>
                              <p:par>
                                <p:cTn fill="hold" grpId="0" id="28" nodeType="afterEffect" presetClass="entr" presetID="22" presetSubtype="8">
                                  <p:stCondLst>
                                    <p:cond delay="0"/>
                                  </p:stCondLst>
                                  <p:childTnLst>
                                    <p:set>
                                      <p:cBhvr>
                                        <p:cTn dur="1" fill="hold" id="29">
                                          <p:stCondLst>
                                            <p:cond delay="0"/>
                                          </p:stCondLst>
                                        </p:cTn>
                                        <p:tgtEl>
                                          <p:spTgt spid="216"/>
                                        </p:tgtEl>
                                        <p:attrNameLst>
                                          <p:attrName>style.visibility</p:attrName>
                                        </p:attrNameLst>
                                      </p:cBhvr>
                                      <p:to>
                                        <p:strVal val="visible"/>
                                      </p:to>
                                    </p:set>
                                    <p:animEffect filter="wipe(left)" transition="in">
                                      <p:cBhvr>
                                        <p:cTn dur="500" id="30"/>
                                        <p:tgtEl>
                                          <p:spTgt spid="216"/>
                                        </p:tgtEl>
                                      </p:cBhvr>
                                    </p:animEffect>
                                  </p:childTnLst>
                                </p:cTn>
                              </p:par>
                              <p:par>
                                <p:cTn fill="hold" grpId="0" id="31" nodeType="withEffect" presetClass="entr" presetID="22" presetSubtype="8">
                                  <p:stCondLst>
                                    <p:cond delay="0"/>
                                  </p:stCondLst>
                                  <p:childTnLst>
                                    <p:set>
                                      <p:cBhvr>
                                        <p:cTn dur="1" fill="hold" id="32">
                                          <p:stCondLst>
                                            <p:cond delay="0"/>
                                          </p:stCondLst>
                                        </p:cTn>
                                        <p:tgtEl>
                                          <p:spTgt spid="211"/>
                                        </p:tgtEl>
                                        <p:attrNameLst>
                                          <p:attrName>style.visibility</p:attrName>
                                        </p:attrNameLst>
                                      </p:cBhvr>
                                      <p:to>
                                        <p:strVal val="visible"/>
                                      </p:to>
                                    </p:set>
                                    <p:animEffect filter="wipe(left)" transition="in">
                                      <p:cBhvr>
                                        <p:cTn dur="500" id="33"/>
                                        <p:tgtEl>
                                          <p:spTgt spid="211"/>
                                        </p:tgtEl>
                                      </p:cBhvr>
                                    </p:animEffect>
                                  </p:childTnLst>
                                </p:cTn>
                              </p:par>
                            </p:childTnLst>
                          </p:cTn>
                        </p:par>
                        <p:par>
                          <p:cTn fill="hold" id="34" nodeType="afterGroup">
                            <p:stCondLst>
                              <p:cond delay="3000"/>
                            </p:stCondLst>
                            <p:childTnLst>
                              <p:par>
                                <p:cTn fill="hold" grpId="0" id="35" nodeType="afterEffect" presetClass="entr" presetID="22" presetSubtype="8">
                                  <p:stCondLst>
                                    <p:cond delay="0"/>
                                  </p:stCondLst>
                                  <p:childTnLst>
                                    <p:set>
                                      <p:cBhvr>
                                        <p:cTn dur="1" fill="hold" id="36">
                                          <p:stCondLst>
                                            <p:cond delay="0"/>
                                          </p:stCondLst>
                                        </p:cTn>
                                        <p:tgtEl>
                                          <p:spTgt spid="219"/>
                                        </p:tgtEl>
                                        <p:attrNameLst>
                                          <p:attrName>style.visibility</p:attrName>
                                        </p:attrNameLst>
                                      </p:cBhvr>
                                      <p:to>
                                        <p:strVal val="visible"/>
                                      </p:to>
                                    </p:set>
                                    <p:animEffect filter="wipe(left)" transition="in">
                                      <p:cBhvr>
                                        <p:cTn dur="500" id="37"/>
                                        <p:tgtEl>
                                          <p:spTgt spid="219"/>
                                        </p:tgtEl>
                                      </p:cBhvr>
                                    </p:animEffect>
                                  </p:childTnLst>
                                </p:cTn>
                              </p:par>
                            </p:childTnLst>
                          </p:cTn>
                        </p:par>
                        <p:par>
                          <p:cTn fill="hold" id="38" nodeType="afterGroup">
                            <p:stCondLst>
                              <p:cond delay="3500"/>
                            </p:stCondLst>
                            <p:childTnLst>
                              <p:par>
                                <p:cTn fill="hold" grpId="0" id="39" nodeType="afterEffect" presetClass="entr" presetID="22" presetSubtype="8">
                                  <p:stCondLst>
                                    <p:cond delay="0"/>
                                  </p:stCondLst>
                                  <p:childTnLst>
                                    <p:set>
                                      <p:cBhvr>
                                        <p:cTn dur="1" fill="hold" id="40">
                                          <p:stCondLst>
                                            <p:cond delay="0"/>
                                          </p:stCondLst>
                                        </p:cTn>
                                        <p:tgtEl>
                                          <p:spTgt spid="218"/>
                                        </p:tgtEl>
                                        <p:attrNameLst>
                                          <p:attrName>style.visibility</p:attrName>
                                        </p:attrNameLst>
                                      </p:cBhvr>
                                      <p:to>
                                        <p:strVal val="visible"/>
                                      </p:to>
                                    </p:set>
                                    <p:animEffect filter="wipe(left)" transition="in">
                                      <p:cBhvr>
                                        <p:cTn dur="500" id="41"/>
                                        <p:tgtEl>
                                          <p:spTgt spid="2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1"/>
      <p:bldP grpId="0" spid="212"/>
      <p:bldP grpId="0" spid="213"/>
      <p:bldP grpId="0" spid="214"/>
      <p:bldP grpId="0" spid="215"/>
      <p:bldP grpId="0" spid="216"/>
      <p:bldP grpId="0" spid="217"/>
      <p:bldP grpId="0" spid="218"/>
      <p:bldP grpId="0" spid="219"/>
      <p:bldP grpId="0" spid="220"/>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5)\千图网_画册封面图片_图片编号17975946\55b76287878b9副本.jpg" id="9" name="Picture 2"/>
          <p:cNvPicPr>
            <a:picLocks noChangeArrowheads="1" noChangeAspect="1"/>
          </p:cNvPicPr>
          <p:nvPr/>
        </p:nvPicPr>
        <p:blipFill>
          <a:blip r:embed="rId3"/>
          <a:stretch>
            <a:fillRect/>
          </a:stretch>
        </p:blipFill>
        <p:spPr bwMode="auto">
          <a:xfrm>
            <a:off x="0" y="0"/>
            <a:ext cx="9144000" cy="5148262"/>
          </a:xfrm>
          <a:prstGeom prst="rect">
            <a:avLst/>
          </a:prstGeom>
          <a:noFill/>
        </p:spPr>
      </p:pic>
      <p:sp>
        <p:nvSpPr>
          <p:cNvPr id="27" name="任意多边形 26"/>
          <p:cNvSpPr/>
          <p:nvPr>
            <p:custDataLst>
              <p:tags r:id="rId4"/>
            </p:custDataLst>
          </p:nvPr>
        </p:nvSpPr>
        <p:spPr>
          <a:xfrm>
            <a:off x="3783210" y="1716101"/>
            <a:ext cx="2507617" cy="1711300"/>
          </a:xfrm>
          <a:custGeom>
            <a:gdLst>
              <a:gd fmla="*/ 0 w 2219325" name="connsiteX0"/>
              <a:gd fmla="*/ 300037 h 1514475" name="connsiteY0"/>
              <a:gd fmla="*/ 0 w 2219325" name="connsiteX1"/>
              <a:gd fmla="*/ 0 h 1514475" name="connsiteY1"/>
              <a:gd fmla="*/ 2219325 w 2219325" name="connsiteX2"/>
              <a:gd fmla="*/ 0 h 1514475" name="connsiteY2"/>
              <a:gd fmla="*/ 2219325 w 2219325" name="connsiteX3"/>
              <a:gd fmla="*/ 1514475 h 1514475" name="connsiteY3"/>
              <a:gd fmla="*/ 0 w 2219325" name="connsiteX4"/>
              <a:gd fmla="*/ 1514475 h 1514475" name="connsiteY4"/>
              <a:gd fmla="*/ 0 w 2219325" name="connsiteX5"/>
              <a:gd fmla="*/ 1214437 h 1514475" name="connsiteY5"/>
              <a:gd fmla="*/ 238125 w 2219325" name="connsiteX6"/>
              <a:gd fmla="*/ 1214437 h 1514475" name="connsiteY6"/>
              <a:gd fmla="*/ 329565 w 2219325" name="connsiteX7"/>
              <a:gd fmla="*/ 391477 h 1514475" name="connsiteY7"/>
              <a:gd fmla="*/ 329565 w 2219325" name="connsiteX8"/>
              <a:gd fmla="*/ 391477 h 15144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514475" w="2219325">
                <a:moveTo>
                  <a:pt x="0" y="300037"/>
                </a:moveTo>
                <a:lnTo>
                  <a:pt x="0" y="0"/>
                </a:lnTo>
                <a:lnTo>
                  <a:pt x="2219325" y="0"/>
                </a:lnTo>
                <a:lnTo>
                  <a:pt x="2219325" y="1514475"/>
                </a:lnTo>
                <a:lnTo>
                  <a:pt x="0" y="1514475"/>
                </a:lnTo>
                <a:lnTo>
                  <a:pt x="0" y="1214437"/>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tIns="32511"/>
          <a:lstStyle/>
          <a:p>
            <a:pPr algn="ctr">
              <a:defRPr/>
            </a:pPr>
            <a:endParaRPr altLang="en-US" lang="zh-CN" sz="2800">
              <a:solidFill>
                <a:schemeClr val="bg1">
                  <a:lumMod val="50000"/>
                </a:schemeClr>
              </a:solidFill>
              <a:latin charset="0" pitchFamily="34" typeface="Arial"/>
              <a:ea charset="-122" panose="020b0503020204020204" pitchFamily="34" typeface="微软雅黑"/>
              <a:sym charset="0" pitchFamily="34" typeface="Arial"/>
            </a:endParaRPr>
          </a:p>
        </p:txBody>
      </p:sp>
      <p:sp>
        <p:nvSpPr>
          <p:cNvPr id="28" name="文本框 6"/>
          <p:cNvSpPr txBox="1"/>
          <p:nvPr>
            <p:custDataLst>
              <p:tags r:id="rId5"/>
            </p:custDataLst>
          </p:nvPr>
        </p:nvSpPr>
        <p:spPr>
          <a:xfrm>
            <a:off x="5770110" y="1815436"/>
            <a:ext cx="408968" cy="1512630"/>
          </a:xfrm>
          <a:prstGeom prst="rect">
            <a:avLst/>
          </a:prstGeom>
          <a:noFill/>
        </p:spPr>
        <p:txBody>
          <a:bodyPr anchor="ctr" bIns="0" lIns="0" rIns="0" tIns="0" vert="vert"/>
          <a:lstStyle/>
          <a:p>
            <a:pPr algn="ctr">
              <a:defRPr/>
            </a:pPr>
            <a:r>
              <a:rPr altLang="zh-CN" lang="en-US" sz="3100">
                <a:solidFill>
                  <a:schemeClr val="bg1">
                    <a:lumMod val="50000"/>
                  </a:schemeClr>
                </a:solidFill>
                <a:latin charset="0" pitchFamily="34" typeface="Arial"/>
                <a:ea charset="-122" panose="020b0503020204020204" pitchFamily="34" typeface="微软雅黑"/>
                <a:sym charset="0" pitchFamily="34" typeface="Arial"/>
              </a:rPr>
              <a:t>PART</a:t>
            </a:r>
          </a:p>
        </p:txBody>
      </p:sp>
      <p:sp>
        <p:nvSpPr>
          <p:cNvPr id="29" name="矩形 28"/>
          <p:cNvSpPr/>
          <p:nvPr/>
        </p:nvSpPr>
        <p:spPr>
          <a:xfrm>
            <a:off x="2650592" y="2154544"/>
            <a:ext cx="3001528" cy="487680"/>
          </a:xfrm>
          <a:prstGeom prst="rect">
            <a:avLst/>
          </a:prstGeom>
        </p:spPr>
        <p:txBody>
          <a:bodyPr bIns="0" lIns="0" rIns="0" tIns="0" wrap="square">
            <a:spAutoFit/>
          </a:bodyPr>
          <a:lstStyle/>
          <a:p>
            <a:pPr lvl="0"/>
            <a:r>
              <a:rPr altLang="en-US" b="1" lang="zh-CN" sz="3200">
                <a:solidFill>
                  <a:schemeClr val="bg1">
                    <a:lumMod val="50000"/>
                  </a:schemeClr>
                </a:solidFill>
                <a:latin charset="0" pitchFamily="34" typeface="Arial"/>
                <a:ea charset="-122" panose="020b0503020204020204" pitchFamily="34" typeface="微软雅黑"/>
                <a:sym charset="0" pitchFamily="34" typeface="Arial"/>
              </a:rPr>
              <a:t>工作规划和展望</a:t>
            </a:r>
          </a:p>
        </p:txBody>
      </p:sp>
      <p:sp>
        <p:nvSpPr>
          <p:cNvPr id="30" name="TextBox 11"/>
          <p:cNvSpPr txBox="1"/>
          <p:nvPr/>
        </p:nvSpPr>
        <p:spPr>
          <a:xfrm>
            <a:off x="2555776"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1" name="TextBox 11"/>
          <p:cNvSpPr txBox="1"/>
          <p:nvPr/>
        </p:nvSpPr>
        <p:spPr>
          <a:xfrm>
            <a:off x="3755435"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2" name="TextBox 11"/>
          <p:cNvSpPr txBox="1"/>
          <p:nvPr/>
        </p:nvSpPr>
        <p:spPr>
          <a:xfrm>
            <a:off x="2555776"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3" name="TextBox 32"/>
          <p:cNvSpPr txBox="1"/>
          <p:nvPr/>
        </p:nvSpPr>
        <p:spPr>
          <a:xfrm>
            <a:off x="3755435"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16" presetSubtype="42">
                                  <p:stCondLst>
                                    <p:cond delay="0"/>
                                  </p:stCondLst>
                                  <p:childTnLst>
                                    <p:set>
                                      <p:cBhvr>
                                        <p:cTn dur="1" fill="hold" id="13">
                                          <p:stCondLst>
                                            <p:cond delay="0"/>
                                          </p:stCondLst>
                                        </p:cTn>
                                        <p:tgtEl>
                                          <p:spTgt spid="27"/>
                                        </p:tgtEl>
                                        <p:attrNameLst>
                                          <p:attrName>style.visibility</p:attrName>
                                        </p:attrNameLst>
                                      </p:cBhvr>
                                      <p:to>
                                        <p:strVal val="visible"/>
                                      </p:to>
                                    </p:set>
                                    <p:animEffect filter="barn(outHorizontal)" transition="in">
                                      <p:cBhvr>
                                        <p:cTn dur="500" id="14"/>
                                        <p:tgtEl>
                                          <p:spTgt spid="27"/>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56" presetSubtype="0">
                                  <p:stCondLst>
                                    <p:cond delay="0"/>
                                  </p:stCondLst>
                                  <p:iterate type="lt">
                                    <p:tmPct val="10000"/>
                                  </p:iterate>
                                  <p:childTnLst>
                                    <p:set>
                                      <p:cBhvr>
                                        <p:cTn dur="1" fill="hold" id="18">
                                          <p:stCondLst>
                                            <p:cond delay="0"/>
                                          </p:stCondLst>
                                        </p:cTn>
                                        <p:tgtEl>
                                          <p:spTgt spid="28"/>
                                        </p:tgtEl>
                                        <p:attrNameLst>
                                          <p:attrName>style.visibility</p:attrName>
                                        </p:attrNameLst>
                                      </p:cBhvr>
                                      <p:to>
                                        <p:strVal val="visible"/>
                                      </p:to>
                                    </p:set>
                                    <p:anim by="(-#ppt_w*2)" calcmode="lin" valueType="num">
                                      <p:cBhvr rctx="PPT">
                                        <p:cTn autoRev="1" dur="500" fill="hold" id="19">
                                          <p:stCondLst>
                                            <p:cond delay="0"/>
                                          </p:stCondLst>
                                        </p:cTn>
                                        <p:tgtEl>
                                          <p:spTgt spid="28"/>
                                        </p:tgtEl>
                                        <p:attrNameLst>
                                          <p:attrName>ppt_w</p:attrName>
                                        </p:attrNameLst>
                                      </p:cBhvr>
                                    </p:anim>
                                    <p:anim by="(#ppt_w*0.50)" calcmode="lin" valueType="num">
                                      <p:cBhvr>
                                        <p:cTn autoRev="1" decel="50000" dur="500" fill="hold" id="20">
                                          <p:stCondLst>
                                            <p:cond delay="0"/>
                                          </p:stCondLst>
                                        </p:cTn>
                                        <p:tgtEl>
                                          <p:spTgt spid="28"/>
                                        </p:tgtEl>
                                        <p:attrNameLst>
                                          <p:attrName>ppt_x</p:attrName>
                                        </p:attrNameLst>
                                      </p:cBhvr>
                                    </p:anim>
                                    <p:anim calcmode="lin" from="(-#ppt_h/2)" to="(#ppt_y)" valueType="num">
                                      <p:cBhvr>
                                        <p:cTn dur="1000" fill="hold" id="21">
                                          <p:stCondLst>
                                            <p:cond delay="0"/>
                                          </p:stCondLst>
                                        </p:cTn>
                                        <p:tgtEl>
                                          <p:spTgt spid="28"/>
                                        </p:tgtEl>
                                        <p:attrNameLst>
                                          <p:attrName>ppt_y</p:attrName>
                                        </p:attrNameLst>
                                      </p:cBhvr>
                                    </p:anim>
                                    <p:animRot by="21600000">
                                      <p:cBhvr>
                                        <p:cTn dur="1000" fill="hold" id="22">
                                          <p:stCondLst>
                                            <p:cond delay="0"/>
                                          </p:stCondLst>
                                        </p:cTn>
                                        <p:tgtEl>
                                          <p:spTgt spid="28"/>
                                        </p:tgtEl>
                                        <p:attrNameLst>
                                          <p:attrName>r</p:attrName>
                                        </p:attrNameLst>
                                      </p:cBhvr>
                                    </p:animRot>
                                  </p:childTnLst>
                                </p:cTn>
                              </p:par>
                            </p:childTnLst>
                          </p:cTn>
                        </p:par>
                      </p:childTnLst>
                    </p:cTn>
                  </p:par>
                  <p:par>
                    <p:cTn fill="hold" id="23" nodeType="clickPar">
                      <p:stCondLst>
                        <p:cond delay="indefinite"/>
                        <p:cond delay="0" evt="onBegin">
                          <p:tn val="22"/>
                        </p:cond>
                      </p:stCondLst>
                      <p:childTnLst>
                        <p:par>
                          <p:cTn fill="hold" id="24" nodeType="afterGroup">
                            <p:stCondLst>
                              <p:cond delay="0"/>
                            </p:stCondLst>
                            <p:childTnLst>
                              <p:par>
                                <p:cTn fill="hold" grpId="0" id="25" nodeType="clickEffect" presetClass="entr" presetID="2" presetSubtype="8">
                                  <p:stCondLst>
                                    <p:cond delay="0"/>
                                  </p:stCondLst>
                                  <p:childTnLst>
                                    <p:set>
                                      <p:cBhvr>
                                        <p:cTn dur="1" fill="hold" id="26">
                                          <p:stCondLst>
                                            <p:cond delay="0"/>
                                          </p:stCondLst>
                                        </p:cTn>
                                        <p:tgtEl>
                                          <p:spTgt spid="29"/>
                                        </p:tgtEl>
                                        <p:attrNameLst>
                                          <p:attrName>style.visibility</p:attrName>
                                        </p:attrNameLst>
                                      </p:cBhvr>
                                      <p:to>
                                        <p:strVal val="visible"/>
                                      </p:to>
                                    </p:set>
                                    <p:anim calcmode="lin" valueType="num">
                                      <p:cBhvr additive="base">
                                        <p:cTn dur="1000" fill="hold" id="27"/>
                                        <p:tgtEl>
                                          <p:spTgt spid="29"/>
                                        </p:tgtEl>
                                        <p:attrNameLst>
                                          <p:attrName>ppt_x</p:attrName>
                                        </p:attrNameLst>
                                      </p:cBhvr>
                                      <p:tavLst>
                                        <p:tav tm="0">
                                          <p:val>
                                            <p:strVal val="0-#ppt_w/2"/>
                                          </p:val>
                                        </p:tav>
                                        <p:tav tm="100000">
                                          <p:val>
                                            <p:strVal val="#ppt_x"/>
                                          </p:val>
                                        </p:tav>
                                      </p:tavLst>
                                    </p:anim>
                                    <p:anim calcmode="lin" valueType="num">
                                      <p:cBhvr additive="base">
                                        <p:cTn dur="1000" fill="hold" id="28"/>
                                        <p:tgtEl>
                                          <p:spTgt spid="29"/>
                                        </p:tgtEl>
                                        <p:attrNameLst>
                                          <p:attrName>ppt_y</p:attrName>
                                        </p:attrNameLst>
                                      </p:cBhvr>
                                      <p:tavLst>
                                        <p:tav tm="0">
                                          <p:val>
                                            <p:strVal val="#ppt_y"/>
                                          </p:val>
                                        </p:tav>
                                        <p:tav tm="100000">
                                          <p:val>
                                            <p:strVal val="#ppt_y"/>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grpId="0" id="31" nodeType="clickEffect" presetClass="entr" presetID="10" presetSubtype="0">
                                  <p:stCondLst>
                                    <p:cond delay="0"/>
                                  </p:stCondLst>
                                  <p:childTnLst>
                                    <p:set>
                                      <p:cBhvr>
                                        <p:cTn dur="1" fill="hold" id="32">
                                          <p:stCondLst>
                                            <p:cond delay="0"/>
                                          </p:stCondLst>
                                        </p:cTn>
                                        <p:tgtEl>
                                          <p:spTgt spid="30"/>
                                        </p:tgtEl>
                                        <p:attrNameLst>
                                          <p:attrName>style.visibility</p:attrName>
                                        </p:attrNameLst>
                                      </p:cBhvr>
                                      <p:to>
                                        <p:strVal val="visible"/>
                                      </p:to>
                                    </p:set>
                                    <p:animEffect filter="fade" transition="in">
                                      <p:cBhvr>
                                        <p:cTn dur="500" id="33"/>
                                        <p:tgtEl>
                                          <p:spTgt spid="30"/>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31"/>
                                        </p:tgtEl>
                                        <p:attrNameLst>
                                          <p:attrName>style.visibility</p:attrName>
                                        </p:attrNameLst>
                                      </p:cBhvr>
                                      <p:to>
                                        <p:strVal val="visible"/>
                                      </p:to>
                                    </p:set>
                                    <p:animEffect filter="fade" transition="in">
                                      <p:cBhvr>
                                        <p:cTn dur="500" id="36"/>
                                        <p:tgtEl>
                                          <p:spTgt spid="31"/>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32"/>
                                        </p:tgtEl>
                                        <p:attrNameLst>
                                          <p:attrName>style.visibility</p:attrName>
                                        </p:attrNameLst>
                                      </p:cBhvr>
                                      <p:to>
                                        <p:strVal val="visible"/>
                                      </p:to>
                                    </p:set>
                                    <p:animEffect filter="fade" transition="in">
                                      <p:cBhvr>
                                        <p:cTn dur="500" id="39"/>
                                        <p:tgtEl>
                                          <p:spTgt spid="32"/>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33"/>
                                        </p:tgtEl>
                                        <p:attrNameLst>
                                          <p:attrName>style.visibility</p:attrName>
                                        </p:attrNameLst>
                                      </p:cBhvr>
                                      <p:to>
                                        <p:strVal val="visible"/>
                                      </p:to>
                                    </p:set>
                                    <p:animEffect filter="fade" transition="in">
                                      <p:cBhvr>
                                        <p:cTn dur="500" id="42"/>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31"/>
      <p:bldP grpId="0" spid="32"/>
      <p:bldP grpId="0" spid="3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4" name="MH_Others_1"/>
          <p:cNvSpPr txBox="1"/>
          <p:nvPr>
            <p:custDataLst>
              <p:tags r:id="rId3"/>
            </p:custDataLst>
          </p:nvPr>
        </p:nvSpPr>
        <p:spPr>
          <a:xfrm>
            <a:off x="1952711" y="1350730"/>
            <a:ext cx="2044019" cy="716280"/>
          </a:xfrm>
          <a:prstGeom prst="rect">
            <a:avLst/>
          </a:prstGeom>
          <a:noFill/>
        </p:spPr>
        <p:txBody>
          <a:bodyPr anchor="ctr" anchorCtr="0" bIns="0" lIns="0" rIns="0" rtlCol="0" tIns="0" vert="horz" wrap="square">
            <a:spAutoFit/>
          </a:bodyPr>
          <a:lstStyle/>
          <a:p>
            <a:pPr algn="ctr"/>
            <a:r>
              <a:rPr altLang="en-US" b="1" lang="zh-CN" sz="4700">
                <a:solidFill>
                  <a:schemeClr val="bg1">
                    <a:lumMod val="50000"/>
                  </a:schemeClr>
                </a:solidFill>
                <a:latin charset="0" pitchFamily="34" typeface="Arial"/>
                <a:ea charset="-122" panose="020b0503020204020204" pitchFamily="34" typeface="微软雅黑"/>
                <a:sym charset="0" pitchFamily="34" typeface="Arial"/>
              </a:rPr>
              <a:t>目  录</a:t>
            </a:r>
          </a:p>
        </p:txBody>
      </p:sp>
      <p:sp>
        <p:nvSpPr>
          <p:cNvPr id="55" name="MH_Others_2"/>
          <p:cNvSpPr txBox="1"/>
          <p:nvPr>
            <p:custDataLst>
              <p:tags r:id="rId4"/>
            </p:custDataLst>
          </p:nvPr>
        </p:nvSpPr>
        <p:spPr>
          <a:xfrm>
            <a:off x="1963035" y="2070125"/>
            <a:ext cx="2023371" cy="304800"/>
          </a:xfrm>
          <a:prstGeom prst="rect">
            <a:avLst/>
          </a:prstGeom>
          <a:noFill/>
        </p:spPr>
        <p:txBody>
          <a:bodyPr bIns="0" lIns="0" rIns="0" tIns="0" wrap="square">
            <a:spAutoFit/>
          </a:bodyPr>
          <a:lstStyle/>
          <a:p>
            <a:pPr algn="ctr">
              <a:defRPr/>
            </a:pPr>
            <a:r>
              <a:rPr altLang="zh-CN" b="1" lang="en-US" sz="2000">
                <a:solidFill>
                  <a:schemeClr val="bg1">
                    <a:lumMod val="50000"/>
                  </a:schemeClr>
                </a:solidFill>
                <a:latin charset="0" pitchFamily="34" typeface="Arial"/>
                <a:ea charset="-122" panose="020b0503020204020204" pitchFamily="34" typeface="微软雅黑"/>
                <a:sym charset="0" pitchFamily="34" typeface="Arial"/>
              </a:rPr>
              <a:t>CONTENTS</a:t>
            </a:r>
          </a:p>
        </p:txBody>
      </p:sp>
      <p:grpSp>
        <p:nvGrpSpPr>
          <p:cNvPr id="29" name="组合 23"/>
          <p:cNvGrpSpPr/>
          <p:nvPr/>
        </p:nvGrpSpPr>
        <p:grpSpPr>
          <a:xfrm>
            <a:off x="4525320" y="1348030"/>
            <a:ext cx="3215826" cy="488307"/>
            <a:chOff x="4357092" y="1347614"/>
            <a:chExt cx="3215268" cy="488156"/>
          </a:xfrm>
        </p:grpSpPr>
        <p:sp>
          <p:nvSpPr>
            <p:cNvPr id="57" name="MH_SubTitle_1"/>
            <p:cNvSpPr txBox="1"/>
            <p:nvPr>
              <p:custDataLst>
                <p:tags r:id="rId5"/>
              </p:custDataLst>
            </p:nvPr>
          </p:nvSpPr>
          <p:spPr>
            <a:xfrm>
              <a:off x="5391574" y="1487267"/>
              <a:ext cx="2180786" cy="274235"/>
            </a:xfrm>
            <a:prstGeom prst="rect">
              <a:avLst/>
            </a:prstGeom>
            <a:noFill/>
          </p:spPr>
          <p:txBody>
            <a:bodyPr anchor="ctr" bIns="0" lIns="0" rIns="0" tIns="0" wrap="square">
              <a:spAutoFit/>
            </a:bodyPr>
            <a:lstStyle/>
            <a:p>
              <a:r>
                <a:rPr altLang="en-US" lang="zh-CN">
                  <a:solidFill>
                    <a:schemeClr val="bg1">
                      <a:lumMod val="65000"/>
                    </a:schemeClr>
                  </a:solidFill>
                  <a:latin charset="0" pitchFamily="34" typeface="Arial"/>
                  <a:ea charset="-122" panose="020b0503020204020204" pitchFamily="34" typeface="微软雅黑"/>
                  <a:sym charset="0" pitchFamily="34" typeface="Arial"/>
                </a:rPr>
                <a:t>工作回顾</a:t>
              </a:r>
            </a:p>
          </p:txBody>
        </p:sp>
        <p:grpSp>
          <p:nvGrpSpPr>
            <p:cNvPr id="58" name="组合 2"/>
            <p:cNvGrpSpPr/>
            <p:nvPr/>
          </p:nvGrpSpPr>
          <p:grpSpPr>
            <a:xfrm>
              <a:off x="4357092" y="1347614"/>
              <a:ext cx="802436" cy="488156"/>
              <a:chOff x="6127160" y="2096130"/>
              <a:chExt cx="1128426" cy="686432"/>
            </a:xfrm>
          </p:grpSpPr>
          <p:cxnSp>
            <p:nvCxnSpPr>
              <p:cNvPr id="59" name="MH_Other_1"/>
              <p:cNvCxnSpPr/>
              <p:nvPr>
                <p:custDataLst>
                  <p:tags r:id="rId6"/>
                </p:custDataLst>
              </p:nvPr>
            </p:nvCxnSpPr>
            <p:spPr>
              <a:xfrm flipH="1">
                <a:off x="6525624" y="2096130"/>
                <a:ext cx="729962" cy="68643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0" name="MH_Other_2"/>
              <p:cNvSpPr/>
              <p:nvPr>
                <p:custDataLst>
                  <p:tags r:id="rId7"/>
                </p:custDataLst>
              </p:nvPr>
            </p:nvSpPr>
            <p:spPr>
              <a:xfrm>
                <a:off x="6145577" y="2497943"/>
                <a:ext cx="532403" cy="242763"/>
              </a:xfrm>
              <a:custGeom>
                <a:gdLst>
                  <a:gd fmla="*/ 0 w 928918" name="connsiteX0"/>
                  <a:gd fmla="*/ 0 h 459023" name="connsiteY0"/>
                  <a:gd fmla="*/ 928918 w 928918" name="connsiteX1"/>
                  <a:gd fmla="*/ 0 h 459023" name="connsiteY1"/>
                  <a:gd fmla="*/ 464459 w 928918" name="connsiteX2"/>
                  <a:gd fmla="*/ 459023 h 459023" name="connsiteY2"/>
                </a:gdLst>
                <a:cxnLst>
                  <a:cxn ang="0">
                    <a:pos x="connsiteX0" y="connsiteY0"/>
                  </a:cxn>
                  <a:cxn ang="0">
                    <a:pos x="connsiteX1" y="connsiteY1"/>
                  </a:cxn>
                  <a:cxn ang="0">
                    <a:pos x="connsiteX2" y="connsiteY2"/>
                  </a:cxn>
                </a:cxnLst>
                <a:rect b="b" l="l" r="r" t="t"/>
                <a:pathLst>
                  <a:path h="459023" w="928918">
                    <a:moveTo>
                      <a:pt x="0" y="0"/>
                    </a:moveTo>
                    <a:lnTo>
                      <a:pt x="928918" y="0"/>
                    </a:lnTo>
                    <a:lnTo>
                      <a:pt x="464459" y="45902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75933" lIns="0" rIns="0" tIns="0">
                <a:normAutofit/>
              </a:bodyPr>
              <a:lstStyle/>
              <a:p>
                <a:pPr algn="ctr">
                  <a:defRPr/>
                </a:pPr>
                <a:endParaRPr altLang="en-US" lang="zh-CN"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61" name="MH_Other_3"/>
              <p:cNvSpPr txBox="1">
                <a:spLocks noChangeArrowheads="1"/>
              </p:cNvSpPr>
              <p:nvPr>
                <p:custDataLst>
                  <p:tags r:id="rId8"/>
                </p:custDataLst>
              </p:nvPr>
            </p:nvSpPr>
            <p:spPr bwMode="auto">
              <a:xfrm>
                <a:off x="6127160" y="2112321"/>
                <a:ext cx="565888" cy="3856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spAutoFit/>
              </a:bodyPr>
              <a:lstStyle>
                <a:lvl1pPr>
                  <a:defRPr>
                    <a:solidFill>
                      <a:schemeClr val="tx1"/>
                    </a:solidFill>
                    <a:latin charset="-122" panose="02010600030101010101" pitchFamily="2" typeface="等线"/>
                    <a:ea charset="-122" panose="02010600030101010101" pitchFamily="2" typeface="等线"/>
                  </a:defRPr>
                </a:lvl1pPr>
                <a:lvl2pPr indent="-285750" marL="742950">
                  <a:defRPr>
                    <a:solidFill>
                      <a:schemeClr val="tx1"/>
                    </a:solidFill>
                    <a:latin charset="-122" panose="02010600030101010101" pitchFamily="2" typeface="等线"/>
                    <a:ea charset="-122" panose="02010600030101010101" pitchFamily="2" typeface="等线"/>
                  </a:defRPr>
                </a:lvl2pPr>
                <a:lvl3pPr indent="-228600" marL="1143000">
                  <a:defRPr>
                    <a:solidFill>
                      <a:schemeClr val="tx1"/>
                    </a:solidFill>
                    <a:latin charset="-122" panose="02010600030101010101" pitchFamily="2" typeface="等线"/>
                    <a:ea charset="-122" panose="02010600030101010101" pitchFamily="2" typeface="等线"/>
                  </a:defRPr>
                </a:lvl3pPr>
                <a:lvl4pPr indent="-228600" marL="1600200">
                  <a:defRPr>
                    <a:solidFill>
                      <a:schemeClr val="tx1"/>
                    </a:solidFill>
                    <a:latin charset="-122" panose="02010600030101010101" pitchFamily="2" typeface="等线"/>
                    <a:ea charset="-122" panose="02010600030101010101" pitchFamily="2" typeface="等线"/>
                  </a:defRPr>
                </a:lvl4pPr>
                <a:lvl5pPr indent="-228600" marL="2057400">
                  <a:defRPr>
                    <a:solidFill>
                      <a:schemeClr val="tx1"/>
                    </a:solidFill>
                    <a:latin charset="-122" panose="02010600030101010101" pitchFamily="2" typeface="等线"/>
                    <a:ea charset="-122" panose="02010600030101010101" pitchFamily="2" typeface="等线"/>
                  </a:defRPr>
                </a:lvl5pPr>
                <a:lvl6pPr fontAlgn="base" indent="-228600" marL="2514600">
                  <a:spcBef>
                    <a:spcPct val="0"/>
                  </a:spcBef>
                  <a:spcAft>
                    <a:spcPct val="0"/>
                  </a:spcAft>
                  <a:defRPr>
                    <a:solidFill>
                      <a:schemeClr val="tx1"/>
                    </a:solidFill>
                    <a:latin charset="-122" panose="02010600030101010101" pitchFamily="2" typeface="等线"/>
                    <a:ea charset="-122" panose="02010600030101010101" pitchFamily="2" typeface="等线"/>
                  </a:defRPr>
                </a:lvl6pPr>
                <a:lvl7pPr fontAlgn="base" indent="-228600" marL="2971800">
                  <a:spcBef>
                    <a:spcPct val="0"/>
                  </a:spcBef>
                  <a:spcAft>
                    <a:spcPct val="0"/>
                  </a:spcAft>
                  <a:defRPr>
                    <a:solidFill>
                      <a:schemeClr val="tx1"/>
                    </a:solidFill>
                    <a:latin charset="-122" panose="02010600030101010101" pitchFamily="2" typeface="等线"/>
                    <a:ea charset="-122" panose="02010600030101010101" pitchFamily="2" typeface="等线"/>
                  </a:defRPr>
                </a:lvl7pPr>
                <a:lvl8pPr fontAlgn="base" indent="-228600" marL="3429000">
                  <a:spcBef>
                    <a:spcPct val="0"/>
                  </a:spcBef>
                  <a:spcAft>
                    <a:spcPct val="0"/>
                  </a:spcAft>
                  <a:defRPr>
                    <a:solidFill>
                      <a:schemeClr val="tx1"/>
                    </a:solidFill>
                    <a:latin charset="-122" panose="02010600030101010101" pitchFamily="2" typeface="等线"/>
                    <a:ea charset="-122" panose="02010600030101010101" pitchFamily="2" typeface="等线"/>
                  </a:defRPr>
                </a:lvl8pPr>
                <a:lvl9pPr fontAlgn="base" indent="-228600" marL="3886200">
                  <a:spcBef>
                    <a:spcPct val="0"/>
                  </a:spcBef>
                  <a:spcAft>
                    <a:spcPct val="0"/>
                  </a:spcAft>
                  <a:defRPr>
                    <a:solidFill>
                      <a:schemeClr val="tx1"/>
                    </a:solidFill>
                    <a:latin charset="-122" panose="02010600030101010101" pitchFamily="2" typeface="等线"/>
                    <a:ea charset="-122" panose="02010600030101010101" pitchFamily="2" typeface="等线"/>
                  </a:defRPr>
                </a:lvl9pPr>
              </a:lstStyle>
              <a:p>
                <a:pPr algn="ctr">
                  <a:defRPr/>
                </a:pPr>
                <a:r>
                  <a:rPr altLang="zh-CN" lang="da-DK">
                    <a:solidFill>
                      <a:schemeClr val="bg1">
                        <a:lumMod val="65000"/>
                      </a:schemeClr>
                    </a:solidFill>
                    <a:latin charset="0" pitchFamily="34" typeface="Arial"/>
                    <a:ea charset="-122" panose="020b0503020204020204" pitchFamily="34" typeface="微软雅黑"/>
                    <a:sym charset="0" pitchFamily="34" typeface="Arial"/>
                  </a:rPr>
                  <a:t>A</a:t>
                </a:r>
              </a:p>
            </p:txBody>
          </p:sp>
        </p:grpSp>
      </p:grpSp>
      <p:grpSp>
        <p:nvGrpSpPr>
          <p:cNvPr id="62" name="组合 24"/>
          <p:cNvGrpSpPr/>
          <p:nvPr/>
        </p:nvGrpSpPr>
        <p:grpSpPr>
          <a:xfrm>
            <a:off x="4525320" y="2092004"/>
            <a:ext cx="3215826" cy="488307"/>
            <a:chOff x="4357092" y="2091358"/>
            <a:chExt cx="3215268" cy="488156"/>
          </a:xfrm>
        </p:grpSpPr>
        <p:sp>
          <p:nvSpPr>
            <p:cNvPr id="63" name="MH_SubTitle_2"/>
            <p:cNvSpPr txBox="1"/>
            <p:nvPr>
              <p:custDataLst>
                <p:tags r:id="rId9"/>
              </p:custDataLst>
            </p:nvPr>
          </p:nvSpPr>
          <p:spPr>
            <a:xfrm>
              <a:off x="5391574" y="2230614"/>
              <a:ext cx="2180786" cy="274235"/>
            </a:xfrm>
            <a:prstGeom prst="rect">
              <a:avLst/>
            </a:prstGeom>
            <a:noFill/>
          </p:spPr>
          <p:txBody>
            <a:bodyPr anchor="ctr" bIns="0" lIns="0" rIns="0" tIns="0" wrap="square">
              <a:spAutoFit/>
            </a:bodyPr>
            <a:lstStyle/>
            <a:p>
              <a:pPr lvl="0"/>
              <a:r>
                <a:rPr altLang="en-US" lang="zh-CN">
                  <a:solidFill>
                    <a:schemeClr val="bg1">
                      <a:lumMod val="65000"/>
                    </a:schemeClr>
                  </a:solidFill>
                  <a:latin charset="0" pitchFamily="34" typeface="Arial"/>
                  <a:ea charset="-122" panose="020b0503020204020204" pitchFamily="34" typeface="微软雅黑"/>
                  <a:sym charset="0" pitchFamily="34" typeface="Arial"/>
                </a:rPr>
                <a:t>自我评价</a:t>
              </a:r>
            </a:p>
          </p:txBody>
        </p:sp>
        <p:grpSp>
          <p:nvGrpSpPr>
            <p:cNvPr id="64" name="组合 6"/>
            <p:cNvGrpSpPr/>
            <p:nvPr/>
          </p:nvGrpSpPr>
          <p:grpSpPr>
            <a:xfrm>
              <a:off x="4357092" y="2091358"/>
              <a:ext cx="802436" cy="488156"/>
              <a:chOff x="6127160" y="3142521"/>
              <a:chExt cx="1128426" cy="686432"/>
            </a:xfrm>
          </p:grpSpPr>
          <p:cxnSp>
            <p:nvCxnSpPr>
              <p:cNvPr id="65" name="MH_Other_4"/>
              <p:cNvCxnSpPr/>
              <p:nvPr>
                <p:custDataLst>
                  <p:tags r:id="rId10"/>
                </p:custDataLst>
              </p:nvPr>
            </p:nvCxnSpPr>
            <p:spPr>
              <a:xfrm flipH="1">
                <a:off x="6525624" y="3142521"/>
                <a:ext cx="729962" cy="686432"/>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6" name="MH_Other_5"/>
              <p:cNvSpPr/>
              <p:nvPr>
                <p:custDataLst>
                  <p:tags r:id="rId11"/>
                </p:custDataLst>
              </p:nvPr>
            </p:nvSpPr>
            <p:spPr>
              <a:xfrm>
                <a:off x="6145577" y="3544334"/>
                <a:ext cx="532403" cy="241088"/>
              </a:xfrm>
              <a:custGeom>
                <a:gdLst>
                  <a:gd fmla="*/ 0 w 928918" name="connsiteX0"/>
                  <a:gd fmla="*/ 0 h 459023" name="connsiteY0"/>
                  <a:gd fmla="*/ 928918 w 928918" name="connsiteX1"/>
                  <a:gd fmla="*/ 0 h 459023" name="connsiteY1"/>
                  <a:gd fmla="*/ 464459 w 928918" name="connsiteX2"/>
                  <a:gd fmla="*/ 459023 h 459023" name="connsiteY2"/>
                </a:gdLst>
                <a:cxnLst>
                  <a:cxn ang="0">
                    <a:pos x="connsiteX0" y="connsiteY0"/>
                  </a:cxn>
                  <a:cxn ang="0">
                    <a:pos x="connsiteX1" y="connsiteY1"/>
                  </a:cxn>
                  <a:cxn ang="0">
                    <a:pos x="connsiteX2" y="connsiteY2"/>
                  </a:cxn>
                </a:cxnLst>
                <a:rect b="b" l="l" r="r" t="t"/>
                <a:pathLst>
                  <a:path h="459023" w="928918">
                    <a:moveTo>
                      <a:pt x="0" y="0"/>
                    </a:moveTo>
                    <a:lnTo>
                      <a:pt x="928918" y="0"/>
                    </a:lnTo>
                    <a:lnTo>
                      <a:pt x="464459" y="45902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75933" lIns="0" rIns="0" tIns="0">
                <a:normAutofit/>
              </a:bodyPr>
              <a:lstStyle/>
              <a:p>
                <a:pPr algn="ctr">
                  <a:defRPr/>
                </a:pPr>
                <a:endParaRPr altLang="en-US" lang="zh-CN"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67" name="MH_Other_6"/>
              <p:cNvSpPr txBox="1">
                <a:spLocks noChangeArrowheads="1"/>
              </p:cNvSpPr>
              <p:nvPr>
                <p:custDataLst>
                  <p:tags r:id="rId12"/>
                </p:custDataLst>
              </p:nvPr>
            </p:nvSpPr>
            <p:spPr bwMode="auto">
              <a:xfrm>
                <a:off x="6127160" y="3158712"/>
                <a:ext cx="565888" cy="3856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spAutoFit/>
              </a:bodyPr>
              <a:lstStyle>
                <a:lvl1pPr>
                  <a:defRPr>
                    <a:solidFill>
                      <a:schemeClr val="tx1"/>
                    </a:solidFill>
                    <a:latin charset="-122" panose="02010600030101010101" pitchFamily="2" typeface="等线"/>
                    <a:ea charset="-122" panose="02010600030101010101" pitchFamily="2" typeface="等线"/>
                  </a:defRPr>
                </a:lvl1pPr>
                <a:lvl2pPr indent="-285750" marL="742950">
                  <a:defRPr>
                    <a:solidFill>
                      <a:schemeClr val="tx1"/>
                    </a:solidFill>
                    <a:latin charset="-122" panose="02010600030101010101" pitchFamily="2" typeface="等线"/>
                    <a:ea charset="-122" panose="02010600030101010101" pitchFamily="2" typeface="等线"/>
                  </a:defRPr>
                </a:lvl2pPr>
                <a:lvl3pPr indent="-228600" marL="1143000">
                  <a:defRPr>
                    <a:solidFill>
                      <a:schemeClr val="tx1"/>
                    </a:solidFill>
                    <a:latin charset="-122" panose="02010600030101010101" pitchFamily="2" typeface="等线"/>
                    <a:ea charset="-122" panose="02010600030101010101" pitchFamily="2" typeface="等线"/>
                  </a:defRPr>
                </a:lvl3pPr>
                <a:lvl4pPr indent="-228600" marL="1600200">
                  <a:defRPr>
                    <a:solidFill>
                      <a:schemeClr val="tx1"/>
                    </a:solidFill>
                    <a:latin charset="-122" panose="02010600030101010101" pitchFamily="2" typeface="等线"/>
                    <a:ea charset="-122" panose="02010600030101010101" pitchFamily="2" typeface="等线"/>
                  </a:defRPr>
                </a:lvl4pPr>
                <a:lvl5pPr indent="-228600" marL="2057400">
                  <a:defRPr>
                    <a:solidFill>
                      <a:schemeClr val="tx1"/>
                    </a:solidFill>
                    <a:latin charset="-122" panose="02010600030101010101" pitchFamily="2" typeface="等线"/>
                    <a:ea charset="-122" panose="02010600030101010101" pitchFamily="2" typeface="等线"/>
                  </a:defRPr>
                </a:lvl5pPr>
                <a:lvl6pPr fontAlgn="base" indent="-228600" marL="2514600">
                  <a:spcBef>
                    <a:spcPct val="0"/>
                  </a:spcBef>
                  <a:spcAft>
                    <a:spcPct val="0"/>
                  </a:spcAft>
                  <a:defRPr>
                    <a:solidFill>
                      <a:schemeClr val="tx1"/>
                    </a:solidFill>
                    <a:latin charset="-122" panose="02010600030101010101" pitchFamily="2" typeface="等线"/>
                    <a:ea charset="-122" panose="02010600030101010101" pitchFamily="2" typeface="等线"/>
                  </a:defRPr>
                </a:lvl6pPr>
                <a:lvl7pPr fontAlgn="base" indent="-228600" marL="2971800">
                  <a:spcBef>
                    <a:spcPct val="0"/>
                  </a:spcBef>
                  <a:spcAft>
                    <a:spcPct val="0"/>
                  </a:spcAft>
                  <a:defRPr>
                    <a:solidFill>
                      <a:schemeClr val="tx1"/>
                    </a:solidFill>
                    <a:latin charset="-122" panose="02010600030101010101" pitchFamily="2" typeface="等线"/>
                    <a:ea charset="-122" panose="02010600030101010101" pitchFamily="2" typeface="等线"/>
                  </a:defRPr>
                </a:lvl7pPr>
                <a:lvl8pPr fontAlgn="base" indent="-228600" marL="3429000">
                  <a:spcBef>
                    <a:spcPct val="0"/>
                  </a:spcBef>
                  <a:spcAft>
                    <a:spcPct val="0"/>
                  </a:spcAft>
                  <a:defRPr>
                    <a:solidFill>
                      <a:schemeClr val="tx1"/>
                    </a:solidFill>
                    <a:latin charset="-122" panose="02010600030101010101" pitchFamily="2" typeface="等线"/>
                    <a:ea charset="-122" panose="02010600030101010101" pitchFamily="2" typeface="等线"/>
                  </a:defRPr>
                </a:lvl8pPr>
                <a:lvl9pPr fontAlgn="base" indent="-228600" marL="3886200">
                  <a:spcBef>
                    <a:spcPct val="0"/>
                  </a:spcBef>
                  <a:spcAft>
                    <a:spcPct val="0"/>
                  </a:spcAft>
                  <a:defRPr>
                    <a:solidFill>
                      <a:schemeClr val="tx1"/>
                    </a:solidFill>
                    <a:latin charset="-122" panose="02010600030101010101" pitchFamily="2" typeface="等线"/>
                    <a:ea charset="-122" panose="02010600030101010101" pitchFamily="2" typeface="等线"/>
                  </a:defRPr>
                </a:lvl9pPr>
              </a:lstStyle>
              <a:p>
                <a:pPr algn="ctr">
                  <a:defRPr/>
                </a:pPr>
                <a:r>
                  <a:rPr altLang="zh-CN" lang="en-US">
                    <a:solidFill>
                      <a:schemeClr val="bg1">
                        <a:lumMod val="65000"/>
                      </a:schemeClr>
                    </a:solidFill>
                    <a:latin charset="0" pitchFamily="34" typeface="Arial"/>
                    <a:ea charset="-122" panose="020b0503020204020204" pitchFamily="34" typeface="微软雅黑"/>
                    <a:sym charset="0" pitchFamily="34" typeface="Arial"/>
                  </a:rPr>
                  <a:t>B</a:t>
                </a:r>
              </a:p>
            </p:txBody>
          </p:sp>
        </p:grpSp>
      </p:grpSp>
      <p:grpSp>
        <p:nvGrpSpPr>
          <p:cNvPr id="68" name="组合 25"/>
          <p:cNvGrpSpPr/>
          <p:nvPr/>
        </p:nvGrpSpPr>
        <p:grpSpPr>
          <a:xfrm>
            <a:off x="4525320" y="2835975"/>
            <a:ext cx="3215826" cy="488307"/>
            <a:chOff x="4357092" y="2835101"/>
            <a:chExt cx="3215268" cy="488156"/>
          </a:xfrm>
        </p:grpSpPr>
        <p:sp>
          <p:nvSpPr>
            <p:cNvPr id="69" name="MH_SubTitle_3"/>
            <p:cNvSpPr txBox="1"/>
            <p:nvPr>
              <p:custDataLst>
                <p:tags r:id="rId13"/>
              </p:custDataLst>
            </p:nvPr>
          </p:nvSpPr>
          <p:spPr>
            <a:xfrm>
              <a:off x="5391574" y="2973962"/>
              <a:ext cx="2180786" cy="274235"/>
            </a:xfrm>
            <a:prstGeom prst="rect">
              <a:avLst/>
            </a:prstGeom>
            <a:noFill/>
          </p:spPr>
          <p:txBody>
            <a:bodyPr anchor="ctr" bIns="0" lIns="0" rIns="0" tIns="0" wrap="square">
              <a:spAutoFit/>
            </a:bodyPr>
            <a:lstStyle/>
            <a:p>
              <a:pPr lvl="0"/>
              <a:r>
                <a:rPr altLang="en-US" lang="zh-CN">
                  <a:solidFill>
                    <a:schemeClr val="bg1">
                      <a:lumMod val="65000"/>
                    </a:schemeClr>
                  </a:solidFill>
                  <a:latin charset="0" pitchFamily="34" typeface="Arial"/>
                  <a:ea charset="-122" panose="020b0503020204020204" pitchFamily="34" typeface="微软雅黑"/>
                  <a:sym charset="0" pitchFamily="34" typeface="Arial"/>
                </a:rPr>
                <a:t>工作体会</a:t>
              </a:r>
            </a:p>
          </p:txBody>
        </p:sp>
        <p:grpSp>
          <p:nvGrpSpPr>
            <p:cNvPr id="70" name="组合 7"/>
            <p:cNvGrpSpPr/>
            <p:nvPr/>
          </p:nvGrpSpPr>
          <p:grpSpPr>
            <a:xfrm>
              <a:off x="4357092" y="2835101"/>
              <a:ext cx="802436" cy="488156"/>
              <a:chOff x="6127160" y="4187237"/>
              <a:chExt cx="1128426" cy="686432"/>
            </a:xfrm>
          </p:grpSpPr>
          <p:cxnSp>
            <p:nvCxnSpPr>
              <p:cNvPr id="71" name="MH_Other_7"/>
              <p:cNvCxnSpPr/>
              <p:nvPr>
                <p:custDataLst>
                  <p:tags r:id="rId14"/>
                </p:custDataLst>
              </p:nvPr>
            </p:nvCxnSpPr>
            <p:spPr>
              <a:xfrm flipH="1">
                <a:off x="6525624" y="4187237"/>
                <a:ext cx="729962" cy="686432"/>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72" name="MH_Other_8"/>
              <p:cNvSpPr/>
              <p:nvPr>
                <p:custDataLst>
                  <p:tags r:id="rId15"/>
                </p:custDataLst>
              </p:nvPr>
            </p:nvSpPr>
            <p:spPr>
              <a:xfrm>
                <a:off x="6145577" y="4589050"/>
                <a:ext cx="532403" cy="241088"/>
              </a:xfrm>
              <a:custGeom>
                <a:gdLst>
                  <a:gd fmla="*/ 0 w 928918" name="connsiteX0"/>
                  <a:gd fmla="*/ 0 h 459023" name="connsiteY0"/>
                  <a:gd fmla="*/ 928918 w 928918" name="connsiteX1"/>
                  <a:gd fmla="*/ 0 h 459023" name="connsiteY1"/>
                  <a:gd fmla="*/ 464459 w 928918" name="connsiteX2"/>
                  <a:gd fmla="*/ 459023 h 459023" name="connsiteY2"/>
                </a:gdLst>
                <a:cxnLst>
                  <a:cxn ang="0">
                    <a:pos x="connsiteX0" y="connsiteY0"/>
                  </a:cxn>
                  <a:cxn ang="0">
                    <a:pos x="connsiteX1" y="connsiteY1"/>
                  </a:cxn>
                  <a:cxn ang="0">
                    <a:pos x="connsiteX2" y="connsiteY2"/>
                  </a:cxn>
                </a:cxnLst>
                <a:rect b="b" l="l" r="r" t="t"/>
                <a:pathLst>
                  <a:path h="459023" w="928918">
                    <a:moveTo>
                      <a:pt x="0" y="0"/>
                    </a:moveTo>
                    <a:lnTo>
                      <a:pt x="928918" y="0"/>
                    </a:lnTo>
                    <a:lnTo>
                      <a:pt x="464459" y="45902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75933" lIns="0" rIns="0" tIns="0">
                <a:normAutofit/>
              </a:bodyPr>
              <a:lstStyle/>
              <a:p>
                <a:pPr algn="ctr">
                  <a:defRPr/>
                </a:pPr>
                <a:endParaRPr altLang="en-US" lang="zh-CN"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73" name="MH_Other_9"/>
              <p:cNvSpPr txBox="1">
                <a:spLocks noChangeArrowheads="1"/>
              </p:cNvSpPr>
              <p:nvPr>
                <p:custDataLst>
                  <p:tags r:id="rId16"/>
                </p:custDataLst>
              </p:nvPr>
            </p:nvSpPr>
            <p:spPr bwMode="auto">
              <a:xfrm>
                <a:off x="6127160" y="4203428"/>
                <a:ext cx="565888" cy="3856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spAutoFit/>
              </a:bodyPr>
              <a:lstStyle>
                <a:lvl1pPr>
                  <a:defRPr>
                    <a:solidFill>
                      <a:schemeClr val="tx1"/>
                    </a:solidFill>
                    <a:latin charset="-122" panose="02010600030101010101" pitchFamily="2" typeface="等线"/>
                    <a:ea charset="-122" panose="02010600030101010101" pitchFamily="2" typeface="等线"/>
                  </a:defRPr>
                </a:lvl1pPr>
                <a:lvl2pPr indent="-285750" marL="742950">
                  <a:defRPr>
                    <a:solidFill>
                      <a:schemeClr val="tx1"/>
                    </a:solidFill>
                    <a:latin charset="-122" panose="02010600030101010101" pitchFamily="2" typeface="等线"/>
                    <a:ea charset="-122" panose="02010600030101010101" pitchFamily="2" typeface="等线"/>
                  </a:defRPr>
                </a:lvl2pPr>
                <a:lvl3pPr indent="-228600" marL="1143000">
                  <a:defRPr>
                    <a:solidFill>
                      <a:schemeClr val="tx1"/>
                    </a:solidFill>
                    <a:latin charset="-122" panose="02010600030101010101" pitchFamily="2" typeface="等线"/>
                    <a:ea charset="-122" panose="02010600030101010101" pitchFamily="2" typeface="等线"/>
                  </a:defRPr>
                </a:lvl3pPr>
                <a:lvl4pPr indent="-228600" marL="1600200">
                  <a:defRPr>
                    <a:solidFill>
                      <a:schemeClr val="tx1"/>
                    </a:solidFill>
                    <a:latin charset="-122" panose="02010600030101010101" pitchFamily="2" typeface="等线"/>
                    <a:ea charset="-122" panose="02010600030101010101" pitchFamily="2" typeface="等线"/>
                  </a:defRPr>
                </a:lvl4pPr>
                <a:lvl5pPr indent="-228600" marL="2057400">
                  <a:defRPr>
                    <a:solidFill>
                      <a:schemeClr val="tx1"/>
                    </a:solidFill>
                    <a:latin charset="-122" panose="02010600030101010101" pitchFamily="2" typeface="等线"/>
                    <a:ea charset="-122" panose="02010600030101010101" pitchFamily="2" typeface="等线"/>
                  </a:defRPr>
                </a:lvl5pPr>
                <a:lvl6pPr fontAlgn="base" indent="-228600" marL="2514600">
                  <a:spcBef>
                    <a:spcPct val="0"/>
                  </a:spcBef>
                  <a:spcAft>
                    <a:spcPct val="0"/>
                  </a:spcAft>
                  <a:defRPr>
                    <a:solidFill>
                      <a:schemeClr val="tx1"/>
                    </a:solidFill>
                    <a:latin charset="-122" panose="02010600030101010101" pitchFamily="2" typeface="等线"/>
                    <a:ea charset="-122" panose="02010600030101010101" pitchFamily="2" typeface="等线"/>
                  </a:defRPr>
                </a:lvl6pPr>
                <a:lvl7pPr fontAlgn="base" indent="-228600" marL="2971800">
                  <a:spcBef>
                    <a:spcPct val="0"/>
                  </a:spcBef>
                  <a:spcAft>
                    <a:spcPct val="0"/>
                  </a:spcAft>
                  <a:defRPr>
                    <a:solidFill>
                      <a:schemeClr val="tx1"/>
                    </a:solidFill>
                    <a:latin charset="-122" panose="02010600030101010101" pitchFamily="2" typeface="等线"/>
                    <a:ea charset="-122" panose="02010600030101010101" pitchFamily="2" typeface="等线"/>
                  </a:defRPr>
                </a:lvl7pPr>
                <a:lvl8pPr fontAlgn="base" indent="-228600" marL="3429000">
                  <a:spcBef>
                    <a:spcPct val="0"/>
                  </a:spcBef>
                  <a:spcAft>
                    <a:spcPct val="0"/>
                  </a:spcAft>
                  <a:defRPr>
                    <a:solidFill>
                      <a:schemeClr val="tx1"/>
                    </a:solidFill>
                    <a:latin charset="-122" panose="02010600030101010101" pitchFamily="2" typeface="等线"/>
                    <a:ea charset="-122" panose="02010600030101010101" pitchFamily="2" typeface="等线"/>
                  </a:defRPr>
                </a:lvl8pPr>
                <a:lvl9pPr fontAlgn="base" indent="-228600" marL="3886200">
                  <a:spcBef>
                    <a:spcPct val="0"/>
                  </a:spcBef>
                  <a:spcAft>
                    <a:spcPct val="0"/>
                  </a:spcAft>
                  <a:defRPr>
                    <a:solidFill>
                      <a:schemeClr val="tx1"/>
                    </a:solidFill>
                    <a:latin charset="-122" panose="02010600030101010101" pitchFamily="2" typeface="等线"/>
                    <a:ea charset="-122" panose="02010600030101010101" pitchFamily="2" typeface="等线"/>
                  </a:defRPr>
                </a:lvl9pPr>
              </a:lstStyle>
              <a:p>
                <a:pPr algn="ctr">
                  <a:defRPr/>
                </a:pPr>
                <a:r>
                  <a:rPr altLang="zh-CN" lang="en-US">
                    <a:solidFill>
                      <a:schemeClr val="bg1">
                        <a:lumMod val="65000"/>
                      </a:schemeClr>
                    </a:solidFill>
                    <a:latin charset="0" pitchFamily="34" typeface="Arial"/>
                    <a:ea charset="-122" panose="020b0503020204020204" pitchFamily="34" typeface="微软雅黑"/>
                    <a:sym charset="0" pitchFamily="34" typeface="Arial"/>
                  </a:rPr>
                  <a:t>C</a:t>
                </a:r>
              </a:p>
            </p:txBody>
          </p:sp>
        </p:grpSp>
      </p:grpSp>
      <p:grpSp>
        <p:nvGrpSpPr>
          <p:cNvPr id="74" name="组合 26"/>
          <p:cNvGrpSpPr/>
          <p:nvPr/>
        </p:nvGrpSpPr>
        <p:grpSpPr>
          <a:xfrm>
            <a:off x="4525320" y="3579951"/>
            <a:ext cx="3215826" cy="487116"/>
            <a:chOff x="4357092" y="3578845"/>
            <a:chExt cx="3215268" cy="486966"/>
          </a:xfrm>
        </p:grpSpPr>
        <p:sp>
          <p:nvSpPr>
            <p:cNvPr id="75" name="MH_SubTitle_4"/>
            <p:cNvSpPr txBox="1"/>
            <p:nvPr>
              <p:custDataLst>
                <p:tags r:id="rId17"/>
              </p:custDataLst>
            </p:nvPr>
          </p:nvSpPr>
          <p:spPr>
            <a:xfrm>
              <a:off x="5391574" y="3717309"/>
              <a:ext cx="2180786" cy="274236"/>
            </a:xfrm>
            <a:prstGeom prst="rect">
              <a:avLst/>
            </a:prstGeom>
            <a:noFill/>
          </p:spPr>
          <p:txBody>
            <a:bodyPr anchor="ctr" bIns="0" lIns="0" rIns="0" tIns="0" wrap="square">
              <a:spAutoFit/>
            </a:bodyPr>
            <a:lstStyle/>
            <a:p>
              <a:pPr lvl="0"/>
              <a:r>
                <a:rPr altLang="en-US" lang="zh-CN">
                  <a:solidFill>
                    <a:schemeClr val="bg1">
                      <a:lumMod val="65000"/>
                    </a:schemeClr>
                  </a:solidFill>
                  <a:latin charset="0" pitchFamily="34" typeface="Arial"/>
                  <a:ea charset="-122" panose="020b0503020204020204" pitchFamily="34" typeface="微软雅黑"/>
                  <a:sym charset="0" pitchFamily="34" typeface="Arial"/>
                </a:rPr>
                <a:t>工作规划和展望</a:t>
              </a:r>
            </a:p>
          </p:txBody>
        </p:sp>
        <p:grpSp>
          <p:nvGrpSpPr>
            <p:cNvPr id="76" name="组合 9"/>
            <p:cNvGrpSpPr/>
            <p:nvPr/>
          </p:nvGrpSpPr>
          <p:grpSpPr>
            <a:xfrm>
              <a:off x="4357092" y="3578845"/>
              <a:ext cx="802436" cy="486966"/>
              <a:chOff x="6127160" y="5233626"/>
              <a:chExt cx="1128426" cy="684758"/>
            </a:xfrm>
          </p:grpSpPr>
          <p:cxnSp>
            <p:nvCxnSpPr>
              <p:cNvPr id="77" name="MH_Other_10"/>
              <p:cNvCxnSpPr/>
              <p:nvPr>
                <p:custDataLst>
                  <p:tags r:id="rId18"/>
                </p:custDataLst>
              </p:nvPr>
            </p:nvCxnSpPr>
            <p:spPr>
              <a:xfrm flipH="1">
                <a:off x="6525624" y="5233626"/>
                <a:ext cx="729962" cy="68475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
            <p:nvSpPr>
              <p:cNvPr id="78" name="MH_Other_11"/>
              <p:cNvSpPr/>
              <p:nvPr>
                <p:custDataLst>
                  <p:tags r:id="rId19"/>
                </p:custDataLst>
              </p:nvPr>
            </p:nvSpPr>
            <p:spPr>
              <a:xfrm>
                <a:off x="6145577" y="5635440"/>
                <a:ext cx="532403" cy="241088"/>
              </a:xfrm>
              <a:custGeom>
                <a:gdLst>
                  <a:gd fmla="*/ 0 w 928918" name="connsiteX0"/>
                  <a:gd fmla="*/ 0 h 459023" name="connsiteY0"/>
                  <a:gd fmla="*/ 928918 w 928918" name="connsiteX1"/>
                  <a:gd fmla="*/ 0 h 459023" name="connsiteY1"/>
                  <a:gd fmla="*/ 464459 w 928918" name="connsiteX2"/>
                  <a:gd fmla="*/ 459023 h 459023" name="connsiteY2"/>
                </a:gdLst>
                <a:cxnLst>
                  <a:cxn ang="0">
                    <a:pos x="connsiteX0" y="connsiteY0"/>
                  </a:cxn>
                  <a:cxn ang="0">
                    <a:pos x="connsiteX1" y="connsiteY1"/>
                  </a:cxn>
                  <a:cxn ang="0">
                    <a:pos x="connsiteX2" y="connsiteY2"/>
                  </a:cxn>
                </a:cxnLst>
                <a:rect b="b" l="l" r="r" t="t"/>
                <a:pathLst>
                  <a:path h="459023" w="928918">
                    <a:moveTo>
                      <a:pt x="0" y="0"/>
                    </a:moveTo>
                    <a:lnTo>
                      <a:pt x="928918" y="0"/>
                    </a:lnTo>
                    <a:lnTo>
                      <a:pt x="464459" y="45902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75933" lIns="0" rIns="0" tIns="0">
                <a:normAutofit/>
              </a:bodyPr>
              <a:lstStyle/>
              <a:p>
                <a:pPr algn="ctr">
                  <a:defRPr/>
                </a:pPr>
                <a:endParaRPr altLang="en-US" lang="zh-CN" sz="1000">
                  <a:solidFill>
                    <a:schemeClr val="bg1">
                      <a:lumMod val="65000"/>
                    </a:schemeClr>
                  </a:solidFill>
                  <a:latin charset="0" pitchFamily="34" typeface="Arial"/>
                  <a:ea charset="-122" panose="020b0503020204020204" pitchFamily="34" typeface="微软雅黑"/>
                  <a:sym charset="0" pitchFamily="34" typeface="Arial"/>
                </a:endParaRPr>
              </a:p>
            </p:txBody>
          </p:sp>
          <p:sp>
            <p:nvSpPr>
              <p:cNvPr id="79" name="MH_Other_12"/>
              <p:cNvSpPr txBox="1">
                <a:spLocks noChangeArrowheads="1"/>
              </p:cNvSpPr>
              <p:nvPr>
                <p:custDataLst>
                  <p:tags r:id="rId20"/>
                </p:custDataLst>
              </p:nvPr>
            </p:nvSpPr>
            <p:spPr bwMode="auto">
              <a:xfrm>
                <a:off x="6127160" y="5249818"/>
                <a:ext cx="565888" cy="3856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b" bIns="0" lIns="0" rIns="0" tIns="0">
                <a:spAutoFit/>
              </a:bodyPr>
              <a:lstStyle>
                <a:lvl1pPr>
                  <a:defRPr>
                    <a:solidFill>
                      <a:schemeClr val="tx1"/>
                    </a:solidFill>
                    <a:latin charset="-122" panose="02010600030101010101" pitchFamily="2" typeface="等线"/>
                    <a:ea charset="-122" panose="02010600030101010101" pitchFamily="2" typeface="等线"/>
                  </a:defRPr>
                </a:lvl1pPr>
                <a:lvl2pPr indent="-285750" marL="742950">
                  <a:defRPr>
                    <a:solidFill>
                      <a:schemeClr val="tx1"/>
                    </a:solidFill>
                    <a:latin charset="-122" panose="02010600030101010101" pitchFamily="2" typeface="等线"/>
                    <a:ea charset="-122" panose="02010600030101010101" pitchFamily="2" typeface="等线"/>
                  </a:defRPr>
                </a:lvl2pPr>
                <a:lvl3pPr indent="-228600" marL="1143000">
                  <a:defRPr>
                    <a:solidFill>
                      <a:schemeClr val="tx1"/>
                    </a:solidFill>
                    <a:latin charset="-122" panose="02010600030101010101" pitchFamily="2" typeface="等线"/>
                    <a:ea charset="-122" panose="02010600030101010101" pitchFamily="2" typeface="等线"/>
                  </a:defRPr>
                </a:lvl3pPr>
                <a:lvl4pPr indent="-228600" marL="1600200">
                  <a:defRPr>
                    <a:solidFill>
                      <a:schemeClr val="tx1"/>
                    </a:solidFill>
                    <a:latin charset="-122" panose="02010600030101010101" pitchFamily="2" typeface="等线"/>
                    <a:ea charset="-122" panose="02010600030101010101" pitchFamily="2" typeface="等线"/>
                  </a:defRPr>
                </a:lvl4pPr>
                <a:lvl5pPr indent="-228600" marL="2057400">
                  <a:defRPr>
                    <a:solidFill>
                      <a:schemeClr val="tx1"/>
                    </a:solidFill>
                    <a:latin charset="-122" panose="02010600030101010101" pitchFamily="2" typeface="等线"/>
                    <a:ea charset="-122" panose="02010600030101010101" pitchFamily="2" typeface="等线"/>
                  </a:defRPr>
                </a:lvl5pPr>
                <a:lvl6pPr fontAlgn="base" indent="-228600" marL="2514600">
                  <a:spcBef>
                    <a:spcPct val="0"/>
                  </a:spcBef>
                  <a:spcAft>
                    <a:spcPct val="0"/>
                  </a:spcAft>
                  <a:defRPr>
                    <a:solidFill>
                      <a:schemeClr val="tx1"/>
                    </a:solidFill>
                    <a:latin charset="-122" panose="02010600030101010101" pitchFamily="2" typeface="等线"/>
                    <a:ea charset="-122" panose="02010600030101010101" pitchFamily="2" typeface="等线"/>
                  </a:defRPr>
                </a:lvl6pPr>
                <a:lvl7pPr fontAlgn="base" indent="-228600" marL="2971800">
                  <a:spcBef>
                    <a:spcPct val="0"/>
                  </a:spcBef>
                  <a:spcAft>
                    <a:spcPct val="0"/>
                  </a:spcAft>
                  <a:defRPr>
                    <a:solidFill>
                      <a:schemeClr val="tx1"/>
                    </a:solidFill>
                    <a:latin charset="-122" panose="02010600030101010101" pitchFamily="2" typeface="等线"/>
                    <a:ea charset="-122" panose="02010600030101010101" pitchFamily="2" typeface="等线"/>
                  </a:defRPr>
                </a:lvl7pPr>
                <a:lvl8pPr fontAlgn="base" indent="-228600" marL="3429000">
                  <a:spcBef>
                    <a:spcPct val="0"/>
                  </a:spcBef>
                  <a:spcAft>
                    <a:spcPct val="0"/>
                  </a:spcAft>
                  <a:defRPr>
                    <a:solidFill>
                      <a:schemeClr val="tx1"/>
                    </a:solidFill>
                    <a:latin charset="-122" panose="02010600030101010101" pitchFamily="2" typeface="等线"/>
                    <a:ea charset="-122" panose="02010600030101010101" pitchFamily="2" typeface="等线"/>
                  </a:defRPr>
                </a:lvl8pPr>
                <a:lvl9pPr fontAlgn="base" indent="-228600" marL="3886200">
                  <a:spcBef>
                    <a:spcPct val="0"/>
                  </a:spcBef>
                  <a:spcAft>
                    <a:spcPct val="0"/>
                  </a:spcAft>
                  <a:defRPr>
                    <a:solidFill>
                      <a:schemeClr val="tx1"/>
                    </a:solidFill>
                    <a:latin charset="-122" panose="02010600030101010101" pitchFamily="2" typeface="等线"/>
                    <a:ea charset="-122" panose="02010600030101010101" pitchFamily="2" typeface="等线"/>
                  </a:defRPr>
                </a:lvl9pPr>
              </a:lstStyle>
              <a:p>
                <a:pPr algn="ctr">
                  <a:defRPr/>
                </a:pPr>
                <a:r>
                  <a:rPr altLang="zh-CN" lang="en-US">
                    <a:solidFill>
                      <a:schemeClr val="bg1">
                        <a:lumMod val="65000"/>
                      </a:schemeClr>
                    </a:solidFill>
                    <a:latin charset="0" pitchFamily="34" typeface="Arial"/>
                    <a:ea charset="-122" panose="020b0503020204020204" pitchFamily="34" typeface="微软雅黑"/>
                    <a:sym charset="0" pitchFamily="34" typeface="Arial"/>
                  </a:rPr>
                  <a:t>D</a:t>
                </a:r>
              </a:p>
            </p:txBody>
          </p:sp>
        </p:grpSp>
      </p:grpSp>
      <p:sp>
        <p:nvSpPr>
          <p:cNvPr id="31" name="斜纹 30"/>
          <p:cNvSpPr/>
          <p:nvPr/>
        </p:nvSpPr>
        <p:spPr>
          <a:xfrm>
            <a:off x="0" y="0"/>
            <a:ext cx="2267744" cy="2139702"/>
          </a:xfrm>
          <a:prstGeom prst="diagStrip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a charset="-122" panose="020b0503020204020204" pitchFamily="34" typeface="微软雅黑"/>
            </a:endParaRPr>
          </a:p>
        </p:txBody>
      </p:sp>
    </p:spTree>
    <p:extLst>
      <p:ext uri="{BB962C8B-B14F-4D97-AF65-F5344CB8AC3E}">
        <p14:creationId val="748625947"/>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7" presetSubtype="0">
                                  <p:stCondLst>
                                    <p:cond delay="0"/>
                                  </p:stCondLst>
                                  <p:childTnLst>
                                    <p:set>
                                      <p:cBhvr>
                                        <p:cTn dur="1" fill="hold" id="6">
                                          <p:stCondLst>
                                            <p:cond delay="0"/>
                                          </p:stCondLst>
                                        </p:cTn>
                                        <p:tgtEl>
                                          <p:spTgt spid="31"/>
                                        </p:tgtEl>
                                        <p:attrNameLst>
                                          <p:attrName>style.visibility</p:attrName>
                                        </p:attrNameLst>
                                      </p:cBhvr>
                                      <p:to>
                                        <p:strVal val="visible"/>
                                      </p:to>
                                    </p:set>
                                    <p:animEffect filter="fade" transition="in">
                                      <p:cBhvr>
                                        <p:cTn dur="1000" id="7"/>
                                        <p:tgtEl>
                                          <p:spTgt spid="31"/>
                                        </p:tgtEl>
                                      </p:cBhvr>
                                    </p:animEffect>
                                    <p:anim calcmode="lin" valueType="num">
                                      <p:cBhvr>
                                        <p:cTn dur="1000" fill="hold" id="8"/>
                                        <p:tgtEl>
                                          <p:spTgt spid="31"/>
                                        </p:tgtEl>
                                        <p:attrNameLst>
                                          <p:attrName>ppt_x</p:attrName>
                                        </p:attrNameLst>
                                      </p:cBhvr>
                                      <p:tavLst>
                                        <p:tav tm="0">
                                          <p:val>
                                            <p:strVal val="#ppt_x"/>
                                          </p:val>
                                        </p:tav>
                                        <p:tav tm="100000">
                                          <p:val>
                                            <p:strVal val="#ppt_x"/>
                                          </p:val>
                                        </p:tav>
                                      </p:tavLst>
                                    </p:anim>
                                    <p:anim calcmode="lin" valueType="num">
                                      <p:cBhvr>
                                        <p:cTn dur="1000" fill="hold" id="9"/>
                                        <p:tgtEl>
                                          <p:spTgt spid="3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6" presetSubtype="0">
                                  <p:stCondLst>
                                    <p:cond delay="0"/>
                                  </p:stCondLst>
                                  <p:iterate type="lt">
                                    <p:tmPct val="10000"/>
                                  </p:iterate>
                                  <p:childTnLst>
                                    <p:set>
                                      <p:cBhvr>
                                        <p:cTn dur="1" fill="hold" id="12">
                                          <p:stCondLst>
                                            <p:cond delay="0"/>
                                          </p:stCondLst>
                                        </p:cTn>
                                        <p:tgtEl>
                                          <p:spTgt spid="54"/>
                                        </p:tgtEl>
                                        <p:attrNameLst>
                                          <p:attrName>style.visibility</p:attrName>
                                        </p:attrNameLst>
                                      </p:cBhvr>
                                      <p:to>
                                        <p:strVal val="visible"/>
                                      </p:to>
                                    </p:set>
                                    <p:anim by="(-#ppt_w*2)" calcmode="lin" valueType="num">
                                      <p:cBhvr rctx="PPT">
                                        <p:cTn autoRev="1" dur="500" fill="hold" id="13">
                                          <p:stCondLst>
                                            <p:cond delay="0"/>
                                          </p:stCondLst>
                                        </p:cTn>
                                        <p:tgtEl>
                                          <p:spTgt spid="54"/>
                                        </p:tgtEl>
                                        <p:attrNameLst>
                                          <p:attrName>ppt_w</p:attrName>
                                        </p:attrNameLst>
                                      </p:cBhvr>
                                    </p:anim>
                                    <p:anim by="(#ppt_w*0.50)" calcmode="lin" valueType="num">
                                      <p:cBhvr>
                                        <p:cTn autoRev="1" decel="50000" dur="500" fill="hold" id="14">
                                          <p:stCondLst>
                                            <p:cond delay="0"/>
                                          </p:stCondLst>
                                        </p:cTn>
                                        <p:tgtEl>
                                          <p:spTgt spid="54"/>
                                        </p:tgtEl>
                                        <p:attrNameLst>
                                          <p:attrName>ppt_x</p:attrName>
                                        </p:attrNameLst>
                                      </p:cBhvr>
                                    </p:anim>
                                    <p:anim calcmode="lin" from="(-#ppt_h/2)" to="(#ppt_y)" valueType="num">
                                      <p:cBhvr>
                                        <p:cTn dur="1000" fill="hold" id="15">
                                          <p:stCondLst>
                                            <p:cond delay="0"/>
                                          </p:stCondLst>
                                        </p:cTn>
                                        <p:tgtEl>
                                          <p:spTgt spid="54"/>
                                        </p:tgtEl>
                                        <p:attrNameLst>
                                          <p:attrName>ppt_y</p:attrName>
                                        </p:attrNameLst>
                                      </p:cBhvr>
                                    </p:anim>
                                    <p:animRot by="21600000">
                                      <p:cBhvr>
                                        <p:cTn dur="1000" fill="hold" id="16">
                                          <p:stCondLst>
                                            <p:cond delay="0"/>
                                          </p:stCondLst>
                                        </p:cTn>
                                        <p:tgtEl>
                                          <p:spTgt spid="54"/>
                                        </p:tgtEl>
                                        <p:attrNameLst>
                                          <p:attrName>r</p:attrName>
                                        </p:attrNameLst>
                                      </p:cBhvr>
                                    </p:animRot>
                                  </p:childTnLst>
                                </p:cTn>
                              </p:par>
                              <p:par>
                                <p:cTn fill="hold" grpId="0" id="17" nodeType="withEffect" presetClass="entr" presetID="56" presetSubtype="0">
                                  <p:stCondLst>
                                    <p:cond delay="0"/>
                                  </p:stCondLst>
                                  <p:iterate type="lt">
                                    <p:tmPct val="10000"/>
                                  </p:iterate>
                                  <p:childTnLst>
                                    <p:set>
                                      <p:cBhvr>
                                        <p:cTn dur="1" fill="hold" id="18">
                                          <p:stCondLst>
                                            <p:cond delay="0"/>
                                          </p:stCondLst>
                                        </p:cTn>
                                        <p:tgtEl>
                                          <p:spTgt spid="55"/>
                                        </p:tgtEl>
                                        <p:attrNameLst>
                                          <p:attrName>style.visibility</p:attrName>
                                        </p:attrNameLst>
                                      </p:cBhvr>
                                      <p:to>
                                        <p:strVal val="visible"/>
                                      </p:to>
                                    </p:set>
                                    <p:anim by="(-#ppt_w*2)" calcmode="lin" valueType="num">
                                      <p:cBhvr rctx="PPT">
                                        <p:cTn autoRev="1" dur="500" fill="hold" id="19">
                                          <p:stCondLst>
                                            <p:cond delay="0"/>
                                          </p:stCondLst>
                                        </p:cTn>
                                        <p:tgtEl>
                                          <p:spTgt spid="55"/>
                                        </p:tgtEl>
                                        <p:attrNameLst>
                                          <p:attrName>ppt_w</p:attrName>
                                        </p:attrNameLst>
                                      </p:cBhvr>
                                    </p:anim>
                                    <p:anim by="(#ppt_w*0.50)" calcmode="lin" valueType="num">
                                      <p:cBhvr>
                                        <p:cTn autoRev="1" decel="50000" dur="500" fill="hold" id="20">
                                          <p:stCondLst>
                                            <p:cond delay="0"/>
                                          </p:stCondLst>
                                        </p:cTn>
                                        <p:tgtEl>
                                          <p:spTgt spid="55"/>
                                        </p:tgtEl>
                                        <p:attrNameLst>
                                          <p:attrName>ppt_x</p:attrName>
                                        </p:attrNameLst>
                                      </p:cBhvr>
                                    </p:anim>
                                    <p:anim calcmode="lin" from="(-#ppt_h/2)" to="(#ppt_y)" valueType="num">
                                      <p:cBhvr>
                                        <p:cTn dur="1000" fill="hold" id="21">
                                          <p:stCondLst>
                                            <p:cond delay="0"/>
                                          </p:stCondLst>
                                        </p:cTn>
                                        <p:tgtEl>
                                          <p:spTgt spid="55"/>
                                        </p:tgtEl>
                                        <p:attrNameLst>
                                          <p:attrName>ppt_y</p:attrName>
                                        </p:attrNameLst>
                                      </p:cBhvr>
                                    </p:anim>
                                    <p:animRot by="21600000">
                                      <p:cBhvr>
                                        <p:cTn dur="1000" fill="hold" id="22">
                                          <p:stCondLst>
                                            <p:cond delay="0"/>
                                          </p:stCondLst>
                                        </p:cTn>
                                        <p:tgtEl>
                                          <p:spTgt spid="55"/>
                                        </p:tgtEl>
                                        <p:attrNameLst>
                                          <p:attrName>r</p:attrName>
                                        </p:attrNameLst>
                                      </p:cBhvr>
                                    </p:animRot>
                                  </p:childTnLst>
                                </p:cTn>
                              </p:par>
                            </p:childTnLst>
                          </p:cTn>
                        </p:par>
                        <p:par>
                          <p:cTn fill="hold" id="23" nodeType="afterGroup">
                            <p:stCondLst>
                              <p:cond delay="2000"/>
                            </p:stCondLst>
                            <p:childTnLst>
                              <p:par>
                                <p:cTn fill="hold" id="24" nodeType="afterEffect" presetClass="entr" presetID="2" presetSubtype="4">
                                  <p:stCondLst>
                                    <p:cond delay="0"/>
                                  </p:stCondLst>
                                  <p:childTnLst>
                                    <p:set>
                                      <p:cBhvr>
                                        <p:cTn dur="1" fill="hold" id="25">
                                          <p:stCondLst>
                                            <p:cond delay="0"/>
                                          </p:stCondLst>
                                        </p:cTn>
                                        <p:tgtEl>
                                          <p:spTgt spid="29"/>
                                        </p:tgtEl>
                                        <p:attrNameLst>
                                          <p:attrName>style.visibility</p:attrName>
                                        </p:attrNameLst>
                                      </p:cBhvr>
                                      <p:to>
                                        <p:strVal val="visible"/>
                                      </p:to>
                                    </p:set>
                                    <p:anim calcmode="lin" valueType="num">
                                      <p:cBhvr additive="base">
                                        <p:cTn dur="500" fill="hold" id="26"/>
                                        <p:tgtEl>
                                          <p:spTgt spid="29"/>
                                        </p:tgtEl>
                                        <p:attrNameLst>
                                          <p:attrName>ppt_x</p:attrName>
                                        </p:attrNameLst>
                                      </p:cBhvr>
                                      <p:tavLst>
                                        <p:tav tm="0">
                                          <p:val>
                                            <p:strVal val="#ppt_x"/>
                                          </p:val>
                                        </p:tav>
                                        <p:tav tm="100000">
                                          <p:val>
                                            <p:strVal val="#ppt_x"/>
                                          </p:val>
                                        </p:tav>
                                      </p:tavLst>
                                    </p:anim>
                                    <p:anim calcmode="lin" valueType="num">
                                      <p:cBhvr additive="base">
                                        <p:cTn dur="500" fill="hold" id="27"/>
                                        <p:tgtEl>
                                          <p:spTgt spid="29"/>
                                        </p:tgtEl>
                                        <p:attrNameLst>
                                          <p:attrName>ppt_y</p:attrName>
                                        </p:attrNameLst>
                                      </p:cBhvr>
                                      <p:tavLst>
                                        <p:tav tm="0">
                                          <p:val>
                                            <p:strVal val="1+#ppt_h/2"/>
                                          </p:val>
                                        </p:tav>
                                        <p:tav tm="100000">
                                          <p:val>
                                            <p:strVal val="#ppt_y"/>
                                          </p:val>
                                        </p:tav>
                                      </p:tavLst>
                                    </p:anim>
                                  </p:childTnLst>
                                </p:cTn>
                              </p:par>
                            </p:childTnLst>
                          </p:cTn>
                        </p:par>
                        <p:par>
                          <p:cTn fill="hold" id="28" nodeType="afterGroup">
                            <p:stCondLst>
                              <p:cond delay="2500"/>
                            </p:stCondLst>
                            <p:childTnLst>
                              <p:par>
                                <p:cTn fill="hold" id="29" nodeType="afterEffect" presetClass="entr" presetID="2" presetSubtype="4">
                                  <p:stCondLst>
                                    <p:cond delay="0"/>
                                  </p:stCondLst>
                                  <p:childTnLst>
                                    <p:set>
                                      <p:cBhvr>
                                        <p:cTn dur="1" fill="hold" id="30">
                                          <p:stCondLst>
                                            <p:cond delay="0"/>
                                          </p:stCondLst>
                                        </p:cTn>
                                        <p:tgtEl>
                                          <p:spTgt spid="62"/>
                                        </p:tgtEl>
                                        <p:attrNameLst>
                                          <p:attrName>style.visibility</p:attrName>
                                        </p:attrNameLst>
                                      </p:cBhvr>
                                      <p:to>
                                        <p:strVal val="visible"/>
                                      </p:to>
                                    </p:set>
                                    <p:anim calcmode="lin" valueType="num">
                                      <p:cBhvr additive="base">
                                        <p:cTn dur="500" fill="hold" id="31"/>
                                        <p:tgtEl>
                                          <p:spTgt spid="62"/>
                                        </p:tgtEl>
                                        <p:attrNameLst>
                                          <p:attrName>ppt_x</p:attrName>
                                        </p:attrNameLst>
                                      </p:cBhvr>
                                      <p:tavLst>
                                        <p:tav tm="0">
                                          <p:val>
                                            <p:strVal val="#ppt_x"/>
                                          </p:val>
                                        </p:tav>
                                        <p:tav tm="100000">
                                          <p:val>
                                            <p:strVal val="#ppt_x"/>
                                          </p:val>
                                        </p:tav>
                                      </p:tavLst>
                                    </p:anim>
                                    <p:anim calcmode="lin" valueType="num">
                                      <p:cBhvr additive="base">
                                        <p:cTn dur="500" fill="hold" id="32"/>
                                        <p:tgtEl>
                                          <p:spTgt spid="62"/>
                                        </p:tgtEl>
                                        <p:attrNameLst>
                                          <p:attrName>ppt_y</p:attrName>
                                        </p:attrNameLst>
                                      </p:cBhvr>
                                      <p:tavLst>
                                        <p:tav tm="0">
                                          <p:val>
                                            <p:strVal val="1+#ppt_h/2"/>
                                          </p:val>
                                        </p:tav>
                                        <p:tav tm="100000">
                                          <p:val>
                                            <p:strVal val="#ppt_y"/>
                                          </p:val>
                                        </p:tav>
                                      </p:tavLst>
                                    </p:anim>
                                  </p:childTnLst>
                                </p:cTn>
                              </p:par>
                            </p:childTnLst>
                          </p:cTn>
                        </p:par>
                        <p:par>
                          <p:cTn fill="hold" id="33" nodeType="afterGroup">
                            <p:stCondLst>
                              <p:cond delay="3000"/>
                            </p:stCondLst>
                            <p:childTnLst>
                              <p:par>
                                <p:cTn fill="hold" id="34" nodeType="afterEffect" presetClass="entr" presetID="2" presetSubtype="4">
                                  <p:stCondLst>
                                    <p:cond delay="0"/>
                                  </p:stCondLst>
                                  <p:childTnLst>
                                    <p:set>
                                      <p:cBhvr>
                                        <p:cTn dur="1" fill="hold" id="35">
                                          <p:stCondLst>
                                            <p:cond delay="0"/>
                                          </p:stCondLst>
                                        </p:cTn>
                                        <p:tgtEl>
                                          <p:spTgt spid="68"/>
                                        </p:tgtEl>
                                        <p:attrNameLst>
                                          <p:attrName>style.visibility</p:attrName>
                                        </p:attrNameLst>
                                      </p:cBhvr>
                                      <p:to>
                                        <p:strVal val="visible"/>
                                      </p:to>
                                    </p:set>
                                    <p:anim calcmode="lin" valueType="num">
                                      <p:cBhvr additive="base">
                                        <p:cTn dur="500" fill="hold" id="36"/>
                                        <p:tgtEl>
                                          <p:spTgt spid="68"/>
                                        </p:tgtEl>
                                        <p:attrNameLst>
                                          <p:attrName>ppt_x</p:attrName>
                                        </p:attrNameLst>
                                      </p:cBhvr>
                                      <p:tavLst>
                                        <p:tav tm="0">
                                          <p:val>
                                            <p:strVal val="#ppt_x"/>
                                          </p:val>
                                        </p:tav>
                                        <p:tav tm="100000">
                                          <p:val>
                                            <p:strVal val="#ppt_x"/>
                                          </p:val>
                                        </p:tav>
                                      </p:tavLst>
                                    </p:anim>
                                    <p:anim calcmode="lin" valueType="num">
                                      <p:cBhvr additive="base">
                                        <p:cTn dur="500" fill="hold" id="37"/>
                                        <p:tgtEl>
                                          <p:spTgt spid="68"/>
                                        </p:tgtEl>
                                        <p:attrNameLst>
                                          <p:attrName>ppt_y</p:attrName>
                                        </p:attrNameLst>
                                      </p:cBhvr>
                                      <p:tavLst>
                                        <p:tav tm="0">
                                          <p:val>
                                            <p:strVal val="1+#ppt_h/2"/>
                                          </p:val>
                                        </p:tav>
                                        <p:tav tm="100000">
                                          <p:val>
                                            <p:strVal val="#ppt_y"/>
                                          </p:val>
                                        </p:tav>
                                      </p:tavLst>
                                    </p:anim>
                                  </p:childTnLst>
                                </p:cTn>
                              </p:par>
                            </p:childTnLst>
                          </p:cTn>
                        </p:par>
                        <p:par>
                          <p:cTn fill="hold" id="38" nodeType="afterGroup">
                            <p:stCondLst>
                              <p:cond delay="3500"/>
                            </p:stCondLst>
                            <p:childTnLst>
                              <p:par>
                                <p:cTn fill="hold" id="39" nodeType="afterEffect" presetClass="entr" presetID="2" presetSubtype="4">
                                  <p:stCondLst>
                                    <p:cond delay="0"/>
                                  </p:stCondLst>
                                  <p:childTnLst>
                                    <p:set>
                                      <p:cBhvr>
                                        <p:cTn dur="1" fill="hold" id="40">
                                          <p:stCondLst>
                                            <p:cond delay="0"/>
                                          </p:stCondLst>
                                        </p:cTn>
                                        <p:tgtEl>
                                          <p:spTgt spid="74"/>
                                        </p:tgtEl>
                                        <p:attrNameLst>
                                          <p:attrName>style.visibility</p:attrName>
                                        </p:attrNameLst>
                                      </p:cBhvr>
                                      <p:to>
                                        <p:strVal val="visible"/>
                                      </p:to>
                                    </p:set>
                                    <p:anim calcmode="lin" valueType="num">
                                      <p:cBhvr additive="base">
                                        <p:cTn dur="500" fill="hold" id="41"/>
                                        <p:tgtEl>
                                          <p:spTgt spid="74"/>
                                        </p:tgtEl>
                                        <p:attrNameLst>
                                          <p:attrName>ppt_x</p:attrName>
                                        </p:attrNameLst>
                                      </p:cBhvr>
                                      <p:tavLst>
                                        <p:tav tm="0">
                                          <p:val>
                                            <p:strVal val="#ppt_x"/>
                                          </p:val>
                                        </p:tav>
                                        <p:tav tm="100000">
                                          <p:val>
                                            <p:strVal val="#ppt_x"/>
                                          </p:val>
                                        </p:tav>
                                      </p:tavLst>
                                    </p:anim>
                                    <p:anim calcmode="lin" valueType="num">
                                      <p:cBhvr additive="base">
                                        <p:cTn dur="500" fill="hold" id="42"/>
                                        <p:tgtEl>
                                          <p:spTgt spid="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grpId="0" spid="55"/>
      <p:bldP grpId="0" spid="31"/>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4" name="AutoShape 19"/>
          <p:cNvSpPr>
            <a:spLocks noChangeArrowheads="1" noChangeAspect="1" noTextEdit="1"/>
          </p:cNvSpPr>
          <p:nvPr/>
        </p:nvSpPr>
        <p:spPr bwMode="auto">
          <a:xfrm rot="17150482">
            <a:off x="3149205" y="547092"/>
            <a:ext cx="3189685" cy="4757738"/>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bIns="45715" lIns="91431" rIns="91431" tIns="45715"/>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grpSp>
        <p:nvGrpSpPr>
          <p:cNvPr id="2" name="组合 2"/>
          <p:cNvGrpSpPr/>
          <p:nvPr/>
        </p:nvGrpSpPr>
        <p:grpSpPr>
          <a:xfrm>
            <a:off x="2232276" y="2135786"/>
            <a:ext cx="1622042" cy="1461626"/>
            <a:chOff x="2975573" y="2990925"/>
            <a:chExt cx="2162723" cy="1948834"/>
          </a:xfrm>
        </p:grpSpPr>
        <p:sp>
          <p:nvSpPr>
            <p:cNvPr id="75" name="Oval 21"/>
            <p:cNvSpPr>
              <a:spLocks noChangeArrowheads="1"/>
            </p:cNvSpPr>
            <p:nvPr/>
          </p:nvSpPr>
          <p:spPr bwMode="auto">
            <a:xfrm rot="17150482">
              <a:off x="2976315" y="3437573"/>
              <a:ext cx="1501444" cy="1502927"/>
            </a:xfrm>
            <a:prstGeom prst="ellipse">
              <a:avLst/>
            </a:prstGeom>
            <a:solidFill>
              <a:schemeClr val="accent1"/>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sp>
          <p:nvSpPr>
            <p:cNvPr id="76" name="Freeform 22"/>
            <p:cNvSpPr>
              <a:spLocks noChangeArrowheads="1"/>
            </p:cNvSpPr>
            <p:nvPr/>
          </p:nvSpPr>
          <p:spPr bwMode="auto">
            <a:xfrm rot="17150482">
              <a:off x="4052090" y="3000787"/>
              <a:ext cx="1096068" cy="1076344"/>
            </a:xfrm>
            <a:custGeom>
              <a:gdLst>
                <a:gd fmla="*/ 175 w 453" name="T0"/>
                <a:gd fmla="*/ 0 h 445" name="T1"/>
                <a:gd fmla="*/ 453 w 453" name="T2"/>
                <a:gd fmla="*/ 200 h 445" name="T3"/>
                <a:gd fmla="*/ 266 w 453" name="T4"/>
                <a:gd fmla="*/ 445 h 445" name="T5"/>
                <a:gd fmla="*/ 0 w 453" name="T6"/>
                <a:gd fmla="*/ 230 h 445" name="T7"/>
                <a:gd fmla="*/ 175 w 453" name="T8"/>
                <a:gd fmla="*/ 0 h 445" name="T9"/>
                <a:gd fmla="*/ 0 60000 65536" name="T10"/>
                <a:gd fmla="*/ 0 60000 65536" name="T11"/>
                <a:gd fmla="*/ 0 60000 65536" name="T12"/>
                <a:gd fmla="*/ 0 60000 65536" name="T13"/>
                <a:gd fmla="*/ 0 60000 65536" name="T14"/>
                <a:gd fmla="*/ 0 w 453" name="T15"/>
                <a:gd fmla="*/ 0 h 445" name="T16"/>
                <a:gd fmla="*/ 453 w 453" name="T17"/>
                <a:gd fmla="*/ 445 h 445" name="T18"/>
              </a:gdLst>
              <a:cxnLst>
                <a:cxn ang="T10">
                  <a:pos x="T0" y="T1"/>
                </a:cxn>
                <a:cxn ang="T11">
                  <a:pos x="T2" y="T3"/>
                </a:cxn>
                <a:cxn ang="T12">
                  <a:pos x="T4" y="T5"/>
                </a:cxn>
                <a:cxn ang="T13">
                  <a:pos x="T6" y="T7"/>
                </a:cxn>
                <a:cxn ang="T14">
                  <a:pos x="T8" y="T9"/>
                </a:cxn>
              </a:cxnLst>
              <a:rect b="T18" l="T15" r="T17" t="T16"/>
              <a:pathLst>
                <a:path h="445" w="452">
                  <a:moveTo>
                    <a:pt x="175" y="0"/>
                  </a:moveTo>
                  <a:cubicBezTo>
                    <a:pt x="148" y="159"/>
                    <a:pt x="291" y="280"/>
                    <a:pt x="453" y="200"/>
                  </a:cubicBezTo>
                  <a:cubicBezTo>
                    <a:pt x="266" y="445"/>
                    <a:pt x="266" y="445"/>
                    <a:pt x="266" y="445"/>
                  </a:cubicBezTo>
                  <a:cubicBezTo>
                    <a:pt x="300" y="268"/>
                    <a:pt x="146" y="162"/>
                    <a:pt x="0" y="230"/>
                  </a:cubicBezTo>
                  <a:lnTo>
                    <a:pt x="175" y="0"/>
                  </a:lnTo>
                  <a:close/>
                </a:path>
              </a:pathLst>
            </a:custGeom>
            <a:solidFill>
              <a:schemeClr val="accent1"/>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sp>
          <p:nvSpPr>
            <p:cNvPr id="82" name="Oval 28"/>
            <p:cNvSpPr>
              <a:spLocks noChangeArrowheads="1"/>
            </p:cNvSpPr>
            <p:nvPr/>
          </p:nvSpPr>
          <p:spPr bwMode="auto">
            <a:xfrm rot="17150482">
              <a:off x="3082597" y="3545384"/>
              <a:ext cx="1286750" cy="1289635"/>
            </a:xfrm>
            <a:prstGeom prst="ellipse">
              <a:avLst/>
            </a:pr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grpSp>
      <p:grpSp>
        <p:nvGrpSpPr>
          <p:cNvPr id="3" name="组合 3"/>
          <p:cNvGrpSpPr/>
          <p:nvPr/>
        </p:nvGrpSpPr>
        <p:grpSpPr>
          <a:xfrm>
            <a:off x="3513480" y="1393379"/>
            <a:ext cx="1410725" cy="1945709"/>
            <a:chOff x="4683845" y="2001050"/>
            <a:chExt cx="1880966" cy="2594278"/>
          </a:xfrm>
        </p:grpSpPr>
        <p:sp>
          <p:nvSpPr>
            <p:cNvPr id="77" name="Freeform 23"/>
            <p:cNvSpPr>
              <a:spLocks noChangeArrowheads="1"/>
            </p:cNvSpPr>
            <p:nvPr/>
          </p:nvSpPr>
          <p:spPr bwMode="auto">
            <a:xfrm rot="17150482">
              <a:off x="5353600" y="3384116"/>
              <a:ext cx="1224602" cy="1197821"/>
            </a:xfrm>
            <a:custGeom>
              <a:gdLst>
                <a:gd fmla="*/ 506 w 506" name="T0"/>
                <a:gd fmla="*/ 258 h 495" name="T1"/>
                <a:gd fmla="*/ 204 w 506" name="T2"/>
                <a:gd fmla="*/ 495 h 495" name="T3"/>
                <a:gd fmla="*/ 0 w 506" name="T4"/>
                <a:gd fmla="*/ 222 h 495" name="T5"/>
                <a:gd fmla="*/ 313 w 506" name="T6"/>
                <a:gd fmla="*/ 0 h 495" name="T7"/>
                <a:gd fmla="*/ 506 w 506" name="T8"/>
                <a:gd fmla="*/ 258 h 495" name="T9"/>
                <a:gd fmla="*/ 0 60000 65536" name="T10"/>
                <a:gd fmla="*/ 0 60000 65536" name="T11"/>
                <a:gd fmla="*/ 0 60000 65536" name="T12"/>
                <a:gd fmla="*/ 0 60000 65536" name="T13"/>
                <a:gd fmla="*/ 0 60000 65536" name="T14"/>
                <a:gd fmla="*/ 0 w 506" name="T15"/>
                <a:gd fmla="*/ 0 h 495" name="T16"/>
                <a:gd fmla="*/ 506 w 506" name="T17"/>
                <a:gd fmla="*/ 495 h 495" name="T18"/>
              </a:gdLst>
              <a:cxnLst>
                <a:cxn ang="T10">
                  <a:pos x="T0" y="T1"/>
                </a:cxn>
                <a:cxn ang="T11">
                  <a:pos x="T2" y="T3"/>
                </a:cxn>
                <a:cxn ang="T12">
                  <a:pos x="T4" y="T5"/>
                </a:cxn>
                <a:cxn ang="T13">
                  <a:pos x="T6" y="T7"/>
                </a:cxn>
                <a:cxn ang="T14">
                  <a:pos x="T8" y="T9"/>
                </a:cxn>
              </a:cxnLst>
              <a:rect b="T18" l="T15" r="T17" t="T16"/>
              <a:pathLst>
                <a:path h="495" w="506">
                  <a:moveTo>
                    <a:pt x="506" y="258"/>
                  </a:moveTo>
                  <a:cubicBezTo>
                    <a:pt x="341" y="178"/>
                    <a:pt x="168" y="297"/>
                    <a:pt x="204" y="495"/>
                  </a:cubicBezTo>
                  <a:cubicBezTo>
                    <a:pt x="0" y="222"/>
                    <a:pt x="0" y="222"/>
                    <a:pt x="0" y="222"/>
                  </a:cubicBezTo>
                  <a:cubicBezTo>
                    <a:pt x="179" y="313"/>
                    <a:pt x="342" y="180"/>
                    <a:pt x="313" y="0"/>
                  </a:cubicBezTo>
                  <a:lnTo>
                    <a:pt x="506" y="258"/>
                  </a:lnTo>
                  <a:close/>
                </a:path>
              </a:pathLst>
            </a:custGeom>
            <a:solidFill>
              <a:schemeClr val="accent2"/>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typeface="+mn-ea"/>
                <a:ea charset="-122" panose="020b0503020204020204" pitchFamily="34" typeface="微软雅黑"/>
                <a:sym charset="-122" panose="02010600030101010101" pitchFamily="2" typeface="宋体"/>
              </a:endParaRPr>
            </a:p>
          </p:txBody>
        </p:sp>
        <p:sp>
          <p:nvSpPr>
            <p:cNvPr id="78" name="Oval 24"/>
            <p:cNvSpPr>
              <a:spLocks noChangeArrowheads="1"/>
            </p:cNvSpPr>
            <p:nvPr/>
          </p:nvSpPr>
          <p:spPr bwMode="auto">
            <a:xfrm rot="17150482">
              <a:off x="4683178" y="2001717"/>
              <a:ext cx="1685063" cy="1683730"/>
            </a:xfrm>
            <a:prstGeom prst="ellipse">
              <a:avLst/>
            </a:prstGeom>
            <a:solidFill>
              <a:schemeClr val="accent2"/>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sp>
          <p:nvSpPr>
            <p:cNvPr id="85" name="Oval 29"/>
            <p:cNvSpPr>
              <a:spLocks noChangeArrowheads="1"/>
            </p:cNvSpPr>
            <p:nvPr/>
          </p:nvSpPr>
          <p:spPr bwMode="auto">
            <a:xfrm rot="17150482">
              <a:off x="4801878" y="2121396"/>
              <a:ext cx="1444945" cy="1443601"/>
            </a:xfrm>
            <a:prstGeom prst="ellipse">
              <a:avLst/>
            </a:pr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grpSp>
      <p:grpSp>
        <p:nvGrpSpPr>
          <p:cNvPr id="4" name="组合 4"/>
          <p:cNvGrpSpPr/>
          <p:nvPr/>
        </p:nvGrpSpPr>
        <p:grpSpPr>
          <a:xfrm>
            <a:off x="4121965" y="2666126"/>
            <a:ext cx="1978853" cy="1805441"/>
            <a:chOff x="5495158" y="3698044"/>
            <a:chExt cx="2638470" cy="2407255"/>
          </a:xfrm>
        </p:grpSpPr>
        <p:sp>
          <p:nvSpPr>
            <p:cNvPr id="79" name="Freeform 25"/>
            <p:cNvSpPr>
              <a:spLocks noChangeArrowheads="1"/>
            </p:cNvSpPr>
            <p:nvPr/>
          </p:nvSpPr>
          <p:spPr bwMode="auto">
            <a:xfrm rot="17150482">
              <a:off x="6806592" y="3705782"/>
              <a:ext cx="1334773" cy="1319298"/>
            </a:xfrm>
            <a:custGeom>
              <a:gdLst>
                <a:gd fmla="*/ 211 w 552" name="T0"/>
                <a:gd fmla="*/ 0 h 545" name="T1"/>
                <a:gd fmla="*/ 552 w 552" name="T2"/>
                <a:gd fmla="*/ 227 h 545" name="T3"/>
                <a:gd fmla="*/ 320 w 552" name="T4"/>
                <a:gd fmla="*/ 545 h 545" name="T5"/>
                <a:gd fmla="*/ 0 w 552" name="T6"/>
                <a:gd fmla="*/ 289 h 545" name="T7"/>
                <a:gd fmla="*/ 211 w 552" name="T8"/>
                <a:gd fmla="*/ 0 h 545" name="T9"/>
                <a:gd fmla="*/ 0 60000 65536" name="T10"/>
                <a:gd fmla="*/ 0 60000 65536" name="T11"/>
                <a:gd fmla="*/ 0 60000 65536" name="T12"/>
                <a:gd fmla="*/ 0 60000 65536" name="T13"/>
                <a:gd fmla="*/ 0 60000 65536" name="T14"/>
                <a:gd fmla="*/ 0 w 552" name="T15"/>
                <a:gd fmla="*/ 0 h 545" name="T16"/>
                <a:gd fmla="*/ 552 w 552" name="T17"/>
                <a:gd fmla="*/ 545 h 545" name="T18"/>
              </a:gdLst>
              <a:cxnLst>
                <a:cxn ang="T10">
                  <a:pos x="T0" y="T1"/>
                </a:cxn>
                <a:cxn ang="T11">
                  <a:pos x="T2" y="T3"/>
                </a:cxn>
                <a:cxn ang="T12">
                  <a:pos x="T4" y="T5"/>
                </a:cxn>
                <a:cxn ang="T13">
                  <a:pos x="T6" y="T7"/>
                </a:cxn>
                <a:cxn ang="T14">
                  <a:pos x="T8" y="T9"/>
                </a:cxn>
              </a:cxnLst>
              <a:rect b="T18" l="T15" r="T17" t="T16"/>
              <a:pathLst>
                <a:path h="545" w="552">
                  <a:moveTo>
                    <a:pt x="211" y="0"/>
                  </a:moveTo>
                  <a:cubicBezTo>
                    <a:pt x="185" y="186"/>
                    <a:pt x="357" y="331"/>
                    <a:pt x="552" y="227"/>
                  </a:cubicBezTo>
                  <a:cubicBezTo>
                    <a:pt x="320" y="545"/>
                    <a:pt x="320" y="545"/>
                    <a:pt x="320" y="545"/>
                  </a:cubicBezTo>
                  <a:cubicBezTo>
                    <a:pt x="359" y="327"/>
                    <a:pt x="169" y="207"/>
                    <a:pt x="0" y="289"/>
                  </a:cubicBezTo>
                  <a:lnTo>
                    <a:pt x="211" y="0"/>
                  </a:lnTo>
                  <a:close/>
                </a:path>
              </a:pathLst>
            </a:custGeom>
            <a:solidFill>
              <a:schemeClr val="accent3"/>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sp>
          <p:nvSpPr>
            <p:cNvPr id="80" name="Oval 26"/>
            <p:cNvSpPr>
              <a:spLocks noChangeArrowheads="1"/>
            </p:cNvSpPr>
            <p:nvPr/>
          </p:nvSpPr>
          <p:spPr bwMode="auto">
            <a:xfrm rot="17150482">
              <a:off x="5495908" y="4255641"/>
              <a:ext cx="1848908" cy="1850408"/>
            </a:xfrm>
            <a:prstGeom prst="ellipse">
              <a:avLst/>
            </a:prstGeom>
            <a:solidFill>
              <a:schemeClr val="accent3"/>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sp>
          <p:nvSpPr>
            <p:cNvPr id="98" name="Oval 30"/>
            <p:cNvSpPr>
              <a:spLocks noChangeArrowheads="1"/>
            </p:cNvSpPr>
            <p:nvPr/>
          </p:nvSpPr>
          <p:spPr bwMode="auto">
            <a:xfrm rot="17150482">
              <a:off x="5627267" y="4388419"/>
              <a:ext cx="1586191" cy="1584853"/>
            </a:xfrm>
            <a:prstGeom prst="ellipse">
              <a:avLst/>
            </a:pr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grpSp>
      <p:grpSp>
        <p:nvGrpSpPr>
          <p:cNvPr id="5" name="组合 5"/>
          <p:cNvGrpSpPr/>
          <p:nvPr/>
        </p:nvGrpSpPr>
        <p:grpSpPr>
          <a:xfrm>
            <a:off x="5645678" y="1677712"/>
            <a:ext cx="1629348" cy="1629271"/>
            <a:chOff x="7526776" y="2380159"/>
            <a:chExt cx="2172464" cy="2172361"/>
          </a:xfrm>
        </p:grpSpPr>
        <p:sp>
          <p:nvSpPr>
            <p:cNvPr id="81" name="Oval 27"/>
            <p:cNvSpPr>
              <a:spLocks noChangeArrowheads="1"/>
            </p:cNvSpPr>
            <p:nvPr/>
          </p:nvSpPr>
          <p:spPr bwMode="auto">
            <a:xfrm rot="17150482">
              <a:off x="7526827" y="2380108"/>
              <a:ext cx="2172361" cy="2172464"/>
            </a:xfrm>
            <a:prstGeom prst="ellipse">
              <a:avLst/>
            </a:prstGeom>
            <a:solidFill>
              <a:schemeClr val="accent4"/>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sp>
          <p:nvSpPr>
            <p:cNvPr id="103" name="Oval 31"/>
            <p:cNvSpPr>
              <a:spLocks noChangeArrowheads="1"/>
            </p:cNvSpPr>
            <p:nvPr/>
          </p:nvSpPr>
          <p:spPr bwMode="auto">
            <a:xfrm rot="17150482">
              <a:off x="7681978" y="2535651"/>
              <a:ext cx="1863033" cy="1863121"/>
            </a:xfrm>
            <a:prstGeom prst="ellipse">
              <a:avLst/>
            </a:prstGeom>
            <a:solidFill>
              <a:srgbClr val="FFFFFF"/>
            </a:solidFill>
            <a:ln>
              <a:noFill/>
            </a:ln>
            <a:extLst>
              <a:ext uri="{91240B29-F687-4F45-9708-019B960494DF}">
                <a14:hiddenLine cmpd="sng" w="9525">
                  <a:solidFill>
                    <a:srgbClr val="000000"/>
                  </a:solidFill>
                  <a:bevel/>
                  <a:headEnd/>
                  <a:tailEnd/>
                </a14:hiddenLine>
              </a:ext>
            </a:extLst>
          </p:spPr>
          <p:txBody>
            <a:bodyPr/>
            <a:lstStyle/>
            <a:p>
              <a:endParaRPr altLang="zh-CN" lang="zh-CN">
                <a:solidFill>
                  <a:srgbClr val="000000"/>
                </a:solidFill>
                <a:latin charset="0" pitchFamily="34" typeface="Calibri"/>
                <a:ea charset="-122" panose="020b0503020204020204" pitchFamily="34" typeface="微软雅黑"/>
                <a:sym charset="-122" panose="02010600030101010101" pitchFamily="2" typeface="宋体"/>
              </a:endParaRPr>
            </a:p>
          </p:txBody>
        </p:sp>
      </p:grpSp>
      <p:grpSp>
        <p:nvGrpSpPr>
          <p:cNvPr id="6" name="组合 6"/>
          <p:cNvGrpSpPr/>
          <p:nvPr/>
        </p:nvGrpSpPr>
        <p:grpSpPr>
          <a:xfrm>
            <a:off x="2385301" y="2683327"/>
            <a:ext cx="800080" cy="676512"/>
            <a:chOff x="3179604" y="3720976"/>
            <a:chExt cx="1066774" cy="902016"/>
          </a:xfrm>
        </p:grpSpPr>
        <p:sp>
          <p:nvSpPr>
            <p:cNvPr id="58" name="TextBox 8"/>
            <p:cNvSpPr>
              <a:spLocks noChangeArrowheads="1"/>
            </p:cNvSpPr>
            <p:nvPr/>
          </p:nvSpPr>
          <p:spPr bwMode="auto">
            <a:xfrm>
              <a:off x="3184671" y="4253774"/>
              <a:ext cx="1056641" cy="365760"/>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wrap="none">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62" name="TextBox 38"/>
            <p:cNvSpPr>
              <a:spLocks noChangeArrowheads="1"/>
            </p:cNvSpPr>
            <p:nvPr/>
          </p:nvSpPr>
          <p:spPr bwMode="auto">
            <a:xfrm>
              <a:off x="3359668" y="3720976"/>
              <a:ext cx="743204" cy="6705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lang="en-US" spc="-113" sz="2700">
                  <a:solidFill>
                    <a:schemeClr val="accent1"/>
                  </a:solidFill>
                  <a:latin charset="-122" panose="020b0503020204020204" pitchFamily="34" typeface="微软雅黑"/>
                  <a:ea charset="-122" panose="020b0503020204020204" pitchFamily="34" typeface="微软雅黑"/>
                  <a:sym charset="-122" pitchFamily="2" typeface="方正黑体简体"/>
                </a:rPr>
                <a:t>01</a:t>
              </a:r>
            </a:p>
          </p:txBody>
        </p:sp>
      </p:grpSp>
      <p:grpSp>
        <p:nvGrpSpPr>
          <p:cNvPr id="7" name="组合 7"/>
          <p:cNvGrpSpPr/>
          <p:nvPr/>
        </p:nvGrpSpPr>
        <p:grpSpPr>
          <a:xfrm>
            <a:off x="3723287" y="1650074"/>
            <a:ext cx="898124" cy="707560"/>
            <a:chOff x="4963588" y="2343309"/>
            <a:chExt cx="1197499" cy="943411"/>
          </a:xfrm>
        </p:grpSpPr>
        <p:sp>
          <p:nvSpPr>
            <p:cNvPr id="59" name="TextBox 8"/>
            <p:cNvSpPr>
              <a:spLocks noChangeArrowheads="1"/>
            </p:cNvSpPr>
            <p:nvPr/>
          </p:nvSpPr>
          <p:spPr bwMode="auto">
            <a:xfrm>
              <a:off x="4963587" y="2917503"/>
              <a:ext cx="1197499" cy="365759"/>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wrap="square">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63" name="TextBox 39"/>
            <p:cNvSpPr>
              <a:spLocks noChangeArrowheads="1"/>
            </p:cNvSpPr>
            <p:nvPr/>
          </p:nvSpPr>
          <p:spPr bwMode="auto">
            <a:xfrm>
              <a:off x="5162468" y="2343309"/>
              <a:ext cx="781474" cy="67055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lang="en-US" sz="2700">
                  <a:solidFill>
                    <a:schemeClr val="accent2"/>
                  </a:solidFill>
                  <a:latin charset="-122" panose="020b0503020204020204" pitchFamily="34" typeface="微软雅黑"/>
                  <a:ea charset="-122" panose="020b0503020204020204" pitchFamily="34" typeface="微软雅黑"/>
                  <a:sym charset="-122" pitchFamily="2" typeface="方正黑体简体"/>
                </a:rPr>
                <a:t>02</a:t>
              </a:r>
            </a:p>
          </p:txBody>
        </p:sp>
      </p:grpSp>
      <p:grpSp>
        <p:nvGrpSpPr>
          <p:cNvPr id="8" name="组合 8"/>
          <p:cNvGrpSpPr/>
          <p:nvPr/>
        </p:nvGrpSpPr>
        <p:grpSpPr>
          <a:xfrm>
            <a:off x="4415821" y="3444261"/>
            <a:ext cx="800080" cy="714549"/>
            <a:chOff x="5886962" y="4735561"/>
            <a:chExt cx="1066774" cy="952732"/>
          </a:xfrm>
        </p:grpSpPr>
        <p:sp>
          <p:nvSpPr>
            <p:cNvPr id="60" name="TextBox 8"/>
            <p:cNvSpPr>
              <a:spLocks noChangeArrowheads="1"/>
            </p:cNvSpPr>
            <p:nvPr/>
          </p:nvSpPr>
          <p:spPr bwMode="auto">
            <a:xfrm>
              <a:off x="5892029" y="5319074"/>
              <a:ext cx="1056641" cy="365760"/>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wrap="none">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72" name="TextBox 40"/>
            <p:cNvSpPr>
              <a:spLocks noChangeArrowheads="1"/>
            </p:cNvSpPr>
            <p:nvPr/>
          </p:nvSpPr>
          <p:spPr bwMode="auto">
            <a:xfrm>
              <a:off x="6030914" y="4735560"/>
              <a:ext cx="781474" cy="6705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lang="en-US" sz="2700">
                  <a:solidFill>
                    <a:schemeClr val="accent3"/>
                  </a:solidFill>
                  <a:latin charset="-122" panose="020b0503020204020204" pitchFamily="34" typeface="微软雅黑"/>
                  <a:ea charset="-122" panose="020b0503020204020204" pitchFamily="34" typeface="微软雅黑"/>
                  <a:sym charset="-122" pitchFamily="2" typeface="方正黑体简体"/>
                </a:rPr>
                <a:t>03</a:t>
              </a:r>
            </a:p>
          </p:txBody>
        </p:sp>
      </p:grpSp>
      <p:grpSp>
        <p:nvGrpSpPr>
          <p:cNvPr id="9" name="组合 9"/>
          <p:cNvGrpSpPr/>
          <p:nvPr/>
        </p:nvGrpSpPr>
        <p:grpSpPr>
          <a:xfrm>
            <a:off x="6037809" y="2138849"/>
            <a:ext cx="902654" cy="792430"/>
            <a:chOff x="8049616" y="2995009"/>
            <a:chExt cx="1203539" cy="1056574"/>
          </a:xfrm>
        </p:grpSpPr>
        <p:sp>
          <p:nvSpPr>
            <p:cNvPr id="61" name="TextBox 8"/>
            <p:cNvSpPr>
              <a:spLocks noChangeArrowheads="1"/>
            </p:cNvSpPr>
            <p:nvPr/>
          </p:nvSpPr>
          <p:spPr bwMode="auto">
            <a:xfrm>
              <a:off x="8055331" y="3641340"/>
              <a:ext cx="1192107" cy="406400"/>
            </a:xfrm>
            <a:prstGeom prst="rect">
              <a:avLst/>
            </a:prstGeom>
            <a:noFill/>
            <a:ln>
              <a:noFill/>
            </a:ln>
            <a:extLst>
              <a:ext uri="{909E8E84-426E-40DD-AFC4-6F175D3DCCD1}">
                <a14:hiddenFill>
                  <a:solidFill>
                    <a:srgbClr val="FFFFFF"/>
                  </a:solidFill>
                </a14:hiddenFill>
              </a:ext>
              <a:ext uri="{91240B29-F687-4F45-9708-019B960494DF}">
                <a14:hiddenLine cmpd="sng" w="9525">
                  <a:solidFill>
                    <a:srgbClr val="000000"/>
                  </a:solidFill>
                  <a:bevel/>
                  <a:headEnd/>
                  <a:tailEnd/>
                </a14:hiddenLine>
              </a:ext>
            </a:extLst>
          </p:spPr>
          <p:txBody>
            <a:bodyPr wrap="none">
              <a:spAutoFit/>
            </a:bodyPr>
            <a:lstStyle/>
            <a:p>
              <a:pPr algn="ctr"/>
              <a:r>
                <a:rPr altLang="en-US" b="1" lang="zh-CN"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73" name="TextBox 41"/>
            <p:cNvSpPr>
              <a:spLocks noChangeArrowheads="1"/>
            </p:cNvSpPr>
            <p:nvPr/>
          </p:nvSpPr>
          <p:spPr bwMode="auto">
            <a:xfrm>
              <a:off x="8255446" y="2995009"/>
              <a:ext cx="781474" cy="6705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lang="en-US" sz="2700">
                  <a:solidFill>
                    <a:schemeClr val="accent4"/>
                  </a:solidFill>
                  <a:latin charset="-122" panose="020b0503020204020204" pitchFamily="34" typeface="微软雅黑"/>
                  <a:ea charset="-122" panose="020b0503020204020204" pitchFamily="34" typeface="微软雅黑"/>
                  <a:sym charset="-122" pitchFamily="2" typeface="方正黑体简体"/>
                </a:rPr>
                <a:t>04</a:t>
              </a:r>
            </a:p>
          </p:txBody>
        </p:sp>
      </p:grpSp>
      <p:grpSp>
        <p:nvGrpSpPr>
          <p:cNvPr id="10" name="组合 54"/>
          <p:cNvGrpSpPr/>
          <p:nvPr/>
        </p:nvGrpSpPr>
        <p:grpSpPr>
          <a:xfrm>
            <a:off x="749559" y="3708528"/>
            <a:ext cx="2573042" cy="729732"/>
            <a:chOff x="0" y="-92391"/>
            <a:chExt cx="3430717" cy="973606"/>
          </a:xfrm>
        </p:grpSpPr>
        <p:sp>
          <p:nvSpPr>
            <p:cNvPr id="105" name="TextBox 55"/>
            <p:cNvSpPr>
              <a:spLocks noChangeArrowheads="1"/>
            </p:cNvSpPr>
            <p:nvPr/>
          </p:nvSpPr>
          <p:spPr bwMode="auto">
            <a:xfrm>
              <a:off x="0" y="419251"/>
              <a:ext cx="3354009" cy="4473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a:p>
              <a:pPr algn="r"/>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p:txBody>
        </p:sp>
        <p:grpSp>
          <p:nvGrpSpPr>
            <p:cNvPr id="11" name="组合 56"/>
            <p:cNvGrpSpPr/>
            <p:nvPr/>
          </p:nvGrpSpPr>
          <p:grpSpPr>
            <a:xfrm>
              <a:off x="2782645" y="-92391"/>
              <a:ext cx="648072" cy="492610"/>
              <a:chOff x="-571364" y="-193262"/>
              <a:chExt cx="648072" cy="492610"/>
            </a:xfrm>
          </p:grpSpPr>
          <p:sp>
            <p:nvSpPr>
              <p:cNvPr id="107" name="矩形 57"/>
              <p:cNvSpPr>
                <a:spLocks noChangeArrowheads="1"/>
              </p:cNvSpPr>
              <p:nvPr/>
            </p:nvSpPr>
            <p:spPr bwMode="auto">
              <a:xfrm>
                <a:off x="-537457" y="-174098"/>
                <a:ext cx="454398" cy="454354"/>
              </a:xfrm>
              <a:prstGeom prst="rect">
                <a:avLst/>
              </a:prstGeom>
              <a:solidFill>
                <a:schemeClr val="accent1"/>
              </a:solidFill>
              <a:ln>
                <a:noFill/>
              </a:ln>
              <a:extLst>
                <a:ext uri="{91240B29-F687-4F45-9708-019B960494DF}">
                  <a14:hiddenLine cmpd="sng" w="9525">
                    <a:solidFill>
                      <a:srgbClr val="000000"/>
                    </a:solidFill>
                    <a:bevel/>
                    <a:headEnd/>
                    <a:tailEnd/>
                  </a14:hiddenLine>
                </a:ext>
              </a:extLst>
            </p:spPr>
            <p:txBody>
              <a:bodyPr/>
              <a:lstStyle/>
              <a:p>
                <a:endParaRPr altLang="zh-CN" lang="zh-CN" sz="1500">
                  <a:solidFill>
                    <a:schemeClr val="bg1"/>
                  </a:solidFill>
                  <a:ea charset="-122" panose="020b0503020204020204" pitchFamily="34" typeface="微软雅黑"/>
                  <a:sym charset="-122" panose="02010600030101010101" pitchFamily="2" typeface="宋体"/>
                </a:endParaRPr>
              </a:p>
            </p:txBody>
          </p:sp>
          <p:sp>
            <p:nvSpPr>
              <p:cNvPr id="108" name="TextBox 58"/>
              <p:cNvSpPr>
                <a:spLocks noChangeArrowheads="1"/>
              </p:cNvSpPr>
              <p:nvPr/>
            </p:nvSpPr>
            <p:spPr bwMode="auto">
              <a:xfrm>
                <a:off x="-571364" y="-193263"/>
                <a:ext cx="648072" cy="4879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lang="en-US">
                    <a:solidFill>
                      <a:schemeClr val="bg1"/>
                    </a:solidFill>
                    <a:latin charset="0" typeface="Cassannet Bold"/>
                    <a:ea charset="0" pitchFamily="34" typeface="Calibri"/>
                    <a:cs charset="0" pitchFamily="34" typeface="Calibri"/>
                    <a:sym charset="0" pitchFamily="34" typeface="Calibri"/>
                  </a:rPr>
                  <a:t>01</a:t>
                </a:r>
              </a:p>
            </p:txBody>
          </p:sp>
        </p:grpSp>
      </p:grpSp>
      <p:grpSp>
        <p:nvGrpSpPr>
          <p:cNvPr id="12" name="组合 10"/>
          <p:cNvGrpSpPr/>
          <p:nvPr/>
        </p:nvGrpSpPr>
        <p:grpSpPr>
          <a:xfrm>
            <a:off x="5953605" y="916077"/>
            <a:ext cx="2466510" cy="737184"/>
            <a:chOff x="8017316" y="1380270"/>
            <a:chExt cx="3288680" cy="982912"/>
          </a:xfrm>
        </p:grpSpPr>
        <p:sp>
          <p:nvSpPr>
            <p:cNvPr id="110" name="TextBox 60"/>
            <p:cNvSpPr>
              <a:spLocks noChangeArrowheads="1"/>
            </p:cNvSpPr>
            <p:nvPr/>
          </p:nvSpPr>
          <p:spPr bwMode="auto">
            <a:xfrm>
              <a:off x="8017316" y="1901516"/>
              <a:ext cx="3288680" cy="447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a:p>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p:txBody>
        </p:sp>
        <p:grpSp>
          <p:nvGrpSpPr>
            <p:cNvPr id="13" name="组合 61"/>
            <p:cNvGrpSpPr/>
            <p:nvPr/>
          </p:nvGrpSpPr>
          <p:grpSpPr>
            <a:xfrm>
              <a:off x="8164192" y="1380270"/>
              <a:ext cx="647958" cy="492291"/>
              <a:chOff x="701478" y="-492476"/>
              <a:chExt cx="648074" cy="492609"/>
            </a:xfrm>
          </p:grpSpPr>
          <p:sp>
            <p:nvSpPr>
              <p:cNvPr id="112" name="矩形 62"/>
              <p:cNvSpPr>
                <a:spLocks noChangeArrowheads="1"/>
              </p:cNvSpPr>
              <p:nvPr/>
            </p:nvSpPr>
            <p:spPr bwMode="auto">
              <a:xfrm>
                <a:off x="702139" y="-474969"/>
                <a:ext cx="566603" cy="454354"/>
              </a:xfrm>
              <a:prstGeom prst="rect">
                <a:avLst/>
              </a:prstGeom>
              <a:solidFill>
                <a:schemeClr val="accent4"/>
              </a:solidFill>
              <a:ln>
                <a:noFill/>
              </a:ln>
              <a:extLst>
                <a:ext uri="{91240B29-F687-4F45-9708-019B960494DF}">
                  <a14:hiddenLine cmpd="sng" w="9525">
                    <a:solidFill>
                      <a:srgbClr val="000000"/>
                    </a:solidFill>
                    <a:bevel/>
                    <a:headEnd/>
                    <a:tailEnd/>
                  </a14:hiddenLine>
                </a:ext>
              </a:extLst>
            </p:spPr>
            <p:txBody>
              <a:bodyPr/>
              <a:lstStyle/>
              <a:p>
                <a:endParaRPr altLang="zh-CN" lang="zh-CN" sz="1500">
                  <a:solidFill>
                    <a:schemeClr val="bg2">
                      <a:lumMod val="10000"/>
                    </a:schemeClr>
                  </a:solidFill>
                  <a:ea charset="-122" panose="020b0503020204020204" pitchFamily="34" typeface="微软雅黑"/>
                  <a:sym charset="-122" panose="02010600030101010101" pitchFamily="2" typeface="宋体"/>
                </a:endParaRPr>
              </a:p>
            </p:txBody>
          </p:sp>
          <p:sp>
            <p:nvSpPr>
              <p:cNvPr id="113" name="TextBox 63"/>
              <p:cNvSpPr>
                <a:spLocks noChangeArrowheads="1"/>
              </p:cNvSpPr>
              <p:nvPr/>
            </p:nvSpPr>
            <p:spPr bwMode="auto">
              <a:xfrm>
                <a:off x="701478" y="-492476"/>
                <a:ext cx="648074" cy="48799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lang="en-US">
                    <a:solidFill>
                      <a:schemeClr val="bg1"/>
                    </a:solidFill>
                    <a:latin charset="0" typeface="Cassannet Bold"/>
                    <a:ea charset="0" pitchFamily="34" typeface="Calibri"/>
                    <a:cs charset="0" pitchFamily="34" typeface="Calibri"/>
                    <a:sym charset="0" pitchFamily="34" typeface="Calibri"/>
                  </a:rPr>
                  <a:t>04</a:t>
                </a:r>
              </a:p>
            </p:txBody>
          </p:sp>
        </p:grpSp>
      </p:grpSp>
      <p:grpSp>
        <p:nvGrpSpPr>
          <p:cNvPr id="14" name="组合 64"/>
          <p:cNvGrpSpPr/>
          <p:nvPr/>
        </p:nvGrpSpPr>
        <p:grpSpPr>
          <a:xfrm>
            <a:off x="915342" y="1557205"/>
            <a:ext cx="2369285" cy="927473"/>
            <a:chOff x="378327" y="-15739"/>
            <a:chExt cx="3159401" cy="1238241"/>
          </a:xfrm>
        </p:grpSpPr>
        <p:sp>
          <p:nvSpPr>
            <p:cNvPr id="115" name="TextBox 65"/>
            <p:cNvSpPr>
              <a:spLocks noChangeArrowheads="1"/>
            </p:cNvSpPr>
            <p:nvPr/>
          </p:nvSpPr>
          <p:spPr bwMode="auto">
            <a:xfrm>
              <a:off x="378327" y="544512"/>
              <a:ext cx="3159401" cy="4476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r"/>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a:p>
              <a:pPr algn="r"/>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p:txBody>
        </p:sp>
        <p:sp>
          <p:nvSpPr>
            <p:cNvPr id="116" name="矩形 66"/>
            <p:cNvSpPr>
              <a:spLocks noChangeArrowheads="1"/>
            </p:cNvSpPr>
            <p:nvPr/>
          </p:nvSpPr>
          <p:spPr bwMode="auto">
            <a:xfrm>
              <a:off x="2933996" y="18695"/>
              <a:ext cx="454398" cy="454354"/>
            </a:xfrm>
            <a:prstGeom prst="rect">
              <a:avLst/>
            </a:prstGeom>
            <a:solidFill>
              <a:srgbClr val="CB1B3D"/>
            </a:solidFill>
            <a:ln>
              <a:noFill/>
            </a:ln>
            <a:extLst>
              <a:ext uri="{91240B29-F687-4F45-9708-019B960494DF}">
                <a14:hiddenLine cmpd="sng" w="9525">
                  <a:solidFill>
                    <a:srgbClr val="000000"/>
                  </a:solidFill>
                  <a:bevel/>
                  <a:headEnd/>
                  <a:tailEnd/>
                </a14:hiddenLine>
              </a:ext>
            </a:extLst>
          </p:spPr>
          <p:txBody>
            <a:bodyPr/>
            <a:lstStyle/>
            <a:p>
              <a:endParaRPr altLang="zh-CN" lang="zh-CN" sz="1500">
                <a:solidFill>
                  <a:schemeClr val="bg2">
                    <a:lumMod val="10000"/>
                  </a:schemeClr>
                </a:solidFill>
                <a:ea charset="-122" panose="020b0503020204020204" pitchFamily="34" typeface="微软雅黑"/>
                <a:sym charset="-122" panose="02010600030101010101" pitchFamily="2" typeface="宋体"/>
              </a:endParaRPr>
            </a:p>
          </p:txBody>
        </p:sp>
        <p:sp>
          <p:nvSpPr>
            <p:cNvPr id="117" name="TextBox 67"/>
            <p:cNvSpPr>
              <a:spLocks noChangeArrowheads="1"/>
            </p:cNvSpPr>
            <p:nvPr/>
          </p:nvSpPr>
          <p:spPr bwMode="auto">
            <a:xfrm>
              <a:off x="2889657" y="-15739"/>
              <a:ext cx="648071" cy="488315"/>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spAutoFit/>
            </a:bodyPr>
            <a:lstStyle/>
            <a:p>
              <a:r>
                <a:rPr lang="en-US">
                  <a:solidFill>
                    <a:schemeClr val="bg1"/>
                  </a:solidFill>
                  <a:latin charset="0" typeface="Cassannet Bold"/>
                  <a:ea charset="0" pitchFamily="34" typeface="Calibri"/>
                  <a:cs charset="0" pitchFamily="34" typeface="Calibri"/>
                  <a:sym charset="0" pitchFamily="34" typeface="Calibri"/>
                </a:rPr>
                <a:t>02</a:t>
              </a:r>
            </a:p>
          </p:txBody>
        </p:sp>
      </p:grpSp>
      <p:grpSp>
        <p:nvGrpSpPr>
          <p:cNvPr id="15" name="组合 68"/>
          <p:cNvGrpSpPr/>
          <p:nvPr/>
        </p:nvGrpSpPr>
        <p:grpSpPr>
          <a:xfrm>
            <a:off x="5952538" y="3584348"/>
            <a:ext cx="2467577" cy="705762"/>
            <a:chOff x="252478" y="-361128"/>
            <a:chExt cx="3289276" cy="941625"/>
          </a:xfrm>
        </p:grpSpPr>
        <p:sp>
          <p:nvSpPr>
            <p:cNvPr id="119" name="TextBox 69"/>
            <p:cNvSpPr>
              <a:spLocks noChangeArrowheads="1"/>
            </p:cNvSpPr>
            <p:nvPr/>
          </p:nvSpPr>
          <p:spPr bwMode="auto">
            <a:xfrm>
              <a:off x="252478" y="118534"/>
              <a:ext cx="3289276" cy="44732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a:p>
              <a:r>
                <a:rPr altLang="en-US" lang="zh-CN" sz="8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点击此处添加文字,点击此处添加文字</a:t>
              </a:r>
            </a:p>
          </p:txBody>
        </p:sp>
        <p:sp>
          <p:nvSpPr>
            <p:cNvPr id="120" name="矩形 70"/>
            <p:cNvSpPr>
              <a:spLocks noChangeArrowheads="1"/>
            </p:cNvSpPr>
            <p:nvPr/>
          </p:nvSpPr>
          <p:spPr bwMode="auto">
            <a:xfrm>
              <a:off x="415667" y="-352260"/>
              <a:ext cx="588040" cy="454354"/>
            </a:xfrm>
            <a:prstGeom prst="rect">
              <a:avLst/>
            </a:prstGeom>
            <a:solidFill>
              <a:schemeClr val="accent3"/>
            </a:solidFill>
            <a:ln>
              <a:noFill/>
            </a:ln>
            <a:extLst>
              <a:ext uri="{91240B29-F687-4F45-9708-019B960494DF}">
                <a14:hiddenLine cmpd="sng" w="9525">
                  <a:solidFill>
                    <a:srgbClr val="000000"/>
                  </a:solidFill>
                  <a:bevel/>
                  <a:headEnd/>
                  <a:tailEnd/>
                </a14:hiddenLine>
              </a:ext>
            </a:extLst>
          </p:spPr>
          <p:txBody>
            <a:bodyPr/>
            <a:lstStyle/>
            <a:p>
              <a:endParaRPr altLang="zh-CN" lang="zh-CN" sz="2100">
                <a:solidFill>
                  <a:schemeClr val="bg1"/>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121" name="TextBox 71"/>
            <p:cNvSpPr>
              <a:spLocks noChangeArrowheads="1"/>
            </p:cNvSpPr>
            <p:nvPr/>
          </p:nvSpPr>
          <p:spPr bwMode="auto">
            <a:xfrm>
              <a:off x="430865" y="-361129"/>
              <a:ext cx="648072" cy="4879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lang="en-US">
                  <a:solidFill>
                    <a:schemeClr val="bg1"/>
                  </a:solidFill>
                  <a:latin charset="0" typeface="Cassannet Bold"/>
                  <a:ea charset="-122" panose="020b0503020204020204" pitchFamily="34" typeface="微软雅黑"/>
                  <a:sym charset="-122" panose="020b0503020204020204" pitchFamily="34" typeface="微软雅黑"/>
                </a:rPr>
                <a:t>03</a:t>
              </a:r>
            </a:p>
          </p:txBody>
        </p:sp>
      </p:grpSp>
    </p:spTree>
    <p:extLst>
      <p:ext uri="{BB962C8B-B14F-4D97-AF65-F5344CB8AC3E}">
        <p14:creationId val="3327169298"/>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par>
                                <p:cTn fill="hold" id="8" nodeType="withEffect" presetClass="entr" presetID="14" presetSubtype="10">
                                  <p:stCondLst>
                                    <p:cond delay="0"/>
                                  </p:stCondLst>
                                  <p:childTnLst>
                                    <p:set>
                                      <p:cBhvr>
                                        <p:cTn dur="1" fill="hold" id="9">
                                          <p:stCondLst>
                                            <p:cond delay="0"/>
                                          </p:stCondLst>
                                        </p:cTn>
                                        <p:tgtEl>
                                          <p:spTgt spid="6"/>
                                        </p:tgtEl>
                                        <p:attrNameLst>
                                          <p:attrName>style.visibility</p:attrName>
                                        </p:attrNameLst>
                                      </p:cBhvr>
                                      <p:to>
                                        <p:strVal val="visible"/>
                                      </p:to>
                                    </p:set>
                                    <p:animEffect filter="randombar(horizontal)" transition="in">
                                      <p:cBhvr>
                                        <p:cTn dur="500" id="10"/>
                                        <p:tgtEl>
                                          <p:spTgt spid="6"/>
                                        </p:tgtEl>
                                      </p:cBhvr>
                                    </p:animEffect>
                                  </p:childTnLst>
                                </p:cTn>
                              </p:par>
                            </p:childTnLst>
                          </p:cTn>
                        </p:par>
                        <p:par>
                          <p:cTn fill="hold" id="11" nodeType="afterGroup">
                            <p:stCondLst>
                              <p:cond delay="500"/>
                            </p:stCondLst>
                            <p:childTnLst>
                              <p:par>
                                <p:cTn fill="hold" id="12" nodeType="afterEffect" presetClass="entr" presetID="22" presetSubtype="1">
                                  <p:stCondLst>
                                    <p:cond delay="0"/>
                                  </p:stCondLst>
                                  <p:childTnLst>
                                    <p:set>
                                      <p:cBhvr>
                                        <p:cTn dur="1" fill="hold" id="13">
                                          <p:stCondLst>
                                            <p:cond delay="0"/>
                                          </p:stCondLst>
                                        </p:cTn>
                                        <p:tgtEl>
                                          <p:spTgt spid="3"/>
                                        </p:tgtEl>
                                        <p:attrNameLst>
                                          <p:attrName>style.visibility</p:attrName>
                                        </p:attrNameLst>
                                      </p:cBhvr>
                                      <p:to>
                                        <p:strVal val="visible"/>
                                      </p:to>
                                    </p:set>
                                    <p:animEffect filter="wipe(up)" transition="in">
                                      <p:cBhvr>
                                        <p:cTn dur="500" id="14"/>
                                        <p:tgtEl>
                                          <p:spTgt spid="3"/>
                                        </p:tgtEl>
                                      </p:cBhvr>
                                    </p:animEffect>
                                  </p:childTnLst>
                                </p:cTn>
                              </p:par>
                              <p:par>
                                <p:cTn fill="hold" id="15" nodeType="withEffect" presetClass="entr" presetID="14" presetSubtype="10">
                                  <p:stCondLst>
                                    <p:cond delay="0"/>
                                  </p:stCondLst>
                                  <p:childTnLst>
                                    <p:set>
                                      <p:cBhvr>
                                        <p:cTn dur="1" fill="hold" id="16">
                                          <p:stCondLst>
                                            <p:cond delay="0"/>
                                          </p:stCondLst>
                                        </p:cTn>
                                        <p:tgtEl>
                                          <p:spTgt spid="7"/>
                                        </p:tgtEl>
                                        <p:attrNameLst>
                                          <p:attrName>style.visibility</p:attrName>
                                        </p:attrNameLst>
                                      </p:cBhvr>
                                      <p:to>
                                        <p:strVal val="visible"/>
                                      </p:to>
                                    </p:set>
                                    <p:animEffect filter="randombar(horizontal)" transition="in">
                                      <p:cBhvr>
                                        <p:cTn dur="500" id="17"/>
                                        <p:tgtEl>
                                          <p:spTgt spid="7"/>
                                        </p:tgtEl>
                                      </p:cBhvr>
                                    </p:animEffect>
                                  </p:childTnLst>
                                </p:cTn>
                              </p:par>
                            </p:childTnLst>
                          </p:cTn>
                        </p:par>
                        <p:par>
                          <p:cTn fill="hold" id="18" nodeType="afterGroup">
                            <p:stCondLst>
                              <p:cond delay="1000"/>
                            </p:stCondLst>
                            <p:childTnLst>
                              <p:par>
                                <p:cTn fill="hold" id="19" nodeType="afterEffect" presetClass="entr" presetID="22" presetSubtype="8">
                                  <p:stCondLst>
                                    <p:cond delay="0"/>
                                  </p:stCondLst>
                                  <p:childTnLst>
                                    <p:set>
                                      <p:cBhvr>
                                        <p:cTn dur="1" fill="hold" id="20">
                                          <p:stCondLst>
                                            <p:cond delay="0"/>
                                          </p:stCondLst>
                                        </p:cTn>
                                        <p:tgtEl>
                                          <p:spTgt spid="4"/>
                                        </p:tgtEl>
                                        <p:attrNameLst>
                                          <p:attrName>style.visibility</p:attrName>
                                        </p:attrNameLst>
                                      </p:cBhvr>
                                      <p:to>
                                        <p:strVal val="visible"/>
                                      </p:to>
                                    </p:set>
                                    <p:animEffect filter="wipe(left)" transition="in">
                                      <p:cBhvr>
                                        <p:cTn dur="500" id="21"/>
                                        <p:tgtEl>
                                          <p:spTgt spid="4"/>
                                        </p:tgtEl>
                                      </p:cBhvr>
                                    </p:animEffect>
                                  </p:childTnLst>
                                </p:cTn>
                              </p:par>
                              <p:par>
                                <p:cTn fill="hold" id="22" nodeType="withEffect" presetClass="entr" presetID="14" presetSubtype="10">
                                  <p:stCondLst>
                                    <p:cond delay="0"/>
                                  </p:stCondLst>
                                  <p:childTnLst>
                                    <p:set>
                                      <p:cBhvr>
                                        <p:cTn dur="1" fill="hold" id="23">
                                          <p:stCondLst>
                                            <p:cond delay="0"/>
                                          </p:stCondLst>
                                        </p:cTn>
                                        <p:tgtEl>
                                          <p:spTgt spid="8"/>
                                        </p:tgtEl>
                                        <p:attrNameLst>
                                          <p:attrName>style.visibility</p:attrName>
                                        </p:attrNameLst>
                                      </p:cBhvr>
                                      <p:to>
                                        <p:strVal val="visible"/>
                                      </p:to>
                                    </p:set>
                                    <p:animEffect filter="randombar(horizontal)" transition="in">
                                      <p:cBhvr>
                                        <p:cTn dur="500" id="24"/>
                                        <p:tgtEl>
                                          <p:spTgt spid="8"/>
                                        </p:tgtEl>
                                      </p:cBhvr>
                                    </p:animEffect>
                                  </p:childTnLst>
                                </p:cTn>
                              </p:par>
                              <p:par>
                                <p:cTn fill="hold" id="25" nodeType="withEffect" presetClass="entr" presetID="22" presetSubtype="4">
                                  <p:stCondLst>
                                    <p:cond delay="0"/>
                                  </p:stCondLst>
                                  <p:childTnLst>
                                    <p:set>
                                      <p:cBhvr>
                                        <p:cTn dur="1" fill="hold" id="26">
                                          <p:stCondLst>
                                            <p:cond delay="0"/>
                                          </p:stCondLst>
                                        </p:cTn>
                                        <p:tgtEl>
                                          <p:spTgt spid="5"/>
                                        </p:tgtEl>
                                        <p:attrNameLst>
                                          <p:attrName>style.visibility</p:attrName>
                                        </p:attrNameLst>
                                      </p:cBhvr>
                                      <p:to>
                                        <p:strVal val="visible"/>
                                      </p:to>
                                    </p:set>
                                    <p:animEffect filter="wipe(down)" transition="in">
                                      <p:cBhvr>
                                        <p:cTn dur="500" id="27"/>
                                        <p:tgtEl>
                                          <p:spTgt spid="5"/>
                                        </p:tgtEl>
                                      </p:cBhvr>
                                    </p:animEffect>
                                  </p:childTnLst>
                                </p:cTn>
                              </p:par>
                              <p:par>
                                <p:cTn fill="hold" id="28" nodeType="withEffect" presetClass="entr" presetID="14" presetSubtype="10">
                                  <p:stCondLst>
                                    <p:cond delay="0"/>
                                  </p:stCondLst>
                                  <p:childTnLst>
                                    <p:set>
                                      <p:cBhvr>
                                        <p:cTn dur="1" fill="hold" id="29">
                                          <p:stCondLst>
                                            <p:cond delay="0"/>
                                          </p:stCondLst>
                                        </p:cTn>
                                        <p:tgtEl>
                                          <p:spTgt spid="9"/>
                                        </p:tgtEl>
                                        <p:attrNameLst>
                                          <p:attrName>style.visibility</p:attrName>
                                        </p:attrNameLst>
                                      </p:cBhvr>
                                      <p:to>
                                        <p:strVal val="visible"/>
                                      </p:to>
                                    </p:set>
                                    <p:animEffect filter="randombar(horizontal)" transition="in">
                                      <p:cBhvr>
                                        <p:cTn dur="500" id="30"/>
                                        <p:tgtEl>
                                          <p:spTgt spid="9"/>
                                        </p:tgtEl>
                                      </p:cBhvr>
                                    </p:animEffect>
                                  </p:childTnLst>
                                </p:cTn>
                              </p:par>
                            </p:childTnLst>
                          </p:cTn>
                        </p:par>
                        <p:par>
                          <p:cTn fill="hold" id="31" nodeType="afterGroup">
                            <p:stCondLst>
                              <p:cond delay="1500"/>
                            </p:stCondLst>
                            <p:childTnLst>
                              <p:par>
                                <p:cTn fill="hold" id="32" nodeType="afterEffect" presetClass="entr" presetID="47" presetSubtype="0">
                                  <p:stCondLst>
                                    <p:cond delay="0"/>
                                  </p:stCondLst>
                                  <p:childTnLst>
                                    <p:set>
                                      <p:cBhvr>
                                        <p:cTn dur="1" fill="hold" id="33">
                                          <p:stCondLst>
                                            <p:cond delay="0"/>
                                          </p:stCondLst>
                                        </p:cTn>
                                        <p:tgtEl>
                                          <p:spTgt spid="14"/>
                                        </p:tgtEl>
                                        <p:attrNameLst>
                                          <p:attrName>style.visibility</p:attrName>
                                        </p:attrNameLst>
                                      </p:cBhvr>
                                      <p:to>
                                        <p:strVal val="visible"/>
                                      </p:to>
                                    </p:set>
                                    <p:animEffect filter="fade" transition="in">
                                      <p:cBhvr>
                                        <p:cTn dur="500" id="34"/>
                                        <p:tgtEl>
                                          <p:spTgt spid="14"/>
                                        </p:tgtEl>
                                      </p:cBhvr>
                                    </p:animEffect>
                                    <p:anim calcmode="lin" valueType="num">
                                      <p:cBhvr>
                                        <p:cTn dur="500" fill="hold" id="35"/>
                                        <p:tgtEl>
                                          <p:spTgt spid="14"/>
                                        </p:tgtEl>
                                        <p:attrNameLst>
                                          <p:attrName>ppt_x</p:attrName>
                                        </p:attrNameLst>
                                      </p:cBhvr>
                                      <p:tavLst>
                                        <p:tav tm="0">
                                          <p:val>
                                            <p:strVal val="#ppt_x"/>
                                          </p:val>
                                        </p:tav>
                                        <p:tav tm="100000">
                                          <p:val>
                                            <p:strVal val="#ppt_x"/>
                                          </p:val>
                                        </p:tav>
                                      </p:tavLst>
                                    </p:anim>
                                    <p:anim calcmode="lin" valueType="num">
                                      <p:cBhvr>
                                        <p:cTn dur="500" fill="hold" id="36"/>
                                        <p:tgtEl>
                                          <p:spTgt spid="14"/>
                                        </p:tgtEl>
                                        <p:attrNameLst>
                                          <p:attrName>ppt_y</p:attrName>
                                        </p:attrNameLst>
                                      </p:cBhvr>
                                      <p:tavLst>
                                        <p:tav tm="0">
                                          <p:val>
                                            <p:strVal val="#ppt_y-.1"/>
                                          </p:val>
                                        </p:tav>
                                        <p:tav tm="100000">
                                          <p:val>
                                            <p:strVal val="#ppt_y"/>
                                          </p:val>
                                        </p:tav>
                                      </p:tavLst>
                                    </p:anim>
                                  </p:childTnLst>
                                </p:cTn>
                              </p:par>
                            </p:childTnLst>
                          </p:cTn>
                        </p:par>
                        <p:par>
                          <p:cTn fill="hold" id="37" nodeType="afterGroup">
                            <p:stCondLst>
                              <p:cond delay="2000"/>
                            </p:stCondLst>
                            <p:childTnLst>
                              <p:par>
                                <p:cTn fill="hold" id="38" nodeType="afterEffect" presetClass="entr" presetID="47" presetSubtype="0">
                                  <p:stCondLst>
                                    <p:cond delay="0"/>
                                  </p:stCondLst>
                                  <p:childTnLst>
                                    <p:set>
                                      <p:cBhvr>
                                        <p:cTn dur="1" fill="hold" id="39">
                                          <p:stCondLst>
                                            <p:cond delay="0"/>
                                          </p:stCondLst>
                                        </p:cTn>
                                        <p:tgtEl>
                                          <p:spTgt spid="12"/>
                                        </p:tgtEl>
                                        <p:attrNameLst>
                                          <p:attrName>style.visibility</p:attrName>
                                        </p:attrNameLst>
                                      </p:cBhvr>
                                      <p:to>
                                        <p:strVal val="visible"/>
                                      </p:to>
                                    </p:set>
                                    <p:animEffect filter="fade" transition="in">
                                      <p:cBhvr>
                                        <p:cTn dur="500" id="40"/>
                                        <p:tgtEl>
                                          <p:spTgt spid="12"/>
                                        </p:tgtEl>
                                      </p:cBhvr>
                                    </p:animEffect>
                                    <p:anim calcmode="lin" valueType="num">
                                      <p:cBhvr>
                                        <p:cTn dur="500" fill="hold" id="41"/>
                                        <p:tgtEl>
                                          <p:spTgt spid="12"/>
                                        </p:tgtEl>
                                        <p:attrNameLst>
                                          <p:attrName>ppt_x</p:attrName>
                                        </p:attrNameLst>
                                      </p:cBhvr>
                                      <p:tavLst>
                                        <p:tav tm="0">
                                          <p:val>
                                            <p:strVal val="#ppt_x"/>
                                          </p:val>
                                        </p:tav>
                                        <p:tav tm="100000">
                                          <p:val>
                                            <p:strVal val="#ppt_x"/>
                                          </p:val>
                                        </p:tav>
                                      </p:tavLst>
                                    </p:anim>
                                    <p:anim calcmode="lin" valueType="num">
                                      <p:cBhvr>
                                        <p:cTn dur="500" fill="hold" id="42"/>
                                        <p:tgtEl>
                                          <p:spTgt spid="12"/>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2500"/>
                            </p:stCondLst>
                            <p:childTnLst>
                              <p:par>
                                <p:cTn fill="hold" id="44" nodeType="afterEffect" presetClass="entr" presetID="47" presetSubtype="0">
                                  <p:stCondLst>
                                    <p:cond delay="0"/>
                                  </p:stCondLst>
                                  <p:childTnLst>
                                    <p:set>
                                      <p:cBhvr>
                                        <p:cTn dur="1" fill="hold" id="45">
                                          <p:stCondLst>
                                            <p:cond delay="0"/>
                                          </p:stCondLst>
                                        </p:cTn>
                                        <p:tgtEl>
                                          <p:spTgt spid="10"/>
                                        </p:tgtEl>
                                        <p:attrNameLst>
                                          <p:attrName>style.visibility</p:attrName>
                                        </p:attrNameLst>
                                      </p:cBhvr>
                                      <p:to>
                                        <p:strVal val="visible"/>
                                      </p:to>
                                    </p:set>
                                    <p:animEffect filter="fade" transition="in">
                                      <p:cBhvr>
                                        <p:cTn dur="500" id="46"/>
                                        <p:tgtEl>
                                          <p:spTgt spid="10"/>
                                        </p:tgtEl>
                                      </p:cBhvr>
                                    </p:animEffect>
                                    <p:anim calcmode="lin" valueType="num">
                                      <p:cBhvr>
                                        <p:cTn dur="500" fill="hold" id="47"/>
                                        <p:tgtEl>
                                          <p:spTgt spid="10"/>
                                        </p:tgtEl>
                                        <p:attrNameLst>
                                          <p:attrName>ppt_x</p:attrName>
                                        </p:attrNameLst>
                                      </p:cBhvr>
                                      <p:tavLst>
                                        <p:tav tm="0">
                                          <p:val>
                                            <p:strVal val="#ppt_x"/>
                                          </p:val>
                                        </p:tav>
                                        <p:tav tm="100000">
                                          <p:val>
                                            <p:strVal val="#ppt_x"/>
                                          </p:val>
                                        </p:tav>
                                      </p:tavLst>
                                    </p:anim>
                                    <p:anim calcmode="lin" valueType="num">
                                      <p:cBhvr>
                                        <p:cTn dur="500" fill="hold" id="48"/>
                                        <p:tgtEl>
                                          <p:spTgt spid="10"/>
                                        </p:tgtEl>
                                        <p:attrNameLst>
                                          <p:attrName>ppt_y</p:attrName>
                                        </p:attrNameLst>
                                      </p:cBhvr>
                                      <p:tavLst>
                                        <p:tav tm="0">
                                          <p:val>
                                            <p:strVal val="#ppt_y-.1"/>
                                          </p:val>
                                        </p:tav>
                                        <p:tav tm="100000">
                                          <p:val>
                                            <p:strVal val="#ppt_y"/>
                                          </p:val>
                                        </p:tav>
                                      </p:tavLst>
                                    </p:anim>
                                  </p:childTnLst>
                                </p:cTn>
                              </p:par>
                            </p:childTnLst>
                          </p:cTn>
                        </p:par>
                        <p:par>
                          <p:cTn fill="hold" id="49" nodeType="afterGroup">
                            <p:stCondLst>
                              <p:cond delay="3000"/>
                            </p:stCondLst>
                            <p:childTnLst>
                              <p:par>
                                <p:cTn fill="hold" id="50" nodeType="afterEffect" presetClass="entr" presetID="47" presetSubtype="0">
                                  <p:stCondLst>
                                    <p:cond delay="0"/>
                                  </p:stCondLst>
                                  <p:childTnLst>
                                    <p:set>
                                      <p:cBhvr>
                                        <p:cTn dur="1" fill="hold" id="51">
                                          <p:stCondLst>
                                            <p:cond delay="0"/>
                                          </p:stCondLst>
                                        </p:cTn>
                                        <p:tgtEl>
                                          <p:spTgt spid="15"/>
                                        </p:tgtEl>
                                        <p:attrNameLst>
                                          <p:attrName>style.visibility</p:attrName>
                                        </p:attrNameLst>
                                      </p:cBhvr>
                                      <p:to>
                                        <p:strVal val="visible"/>
                                      </p:to>
                                    </p:set>
                                    <p:animEffect filter="fade" transition="in">
                                      <p:cBhvr>
                                        <p:cTn dur="500" id="52"/>
                                        <p:tgtEl>
                                          <p:spTgt spid="15"/>
                                        </p:tgtEl>
                                      </p:cBhvr>
                                    </p:animEffect>
                                    <p:anim calcmode="lin" valueType="num">
                                      <p:cBhvr>
                                        <p:cTn dur="500" fill="hold" id="53"/>
                                        <p:tgtEl>
                                          <p:spTgt spid="15"/>
                                        </p:tgtEl>
                                        <p:attrNameLst>
                                          <p:attrName>ppt_x</p:attrName>
                                        </p:attrNameLst>
                                      </p:cBhvr>
                                      <p:tavLst>
                                        <p:tav tm="0">
                                          <p:val>
                                            <p:strVal val="#ppt_x"/>
                                          </p:val>
                                        </p:tav>
                                        <p:tav tm="100000">
                                          <p:val>
                                            <p:strVal val="#ppt_x"/>
                                          </p:val>
                                        </p:tav>
                                      </p:tavLst>
                                    </p:anim>
                                    <p:anim calcmode="lin" valueType="num">
                                      <p:cBhvr>
                                        <p:cTn dur="500" fill="hold" id="54"/>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7" name="Rectangle 7"/>
          <p:cNvSpPr>
            <a:spLocks noChangeArrowheads="1"/>
          </p:cNvSpPr>
          <p:nvPr/>
        </p:nvSpPr>
        <p:spPr bwMode="auto">
          <a:xfrm>
            <a:off x="0" y="2838425"/>
            <a:ext cx="9144000" cy="18000"/>
          </a:xfrm>
          <a:prstGeom prst="rect">
            <a:avLst/>
          </a:prstGeom>
          <a:solidFill>
            <a:schemeClr val="bg1">
              <a:lumMod val="75000"/>
            </a:schemeClr>
          </a:solidFill>
          <a:ln>
            <a:noFill/>
          </a:ln>
        </p:spPr>
        <p:txBody>
          <a:bodyPr bIns="45715" lIns="91431" rIns="91431" tIns="45715"/>
          <a:lstStyle/>
          <a:p>
            <a:pPr eaLnBrk="1" hangingPunct="1"/>
            <a:endParaRPr altLang="zh-CN" lang="zh-CN">
              <a:ea charset="-122" panose="020b0503020204020204" pitchFamily="34" typeface="微软雅黑"/>
            </a:endParaRPr>
          </a:p>
        </p:txBody>
      </p:sp>
      <p:grpSp>
        <p:nvGrpSpPr>
          <p:cNvPr id="2" name="组合 2"/>
          <p:cNvGrpSpPr/>
          <p:nvPr/>
        </p:nvGrpSpPr>
        <p:grpSpPr>
          <a:xfrm>
            <a:off x="1745506" y="2220491"/>
            <a:ext cx="154781" cy="703659"/>
            <a:chOff x="1745505" y="2220491"/>
            <a:chExt cx="154781" cy="703659"/>
          </a:xfrm>
          <a:solidFill>
            <a:schemeClr val="accent1"/>
          </a:solidFill>
        </p:grpSpPr>
        <p:sp>
          <p:nvSpPr>
            <p:cNvPr id="146" name="Rectangle 6"/>
            <p:cNvSpPr>
              <a:spLocks noChangeArrowheads="1"/>
            </p:cNvSpPr>
            <p:nvPr/>
          </p:nvSpPr>
          <p:spPr bwMode="auto">
            <a:xfrm>
              <a:off x="1814562" y="2220491"/>
              <a:ext cx="16669" cy="626269"/>
            </a:xfrm>
            <a:prstGeom prst="rect">
              <a:avLst/>
            </a:prstGeom>
            <a:grpFill/>
            <a:ln>
              <a:noFill/>
            </a:ln>
          </p:spPr>
          <p:txBody>
            <a:bodyPr/>
            <a:lstStyle/>
            <a:p>
              <a:pPr eaLnBrk="1" hangingPunct="1"/>
              <a:endParaRPr altLang="zh-CN" lang="zh-CN">
                <a:ea charset="-122" panose="020b0503020204020204" pitchFamily="34" typeface="微软雅黑"/>
              </a:endParaRPr>
            </a:p>
          </p:txBody>
        </p:sp>
        <p:sp>
          <p:nvSpPr>
            <p:cNvPr id="148" name="Oval 8"/>
            <p:cNvSpPr>
              <a:spLocks noChangeArrowheads="1"/>
            </p:cNvSpPr>
            <p:nvPr/>
          </p:nvSpPr>
          <p:spPr bwMode="auto">
            <a:xfrm>
              <a:off x="1745505" y="2768178"/>
              <a:ext cx="154781" cy="155972"/>
            </a:xfrm>
            <a:prstGeom prst="ellipse">
              <a:avLst/>
            </a:prstGeom>
            <a:grpFill/>
            <a:ln>
              <a:noFill/>
            </a:ln>
          </p:spPr>
          <p:txBody>
            <a:bodyPr/>
            <a:lstStyle/>
            <a:p>
              <a:pPr eaLnBrk="1" hangingPunct="1"/>
              <a:endParaRPr altLang="zh-CN" lang="zh-CN">
                <a:ea charset="-122" panose="020b0503020204020204" pitchFamily="34" typeface="微软雅黑"/>
              </a:endParaRPr>
            </a:p>
          </p:txBody>
        </p:sp>
      </p:grpSp>
      <p:grpSp>
        <p:nvGrpSpPr>
          <p:cNvPr id="3" name="组合 4"/>
          <p:cNvGrpSpPr/>
          <p:nvPr/>
        </p:nvGrpSpPr>
        <p:grpSpPr>
          <a:xfrm>
            <a:off x="2993454" y="2768179"/>
            <a:ext cx="154781" cy="703660"/>
            <a:chOff x="2993454" y="2768178"/>
            <a:chExt cx="154781" cy="703660"/>
          </a:xfrm>
          <a:solidFill>
            <a:schemeClr val="accent2"/>
          </a:solidFill>
        </p:grpSpPr>
        <p:sp>
          <p:nvSpPr>
            <p:cNvPr id="145" name="Rectangle 5"/>
            <p:cNvSpPr>
              <a:spLocks noChangeArrowheads="1"/>
            </p:cNvSpPr>
            <p:nvPr/>
          </p:nvSpPr>
          <p:spPr bwMode="auto">
            <a:xfrm>
              <a:off x="3062511" y="2924150"/>
              <a:ext cx="15478" cy="547688"/>
            </a:xfrm>
            <a:prstGeom prst="rect">
              <a:avLst/>
            </a:prstGeom>
            <a:grpFill/>
            <a:ln>
              <a:noFill/>
            </a:ln>
          </p:spPr>
          <p:txBody>
            <a:bodyPr/>
            <a:lstStyle/>
            <a:p>
              <a:pPr eaLnBrk="1" hangingPunct="1"/>
              <a:endParaRPr altLang="zh-CN" lang="zh-CN">
                <a:ea charset="-122" panose="020b0503020204020204" pitchFamily="34" typeface="微软雅黑"/>
              </a:endParaRPr>
            </a:p>
          </p:txBody>
        </p:sp>
        <p:sp>
          <p:nvSpPr>
            <p:cNvPr id="154" name="Oval 14"/>
            <p:cNvSpPr>
              <a:spLocks noChangeArrowheads="1"/>
            </p:cNvSpPr>
            <p:nvPr/>
          </p:nvSpPr>
          <p:spPr bwMode="auto">
            <a:xfrm>
              <a:off x="2993454" y="2768178"/>
              <a:ext cx="154781" cy="155972"/>
            </a:xfrm>
            <a:prstGeom prst="ellipse">
              <a:avLst/>
            </a:prstGeom>
            <a:grpFill/>
            <a:ln>
              <a:noFill/>
            </a:ln>
          </p:spPr>
          <p:txBody>
            <a:bodyPr/>
            <a:lstStyle/>
            <a:p>
              <a:pPr eaLnBrk="1" hangingPunct="1"/>
              <a:endParaRPr altLang="zh-CN" lang="zh-CN">
                <a:ea charset="-122" panose="020b0503020204020204" pitchFamily="34" typeface="微软雅黑"/>
              </a:endParaRPr>
            </a:p>
          </p:txBody>
        </p:sp>
      </p:grpSp>
      <p:grpSp>
        <p:nvGrpSpPr>
          <p:cNvPr id="4" name="组合 6"/>
          <p:cNvGrpSpPr/>
          <p:nvPr/>
        </p:nvGrpSpPr>
        <p:grpSpPr>
          <a:xfrm>
            <a:off x="4064843" y="2220491"/>
            <a:ext cx="155972" cy="703659"/>
            <a:chOff x="4064842" y="2220491"/>
            <a:chExt cx="155972" cy="703659"/>
          </a:xfrm>
          <a:solidFill>
            <a:schemeClr val="accent3"/>
          </a:solidFill>
        </p:grpSpPr>
        <p:sp>
          <p:nvSpPr>
            <p:cNvPr id="157" name="Rectangle 17"/>
            <p:cNvSpPr>
              <a:spLocks noChangeArrowheads="1"/>
            </p:cNvSpPr>
            <p:nvPr/>
          </p:nvSpPr>
          <p:spPr bwMode="auto">
            <a:xfrm>
              <a:off x="4135089" y="2220491"/>
              <a:ext cx="15478" cy="626269"/>
            </a:xfrm>
            <a:prstGeom prst="rect">
              <a:avLst/>
            </a:prstGeom>
            <a:grpFill/>
            <a:ln>
              <a:noFill/>
            </a:ln>
          </p:spPr>
          <p:txBody>
            <a:bodyPr/>
            <a:lstStyle/>
            <a:p>
              <a:pPr eaLnBrk="1" hangingPunct="1"/>
              <a:endParaRPr altLang="zh-CN" lang="zh-CN">
                <a:ea charset="-122" panose="020b0503020204020204" pitchFamily="34" typeface="微软雅黑"/>
              </a:endParaRPr>
            </a:p>
          </p:txBody>
        </p:sp>
        <p:sp>
          <p:nvSpPr>
            <p:cNvPr id="158" name="Oval 18"/>
            <p:cNvSpPr>
              <a:spLocks noChangeArrowheads="1"/>
            </p:cNvSpPr>
            <p:nvPr/>
          </p:nvSpPr>
          <p:spPr bwMode="auto">
            <a:xfrm>
              <a:off x="4064842" y="2768178"/>
              <a:ext cx="155972" cy="155972"/>
            </a:xfrm>
            <a:prstGeom prst="ellipse">
              <a:avLst/>
            </a:prstGeom>
            <a:grpFill/>
            <a:ln>
              <a:noFill/>
            </a:ln>
          </p:spPr>
          <p:txBody>
            <a:bodyPr/>
            <a:lstStyle/>
            <a:p>
              <a:pPr eaLnBrk="1" hangingPunct="1"/>
              <a:endParaRPr altLang="zh-CN" lang="zh-CN">
                <a:ea charset="-122" panose="020b0503020204020204" pitchFamily="34" typeface="微软雅黑"/>
              </a:endParaRPr>
            </a:p>
          </p:txBody>
        </p:sp>
      </p:grpSp>
      <p:grpSp>
        <p:nvGrpSpPr>
          <p:cNvPr id="5" name="组合 8"/>
          <p:cNvGrpSpPr/>
          <p:nvPr/>
        </p:nvGrpSpPr>
        <p:grpSpPr>
          <a:xfrm>
            <a:off x="5192290" y="2768179"/>
            <a:ext cx="155972" cy="703660"/>
            <a:chOff x="5192289" y="2768178"/>
            <a:chExt cx="155972" cy="703660"/>
          </a:xfrm>
          <a:solidFill>
            <a:schemeClr val="accent4"/>
          </a:solidFill>
        </p:grpSpPr>
        <p:sp>
          <p:nvSpPr>
            <p:cNvPr id="156" name="Rectangle 16"/>
            <p:cNvSpPr>
              <a:spLocks noChangeArrowheads="1"/>
            </p:cNvSpPr>
            <p:nvPr/>
          </p:nvSpPr>
          <p:spPr bwMode="auto">
            <a:xfrm>
              <a:off x="5262536" y="2924150"/>
              <a:ext cx="15478" cy="547688"/>
            </a:xfrm>
            <a:prstGeom prst="rect">
              <a:avLst/>
            </a:prstGeom>
            <a:grpFill/>
            <a:ln>
              <a:noFill/>
            </a:ln>
          </p:spPr>
          <p:txBody>
            <a:bodyPr/>
            <a:lstStyle/>
            <a:p>
              <a:pPr eaLnBrk="1" hangingPunct="1"/>
              <a:endParaRPr altLang="zh-CN" lang="zh-CN">
                <a:ea charset="-122" panose="020b0503020204020204" pitchFamily="34" typeface="微软雅黑"/>
              </a:endParaRPr>
            </a:p>
          </p:txBody>
        </p:sp>
        <p:sp>
          <p:nvSpPr>
            <p:cNvPr id="159" name="Oval 19"/>
            <p:cNvSpPr>
              <a:spLocks noChangeArrowheads="1"/>
            </p:cNvSpPr>
            <p:nvPr/>
          </p:nvSpPr>
          <p:spPr bwMode="auto">
            <a:xfrm>
              <a:off x="5192289" y="2768178"/>
              <a:ext cx="155972" cy="155972"/>
            </a:xfrm>
            <a:prstGeom prst="ellipse">
              <a:avLst/>
            </a:prstGeom>
            <a:grpFill/>
            <a:ln>
              <a:noFill/>
            </a:ln>
          </p:spPr>
          <p:txBody>
            <a:bodyPr/>
            <a:lstStyle/>
            <a:p>
              <a:pPr eaLnBrk="1" hangingPunct="1"/>
              <a:endParaRPr altLang="zh-CN" lang="zh-CN">
                <a:ea charset="-122" panose="020b0503020204020204" pitchFamily="34" typeface="微软雅黑"/>
              </a:endParaRPr>
            </a:p>
          </p:txBody>
        </p:sp>
      </p:grpSp>
      <p:grpSp>
        <p:nvGrpSpPr>
          <p:cNvPr id="6" name="组合 10"/>
          <p:cNvGrpSpPr/>
          <p:nvPr/>
        </p:nvGrpSpPr>
        <p:grpSpPr>
          <a:xfrm>
            <a:off x="6269756" y="2220491"/>
            <a:ext cx="155972" cy="703659"/>
            <a:chOff x="6269755" y="2220491"/>
            <a:chExt cx="155972" cy="703659"/>
          </a:xfrm>
          <a:solidFill>
            <a:schemeClr val="accent1"/>
          </a:solidFill>
        </p:grpSpPr>
        <p:sp>
          <p:nvSpPr>
            <p:cNvPr id="162" name="Rectangle 267"/>
            <p:cNvSpPr>
              <a:spLocks noChangeArrowheads="1"/>
            </p:cNvSpPr>
            <p:nvPr/>
          </p:nvSpPr>
          <p:spPr bwMode="auto">
            <a:xfrm>
              <a:off x="6340002" y="2220491"/>
              <a:ext cx="15478" cy="626269"/>
            </a:xfrm>
            <a:prstGeom prst="rect">
              <a:avLst/>
            </a:prstGeom>
            <a:grpFill/>
            <a:ln>
              <a:noFill/>
            </a:ln>
          </p:spPr>
          <p:txBody>
            <a:bodyPr/>
            <a:lstStyle/>
            <a:p>
              <a:pPr eaLnBrk="1" hangingPunct="1"/>
              <a:endParaRPr altLang="zh-CN" lang="zh-CN">
                <a:ea charset="-122" panose="020b0503020204020204" pitchFamily="34" typeface="微软雅黑"/>
              </a:endParaRPr>
            </a:p>
          </p:txBody>
        </p:sp>
        <p:sp>
          <p:nvSpPr>
            <p:cNvPr id="163" name="Oval 268"/>
            <p:cNvSpPr>
              <a:spLocks noChangeArrowheads="1"/>
            </p:cNvSpPr>
            <p:nvPr/>
          </p:nvSpPr>
          <p:spPr bwMode="auto">
            <a:xfrm>
              <a:off x="6269755" y="2768178"/>
              <a:ext cx="155972" cy="155972"/>
            </a:xfrm>
            <a:prstGeom prst="ellipse">
              <a:avLst/>
            </a:prstGeom>
            <a:grpFill/>
            <a:ln>
              <a:noFill/>
            </a:ln>
          </p:spPr>
          <p:txBody>
            <a:bodyPr/>
            <a:lstStyle/>
            <a:p>
              <a:pPr eaLnBrk="1" hangingPunct="1"/>
              <a:endParaRPr altLang="zh-CN" lang="zh-CN">
                <a:ea charset="-122" panose="020b0503020204020204" pitchFamily="34" typeface="微软雅黑"/>
              </a:endParaRPr>
            </a:p>
          </p:txBody>
        </p:sp>
      </p:grpSp>
      <p:grpSp>
        <p:nvGrpSpPr>
          <p:cNvPr id="7" name="组合 12"/>
          <p:cNvGrpSpPr/>
          <p:nvPr/>
        </p:nvGrpSpPr>
        <p:grpSpPr>
          <a:xfrm>
            <a:off x="7657281" y="2768179"/>
            <a:ext cx="155972" cy="703660"/>
            <a:chOff x="7657280" y="2768178"/>
            <a:chExt cx="155972" cy="703660"/>
          </a:xfrm>
          <a:solidFill>
            <a:schemeClr val="accent2"/>
          </a:solidFill>
        </p:grpSpPr>
        <p:sp>
          <p:nvSpPr>
            <p:cNvPr id="161" name="Rectangle 266"/>
            <p:cNvSpPr>
              <a:spLocks noChangeArrowheads="1"/>
            </p:cNvSpPr>
            <p:nvPr/>
          </p:nvSpPr>
          <p:spPr bwMode="auto">
            <a:xfrm>
              <a:off x="7727527" y="2924150"/>
              <a:ext cx="15478" cy="547688"/>
            </a:xfrm>
            <a:prstGeom prst="rect">
              <a:avLst/>
            </a:prstGeom>
            <a:grpFill/>
            <a:ln>
              <a:noFill/>
            </a:ln>
          </p:spPr>
          <p:txBody>
            <a:bodyPr/>
            <a:lstStyle/>
            <a:p>
              <a:pPr eaLnBrk="1" hangingPunct="1"/>
              <a:endParaRPr altLang="zh-CN" lang="zh-CN">
                <a:ea charset="-122" panose="020b0503020204020204" pitchFamily="34" typeface="微软雅黑"/>
              </a:endParaRPr>
            </a:p>
          </p:txBody>
        </p:sp>
        <p:sp>
          <p:nvSpPr>
            <p:cNvPr id="165" name="Oval 270"/>
            <p:cNvSpPr>
              <a:spLocks noChangeArrowheads="1"/>
            </p:cNvSpPr>
            <p:nvPr/>
          </p:nvSpPr>
          <p:spPr bwMode="auto">
            <a:xfrm>
              <a:off x="7657280" y="2768178"/>
              <a:ext cx="155972" cy="155972"/>
            </a:xfrm>
            <a:prstGeom prst="ellipse">
              <a:avLst/>
            </a:prstGeom>
            <a:grpFill/>
            <a:ln>
              <a:noFill/>
            </a:ln>
          </p:spPr>
          <p:txBody>
            <a:bodyPr/>
            <a:lstStyle/>
            <a:p>
              <a:pPr eaLnBrk="1" hangingPunct="1"/>
              <a:endParaRPr altLang="zh-CN" lang="zh-CN">
                <a:ea charset="-122" panose="020b0503020204020204" pitchFamily="34" typeface="微软雅黑"/>
              </a:endParaRPr>
            </a:p>
          </p:txBody>
        </p:sp>
      </p:grpSp>
      <p:grpSp>
        <p:nvGrpSpPr>
          <p:cNvPr id="8" name="组合 3"/>
          <p:cNvGrpSpPr/>
          <p:nvPr/>
        </p:nvGrpSpPr>
        <p:grpSpPr>
          <a:xfrm>
            <a:off x="1589535" y="1933551"/>
            <a:ext cx="466725" cy="530915"/>
            <a:chOff x="1589534" y="1933550"/>
            <a:chExt cx="466725" cy="530915"/>
          </a:xfrm>
        </p:grpSpPr>
        <p:sp>
          <p:nvSpPr>
            <p:cNvPr id="153" name="Oval 13"/>
            <p:cNvSpPr>
              <a:spLocks noChangeArrowheads="1"/>
            </p:cNvSpPr>
            <p:nvPr/>
          </p:nvSpPr>
          <p:spPr bwMode="auto">
            <a:xfrm>
              <a:off x="1589534" y="1985937"/>
              <a:ext cx="466725" cy="469106"/>
            </a:xfrm>
            <a:prstGeom prst="ellipse">
              <a:avLst/>
            </a:prstGeom>
            <a:solidFill>
              <a:schemeClr val="accent1"/>
            </a:solidFill>
            <a:ln>
              <a:noFill/>
            </a:ln>
          </p:spPr>
          <p:txBody>
            <a:bodyPr/>
            <a:lstStyle/>
            <a:p>
              <a:pPr eaLnBrk="1" hangingPunct="1"/>
              <a:endParaRPr altLang="zh-CN" lang="zh-CN">
                <a:ea charset="-122" panose="020b0503020204020204" pitchFamily="34" typeface="微软雅黑"/>
              </a:endParaRPr>
            </a:p>
          </p:txBody>
        </p:sp>
        <p:sp>
          <p:nvSpPr>
            <p:cNvPr id="171" name="Rectangle 33"/>
            <p:cNvSpPr>
              <a:spLocks noChangeArrowheads="1"/>
            </p:cNvSpPr>
            <p:nvPr/>
          </p:nvSpPr>
          <p:spPr bwMode="auto">
            <a:xfrm>
              <a:off x="1649065" y="1933550"/>
              <a:ext cx="292735" cy="5257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p>
              <a:pPr eaLnBrk="1" hangingPunct="1"/>
              <a:r>
                <a:rPr b="1" lang="id-ID" sz="3000">
                  <a:solidFill>
                    <a:schemeClr val="bg1"/>
                  </a:solidFill>
                  <a:latin charset="0" pitchFamily="34" typeface="Raleway"/>
                </a:rPr>
                <a:t>1</a:t>
              </a:r>
            </a:p>
          </p:txBody>
        </p:sp>
      </p:grpSp>
      <p:grpSp>
        <p:nvGrpSpPr>
          <p:cNvPr id="9" name="组合 7"/>
          <p:cNvGrpSpPr/>
          <p:nvPr/>
        </p:nvGrpSpPr>
        <p:grpSpPr>
          <a:xfrm>
            <a:off x="3910062" y="1943076"/>
            <a:ext cx="466725" cy="531019"/>
            <a:chOff x="3910061" y="1943075"/>
            <a:chExt cx="466725" cy="531019"/>
          </a:xfrm>
        </p:grpSpPr>
        <p:sp>
          <p:nvSpPr>
            <p:cNvPr id="170" name="Oval 20"/>
            <p:cNvSpPr>
              <a:spLocks noChangeArrowheads="1"/>
            </p:cNvSpPr>
            <p:nvPr/>
          </p:nvSpPr>
          <p:spPr bwMode="auto">
            <a:xfrm>
              <a:off x="3910061" y="1985937"/>
              <a:ext cx="466725" cy="469106"/>
            </a:xfrm>
            <a:prstGeom prst="ellipse">
              <a:avLst/>
            </a:prstGeom>
            <a:solidFill>
              <a:schemeClr val="accent3"/>
            </a:solidFill>
            <a:ln>
              <a:noFill/>
            </a:ln>
            <a:extLst/>
          </p:spPr>
          <p:txBody>
            <a:bodyPr/>
            <a:lstStyle/>
            <a:p>
              <a:pPr eaLnBrk="1" hangingPunct="1"/>
              <a:endParaRPr altLang="zh-CN" lang="zh-CN">
                <a:ea charset="-122" panose="020b0503020204020204" pitchFamily="34" typeface="微软雅黑"/>
              </a:endParaRPr>
            </a:p>
          </p:txBody>
        </p:sp>
        <p:sp>
          <p:nvSpPr>
            <p:cNvPr id="172" name="Rectangle 34"/>
            <p:cNvSpPr>
              <a:spLocks noChangeArrowheads="1"/>
            </p:cNvSpPr>
            <p:nvPr/>
          </p:nvSpPr>
          <p:spPr bwMode="auto">
            <a:xfrm>
              <a:off x="3986261" y="1943075"/>
              <a:ext cx="338772" cy="5257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p>
              <a:pPr eaLnBrk="1" hangingPunct="1"/>
              <a:r>
                <a:rPr b="1" lang="id-ID" sz="3000">
                  <a:solidFill>
                    <a:schemeClr val="bg1"/>
                  </a:solidFill>
                  <a:latin charset="0" pitchFamily="34" typeface="Raleway"/>
                </a:rPr>
                <a:t>3</a:t>
              </a:r>
            </a:p>
          </p:txBody>
        </p:sp>
      </p:grpSp>
      <p:grpSp>
        <p:nvGrpSpPr>
          <p:cNvPr id="10" name="组合 11"/>
          <p:cNvGrpSpPr/>
          <p:nvPr/>
        </p:nvGrpSpPr>
        <p:grpSpPr>
          <a:xfrm>
            <a:off x="6114974" y="1943076"/>
            <a:ext cx="466725" cy="531019"/>
            <a:chOff x="6114974" y="1943075"/>
            <a:chExt cx="466725" cy="531019"/>
          </a:xfrm>
        </p:grpSpPr>
        <p:sp>
          <p:nvSpPr>
            <p:cNvPr id="164" name="Oval 269"/>
            <p:cNvSpPr>
              <a:spLocks noChangeArrowheads="1"/>
            </p:cNvSpPr>
            <p:nvPr/>
          </p:nvSpPr>
          <p:spPr bwMode="auto">
            <a:xfrm>
              <a:off x="6114974" y="1985937"/>
              <a:ext cx="466725" cy="469106"/>
            </a:xfrm>
            <a:prstGeom prst="ellipse">
              <a:avLst/>
            </a:prstGeom>
            <a:solidFill>
              <a:schemeClr val="accent1"/>
            </a:solidFill>
            <a:ln>
              <a:noFill/>
            </a:ln>
          </p:spPr>
          <p:txBody>
            <a:bodyPr/>
            <a:lstStyle/>
            <a:p>
              <a:pPr eaLnBrk="1" hangingPunct="1"/>
              <a:endParaRPr altLang="zh-CN" lang="zh-CN">
                <a:ea charset="-122" panose="020b0503020204020204" pitchFamily="34" typeface="微软雅黑"/>
              </a:endParaRPr>
            </a:p>
          </p:txBody>
        </p:sp>
        <p:sp>
          <p:nvSpPr>
            <p:cNvPr id="173" name="Rectangle 35"/>
            <p:cNvSpPr>
              <a:spLocks noChangeArrowheads="1"/>
            </p:cNvSpPr>
            <p:nvPr/>
          </p:nvSpPr>
          <p:spPr bwMode="auto">
            <a:xfrm>
              <a:off x="6181649" y="1943075"/>
              <a:ext cx="343535" cy="5257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p>
              <a:pPr eaLnBrk="1" hangingPunct="1"/>
              <a:r>
                <a:rPr b="1" lang="id-ID" sz="3000">
                  <a:solidFill>
                    <a:schemeClr val="bg1"/>
                  </a:solidFill>
                  <a:latin charset="0" pitchFamily="34" typeface="Raleway"/>
                </a:rPr>
                <a:t>5</a:t>
              </a:r>
            </a:p>
          </p:txBody>
        </p:sp>
      </p:grpSp>
      <p:grpSp>
        <p:nvGrpSpPr>
          <p:cNvPr id="11" name="组合 5"/>
          <p:cNvGrpSpPr/>
          <p:nvPr/>
        </p:nvGrpSpPr>
        <p:grpSpPr>
          <a:xfrm>
            <a:off x="2837483" y="3197995"/>
            <a:ext cx="466725" cy="530915"/>
            <a:chOff x="2837483" y="3197994"/>
            <a:chExt cx="466725" cy="530915"/>
          </a:xfrm>
        </p:grpSpPr>
        <p:sp>
          <p:nvSpPr>
            <p:cNvPr id="155" name="Oval 15"/>
            <p:cNvSpPr>
              <a:spLocks noChangeArrowheads="1"/>
            </p:cNvSpPr>
            <p:nvPr/>
          </p:nvSpPr>
          <p:spPr bwMode="auto">
            <a:xfrm>
              <a:off x="2837483" y="3237285"/>
              <a:ext cx="466725" cy="469106"/>
            </a:xfrm>
            <a:prstGeom prst="ellipse">
              <a:avLst/>
            </a:prstGeom>
            <a:solidFill>
              <a:schemeClr val="accent2"/>
            </a:solidFill>
            <a:ln>
              <a:noFill/>
            </a:ln>
            <a:extLst/>
          </p:spPr>
          <p:txBody>
            <a:bodyPr/>
            <a:lstStyle/>
            <a:p>
              <a:pPr eaLnBrk="1" hangingPunct="1"/>
              <a:endParaRPr altLang="zh-CN" lang="zh-CN">
                <a:ea charset="-122" panose="020b0503020204020204" pitchFamily="34" typeface="微软雅黑"/>
              </a:endParaRPr>
            </a:p>
          </p:txBody>
        </p:sp>
        <p:sp>
          <p:nvSpPr>
            <p:cNvPr id="175" name="Rectangle 37"/>
            <p:cNvSpPr>
              <a:spLocks noChangeArrowheads="1"/>
            </p:cNvSpPr>
            <p:nvPr/>
          </p:nvSpPr>
          <p:spPr bwMode="auto">
            <a:xfrm>
              <a:off x="2904158" y="3197994"/>
              <a:ext cx="330835" cy="5257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p>
              <a:pPr eaLnBrk="1" hangingPunct="1"/>
              <a:r>
                <a:rPr b="1" lang="id-ID" sz="3000">
                  <a:solidFill>
                    <a:schemeClr val="bg1"/>
                  </a:solidFill>
                  <a:latin charset="0" pitchFamily="34" typeface="Raleway"/>
                </a:rPr>
                <a:t>2</a:t>
              </a:r>
            </a:p>
          </p:txBody>
        </p:sp>
      </p:grpSp>
      <p:grpSp>
        <p:nvGrpSpPr>
          <p:cNvPr id="12" name="组合 9"/>
          <p:cNvGrpSpPr/>
          <p:nvPr/>
        </p:nvGrpSpPr>
        <p:grpSpPr>
          <a:xfrm>
            <a:off x="5037508" y="3194423"/>
            <a:ext cx="466725" cy="531019"/>
            <a:chOff x="5037508" y="3194422"/>
            <a:chExt cx="466725" cy="531019"/>
          </a:xfrm>
        </p:grpSpPr>
        <p:sp>
          <p:nvSpPr>
            <p:cNvPr id="160" name="Oval 20"/>
            <p:cNvSpPr>
              <a:spLocks noChangeArrowheads="1"/>
            </p:cNvSpPr>
            <p:nvPr/>
          </p:nvSpPr>
          <p:spPr bwMode="auto">
            <a:xfrm>
              <a:off x="5037508" y="3237285"/>
              <a:ext cx="466725" cy="469106"/>
            </a:xfrm>
            <a:prstGeom prst="ellipse">
              <a:avLst/>
            </a:prstGeom>
            <a:solidFill>
              <a:schemeClr val="accent4"/>
            </a:solidFill>
            <a:ln>
              <a:noFill/>
            </a:ln>
            <a:extLst/>
          </p:spPr>
          <p:txBody>
            <a:bodyPr/>
            <a:lstStyle/>
            <a:p>
              <a:pPr eaLnBrk="1" hangingPunct="1"/>
              <a:endParaRPr altLang="zh-CN" lang="zh-CN">
                <a:ea charset="-122" panose="020b0503020204020204" pitchFamily="34" typeface="微软雅黑"/>
              </a:endParaRPr>
            </a:p>
          </p:txBody>
        </p:sp>
        <p:sp>
          <p:nvSpPr>
            <p:cNvPr id="176" name="Rectangle 38"/>
            <p:cNvSpPr>
              <a:spLocks noChangeArrowheads="1"/>
            </p:cNvSpPr>
            <p:nvPr/>
          </p:nvSpPr>
          <p:spPr bwMode="auto">
            <a:xfrm>
              <a:off x="5105373" y="3194422"/>
              <a:ext cx="341947" cy="5257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p>
              <a:pPr eaLnBrk="1" hangingPunct="1"/>
              <a:r>
                <a:rPr b="1" lang="id-ID" sz="3000">
                  <a:solidFill>
                    <a:schemeClr val="bg1"/>
                  </a:solidFill>
                  <a:latin charset="0" pitchFamily="34" typeface="Raleway"/>
                </a:rPr>
                <a:t>4</a:t>
              </a:r>
            </a:p>
          </p:txBody>
        </p:sp>
      </p:grpSp>
      <p:grpSp>
        <p:nvGrpSpPr>
          <p:cNvPr id="13" name="组合 13"/>
          <p:cNvGrpSpPr/>
          <p:nvPr/>
        </p:nvGrpSpPr>
        <p:grpSpPr>
          <a:xfrm>
            <a:off x="7502500" y="3203948"/>
            <a:ext cx="465534" cy="530915"/>
            <a:chOff x="7502499" y="3203947"/>
            <a:chExt cx="465534" cy="530915"/>
          </a:xfrm>
        </p:grpSpPr>
        <p:sp>
          <p:nvSpPr>
            <p:cNvPr id="166" name="Oval 271"/>
            <p:cNvSpPr>
              <a:spLocks noChangeArrowheads="1"/>
            </p:cNvSpPr>
            <p:nvPr/>
          </p:nvSpPr>
          <p:spPr bwMode="auto">
            <a:xfrm>
              <a:off x="7502499" y="3237285"/>
              <a:ext cx="465534" cy="469106"/>
            </a:xfrm>
            <a:prstGeom prst="ellipse">
              <a:avLst/>
            </a:prstGeom>
            <a:solidFill>
              <a:schemeClr val="accent2"/>
            </a:solidFill>
            <a:ln>
              <a:noFill/>
            </a:ln>
            <a:extLst/>
          </p:spPr>
          <p:txBody>
            <a:bodyPr/>
            <a:lstStyle/>
            <a:p>
              <a:pPr eaLnBrk="1" hangingPunct="1"/>
              <a:endParaRPr altLang="zh-CN" lang="zh-CN">
                <a:ea charset="-122" panose="020b0503020204020204" pitchFamily="34" typeface="微软雅黑"/>
              </a:endParaRPr>
            </a:p>
          </p:txBody>
        </p:sp>
        <p:sp>
          <p:nvSpPr>
            <p:cNvPr id="177" name="Rectangle 39"/>
            <p:cNvSpPr>
              <a:spLocks noChangeArrowheads="1"/>
            </p:cNvSpPr>
            <p:nvPr/>
          </p:nvSpPr>
          <p:spPr bwMode="auto">
            <a:xfrm>
              <a:off x="7576318" y="3203947"/>
              <a:ext cx="365760" cy="5257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4290" lIns="68580" rIns="68580" tIns="34290" wrap="none">
              <a:spAutoFit/>
            </a:bodyPr>
            <a:lstStyle/>
            <a:p>
              <a:pPr eaLnBrk="1" hangingPunct="1"/>
              <a:r>
                <a:rPr b="1" lang="id-ID" sz="3000">
                  <a:solidFill>
                    <a:schemeClr val="bg1"/>
                  </a:solidFill>
                  <a:latin charset="0" pitchFamily="34" typeface="Raleway"/>
                </a:rPr>
                <a:t>6</a:t>
              </a:r>
            </a:p>
          </p:txBody>
        </p:sp>
      </p:grpSp>
      <p:sp>
        <p:nvSpPr>
          <p:cNvPr id="34" name="TextBox 33"/>
          <p:cNvSpPr txBox="1"/>
          <p:nvPr/>
        </p:nvSpPr>
        <p:spPr>
          <a:xfrm>
            <a:off x="1221884" y="1067927"/>
            <a:ext cx="1097262" cy="274310"/>
          </a:xfrm>
          <a:prstGeom prst="rect">
            <a:avLst/>
          </a:prstGeom>
          <a:noFill/>
        </p:spPr>
        <p:txBody>
          <a:bodyPr bIns="45715" lIns="91431" rIns="91431" rtlCol="0"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35" name="TextBox 34"/>
          <p:cNvSpPr txBox="1"/>
          <p:nvPr/>
        </p:nvSpPr>
        <p:spPr>
          <a:xfrm>
            <a:off x="1187624" y="1375703"/>
            <a:ext cx="1326766" cy="57911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点击输入简要文本内容，文字内容需概况精炼的说明该分项内容licai2011专业设计……</a:t>
            </a:r>
          </a:p>
        </p:txBody>
      </p:sp>
      <p:sp>
        <p:nvSpPr>
          <p:cNvPr id="36" name="TextBox 35"/>
          <p:cNvSpPr txBox="1"/>
          <p:nvPr/>
        </p:nvSpPr>
        <p:spPr>
          <a:xfrm>
            <a:off x="3541651" y="1067927"/>
            <a:ext cx="1097262" cy="274310"/>
          </a:xfrm>
          <a:prstGeom prst="rect">
            <a:avLst/>
          </a:prstGeom>
          <a:noFill/>
        </p:spPr>
        <p:txBody>
          <a:bodyPr bIns="45715" lIns="91431" rIns="91431" rtlCol="0"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37" name="TextBox 36"/>
          <p:cNvSpPr txBox="1"/>
          <p:nvPr/>
        </p:nvSpPr>
        <p:spPr>
          <a:xfrm>
            <a:off x="3507391" y="1375703"/>
            <a:ext cx="1326766" cy="57911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点击输入简要文本内容，文字内容需概况精炼的说明该分项内容licai2011专业设计……</a:t>
            </a:r>
          </a:p>
        </p:txBody>
      </p:sp>
      <p:sp>
        <p:nvSpPr>
          <p:cNvPr id="38" name="TextBox 37"/>
          <p:cNvSpPr txBox="1"/>
          <p:nvPr/>
        </p:nvSpPr>
        <p:spPr>
          <a:xfrm>
            <a:off x="5716799" y="1067927"/>
            <a:ext cx="1097262" cy="274310"/>
          </a:xfrm>
          <a:prstGeom prst="rect">
            <a:avLst/>
          </a:prstGeom>
          <a:noFill/>
        </p:spPr>
        <p:txBody>
          <a:bodyPr bIns="45715" lIns="91431" rIns="91431" rtlCol="0"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39" name="TextBox 38"/>
          <p:cNvSpPr txBox="1"/>
          <p:nvPr/>
        </p:nvSpPr>
        <p:spPr>
          <a:xfrm>
            <a:off x="5682539" y="1375703"/>
            <a:ext cx="1326766" cy="57911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点击输入简要文本内容，文字内容需概况精炼的说明该分项内容licai2011专业设计……</a:t>
            </a:r>
          </a:p>
        </p:txBody>
      </p:sp>
      <p:sp>
        <p:nvSpPr>
          <p:cNvPr id="40" name="TextBox 39"/>
          <p:cNvSpPr txBox="1"/>
          <p:nvPr/>
        </p:nvSpPr>
        <p:spPr>
          <a:xfrm>
            <a:off x="2431569" y="3767431"/>
            <a:ext cx="1097262" cy="274310"/>
          </a:xfrm>
          <a:prstGeom prst="rect">
            <a:avLst/>
          </a:prstGeom>
          <a:noFill/>
        </p:spPr>
        <p:txBody>
          <a:bodyPr bIns="45715" lIns="91431" rIns="91431" rtlCol="0"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41" name="TextBox 40"/>
          <p:cNvSpPr txBox="1"/>
          <p:nvPr/>
        </p:nvSpPr>
        <p:spPr>
          <a:xfrm>
            <a:off x="2397309" y="4075207"/>
            <a:ext cx="1326766" cy="57911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点击输入简要文本内容，文字内容需概况精炼的说明该分项内容licai2011专业设计……</a:t>
            </a:r>
          </a:p>
        </p:txBody>
      </p:sp>
      <p:sp>
        <p:nvSpPr>
          <p:cNvPr id="42" name="TextBox 41"/>
          <p:cNvSpPr txBox="1"/>
          <p:nvPr/>
        </p:nvSpPr>
        <p:spPr>
          <a:xfrm>
            <a:off x="4678268" y="3767431"/>
            <a:ext cx="1097262" cy="274310"/>
          </a:xfrm>
          <a:prstGeom prst="rect">
            <a:avLst/>
          </a:prstGeom>
          <a:noFill/>
        </p:spPr>
        <p:txBody>
          <a:bodyPr bIns="45715" lIns="91431" rIns="91431" rtlCol="0"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43" name="TextBox 42"/>
          <p:cNvSpPr txBox="1"/>
          <p:nvPr/>
        </p:nvSpPr>
        <p:spPr>
          <a:xfrm>
            <a:off x="4644008" y="4075207"/>
            <a:ext cx="1326766" cy="57911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点击输入简要文本内容，文字内容需概况精炼的说明该分项内容licai2011专业设计……</a:t>
            </a:r>
          </a:p>
        </p:txBody>
      </p:sp>
      <p:sp>
        <p:nvSpPr>
          <p:cNvPr id="44" name="TextBox 43"/>
          <p:cNvSpPr txBox="1"/>
          <p:nvPr/>
        </p:nvSpPr>
        <p:spPr>
          <a:xfrm>
            <a:off x="7126539" y="3767431"/>
            <a:ext cx="1097262" cy="274310"/>
          </a:xfrm>
          <a:prstGeom prst="rect">
            <a:avLst/>
          </a:prstGeom>
          <a:noFill/>
        </p:spPr>
        <p:txBody>
          <a:bodyPr bIns="45715" lIns="91431" rIns="91431" rtlCol="0" tIns="45715" wrap="none">
            <a:spAutoFit/>
          </a:bodyPr>
          <a:lstStyle/>
          <a:p>
            <a:r>
              <a:rPr altLang="en-US" b="1" lang="zh-CN" sz="1200">
                <a:solidFill>
                  <a:schemeClr val="bg1">
                    <a:lumMod val="50000"/>
                  </a:schemeClr>
                </a:solidFill>
                <a:latin charset="-122" panose="020b0503020204020204" pitchFamily="34" typeface="微软雅黑"/>
                <a:ea charset="-122" panose="020b0503020204020204" pitchFamily="34" typeface="微软雅黑"/>
              </a:rPr>
              <a:t>点击添加文本</a:t>
            </a:r>
          </a:p>
        </p:txBody>
      </p:sp>
      <p:sp>
        <p:nvSpPr>
          <p:cNvPr id="45" name="TextBox 44"/>
          <p:cNvSpPr txBox="1"/>
          <p:nvPr/>
        </p:nvSpPr>
        <p:spPr>
          <a:xfrm>
            <a:off x="7092279" y="4075207"/>
            <a:ext cx="1326766" cy="579110"/>
          </a:xfrm>
          <a:prstGeom prst="rect">
            <a:avLst/>
          </a:prstGeom>
          <a:noFill/>
        </p:spPr>
        <p:txBody>
          <a:bodyPr bIns="45715" lIns="91431" rIns="91431" rtlCol="0" tIns="45715" wrap="square">
            <a:spAutoFit/>
          </a:bodyPr>
          <a:lstStyle/>
          <a:p>
            <a:r>
              <a:rPr altLang="en-US" lang="zh-CN" sz="800">
                <a:solidFill>
                  <a:schemeClr val="bg1">
                    <a:lumMod val="50000"/>
                  </a:schemeClr>
                </a:solidFill>
                <a:latin charset="-122" panose="020b0503020204020204" pitchFamily="34" typeface="微软雅黑"/>
                <a:ea charset="-122" panose="020b0503020204020204" pitchFamily="34" typeface="微软雅黑"/>
              </a:rPr>
              <a:t>点击输入简要文本内容，文字内容需概况精炼的说明该分项内容licai2011专业设计……</a:t>
            </a:r>
          </a:p>
        </p:txBody>
      </p:sp>
    </p:spTree>
    <p:extLst>
      <p:ext uri="{BB962C8B-B14F-4D97-AF65-F5344CB8AC3E}">
        <p14:creationId val="1449852812"/>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147"/>
                                        </p:tgtEl>
                                        <p:attrNameLst>
                                          <p:attrName>style.visibility</p:attrName>
                                        </p:attrNameLst>
                                      </p:cBhvr>
                                      <p:to>
                                        <p:strVal val="visible"/>
                                      </p:to>
                                    </p:set>
                                    <p:animEffect filter="wipe(left)" transition="in">
                                      <p:cBhvr>
                                        <p:cTn dur="6000" id="7"/>
                                        <p:tgtEl>
                                          <p:spTgt spid="147"/>
                                        </p:tgtEl>
                                      </p:cBhvr>
                                    </p:animEffect>
                                  </p:childTnLst>
                                </p:cTn>
                              </p:par>
                              <p:par>
                                <p:cTn fill="hold" id="8" nodeType="withEffect" presetClass="entr" presetID="22" presetSubtype="4">
                                  <p:stCondLst>
                                    <p:cond delay="1000"/>
                                  </p:stCondLst>
                                  <p:childTnLst>
                                    <p:set>
                                      <p:cBhvr>
                                        <p:cTn dur="1" fill="hold" id="9">
                                          <p:stCondLst>
                                            <p:cond delay="0"/>
                                          </p:stCondLst>
                                        </p:cTn>
                                        <p:tgtEl>
                                          <p:spTgt spid="2"/>
                                        </p:tgtEl>
                                        <p:attrNameLst>
                                          <p:attrName>style.visibility</p:attrName>
                                        </p:attrNameLst>
                                      </p:cBhvr>
                                      <p:to>
                                        <p:strVal val="visible"/>
                                      </p:to>
                                    </p:set>
                                    <p:animEffect filter="wipe(down)" transition="in">
                                      <p:cBhvr>
                                        <p:cTn dur="500" id="10"/>
                                        <p:tgtEl>
                                          <p:spTgt spid="2"/>
                                        </p:tgtEl>
                                      </p:cBhvr>
                                    </p:animEffect>
                                  </p:childTnLst>
                                </p:cTn>
                              </p:par>
                              <p:par>
                                <p:cTn fill="hold" id="11" nodeType="withEffect" presetClass="entr" presetID="23" presetSubtype="288">
                                  <p:stCondLst>
                                    <p:cond delay="1500"/>
                                  </p:stCondLst>
                                  <p:childTnLst>
                                    <p:set>
                                      <p:cBhvr>
                                        <p:cTn dur="1" fill="hold" id="12">
                                          <p:stCondLst>
                                            <p:cond delay="0"/>
                                          </p:stCondLst>
                                        </p:cTn>
                                        <p:tgtEl>
                                          <p:spTgt spid="8"/>
                                        </p:tgtEl>
                                        <p:attrNameLst>
                                          <p:attrName>style.visibility</p:attrName>
                                        </p:attrNameLst>
                                      </p:cBhvr>
                                      <p:to>
                                        <p:strVal val="visible"/>
                                      </p:to>
                                    </p:set>
                                    <p:anim calcmode="lin" valueType="num">
                                      <p:cBhvr>
                                        <p:cTn dur="500" fill="hold" id="13"/>
                                        <p:tgtEl>
                                          <p:spTgt spid="8"/>
                                        </p:tgtEl>
                                        <p:attrNameLst>
                                          <p:attrName>ppt_w</p:attrName>
                                        </p:attrNameLst>
                                      </p:cBhvr>
                                      <p:tavLst>
                                        <p:tav tm="0">
                                          <p:val>
                                            <p:strVal val="4/3*#ppt_w"/>
                                          </p:val>
                                        </p:tav>
                                        <p:tav tm="100000">
                                          <p:val>
                                            <p:strVal val="#ppt_w"/>
                                          </p:val>
                                        </p:tav>
                                      </p:tavLst>
                                    </p:anim>
                                    <p:anim calcmode="lin" valueType="num">
                                      <p:cBhvr>
                                        <p:cTn dur="500" fill="hold" id="14"/>
                                        <p:tgtEl>
                                          <p:spTgt spid="8"/>
                                        </p:tgtEl>
                                        <p:attrNameLst>
                                          <p:attrName>ppt_h</p:attrName>
                                        </p:attrNameLst>
                                      </p:cBhvr>
                                      <p:tavLst>
                                        <p:tav tm="0">
                                          <p:val>
                                            <p:strVal val="4/3*#ppt_h"/>
                                          </p:val>
                                        </p:tav>
                                        <p:tav tm="100000">
                                          <p:val>
                                            <p:strVal val="#ppt_h"/>
                                          </p:val>
                                        </p:tav>
                                      </p:tavLst>
                                    </p:anim>
                                  </p:childTnLst>
                                </p:cTn>
                              </p:par>
                              <p:par>
                                <p:cTn fill="hold" grpId="0" id="15" nodeType="withEffect" presetClass="entr" presetID="10" presetSubtype="0">
                                  <p:stCondLst>
                                    <p:cond delay="1500"/>
                                  </p:stCondLst>
                                  <p:childTnLst>
                                    <p:set>
                                      <p:cBhvr>
                                        <p:cTn dur="1" fill="hold" id="16">
                                          <p:stCondLst>
                                            <p:cond delay="0"/>
                                          </p:stCondLst>
                                        </p:cTn>
                                        <p:tgtEl>
                                          <p:spTgt spid="34"/>
                                        </p:tgtEl>
                                        <p:attrNameLst>
                                          <p:attrName>style.visibility</p:attrName>
                                        </p:attrNameLst>
                                      </p:cBhvr>
                                      <p:to>
                                        <p:strVal val="visible"/>
                                      </p:to>
                                    </p:set>
                                    <p:animEffect filter="fade" transition="in">
                                      <p:cBhvr>
                                        <p:cTn dur="500" id="17"/>
                                        <p:tgtEl>
                                          <p:spTgt spid="34"/>
                                        </p:tgtEl>
                                      </p:cBhvr>
                                    </p:animEffect>
                                  </p:childTnLst>
                                </p:cTn>
                              </p:par>
                              <p:par>
                                <p:cTn fill="hold" grpId="0" id="18" nodeType="withEffect" presetClass="entr" presetID="10" presetSubtype="0">
                                  <p:stCondLst>
                                    <p:cond delay="1500"/>
                                  </p:stCondLst>
                                  <p:childTnLst>
                                    <p:set>
                                      <p:cBhvr>
                                        <p:cTn dur="1" fill="hold" id="19">
                                          <p:stCondLst>
                                            <p:cond delay="0"/>
                                          </p:stCondLst>
                                        </p:cTn>
                                        <p:tgtEl>
                                          <p:spTgt spid="35"/>
                                        </p:tgtEl>
                                        <p:attrNameLst>
                                          <p:attrName>style.visibility</p:attrName>
                                        </p:attrNameLst>
                                      </p:cBhvr>
                                      <p:to>
                                        <p:strVal val="visible"/>
                                      </p:to>
                                    </p:set>
                                    <p:animEffect filter="fade" transition="in">
                                      <p:cBhvr>
                                        <p:cTn dur="500" id="20"/>
                                        <p:tgtEl>
                                          <p:spTgt spid="35"/>
                                        </p:tgtEl>
                                      </p:cBhvr>
                                    </p:animEffect>
                                  </p:childTnLst>
                                </p:cTn>
                              </p:par>
                              <p:par>
                                <p:cTn fill="hold" id="21" nodeType="withEffect" presetClass="entr" presetID="22" presetSubtype="1">
                                  <p:stCondLst>
                                    <p:cond delay="2000"/>
                                  </p:stCondLst>
                                  <p:childTnLst>
                                    <p:set>
                                      <p:cBhvr>
                                        <p:cTn dur="1" fill="hold" id="22">
                                          <p:stCondLst>
                                            <p:cond delay="0"/>
                                          </p:stCondLst>
                                        </p:cTn>
                                        <p:tgtEl>
                                          <p:spTgt spid="3"/>
                                        </p:tgtEl>
                                        <p:attrNameLst>
                                          <p:attrName>style.visibility</p:attrName>
                                        </p:attrNameLst>
                                      </p:cBhvr>
                                      <p:to>
                                        <p:strVal val="visible"/>
                                      </p:to>
                                    </p:set>
                                    <p:animEffect filter="wipe(up)" transition="in">
                                      <p:cBhvr>
                                        <p:cTn dur="500" id="23"/>
                                        <p:tgtEl>
                                          <p:spTgt spid="3"/>
                                        </p:tgtEl>
                                      </p:cBhvr>
                                    </p:animEffect>
                                  </p:childTnLst>
                                </p:cTn>
                              </p:par>
                              <p:par>
                                <p:cTn fill="hold" id="24" nodeType="withEffect" presetClass="entr" presetID="23" presetSubtype="288">
                                  <p:stCondLst>
                                    <p:cond delay="2500"/>
                                  </p:stCondLst>
                                  <p:childTnLst>
                                    <p:set>
                                      <p:cBhvr>
                                        <p:cTn dur="1" fill="hold" id="25">
                                          <p:stCondLst>
                                            <p:cond delay="0"/>
                                          </p:stCondLst>
                                        </p:cTn>
                                        <p:tgtEl>
                                          <p:spTgt spid="11"/>
                                        </p:tgtEl>
                                        <p:attrNameLst>
                                          <p:attrName>style.visibility</p:attrName>
                                        </p:attrNameLst>
                                      </p:cBhvr>
                                      <p:to>
                                        <p:strVal val="visible"/>
                                      </p:to>
                                    </p:set>
                                    <p:anim calcmode="lin" valueType="num">
                                      <p:cBhvr>
                                        <p:cTn dur="500" fill="hold" id="26"/>
                                        <p:tgtEl>
                                          <p:spTgt spid="11"/>
                                        </p:tgtEl>
                                        <p:attrNameLst>
                                          <p:attrName>ppt_w</p:attrName>
                                        </p:attrNameLst>
                                      </p:cBhvr>
                                      <p:tavLst>
                                        <p:tav tm="0">
                                          <p:val>
                                            <p:strVal val="4/3*#ppt_w"/>
                                          </p:val>
                                        </p:tav>
                                        <p:tav tm="100000">
                                          <p:val>
                                            <p:strVal val="#ppt_w"/>
                                          </p:val>
                                        </p:tav>
                                      </p:tavLst>
                                    </p:anim>
                                    <p:anim calcmode="lin" valueType="num">
                                      <p:cBhvr>
                                        <p:cTn dur="500" fill="hold" id="27"/>
                                        <p:tgtEl>
                                          <p:spTgt spid="11"/>
                                        </p:tgtEl>
                                        <p:attrNameLst>
                                          <p:attrName>ppt_h</p:attrName>
                                        </p:attrNameLst>
                                      </p:cBhvr>
                                      <p:tavLst>
                                        <p:tav tm="0">
                                          <p:val>
                                            <p:strVal val="4/3*#ppt_h"/>
                                          </p:val>
                                        </p:tav>
                                        <p:tav tm="100000">
                                          <p:val>
                                            <p:strVal val="#ppt_h"/>
                                          </p:val>
                                        </p:tav>
                                      </p:tavLst>
                                    </p:anim>
                                  </p:childTnLst>
                                </p:cTn>
                              </p:par>
                              <p:par>
                                <p:cTn fill="hold" grpId="0" id="28" nodeType="withEffect" presetClass="entr" presetID="10" presetSubtype="0">
                                  <p:stCondLst>
                                    <p:cond delay="2500"/>
                                  </p:stCondLst>
                                  <p:childTnLst>
                                    <p:set>
                                      <p:cBhvr>
                                        <p:cTn dur="1" fill="hold" id="29">
                                          <p:stCondLst>
                                            <p:cond delay="0"/>
                                          </p:stCondLst>
                                        </p:cTn>
                                        <p:tgtEl>
                                          <p:spTgt spid="40"/>
                                        </p:tgtEl>
                                        <p:attrNameLst>
                                          <p:attrName>style.visibility</p:attrName>
                                        </p:attrNameLst>
                                      </p:cBhvr>
                                      <p:to>
                                        <p:strVal val="visible"/>
                                      </p:to>
                                    </p:set>
                                    <p:animEffect filter="fade" transition="in">
                                      <p:cBhvr>
                                        <p:cTn dur="500" id="30"/>
                                        <p:tgtEl>
                                          <p:spTgt spid="40"/>
                                        </p:tgtEl>
                                      </p:cBhvr>
                                    </p:animEffect>
                                  </p:childTnLst>
                                </p:cTn>
                              </p:par>
                              <p:par>
                                <p:cTn fill="hold" grpId="0" id="31" nodeType="withEffect" presetClass="entr" presetID="10" presetSubtype="0">
                                  <p:stCondLst>
                                    <p:cond delay="2500"/>
                                  </p:stCondLst>
                                  <p:childTnLst>
                                    <p:set>
                                      <p:cBhvr>
                                        <p:cTn dur="1" fill="hold" id="32">
                                          <p:stCondLst>
                                            <p:cond delay="0"/>
                                          </p:stCondLst>
                                        </p:cTn>
                                        <p:tgtEl>
                                          <p:spTgt spid="41"/>
                                        </p:tgtEl>
                                        <p:attrNameLst>
                                          <p:attrName>style.visibility</p:attrName>
                                        </p:attrNameLst>
                                      </p:cBhvr>
                                      <p:to>
                                        <p:strVal val="visible"/>
                                      </p:to>
                                    </p:set>
                                    <p:animEffect filter="fade" transition="in">
                                      <p:cBhvr>
                                        <p:cTn dur="500" id="33"/>
                                        <p:tgtEl>
                                          <p:spTgt spid="41"/>
                                        </p:tgtEl>
                                      </p:cBhvr>
                                    </p:animEffect>
                                  </p:childTnLst>
                                </p:cTn>
                              </p:par>
                              <p:par>
                                <p:cTn fill="hold" id="34" nodeType="withEffect" presetClass="entr" presetID="22" presetSubtype="4">
                                  <p:stCondLst>
                                    <p:cond delay="3000"/>
                                  </p:stCondLst>
                                  <p:childTnLst>
                                    <p:set>
                                      <p:cBhvr>
                                        <p:cTn dur="1" fill="hold" id="35">
                                          <p:stCondLst>
                                            <p:cond delay="0"/>
                                          </p:stCondLst>
                                        </p:cTn>
                                        <p:tgtEl>
                                          <p:spTgt spid="4"/>
                                        </p:tgtEl>
                                        <p:attrNameLst>
                                          <p:attrName>style.visibility</p:attrName>
                                        </p:attrNameLst>
                                      </p:cBhvr>
                                      <p:to>
                                        <p:strVal val="visible"/>
                                      </p:to>
                                    </p:set>
                                    <p:animEffect filter="wipe(down)" transition="in">
                                      <p:cBhvr>
                                        <p:cTn dur="500" id="36"/>
                                        <p:tgtEl>
                                          <p:spTgt spid="4"/>
                                        </p:tgtEl>
                                      </p:cBhvr>
                                    </p:animEffect>
                                  </p:childTnLst>
                                </p:cTn>
                              </p:par>
                              <p:par>
                                <p:cTn fill="hold" id="37" nodeType="withEffect" presetClass="entr" presetID="23" presetSubtype="288">
                                  <p:stCondLst>
                                    <p:cond delay="3000"/>
                                  </p:stCondLst>
                                  <p:childTnLst>
                                    <p:set>
                                      <p:cBhvr>
                                        <p:cTn dur="1" fill="hold" id="38">
                                          <p:stCondLst>
                                            <p:cond delay="0"/>
                                          </p:stCondLst>
                                        </p:cTn>
                                        <p:tgtEl>
                                          <p:spTgt spid="9"/>
                                        </p:tgtEl>
                                        <p:attrNameLst>
                                          <p:attrName>style.visibility</p:attrName>
                                        </p:attrNameLst>
                                      </p:cBhvr>
                                      <p:to>
                                        <p:strVal val="visible"/>
                                      </p:to>
                                    </p:set>
                                    <p:anim calcmode="lin" valueType="num">
                                      <p:cBhvr>
                                        <p:cTn dur="500" fill="hold" id="39"/>
                                        <p:tgtEl>
                                          <p:spTgt spid="9"/>
                                        </p:tgtEl>
                                        <p:attrNameLst>
                                          <p:attrName>ppt_w</p:attrName>
                                        </p:attrNameLst>
                                      </p:cBhvr>
                                      <p:tavLst>
                                        <p:tav tm="0">
                                          <p:val>
                                            <p:strVal val="4/3*#ppt_w"/>
                                          </p:val>
                                        </p:tav>
                                        <p:tav tm="100000">
                                          <p:val>
                                            <p:strVal val="#ppt_w"/>
                                          </p:val>
                                        </p:tav>
                                      </p:tavLst>
                                    </p:anim>
                                    <p:anim calcmode="lin" valueType="num">
                                      <p:cBhvr>
                                        <p:cTn dur="500" fill="hold" id="40"/>
                                        <p:tgtEl>
                                          <p:spTgt spid="9"/>
                                        </p:tgtEl>
                                        <p:attrNameLst>
                                          <p:attrName>ppt_h</p:attrName>
                                        </p:attrNameLst>
                                      </p:cBhvr>
                                      <p:tavLst>
                                        <p:tav tm="0">
                                          <p:val>
                                            <p:strVal val="4/3*#ppt_h"/>
                                          </p:val>
                                        </p:tav>
                                        <p:tav tm="100000">
                                          <p:val>
                                            <p:strVal val="#ppt_h"/>
                                          </p:val>
                                        </p:tav>
                                      </p:tavLst>
                                    </p:anim>
                                  </p:childTnLst>
                                </p:cTn>
                              </p:par>
                              <p:par>
                                <p:cTn fill="hold" grpId="0" id="41" nodeType="withEffect" presetClass="entr" presetID="10" presetSubtype="0">
                                  <p:stCondLst>
                                    <p:cond delay="3000"/>
                                  </p:stCondLst>
                                  <p:childTnLst>
                                    <p:set>
                                      <p:cBhvr>
                                        <p:cTn dur="1" fill="hold" id="42">
                                          <p:stCondLst>
                                            <p:cond delay="0"/>
                                          </p:stCondLst>
                                        </p:cTn>
                                        <p:tgtEl>
                                          <p:spTgt spid="36"/>
                                        </p:tgtEl>
                                        <p:attrNameLst>
                                          <p:attrName>style.visibility</p:attrName>
                                        </p:attrNameLst>
                                      </p:cBhvr>
                                      <p:to>
                                        <p:strVal val="visible"/>
                                      </p:to>
                                    </p:set>
                                    <p:animEffect filter="fade" transition="in">
                                      <p:cBhvr>
                                        <p:cTn dur="500" id="43"/>
                                        <p:tgtEl>
                                          <p:spTgt spid="36"/>
                                        </p:tgtEl>
                                      </p:cBhvr>
                                    </p:animEffect>
                                  </p:childTnLst>
                                </p:cTn>
                              </p:par>
                              <p:par>
                                <p:cTn fill="hold" grpId="0" id="44" nodeType="withEffect" presetClass="entr" presetID="10" presetSubtype="0">
                                  <p:stCondLst>
                                    <p:cond delay="3000"/>
                                  </p:stCondLst>
                                  <p:childTnLst>
                                    <p:set>
                                      <p:cBhvr>
                                        <p:cTn dur="1" fill="hold" id="45">
                                          <p:stCondLst>
                                            <p:cond delay="0"/>
                                          </p:stCondLst>
                                        </p:cTn>
                                        <p:tgtEl>
                                          <p:spTgt spid="37"/>
                                        </p:tgtEl>
                                        <p:attrNameLst>
                                          <p:attrName>style.visibility</p:attrName>
                                        </p:attrNameLst>
                                      </p:cBhvr>
                                      <p:to>
                                        <p:strVal val="visible"/>
                                      </p:to>
                                    </p:set>
                                    <p:animEffect filter="fade" transition="in">
                                      <p:cBhvr>
                                        <p:cTn dur="500" id="46"/>
                                        <p:tgtEl>
                                          <p:spTgt spid="37"/>
                                        </p:tgtEl>
                                      </p:cBhvr>
                                    </p:animEffect>
                                  </p:childTnLst>
                                </p:cTn>
                              </p:par>
                              <p:par>
                                <p:cTn fill="hold" id="47" nodeType="withEffect" presetClass="entr" presetID="22" presetSubtype="1">
                                  <p:stCondLst>
                                    <p:cond delay="3500"/>
                                  </p:stCondLst>
                                  <p:childTnLst>
                                    <p:set>
                                      <p:cBhvr>
                                        <p:cTn dur="1" fill="hold" id="48">
                                          <p:stCondLst>
                                            <p:cond delay="0"/>
                                          </p:stCondLst>
                                        </p:cTn>
                                        <p:tgtEl>
                                          <p:spTgt spid="5"/>
                                        </p:tgtEl>
                                        <p:attrNameLst>
                                          <p:attrName>style.visibility</p:attrName>
                                        </p:attrNameLst>
                                      </p:cBhvr>
                                      <p:to>
                                        <p:strVal val="visible"/>
                                      </p:to>
                                    </p:set>
                                    <p:animEffect filter="wipe(up)" transition="in">
                                      <p:cBhvr>
                                        <p:cTn dur="500" id="49"/>
                                        <p:tgtEl>
                                          <p:spTgt spid="5"/>
                                        </p:tgtEl>
                                      </p:cBhvr>
                                    </p:animEffect>
                                  </p:childTnLst>
                                </p:cTn>
                              </p:par>
                              <p:par>
                                <p:cTn fill="hold" id="50" nodeType="withEffect" presetClass="entr" presetID="23" presetSubtype="288">
                                  <p:stCondLst>
                                    <p:cond delay="4000"/>
                                  </p:stCondLst>
                                  <p:childTnLst>
                                    <p:set>
                                      <p:cBhvr>
                                        <p:cTn dur="1" fill="hold" id="51">
                                          <p:stCondLst>
                                            <p:cond delay="0"/>
                                          </p:stCondLst>
                                        </p:cTn>
                                        <p:tgtEl>
                                          <p:spTgt spid="12"/>
                                        </p:tgtEl>
                                        <p:attrNameLst>
                                          <p:attrName>style.visibility</p:attrName>
                                        </p:attrNameLst>
                                      </p:cBhvr>
                                      <p:to>
                                        <p:strVal val="visible"/>
                                      </p:to>
                                    </p:set>
                                    <p:anim calcmode="lin" valueType="num">
                                      <p:cBhvr>
                                        <p:cTn dur="500" fill="hold" id="52"/>
                                        <p:tgtEl>
                                          <p:spTgt spid="12"/>
                                        </p:tgtEl>
                                        <p:attrNameLst>
                                          <p:attrName>ppt_w</p:attrName>
                                        </p:attrNameLst>
                                      </p:cBhvr>
                                      <p:tavLst>
                                        <p:tav tm="0">
                                          <p:val>
                                            <p:strVal val="4/3*#ppt_w"/>
                                          </p:val>
                                        </p:tav>
                                        <p:tav tm="100000">
                                          <p:val>
                                            <p:strVal val="#ppt_w"/>
                                          </p:val>
                                        </p:tav>
                                      </p:tavLst>
                                    </p:anim>
                                    <p:anim calcmode="lin" valueType="num">
                                      <p:cBhvr>
                                        <p:cTn dur="500" fill="hold" id="53"/>
                                        <p:tgtEl>
                                          <p:spTgt spid="12"/>
                                        </p:tgtEl>
                                        <p:attrNameLst>
                                          <p:attrName>ppt_h</p:attrName>
                                        </p:attrNameLst>
                                      </p:cBhvr>
                                      <p:tavLst>
                                        <p:tav tm="0">
                                          <p:val>
                                            <p:strVal val="4/3*#ppt_h"/>
                                          </p:val>
                                        </p:tav>
                                        <p:tav tm="100000">
                                          <p:val>
                                            <p:strVal val="#ppt_h"/>
                                          </p:val>
                                        </p:tav>
                                      </p:tavLst>
                                    </p:anim>
                                  </p:childTnLst>
                                </p:cTn>
                              </p:par>
                              <p:par>
                                <p:cTn fill="hold" grpId="0" id="54" nodeType="withEffect" presetClass="entr" presetID="10" presetSubtype="0">
                                  <p:stCondLst>
                                    <p:cond delay="4000"/>
                                  </p:stCondLst>
                                  <p:childTnLst>
                                    <p:set>
                                      <p:cBhvr>
                                        <p:cTn dur="1" fill="hold" id="55">
                                          <p:stCondLst>
                                            <p:cond delay="0"/>
                                          </p:stCondLst>
                                        </p:cTn>
                                        <p:tgtEl>
                                          <p:spTgt spid="42"/>
                                        </p:tgtEl>
                                        <p:attrNameLst>
                                          <p:attrName>style.visibility</p:attrName>
                                        </p:attrNameLst>
                                      </p:cBhvr>
                                      <p:to>
                                        <p:strVal val="visible"/>
                                      </p:to>
                                    </p:set>
                                    <p:animEffect filter="fade" transition="in">
                                      <p:cBhvr>
                                        <p:cTn dur="500" id="56"/>
                                        <p:tgtEl>
                                          <p:spTgt spid="42"/>
                                        </p:tgtEl>
                                      </p:cBhvr>
                                    </p:animEffect>
                                  </p:childTnLst>
                                </p:cTn>
                              </p:par>
                              <p:par>
                                <p:cTn fill="hold" grpId="0" id="57" nodeType="withEffect" presetClass="entr" presetID="10" presetSubtype="0">
                                  <p:stCondLst>
                                    <p:cond delay="4000"/>
                                  </p:stCondLst>
                                  <p:childTnLst>
                                    <p:set>
                                      <p:cBhvr>
                                        <p:cTn dur="1" fill="hold" id="58">
                                          <p:stCondLst>
                                            <p:cond delay="0"/>
                                          </p:stCondLst>
                                        </p:cTn>
                                        <p:tgtEl>
                                          <p:spTgt spid="43"/>
                                        </p:tgtEl>
                                        <p:attrNameLst>
                                          <p:attrName>style.visibility</p:attrName>
                                        </p:attrNameLst>
                                      </p:cBhvr>
                                      <p:to>
                                        <p:strVal val="visible"/>
                                      </p:to>
                                    </p:set>
                                    <p:animEffect filter="fade" transition="in">
                                      <p:cBhvr>
                                        <p:cTn dur="500" id="59"/>
                                        <p:tgtEl>
                                          <p:spTgt spid="43"/>
                                        </p:tgtEl>
                                      </p:cBhvr>
                                    </p:animEffect>
                                  </p:childTnLst>
                                </p:cTn>
                              </p:par>
                              <p:par>
                                <p:cTn fill="hold" id="60" nodeType="withEffect" presetClass="entr" presetID="22" presetSubtype="4">
                                  <p:stCondLst>
                                    <p:cond delay="4500"/>
                                  </p:stCondLst>
                                  <p:childTnLst>
                                    <p:set>
                                      <p:cBhvr>
                                        <p:cTn dur="1" fill="hold" id="61">
                                          <p:stCondLst>
                                            <p:cond delay="0"/>
                                          </p:stCondLst>
                                        </p:cTn>
                                        <p:tgtEl>
                                          <p:spTgt spid="6"/>
                                        </p:tgtEl>
                                        <p:attrNameLst>
                                          <p:attrName>style.visibility</p:attrName>
                                        </p:attrNameLst>
                                      </p:cBhvr>
                                      <p:to>
                                        <p:strVal val="visible"/>
                                      </p:to>
                                    </p:set>
                                    <p:animEffect filter="wipe(down)" transition="in">
                                      <p:cBhvr>
                                        <p:cTn dur="500" id="62"/>
                                        <p:tgtEl>
                                          <p:spTgt spid="6"/>
                                        </p:tgtEl>
                                      </p:cBhvr>
                                    </p:animEffect>
                                  </p:childTnLst>
                                </p:cTn>
                              </p:par>
                              <p:par>
                                <p:cTn fill="hold" id="63" nodeType="withEffect" presetClass="entr" presetID="23" presetSubtype="288">
                                  <p:stCondLst>
                                    <p:cond delay="5000"/>
                                  </p:stCondLst>
                                  <p:childTnLst>
                                    <p:set>
                                      <p:cBhvr>
                                        <p:cTn dur="1" fill="hold" id="64">
                                          <p:stCondLst>
                                            <p:cond delay="0"/>
                                          </p:stCondLst>
                                        </p:cTn>
                                        <p:tgtEl>
                                          <p:spTgt spid="10"/>
                                        </p:tgtEl>
                                        <p:attrNameLst>
                                          <p:attrName>style.visibility</p:attrName>
                                        </p:attrNameLst>
                                      </p:cBhvr>
                                      <p:to>
                                        <p:strVal val="visible"/>
                                      </p:to>
                                    </p:set>
                                    <p:anim calcmode="lin" valueType="num">
                                      <p:cBhvr>
                                        <p:cTn dur="500" fill="hold" id="65"/>
                                        <p:tgtEl>
                                          <p:spTgt spid="10"/>
                                        </p:tgtEl>
                                        <p:attrNameLst>
                                          <p:attrName>ppt_w</p:attrName>
                                        </p:attrNameLst>
                                      </p:cBhvr>
                                      <p:tavLst>
                                        <p:tav tm="0">
                                          <p:val>
                                            <p:strVal val="4/3*#ppt_w"/>
                                          </p:val>
                                        </p:tav>
                                        <p:tav tm="100000">
                                          <p:val>
                                            <p:strVal val="#ppt_w"/>
                                          </p:val>
                                        </p:tav>
                                      </p:tavLst>
                                    </p:anim>
                                    <p:anim calcmode="lin" valueType="num">
                                      <p:cBhvr>
                                        <p:cTn dur="500" fill="hold" id="66"/>
                                        <p:tgtEl>
                                          <p:spTgt spid="10"/>
                                        </p:tgtEl>
                                        <p:attrNameLst>
                                          <p:attrName>ppt_h</p:attrName>
                                        </p:attrNameLst>
                                      </p:cBhvr>
                                      <p:tavLst>
                                        <p:tav tm="0">
                                          <p:val>
                                            <p:strVal val="4/3*#ppt_h"/>
                                          </p:val>
                                        </p:tav>
                                        <p:tav tm="100000">
                                          <p:val>
                                            <p:strVal val="#ppt_h"/>
                                          </p:val>
                                        </p:tav>
                                      </p:tavLst>
                                    </p:anim>
                                  </p:childTnLst>
                                </p:cTn>
                              </p:par>
                              <p:par>
                                <p:cTn fill="hold" grpId="0" id="67" nodeType="withEffect" presetClass="entr" presetID="10" presetSubtype="0">
                                  <p:stCondLst>
                                    <p:cond delay="5000"/>
                                  </p:stCondLst>
                                  <p:childTnLst>
                                    <p:set>
                                      <p:cBhvr>
                                        <p:cTn dur="1" fill="hold" id="68">
                                          <p:stCondLst>
                                            <p:cond delay="0"/>
                                          </p:stCondLst>
                                        </p:cTn>
                                        <p:tgtEl>
                                          <p:spTgt spid="38"/>
                                        </p:tgtEl>
                                        <p:attrNameLst>
                                          <p:attrName>style.visibility</p:attrName>
                                        </p:attrNameLst>
                                      </p:cBhvr>
                                      <p:to>
                                        <p:strVal val="visible"/>
                                      </p:to>
                                    </p:set>
                                    <p:animEffect filter="fade" transition="in">
                                      <p:cBhvr>
                                        <p:cTn dur="500" id="69"/>
                                        <p:tgtEl>
                                          <p:spTgt spid="38"/>
                                        </p:tgtEl>
                                      </p:cBhvr>
                                    </p:animEffect>
                                  </p:childTnLst>
                                </p:cTn>
                              </p:par>
                              <p:par>
                                <p:cTn fill="hold" grpId="0" id="70" nodeType="withEffect" presetClass="entr" presetID="10" presetSubtype="0">
                                  <p:stCondLst>
                                    <p:cond delay="5000"/>
                                  </p:stCondLst>
                                  <p:childTnLst>
                                    <p:set>
                                      <p:cBhvr>
                                        <p:cTn dur="1" fill="hold" id="71">
                                          <p:stCondLst>
                                            <p:cond delay="0"/>
                                          </p:stCondLst>
                                        </p:cTn>
                                        <p:tgtEl>
                                          <p:spTgt spid="39"/>
                                        </p:tgtEl>
                                        <p:attrNameLst>
                                          <p:attrName>style.visibility</p:attrName>
                                        </p:attrNameLst>
                                      </p:cBhvr>
                                      <p:to>
                                        <p:strVal val="visible"/>
                                      </p:to>
                                    </p:set>
                                    <p:animEffect filter="fade" transition="in">
                                      <p:cBhvr>
                                        <p:cTn dur="500" id="72"/>
                                        <p:tgtEl>
                                          <p:spTgt spid="39"/>
                                        </p:tgtEl>
                                      </p:cBhvr>
                                    </p:animEffect>
                                  </p:childTnLst>
                                </p:cTn>
                              </p:par>
                              <p:par>
                                <p:cTn fill="hold" id="73" nodeType="withEffect" presetClass="entr" presetID="22" presetSubtype="1">
                                  <p:stCondLst>
                                    <p:cond delay="5500"/>
                                  </p:stCondLst>
                                  <p:childTnLst>
                                    <p:set>
                                      <p:cBhvr>
                                        <p:cTn dur="1" fill="hold" id="74">
                                          <p:stCondLst>
                                            <p:cond delay="0"/>
                                          </p:stCondLst>
                                        </p:cTn>
                                        <p:tgtEl>
                                          <p:spTgt spid="7"/>
                                        </p:tgtEl>
                                        <p:attrNameLst>
                                          <p:attrName>style.visibility</p:attrName>
                                        </p:attrNameLst>
                                      </p:cBhvr>
                                      <p:to>
                                        <p:strVal val="visible"/>
                                      </p:to>
                                    </p:set>
                                    <p:animEffect filter="wipe(up)" transition="in">
                                      <p:cBhvr>
                                        <p:cTn dur="500" id="75"/>
                                        <p:tgtEl>
                                          <p:spTgt spid="7"/>
                                        </p:tgtEl>
                                      </p:cBhvr>
                                    </p:animEffect>
                                  </p:childTnLst>
                                </p:cTn>
                              </p:par>
                              <p:par>
                                <p:cTn fill="hold" id="76" nodeType="withEffect" presetClass="entr" presetID="23" presetSubtype="288">
                                  <p:stCondLst>
                                    <p:cond delay="6000"/>
                                  </p:stCondLst>
                                  <p:childTnLst>
                                    <p:set>
                                      <p:cBhvr>
                                        <p:cTn dur="1" fill="hold" id="77">
                                          <p:stCondLst>
                                            <p:cond delay="0"/>
                                          </p:stCondLst>
                                        </p:cTn>
                                        <p:tgtEl>
                                          <p:spTgt spid="13"/>
                                        </p:tgtEl>
                                        <p:attrNameLst>
                                          <p:attrName>style.visibility</p:attrName>
                                        </p:attrNameLst>
                                      </p:cBhvr>
                                      <p:to>
                                        <p:strVal val="visible"/>
                                      </p:to>
                                    </p:set>
                                    <p:anim calcmode="lin" valueType="num">
                                      <p:cBhvr>
                                        <p:cTn dur="500" fill="hold" id="78"/>
                                        <p:tgtEl>
                                          <p:spTgt spid="13"/>
                                        </p:tgtEl>
                                        <p:attrNameLst>
                                          <p:attrName>ppt_w</p:attrName>
                                        </p:attrNameLst>
                                      </p:cBhvr>
                                      <p:tavLst>
                                        <p:tav tm="0">
                                          <p:val>
                                            <p:strVal val="4/3*#ppt_w"/>
                                          </p:val>
                                        </p:tav>
                                        <p:tav tm="100000">
                                          <p:val>
                                            <p:strVal val="#ppt_w"/>
                                          </p:val>
                                        </p:tav>
                                      </p:tavLst>
                                    </p:anim>
                                    <p:anim calcmode="lin" valueType="num">
                                      <p:cBhvr>
                                        <p:cTn dur="500" fill="hold" id="79"/>
                                        <p:tgtEl>
                                          <p:spTgt spid="13"/>
                                        </p:tgtEl>
                                        <p:attrNameLst>
                                          <p:attrName>ppt_h</p:attrName>
                                        </p:attrNameLst>
                                      </p:cBhvr>
                                      <p:tavLst>
                                        <p:tav tm="0">
                                          <p:val>
                                            <p:strVal val="4/3*#ppt_h"/>
                                          </p:val>
                                        </p:tav>
                                        <p:tav tm="100000">
                                          <p:val>
                                            <p:strVal val="#ppt_h"/>
                                          </p:val>
                                        </p:tav>
                                      </p:tavLst>
                                    </p:anim>
                                  </p:childTnLst>
                                </p:cTn>
                              </p:par>
                              <p:par>
                                <p:cTn fill="hold" grpId="0" id="80" nodeType="withEffect" presetClass="entr" presetID="10" presetSubtype="0">
                                  <p:stCondLst>
                                    <p:cond delay="6000"/>
                                  </p:stCondLst>
                                  <p:childTnLst>
                                    <p:set>
                                      <p:cBhvr>
                                        <p:cTn dur="1" fill="hold" id="81">
                                          <p:stCondLst>
                                            <p:cond delay="0"/>
                                          </p:stCondLst>
                                        </p:cTn>
                                        <p:tgtEl>
                                          <p:spTgt spid="44"/>
                                        </p:tgtEl>
                                        <p:attrNameLst>
                                          <p:attrName>style.visibility</p:attrName>
                                        </p:attrNameLst>
                                      </p:cBhvr>
                                      <p:to>
                                        <p:strVal val="visible"/>
                                      </p:to>
                                    </p:set>
                                    <p:animEffect filter="fade" transition="in">
                                      <p:cBhvr>
                                        <p:cTn dur="500" id="82"/>
                                        <p:tgtEl>
                                          <p:spTgt spid="44"/>
                                        </p:tgtEl>
                                      </p:cBhvr>
                                    </p:animEffect>
                                  </p:childTnLst>
                                </p:cTn>
                              </p:par>
                              <p:par>
                                <p:cTn fill="hold" grpId="0" id="83" nodeType="withEffect" presetClass="entr" presetID="10" presetSubtype="0">
                                  <p:stCondLst>
                                    <p:cond delay="6000"/>
                                  </p:stCondLst>
                                  <p:childTnLst>
                                    <p:set>
                                      <p:cBhvr>
                                        <p:cTn dur="1" fill="hold" id="84">
                                          <p:stCondLst>
                                            <p:cond delay="0"/>
                                          </p:stCondLst>
                                        </p:cTn>
                                        <p:tgtEl>
                                          <p:spTgt spid="45"/>
                                        </p:tgtEl>
                                        <p:attrNameLst>
                                          <p:attrName>style.visibility</p:attrName>
                                        </p:attrNameLst>
                                      </p:cBhvr>
                                      <p:to>
                                        <p:strVal val="visible"/>
                                      </p:to>
                                    </p:set>
                                    <p:animEffect filter="fade" transition="in">
                                      <p:cBhvr>
                                        <p:cTn dur="500" id="85"/>
                                        <p:tgtEl>
                                          <p:spTgt spid="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7"/>
      <p:bldP grpId="0" spid="34"/>
      <p:bldP grpId="0" spid="35"/>
      <p:bldP grpId="0" spid="36"/>
      <p:bldP grpId="0" spid="37"/>
      <p:bldP grpId="0" spid="38"/>
      <p:bldP grpId="0" spid="39"/>
      <p:bldP grpId="0" spid="40"/>
      <p:bldP grpId="0" spid="41"/>
      <p:bldP grpId="0" spid="42"/>
      <p:bldP grpId="0" spid="43"/>
      <p:bldP grpId="0" spid="44"/>
      <p:bldP grpId="0" spid="4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 name="组合 21"/>
          <p:cNvGrpSpPr/>
          <p:nvPr/>
        </p:nvGrpSpPr>
        <p:grpSpPr>
          <a:xfrm>
            <a:off x="5136360" y="1299207"/>
            <a:ext cx="3142800" cy="3142800"/>
            <a:chOff x="5136360" y="1299207"/>
            <a:chExt cx="3142800" cy="3142800"/>
          </a:xfrm>
          <a:solidFill>
            <a:schemeClr val="accent4"/>
          </a:solidFill>
        </p:grpSpPr>
        <p:sp>
          <p:nvSpPr>
            <p:cNvPr id="5" name="Oval 18"/>
            <p:cNvSpPr/>
            <p:nvPr/>
          </p:nvSpPr>
          <p:spPr>
            <a:xfrm>
              <a:off x="5136360" y="1299207"/>
              <a:ext cx="3142800" cy="3142800"/>
            </a:xfrm>
            <a:prstGeom prst="ellipse">
              <a:avLst/>
            </a:prstGeom>
            <a:grp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6" name="TextBox 5"/>
            <p:cNvSpPr txBox="1"/>
            <p:nvPr/>
          </p:nvSpPr>
          <p:spPr>
            <a:xfrm>
              <a:off x="5734936" y="3170672"/>
              <a:ext cx="1938908" cy="292608"/>
            </a:xfrm>
            <a:prstGeom prst="rect">
              <a:avLst/>
            </a:prstGeom>
            <a:grpFill/>
          </p:spPr>
          <p:txBody>
            <a:bodyPr bIns="0" lIns="0" rIns="0" rtlCol="0" tIns="0" wrap="square">
              <a:spAutoFit/>
            </a:bodyPr>
            <a:lstStyle/>
            <a:p>
              <a:pPr algn="ctr">
                <a:lnSpc>
                  <a:spcPct val="120000"/>
                </a:lnSpc>
              </a:pPr>
              <a:r>
                <a:rPr altLang="en-US" lang="zh-CN" sz="8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7" name="TextBox 6"/>
            <p:cNvSpPr txBox="1"/>
            <p:nvPr/>
          </p:nvSpPr>
          <p:spPr>
            <a:xfrm>
              <a:off x="6248121" y="2039519"/>
              <a:ext cx="942975" cy="548640"/>
            </a:xfrm>
            <a:prstGeom prst="rect">
              <a:avLst/>
            </a:prstGeom>
            <a:grpFill/>
          </p:spPr>
          <p:txBody>
            <a:bodyPr bIns="0" lIns="0" rIns="0" rtlCol="0" tIns="0" wrap="none">
              <a:spAutoFit/>
            </a:bodyPr>
            <a:lstStyle/>
            <a:p>
              <a:pPr algn="ctr"/>
              <a:r>
                <a:rPr lang="en-US" sz="3600">
                  <a:solidFill>
                    <a:schemeClr val="bg1"/>
                  </a:solidFill>
                  <a:latin charset="-122" panose="020b0503020204020204" pitchFamily="34" typeface="微软雅黑"/>
                  <a:ea charset="-122" panose="020b0503020204020204" pitchFamily="34" typeface="微软雅黑"/>
                  <a:cs typeface="Roboto Regular"/>
                </a:rPr>
                <a:t>86%</a:t>
              </a:r>
            </a:p>
          </p:txBody>
        </p:sp>
        <p:sp>
          <p:nvSpPr>
            <p:cNvPr id="8" name="TextBox 7"/>
            <p:cNvSpPr txBox="1"/>
            <p:nvPr/>
          </p:nvSpPr>
          <p:spPr>
            <a:xfrm>
              <a:off x="6222480" y="2810631"/>
              <a:ext cx="914400" cy="182880"/>
            </a:xfrm>
            <a:prstGeom prst="rect">
              <a:avLst/>
            </a:prstGeom>
            <a:grpFill/>
          </p:spPr>
          <p:txBody>
            <a:bodyPr bIns="0" lIns="0" rIns="0" rtlCol="0" tIns="0" wrap="none">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点击输入标题</a:t>
              </a:r>
            </a:p>
          </p:txBody>
        </p:sp>
      </p:grpSp>
      <p:grpSp>
        <p:nvGrpSpPr>
          <p:cNvPr id="19" name="组合 17"/>
          <p:cNvGrpSpPr/>
          <p:nvPr/>
        </p:nvGrpSpPr>
        <p:grpSpPr>
          <a:xfrm>
            <a:off x="909267" y="1241284"/>
            <a:ext cx="2506980" cy="2506980"/>
            <a:chOff x="909267" y="1241284"/>
            <a:chExt cx="2506980" cy="2506980"/>
          </a:xfrm>
        </p:grpSpPr>
        <p:sp>
          <p:nvSpPr>
            <p:cNvPr id="3" name="Oval 16"/>
            <p:cNvSpPr/>
            <p:nvPr/>
          </p:nvSpPr>
          <p:spPr>
            <a:xfrm>
              <a:off x="909267" y="1241284"/>
              <a:ext cx="2506980" cy="2506980"/>
            </a:xfrm>
            <a:prstGeom prst="ellipse">
              <a:avLst/>
            </a:prstGeom>
            <a:solidFill>
              <a:schemeClr val="accent1"/>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9" name="TextBox 8"/>
            <p:cNvSpPr txBox="1"/>
            <p:nvPr/>
          </p:nvSpPr>
          <p:spPr>
            <a:xfrm>
              <a:off x="1261338" y="2666615"/>
              <a:ext cx="1798494" cy="219456"/>
            </a:xfrm>
            <a:prstGeom prst="rect">
              <a:avLst/>
            </a:prstGeom>
            <a:noFill/>
          </p:spPr>
          <p:txBody>
            <a:bodyPr bIns="0" lIns="0" rIns="0" rtlCol="0" tIns="0" wrap="square">
              <a:spAutoFit/>
            </a:bodyPr>
            <a:lstStyle/>
            <a:p>
              <a:pPr algn="ctr">
                <a:lnSpc>
                  <a:spcPct val="120000"/>
                </a:lnSpc>
              </a:pPr>
              <a:r>
                <a:rPr altLang="en-US" lang="zh-CN" sz="6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0" name="TextBox 9"/>
            <p:cNvSpPr txBox="1"/>
            <p:nvPr/>
          </p:nvSpPr>
          <p:spPr>
            <a:xfrm>
              <a:off x="1702513" y="1617358"/>
              <a:ext cx="942975" cy="548640"/>
            </a:xfrm>
            <a:prstGeom prst="rect">
              <a:avLst/>
            </a:prstGeom>
            <a:noFill/>
          </p:spPr>
          <p:txBody>
            <a:bodyPr bIns="0" lIns="0" rIns="0" rtlCol="0" tIns="0" wrap="none">
              <a:spAutoFit/>
            </a:bodyPr>
            <a:lstStyle/>
            <a:p>
              <a:pPr algn="ctr"/>
              <a:r>
                <a:rPr lang="en-US" sz="3600">
                  <a:solidFill>
                    <a:schemeClr val="bg1"/>
                  </a:solidFill>
                  <a:latin charset="-122" panose="020b0503020204020204" pitchFamily="34" typeface="微软雅黑"/>
                  <a:ea charset="-122" panose="020b0503020204020204" pitchFamily="34" typeface="微软雅黑"/>
                  <a:cs typeface="Roboto Regular"/>
                </a:rPr>
                <a:t>76%</a:t>
              </a:r>
            </a:p>
          </p:txBody>
        </p:sp>
        <p:sp>
          <p:nvSpPr>
            <p:cNvPr id="11" name="TextBox 10"/>
            <p:cNvSpPr txBox="1"/>
            <p:nvPr/>
          </p:nvSpPr>
          <p:spPr>
            <a:xfrm>
              <a:off x="1710953" y="2306575"/>
              <a:ext cx="914400" cy="182880"/>
            </a:xfrm>
            <a:prstGeom prst="rect">
              <a:avLst/>
            </a:prstGeom>
            <a:noFill/>
          </p:spPr>
          <p:txBody>
            <a:bodyPr bIns="0" lIns="0" rIns="0" rtlCol="0" tIns="0" wrap="none">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点击输入标题</a:t>
              </a:r>
            </a:p>
          </p:txBody>
        </p:sp>
      </p:grpSp>
      <p:grpSp>
        <p:nvGrpSpPr>
          <p:cNvPr id="20" name="组合 19"/>
          <p:cNvGrpSpPr/>
          <p:nvPr/>
        </p:nvGrpSpPr>
        <p:grpSpPr>
          <a:xfrm>
            <a:off x="2923939" y="2625442"/>
            <a:ext cx="2034540" cy="2034540"/>
            <a:chOff x="2923938" y="2625442"/>
            <a:chExt cx="2034540" cy="2034540"/>
          </a:xfrm>
        </p:grpSpPr>
        <p:sp>
          <p:nvSpPr>
            <p:cNvPr id="2" name="Oval 14"/>
            <p:cNvSpPr/>
            <p:nvPr/>
          </p:nvSpPr>
          <p:spPr>
            <a:xfrm>
              <a:off x="2923938" y="2625442"/>
              <a:ext cx="2034540" cy="2034540"/>
            </a:xfrm>
            <a:prstGeom prst="ellipse">
              <a:avLst/>
            </a:prstGeom>
            <a:solidFill>
              <a:schemeClr val="accent2"/>
            </a:solid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12" name="TextBox 11"/>
            <p:cNvSpPr txBox="1"/>
            <p:nvPr/>
          </p:nvSpPr>
          <p:spPr>
            <a:xfrm>
              <a:off x="3256431" y="3700222"/>
              <a:ext cx="1400331" cy="384048"/>
            </a:xfrm>
            <a:prstGeom prst="rect">
              <a:avLst/>
            </a:prstGeom>
            <a:noFill/>
          </p:spPr>
          <p:txBody>
            <a:bodyPr bIns="0" lIns="0" rIns="0" rtlCol="0" tIns="0" wrap="square">
              <a:spAutoFit/>
            </a:bodyPr>
            <a:lstStyle/>
            <a:p>
              <a:pPr algn="ctr">
                <a:lnSpc>
                  <a:spcPct val="120000"/>
                </a:lnSpc>
              </a:pPr>
              <a:r>
                <a:rPr altLang="en-US" lang="zh-CN" sz="7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3" name="TextBox 12"/>
            <p:cNvSpPr txBox="1"/>
            <p:nvPr/>
          </p:nvSpPr>
          <p:spPr>
            <a:xfrm>
              <a:off x="3637308" y="2957625"/>
              <a:ext cx="630237" cy="365760"/>
            </a:xfrm>
            <a:prstGeom prst="rect">
              <a:avLst/>
            </a:prstGeom>
            <a:noFill/>
          </p:spPr>
          <p:txBody>
            <a:bodyPr bIns="0" lIns="0" rIns="0" rtlCol="0" tIns="0" wrap="none">
              <a:spAutoFit/>
            </a:bodyPr>
            <a:lstStyle/>
            <a:p>
              <a:pPr algn="ctr"/>
              <a:r>
                <a:rPr lang="en-US" sz="2400">
                  <a:solidFill>
                    <a:schemeClr val="bg1"/>
                  </a:solidFill>
                  <a:latin charset="-122" panose="020b0503020204020204" pitchFamily="34" typeface="微软雅黑"/>
                  <a:ea charset="-122" panose="020b0503020204020204" pitchFamily="34" typeface="微软雅黑"/>
                  <a:cs typeface="Roboto Regular"/>
                </a:rPr>
                <a:t>53%</a:t>
              </a:r>
            </a:p>
          </p:txBody>
        </p:sp>
        <p:sp>
          <p:nvSpPr>
            <p:cNvPr id="14" name="TextBox 13"/>
            <p:cNvSpPr txBox="1"/>
            <p:nvPr/>
          </p:nvSpPr>
          <p:spPr>
            <a:xfrm>
              <a:off x="3491410" y="3499900"/>
              <a:ext cx="914400" cy="182880"/>
            </a:xfrm>
            <a:prstGeom prst="rect">
              <a:avLst/>
            </a:prstGeom>
            <a:noFill/>
          </p:spPr>
          <p:txBody>
            <a:bodyPr bIns="0" lIns="0" rIns="0" rtlCol="0" tIns="0" wrap="none">
              <a:spAutoFit/>
            </a:bodyPr>
            <a:lstStyle/>
            <a:p>
              <a:pPr algn="ctr"/>
              <a:r>
                <a:rPr altLang="en-US" b="1" lang="zh-CN" sz="1200">
                  <a:solidFill>
                    <a:schemeClr val="bg1"/>
                  </a:solidFill>
                  <a:latin charset="-122" panose="020b0503020204020204" pitchFamily="34" typeface="微软雅黑"/>
                  <a:ea charset="-122" panose="020b0503020204020204" pitchFamily="34" typeface="微软雅黑"/>
                </a:rPr>
                <a:t>点击输入标题</a:t>
              </a:r>
            </a:p>
          </p:txBody>
        </p:sp>
      </p:grpSp>
      <p:grpSp>
        <p:nvGrpSpPr>
          <p:cNvPr id="21" name="组合 20"/>
          <p:cNvGrpSpPr/>
          <p:nvPr/>
        </p:nvGrpSpPr>
        <p:grpSpPr>
          <a:xfrm>
            <a:off x="3743075" y="1151562"/>
            <a:ext cx="1663582" cy="1663582"/>
            <a:chOff x="3743074" y="1151562"/>
            <a:chExt cx="1663582" cy="1663582"/>
          </a:xfrm>
          <a:solidFill>
            <a:schemeClr val="accent3"/>
          </a:solidFill>
        </p:grpSpPr>
        <p:sp>
          <p:nvSpPr>
            <p:cNvPr id="4" name="Oval 17"/>
            <p:cNvSpPr/>
            <p:nvPr/>
          </p:nvSpPr>
          <p:spPr>
            <a:xfrm>
              <a:off x="3743074" y="1151562"/>
              <a:ext cx="1663582" cy="1663582"/>
            </a:xfrm>
            <a:prstGeom prst="ellipse">
              <a:avLst/>
            </a:prstGeom>
            <a:grpFill/>
            <a:ln cmpd="sng" w="76200">
              <a:noFill/>
            </a:ln>
            <a:effectLst/>
          </p:spPr>
          <p:style>
            <a:lnRef idx="1">
              <a:schemeClr val="accent1"/>
            </a:lnRef>
            <a:fillRef idx="3">
              <a:schemeClr val="accent1"/>
            </a:fillRef>
            <a:effectRef idx="2">
              <a:schemeClr val="accent1"/>
            </a:effectRef>
            <a:fontRef idx="minor">
              <a:schemeClr val="lt1"/>
            </a:fontRef>
          </p:style>
          <p:txBody>
            <a:bodyPr anchor="ctr" bIns="45712" lIns="91424" rIns="91424" rtlCol="0" tIns="45712"/>
            <a:lstStyle/>
            <a:p>
              <a:pPr algn="ctr"/>
              <a:endParaRPr lang="en-US">
                <a:latin charset="-122" panose="020b0503020204020204" pitchFamily="34" typeface="微软雅黑"/>
                <a:ea charset="-122" panose="020b0503020204020204" pitchFamily="34" typeface="微软雅黑"/>
                <a:cs typeface="Helvetica Light"/>
              </a:endParaRPr>
            </a:p>
          </p:txBody>
        </p:sp>
        <p:sp>
          <p:nvSpPr>
            <p:cNvPr id="15" name="TextBox 14"/>
            <p:cNvSpPr txBox="1"/>
            <p:nvPr/>
          </p:nvSpPr>
          <p:spPr>
            <a:xfrm>
              <a:off x="3889740" y="2007393"/>
              <a:ext cx="1330331" cy="384048"/>
            </a:xfrm>
            <a:prstGeom prst="rect">
              <a:avLst/>
            </a:prstGeom>
            <a:grpFill/>
          </p:spPr>
          <p:txBody>
            <a:bodyPr bIns="0" lIns="0" rIns="0" rtlCol="0" tIns="0" wrap="square">
              <a:spAutoFit/>
            </a:bodyPr>
            <a:lstStyle/>
            <a:p>
              <a:pPr algn="ctr">
                <a:lnSpc>
                  <a:spcPct val="120000"/>
                </a:lnSpc>
              </a:pPr>
              <a:r>
                <a:rPr altLang="en-US" lang="zh-CN" sz="700">
                  <a:solidFill>
                    <a:schemeClr val="bg1"/>
                  </a:solidFill>
                  <a:latin charset="-122" panose="020b0503020204020204" pitchFamily="34" typeface="微软雅黑"/>
                  <a:ea charset="-122" panose="020b0503020204020204" pitchFamily="34" typeface="微软雅黑"/>
                </a:rPr>
                <a:t>点击输入本栏的具体文字，简明扼要的说明分项内容，请根据您的具体内容酌情修改。</a:t>
              </a:r>
            </a:p>
          </p:txBody>
        </p:sp>
        <p:sp>
          <p:nvSpPr>
            <p:cNvPr id="16" name="TextBox 15"/>
            <p:cNvSpPr txBox="1"/>
            <p:nvPr/>
          </p:nvSpPr>
          <p:spPr>
            <a:xfrm>
              <a:off x="4270616" y="1314546"/>
              <a:ext cx="630237" cy="365760"/>
            </a:xfrm>
            <a:prstGeom prst="rect">
              <a:avLst/>
            </a:prstGeom>
            <a:grpFill/>
          </p:spPr>
          <p:txBody>
            <a:bodyPr bIns="0" lIns="0" rIns="0" rtlCol="0" tIns="0" wrap="none">
              <a:spAutoFit/>
            </a:bodyPr>
            <a:lstStyle/>
            <a:p>
              <a:pPr algn="ctr"/>
              <a:r>
                <a:rPr lang="en-US" sz="2400">
                  <a:solidFill>
                    <a:schemeClr val="bg1"/>
                  </a:solidFill>
                  <a:latin charset="-122" panose="020b0503020204020204" pitchFamily="34" typeface="微软雅黑"/>
                  <a:ea charset="-122" panose="020b0503020204020204" pitchFamily="34" typeface="微软雅黑"/>
                  <a:cs typeface="Roboto Regular"/>
                </a:rPr>
                <a:t>38%</a:t>
              </a:r>
            </a:p>
          </p:txBody>
        </p:sp>
        <p:sp>
          <p:nvSpPr>
            <p:cNvPr id="17" name="TextBox 16"/>
            <p:cNvSpPr txBox="1"/>
            <p:nvPr/>
          </p:nvSpPr>
          <p:spPr>
            <a:xfrm>
              <a:off x="4168977" y="1802519"/>
              <a:ext cx="838200" cy="167640"/>
            </a:xfrm>
            <a:prstGeom prst="rect">
              <a:avLst/>
            </a:prstGeom>
            <a:grpFill/>
          </p:spPr>
          <p:txBody>
            <a:bodyPr bIns="0" lIns="0" rIns="0" rtlCol="0" tIns="0" wrap="none">
              <a:spAutoFit/>
            </a:bodyPr>
            <a:lstStyle/>
            <a:p>
              <a:pPr algn="ctr"/>
              <a:r>
                <a:rPr altLang="en-US" b="1" lang="zh-CN" sz="1100">
                  <a:solidFill>
                    <a:schemeClr val="bg1"/>
                  </a:solidFill>
                  <a:latin charset="-122" panose="020b0503020204020204" pitchFamily="34" typeface="微软雅黑"/>
                  <a:ea charset="-122" panose="020b0503020204020204" pitchFamily="34" typeface="微软雅黑"/>
                </a:rPr>
                <a:t>点击输入标题</a:t>
              </a:r>
            </a:p>
          </p:txBody>
        </p:sp>
      </p:grpSp>
    </p:spTree>
    <p:extLst>
      <p:ext uri="{BB962C8B-B14F-4D97-AF65-F5344CB8AC3E}">
        <p14:creationId val="238349579"/>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9"/>
                                        </p:tgtEl>
                                        <p:attrNameLst>
                                          <p:attrName>style.visibility</p:attrName>
                                        </p:attrNameLst>
                                      </p:cBhvr>
                                      <p:to>
                                        <p:strVal val="visible"/>
                                      </p:to>
                                    </p:set>
                                    <p:anim calcmode="lin" valueType="num">
                                      <p:cBhvr>
                                        <p:cTn dur="500" fill="hold" id="7"/>
                                        <p:tgtEl>
                                          <p:spTgt spid="19"/>
                                        </p:tgtEl>
                                        <p:attrNameLst>
                                          <p:attrName>ppt_w</p:attrName>
                                        </p:attrNameLst>
                                      </p:cBhvr>
                                      <p:tavLst>
                                        <p:tav tm="0">
                                          <p:val>
                                            <p:fltVal val="0"/>
                                          </p:val>
                                        </p:tav>
                                        <p:tav tm="100000">
                                          <p:val>
                                            <p:strVal val="#ppt_w"/>
                                          </p:val>
                                        </p:tav>
                                      </p:tavLst>
                                    </p:anim>
                                    <p:anim calcmode="lin" valueType="num">
                                      <p:cBhvr>
                                        <p:cTn dur="500" fill="hold" id="8"/>
                                        <p:tgtEl>
                                          <p:spTgt spid="19"/>
                                        </p:tgtEl>
                                        <p:attrNameLst>
                                          <p:attrName>ppt_h</p:attrName>
                                        </p:attrNameLst>
                                      </p:cBhvr>
                                      <p:tavLst>
                                        <p:tav tm="0">
                                          <p:val>
                                            <p:fltVal val="0"/>
                                          </p:val>
                                        </p:tav>
                                        <p:tav tm="100000">
                                          <p:val>
                                            <p:strVal val="#ppt_h"/>
                                          </p:val>
                                        </p:tav>
                                      </p:tavLst>
                                    </p:anim>
                                    <p:animEffect filter="fade" transition="in">
                                      <p:cBhvr>
                                        <p:cTn dur="500" id="9"/>
                                        <p:tgtEl>
                                          <p:spTgt spid="19"/>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20"/>
                                        </p:tgtEl>
                                        <p:attrNameLst>
                                          <p:attrName>style.visibility</p:attrName>
                                        </p:attrNameLst>
                                      </p:cBhvr>
                                      <p:to>
                                        <p:strVal val="visible"/>
                                      </p:to>
                                    </p:set>
                                    <p:anim calcmode="lin" valueType="num">
                                      <p:cBhvr>
                                        <p:cTn dur="500" fill="hold" id="13"/>
                                        <p:tgtEl>
                                          <p:spTgt spid="20"/>
                                        </p:tgtEl>
                                        <p:attrNameLst>
                                          <p:attrName>ppt_w</p:attrName>
                                        </p:attrNameLst>
                                      </p:cBhvr>
                                      <p:tavLst>
                                        <p:tav tm="0">
                                          <p:val>
                                            <p:fltVal val="0"/>
                                          </p:val>
                                        </p:tav>
                                        <p:tav tm="100000">
                                          <p:val>
                                            <p:strVal val="#ppt_w"/>
                                          </p:val>
                                        </p:tav>
                                      </p:tavLst>
                                    </p:anim>
                                    <p:anim calcmode="lin" valueType="num">
                                      <p:cBhvr>
                                        <p:cTn dur="500" fill="hold" id="14"/>
                                        <p:tgtEl>
                                          <p:spTgt spid="20"/>
                                        </p:tgtEl>
                                        <p:attrNameLst>
                                          <p:attrName>ppt_h</p:attrName>
                                        </p:attrNameLst>
                                      </p:cBhvr>
                                      <p:tavLst>
                                        <p:tav tm="0">
                                          <p:val>
                                            <p:fltVal val="0"/>
                                          </p:val>
                                        </p:tav>
                                        <p:tav tm="100000">
                                          <p:val>
                                            <p:strVal val="#ppt_h"/>
                                          </p:val>
                                        </p:tav>
                                      </p:tavLst>
                                    </p:anim>
                                    <p:animEffect filter="fade" transition="in">
                                      <p:cBhvr>
                                        <p:cTn dur="500" id="15"/>
                                        <p:tgtEl>
                                          <p:spTgt spid="20"/>
                                        </p:tgtEl>
                                      </p:cBhvr>
                                    </p:animEffect>
                                  </p:childTnLst>
                                </p:cTn>
                              </p:par>
                            </p:childTnLst>
                          </p:cTn>
                        </p:par>
                        <p:par>
                          <p:cTn fill="hold" id="16" nodeType="afterGroup">
                            <p:stCondLst>
                              <p:cond delay="1000"/>
                            </p:stCondLst>
                            <p:childTnLst>
                              <p:par>
                                <p:cTn fill="hold" id="17" nodeType="afterEffect" presetClass="entr" presetID="53" presetSubtype="0">
                                  <p:stCondLst>
                                    <p:cond delay="0"/>
                                  </p:stCondLst>
                                  <p:childTnLst>
                                    <p:set>
                                      <p:cBhvr>
                                        <p:cTn dur="1" fill="hold" id="18">
                                          <p:stCondLst>
                                            <p:cond delay="0"/>
                                          </p:stCondLst>
                                        </p:cTn>
                                        <p:tgtEl>
                                          <p:spTgt spid="21"/>
                                        </p:tgtEl>
                                        <p:attrNameLst>
                                          <p:attrName>style.visibility</p:attrName>
                                        </p:attrNameLst>
                                      </p:cBhvr>
                                      <p:to>
                                        <p:strVal val="visible"/>
                                      </p:to>
                                    </p:set>
                                    <p:anim calcmode="lin" valueType="num">
                                      <p:cBhvr>
                                        <p:cTn dur="500" fill="hold" id="19"/>
                                        <p:tgtEl>
                                          <p:spTgt spid="21"/>
                                        </p:tgtEl>
                                        <p:attrNameLst>
                                          <p:attrName>ppt_w</p:attrName>
                                        </p:attrNameLst>
                                      </p:cBhvr>
                                      <p:tavLst>
                                        <p:tav tm="0">
                                          <p:val>
                                            <p:fltVal val="0"/>
                                          </p:val>
                                        </p:tav>
                                        <p:tav tm="100000">
                                          <p:val>
                                            <p:strVal val="#ppt_w"/>
                                          </p:val>
                                        </p:tav>
                                      </p:tavLst>
                                    </p:anim>
                                    <p:anim calcmode="lin" valueType="num">
                                      <p:cBhvr>
                                        <p:cTn dur="500" fill="hold" id="20"/>
                                        <p:tgtEl>
                                          <p:spTgt spid="21"/>
                                        </p:tgtEl>
                                        <p:attrNameLst>
                                          <p:attrName>ppt_h</p:attrName>
                                        </p:attrNameLst>
                                      </p:cBhvr>
                                      <p:tavLst>
                                        <p:tav tm="0">
                                          <p:val>
                                            <p:fltVal val="0"/>
                                          </p:val>
                                        </p:tav>
                                        <p:tav tm="100000">
                                          <p:val>
                                            <p:strVal val="#ppt_h"/>
                                          </p:val>
                                        </p:tav>
                                      </p:tavLst>
                                    </p:anim>
                                    <p:animEffect filter="fade" transition="in">
                                      <p:cBhvr>
                                        <p:cTn dur="500" id="21"/>
                                        <p:tgtEl>
                                          <p:spTgt spid="21"/>
                                        </p:tgtEl>
                                      </p:cBhvr>
                                    </p:animEffect>
                                  </p:childTnLst>
                                </p:cTn>
                              </p:par>
                            </p:childTnLst>
                          </p:cTn>
                        </p:par>
                        <p:par>
                          <p:cTn fill="hold" id="22" nodeType="afterGroup">
                            <p:stCondLst>
                              <p:cond delay="1500"/>
                            </p:stCondLst>
                            <p:childTnLst>
                              <p:par>
                                <p:cTn fill="hold" id="23" nodeType="afterEffect" presetClass="entr" presetID="53" presetSubtype="0">
                                  <p:stCondLst>
                                    <p:cond delay="0"/>
                                  </p:stCondLst>
                                  <p:childTnLst>
                                    <p:set>
                                      <p:cBhvr>
                                        <p:cTn dur="1" fill="hold" id="24">
                                          <p:stCondLst>
                                            <p:cond delay="0"/>
                                          </p:stCondLst>
                                        </p:cTn>
                                        <p:tgtEl>
                                          <p:spTgt spid="18"/>
                                        </p:tgtEl>
                                        <p:attrNameLst>
                                          <p:attrName>style.visibility</p:attrName>
                                        </p:attrNameLst>
                                      </p:cBhvr>
                                      <p:to>
                                        <p:strVal val="visible"/>
                                      </p:to>
                                    </p:set>
                                    <p:anim calcmode="lin" valueType="num">
                                      <p:cBhvr>
                                        <p:cTn dur="500" fill="hold" id="25"/>
                                        <p:tgtEl>
                                          <p:spTgt spid="18"/>
                                        </p:tgtEl>
                                        <p:attrNameLst>
                                          <p:attrName>ppt_w</p:attrName>
                                        </p:attrNameLst>
                                      </p:cBhvr>
                                      <p:tavLst>
                                        <p:tav tm="0">
                                          <p:val>
                                            <p:fltVal val="0"/>
                                          </p:val>
                                        </p:tav>
                                        <p:tav tm="100000">
                                          <p:val>
                                            <p:strVal val="#ppt_w"/>
                                          </p:val>
                                        </p:tav>
                                      </p:tavLst>
                                    </p:anim>
                                    <p:anim calcmode="lin" valueType="num">
                                      <p:cBhvr>
                                        <p:cTn dur="500" fill="hold" id="26"/>
                                        <p:tgtEl>
                                          <p:spTgt spid="18"/>
                                        </p:tgtEl>
                                        <p:attrNameLst>
                                          <p:attrName>ppt_h</p:attrName>
                                        </p:attrNameLst>
                                      </p:cBhvr>
                                      <p:tavLst>
                                        <p:tav tm="0">
                                          <p:val>
                                            <p:fltVal val="0"/>
                                          </p:val>
                                        </p:tav>
                                        <p:tav tm="100000">
                                          <p:val>
                                            <p:strVal val="#ppt_h"/>
                                          </p:val>
                                        </p:tav>
                                      </p:tavLst>
                                    </p:anim>
                                    <p:animEffect filter="fade" transition="in">
                                      <p:cBhvr>
                                        <p:cTn dur="500" id="27"/>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jsj\Desktop\213291_012113275_2.jpg" id="47" name="Picture 2"/>
          <p:cNvPicPr>
            <a:picLocks noChangeArrowheads="1" noChangeAspect="1"/>
          </p:cNvPicPr>
          <p:nvPr/>
        </p:nvPicPr>
        <p:blipFill>
          <a:blip r:embed="rId3">
            <a:extLst>
              <a:ext uri="{BEBA8EAE-BF5A-486C-A8C5-ECC9F3942E4B}">
                <a14:imgProps>
                  <a14:imgLayer r:embed="rId4">
                    <a14:imgEffect>
                      <a14:artisticBlur/>
                    </a14:imgEffect>
                  </a14:imgLayer>
                </a14:imgProps>
              </a:ext>
              <a:ext uri="{28A0092B-C50C-407E-A947-70E740481C1C}">
                <a14:useLocalDpi val="0"/>
              </a:ext>
            </a:extLst>
          </a:blip>
          <a:srcRect b="19116" r="5624"/>
          <a:stretch>
            <a:fillRect/>
          </a:stretch>
        </p:blipFill>
        <p:spPr bwMode="auto">
          <a:xfrm>
            <a:off x="628452" y="1136218"/>
            <a:ext cx="3096344" cy="2123120"/>
          </a:xfrm>
          <a:prstGeom prst="rect">
            <a:avLst/>
          </a:prstGeom>
          <a:noFill/>
          <a:extLst>
            <a:ext uri="{909E8E84-426E-40DD-AFC4-6F175D3DCCD1}">
              <a14:hiddenFill>
                <a:solidFill>
                  <a:srgbClr val="FFFFFF"/>
                </a:solidFill>
              </a14:hiddenFill>
            </a:ext>
          </a:extLst>
        </p:spPr>
      </p:pic>
      <p:sp>
        <p:nvSpPr>
          <p:cNvPr id="48" name="矩形 47"/>
          <p:cNvSpPr/>
          <p:nvPr/>
        </p:nvSpPr>
        <p:spPr>
          <a:xfrm>
            <a:off x="628452" y="3339570"/>
            <a:ext cx="3096344" cy="12484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rtlCol="0" tIns="45715"/>
          <a:lstStyle/>
          <a:p>
            <a:r>
              <a:rPr altLang="en-US" lang="zh-CN" sz="800">
                <a:latin charset="-122" panose="020b0503020204020204" pitchFamily="34" typeface="微软雅黑"/>
                <a:ea charset="-122" panose="020b0503020204020204" pitchFamily="34" typeface="微软雅黑"/>
              </a:rPr>
              <a:t>您的内容打在这里，或通过复制您的文本后在此框中选择粘贴并选择只保留文字您的内容打在这里您的内容打在这里，或通过复制您的文本后在此框中选择粘贴并选择</a:t>
            </a:r>
          </a:p>
        </p:txBody>
      </p:sp>
      <p:grpSp>
        <p:nvGrpSpPr>
          <p:cNvPr id="2" name="组合 48"/>
          <p:cNvGrpSpPr/>
          <p:nvPr/>
        </p:nvGrpSpPr>
        <p:grpSpPr>
          <a:xfrm>
            <a:off x="4370829" y="1352768"/>
            <a:ext cx="3933010" cy="149652"/>
            <a:chOff x="4906190" y="1416527"/>
            <a:chExt cx="3933010" cy="166280"/>
          </a:xfrm>
          <a:solidFill>
            <a:srgbClr val="00544A"/>
          </a:solidFill>
        </p:grpSpPr>
        <p:sp>
          <p:nvSpPr>
            <p:cNvPr id="59" name="矩形 58"/>
            <p:cNvSpPr/>
            <p:nvPr/>
          </p:nvSpPr>
          <p:spPr>
            <a:xfrm>
              <a:off x="4906190" y="1416527"/>
              <a:ext cx="166280" cy="166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noAutofit/>
            </a:bodyPr>
            <a:lstStyle/>
            <a:p>
              <a:pPr algn="ctr"/>
              <a:endParaRPr altLang="en-US" b="0" lang="zh-CN">
                <a:ea charset="-122" panose="020b0503020204020204" pitchFamily="34" typeface="微软雅黑"/>
              </a:endParaRPr>
            </a:p>
          </p:txBody>
        </p:sp>
        <p:cxnSp>
          <p:nvCxnSpPr>
            <p:cNvPr id="60" name="直接连接符 59"/>
            <p:cNvCxnSpPr>
              <a:stCxn id="59" idx="3"/>
            </p:cNvCxnSpPr>
            <p:nvPr/>
          </p:nvCxnSpPr>
          <p:spPr>
            <a:xfrm>
              <a:off x="5072470" y="1499667"/>
              <a:ext cx="3766730" cy="0"/>
            </a:xfrm>
            <a:prstGeom prst="line">
              <a:avLst/>
            </a:prstGeom>
            <a:grp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3" name="组合 60"/>
          <p:cNvGrpSpPr/>
          <p:nvPr/>
        </p:nvGrpSpPr>
        <p:grpSpPr>
          <a:xfrm>
            <a:off x="4370829" y="2498563"/>
            <a:ext cx="3933010" cy="149652"/>
            <a:chOff x="4906190" y="2727732"/>
            <a:chExt cx="3933010" cy="166280"/>
          </a:xfrm>
          <a:solidFill>
            <a:schemeClr val="accent1">
              <a:lumMod val="50000"/>
            </a:schemeClr>
          </a:solidFill>
        </p:grpSpPr>
        <p:sp>
          <p:nvSpPr>
            <p:cNvPr id="62" name="矩形 61"/>
            <p:cNvSpPr/>
            <p:nvPr/>
          </p:nvSpPr>
          <p:spPr>
            <a:xfrm>
              <a:off x="4906190" y="2727732"/>
              <a:ext cx="166280" cy="166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noAutofit/>
            </a:bodyPr>
            <a:lstStyle/>
            <a:p>
              <a:pPr algn="ctr"/>
              <a:endParaRPr altLang="en-US" b="0" lang="zh-CN">
                <a:ea charset="-122" panose="020b0503020204020204" pitchFamily="34" typeface="微软雅黑"/>
              </a:endParaRPr>
            </a:p>
          </p:txBody>
        </p:sp>
        <p:cxnSp>
          <p:nvCxnSpPr>
            <p:cNvPr id="63" name="直接连接符 62"/>
            <p:cNvCxnSpPr>
              <a:stCxn id="62" idx="3"/>
            </p:cNvCxnSpPr>
            <p:nvPr/>
          </p:nvCxnSpPr>
          <p:spPr>
            <a:xfrm>
              <a:off x="5072470" y="2810872"/>
              <a:ext cx="3766730" cy="0"/>
            </a:xfrm>
            <a:prstGeom prst="line">
              <a:avLst/>
            </a:prstGeom>
            <a:grp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4" name="组合 63"/>
          <p:cNvGrpSpPr/>
          <p:nvPr/>
        </p:nvGrpSpPr>
        <p:grpSpPr>
          <a:xfrm>
            <a:off x="4370829" y="3527263"/>
            <a:ext cx="3933010" cy="149652"/>
            <a:chOff x="4906190" y="3870732"/>
            <a:chExt cx="3933010" cy="166280"/>
          </a:xfrm>
          <a:solidFill>
            <a:schemeClr val="accent1">
              <a:lumMod val="75000"/>
            </a:schemeClr>
          </a:solidFill>
        </p:grpSpPr>
        <p:sp>
          <p:nvSpPr>
            <p:cNvPr id="65" name="矩形 64"/>
            <p:cNvSpPr/>
            <p:nvPr/>
          </p:nvSpPr>
          <p:spPr>
            <a:xfrm>
              <a:off x="4906190" y="3870732"/>
              <a:ext cx="166280" cy="166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noAutofit/>
            </a:bodyPr>
            <a:lstStyle/>
            <a:p>
              <a:pPr algn="ctr"/>
              <a:endParaRPr altLang="en-US" b="0" lang="zh-CN">
                <a:ea charset="-122" panose="020b0503020204020204" pitchFamily="34" typeface="微软雅黑"/>
              </a:endParaRPr>
            </a:p>
          </p:txBody>
        </p:sp>
        <p:cxnSp>
          <p:nvCxnSpPr>
            <p:cNvPr id="66" name="直接连接符 65"/>
            <p:cNvCxnSpPr/>
            <p:nvPr/>
          </p:nvCxnSpPr>
          <p:spPr>
            <a:xfrm>
              <a:off x="5072470" y="3941172"/>
              <a:ext cx="3766730" cy="0"/>
            </a:xfrm>
            <a:prstGeom prst="line">
              <a:avLst/>
            </a:prstGeom>
            <a:grpFill/>
            <a:ln>
              <a:solidFill>
                <a:schemeClr val="accent3"/>
              </a:solidFill>
              <a:prstDash val="sysDot"/>
            </a:ln>
          </p:spPr>
          <p:style>
            <a:lnRef idx="2">
              <a:schemeClr val="accent1">
                <a:shade val="50000"/>
              </a:schemeClr>
            </a:lnRef>
            <a:fillRef idx="1">
              <a:schemeClr val="accent1"/>
            </a:fillRef>
            <a:effectRef idx="0">
              <a:schemeClr val="accent1"/>
            </a:effectRef>
            <a:fontRef idx="minor">
              <a:schemeClr val="lt1"/>
            </a:fontRef>
          </p:style>
        </p:cxnSp>
      </p:grpSp>
      <p:sp>
        <p:nvSpPr>
          <p:cNvPr id="67" name="TextBox 66"/>
          <p:cNvSpPr txBox="1"/>
          <p:nvPr/>
        </p:nvSpPr>
        <p:spPr>
          <a:xfrm>
            <a:off x="4370830" y="1540210"/>
            <a:ext cx="3933010" cy="566918"/>
          </a:xfrm>
          <a:prstGeom prst="rect">
            <a:avLst/>
          </a:prstGeom>
          <a:noFill/>
        </p:spPr>
        <p:txBody>
          <a:bodyPr bIns="45715" lIns="91431" rIns="91431" rtlCol="0" tIns="45715" wrap="square">
            <a:spAutoFit/>
          </a:bodyPr>
          <a:lstStyle/>
          <a:p>
            <a:pPr algn="just">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您的内容打在这里，或者通过复制您的文本后，在此框中选择粘贴，并选择只保留文字。您的内容打在这里，或者通过复制您的文本后，在此框中选择粘贴，并选择只保留文字。</a:t>
            </a:r>
          </a:p>
        </p:txBody>
      </p:sp>
      <p:sp>
        <p:nvSpPr>
          <p:cNvPr id="68" name="TextBox 67"/>
          <p:cNvSpPr txBox="1"/>
          <p:nvPr/>
        </p:nvSpPr>
        <p:spPr>
          <a:xfrm>
            <a:off x="4370830" y="2680371"/>
            <a:ext cx="3933010" cy="566918"/>
          </a:xfrm>
          <a:prstGeom prst="rect">
            <a:avLst/>
          </a:prstGeom>
          <a:noFill/>
        </p:spPr>
        <p:txBody>
          <a:bodyPr bIns="45715" lIns="91431" rIns="91431" rtlCol="0" tIns="45715" wrap="square">
            <a:spAutoFit/>
          </a:bodyPr>
          <a:lstStyle/>
          <a:p>
            <a:pPr algn="just">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您的内容打在这里，或者通过复制您的文本后，在此框中选择粘贴，并选择只保留文字。您的内容打在这里，或者通过复制您的文本后，在此框中选择粘贴，并选择只保留文字。</a:t>
            </a:r>
          </a:p>
        </p:txBody>
      </p:sp>
      <p:sp>
        <p:nvSpPr>
          <p:cNvPr id="69" name="TextBox 68"/>
          <p:cNvSpPr txBox="1"/>
          <p:nvPr/>
        </p:nvSpPr>
        <p:spPr>
          <a:xfrm>
            <a:off x="4370830" y="3742753"/>
            <a:ext cx="3933010" cy="566918"/>
          </a:xfrm>
          <a:prstGeom prst="rect">
            <a:avLst/>
          </a:prstGeom>
          <a:noFill/>
        </p:spPr>
        <p:txBody>
          <a:bodyPr bIns="45715" lIns="91431" rIns="91431" rtlCol="0" tIns="45715" wrap="square">
            <a:spAutoFit/>
          </a:bodyPr>
          <a:lstStyle/>
          <a:p>
            <a:pPr algn="just">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您的内容打在这里，或者通过复制您的文本后，在此框中选择粘贴，并选择只保留文字。您的内容打在这里，或者通过复制您的文本后，在此框中选择粘贴，并选择只保留文字。</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47"/>
                                        </p:tgtEl>
                                        <p:attrNameLst>
                                          <p:attrName>style.visibility</p:attrName>
                                        </p:attrNameLst>
                                      </p:cBhvr>
                                      <p:to>
                                        <p:strVal val="visible"/>
                                      </p:to>
                                    </p:set>
                                    <p:animEffect filter="fade" transition="in">
                                      <p:cBhvr>
                                        <p:cTn dur="500" id="7"/>
                                        <p:tgtEl>
                                          <p:spTgt spid="47"/>
                                        </p:tgtEl>
                                      </p:cBhvr>
                                    </p:animEffect>
                                  </p:childTnLst>
                                </p:cTn>
                              </p:par>
                            </p:childTnLst>
                          </p:cTn>
                        </p:par>
                        <p:par>
                          <p:cTn fill="hold" id="8" nodeType="afterGroup">
                            <p:stCondLst>
                              <p:cond delay="500"/>
                            </p:stCondLst>
                            <p:childTnLst>
                              <p:par>
                                <p:cTn fill="hold" grpId="0" id="9" nodeType="afterEffect" presetClass="entr" presetID="10" presetSubtype="0">
                                  <p:stCondLst>
                                    <p:cond delay="0"/>
                                  </p:stCondLst>
                                  <p:childTnLst>
                                    <p:set>
                                      <p:cBhvr>
                                        <p:cTn dur="1" fill="hold" id="10">
                                          <p:stCondLst>
                                            <p:cond delay="0"/>
                                          </p:stCondLst>
                                        </p:cTn>
                                        <p:tgtEl>
                                          <p:spTgt spid="48"/>
                                        </p:tgtEl>
                                        <p:attrNameLst>
                                          <p:attrName>style.visibility</p:attrName>
                                        </p:attrNameLst>
                                      </p:cBhvr>
                                      <p:to>
                                        <p:strVal val="visible"/>
                                      </p:to>
                                    </p:set>
                                    <p:animEffect filter="fade" transition="in">
                                      <p:cBhvr>
                                        <p:cTn dur="500" id="11"/>
                                        <p:tgtEl>
                                          <p:spTgt spid="48"/>
                                        </p:tgtEl>
                                      </p:cBhvr>
                                    </p:animEffect>
                                  </p:childTnLst>
                                </p:cTn>
                              </p:par>
                            </p:childTnLst>
                          </p:cTn>
                        </p:par>
                        <p:par>
                          <p:cTn fill="hold" id="12" nodeType="afterGroup">
                            <p:stCondLst>
                              <p:cond delay="1000"/>
                            </p:stCondLst>
                            <p:childTnLst>
                              <p:par>
                                <p:cTn fill="hold" id="13" nodeType="afterEffect" presetClass="entr" presetID="22" presetSubtype="8">
                                  <p:stCondLst>
                                    <p:cond delay="0"/>
                                  </p:stCondLst>
                                  <p:childTnLst>
                                    <p:set>
                                      <p:cBhvr>
                                        <p:cTn dur="1" fill="hold" id="14">
                                          <p:stCondLst>
                                            <p:cond delay="0"/>
                                          </p:stCondLst>
                                        </p:cTn>
                                        <p:tgtEl>
                                          <p:spTgt spid="2"/>
                                        </p:tgtEl>
                                        <p:attrNameLst>
                                          <p:attrName>style.visibility</p:attrName>
                                        </p:attrNameLst>
                                      </p:cBhvr>
                                      <p:to>
                                        <p:strVal val="visible"/>
                                      </p:to>
                                    </p:set>
                                    <p:animEffect filter="wipe(left)" transition="in">
                                      <p:cBhvr>
                                        <p:cTn dur="500" id="15"/>
                                        <p:tgtEl>
                                          <p:spTgt spid="2"/>
                                        </p:tgtEl>
                                      </p:cBhvr>
                                    </p:animEffect>
                                  </p:childTnLst>
                                </p:cTn>
                              </p:par>
                            </p:childTnLst>
                          </p:cTn>
                        </p:par>
                        <p:par>
                          <p:cTn fill="hold" id="16" nodeType="afterGroup">
                            <p:stCondLst>
                              <p:cond delay="1500"/>
                            </p:stCondLst>
                            <p:childTnLst>
                              <p:par>
                                <p:cTn fill="hold" grpId="0" id="17" nodeType="afterEffect" presetClass="entr" presetID="16" presetSubtype="21">
                                  <p:stCondLst>
                                    <p:cond delay="0"/>
                                  </p:stCondLst>
                                  <p:childTnLst>
                                    <p:set>
                                      <p:cBhvr>
                                        <p:cTn dur="1" fill="hold" id="18">
                                          <p:stCondLst>
                                            <p:cond delay="0"/>
                                          </p:stCondLst>
                                        </p:cTn>
                                        <p:tgtEl>
                                          <p:spTgt spid="67"/>
                                        </p:tgtEl>
                                        <p:attrNameLst>
                                          <p:attrName>style.visibility</p:attrName>
                                        </p:attrNameLst>
                                      </p:cBhvr>
                                      <p:to>
                                        <p:strVal val="visible"/>
                                      </p:to>
                                    </p:set>
                                    <p:animEffect filter="barn(inVertical)" transition="in">
                                      <p:cBhvr>
                                        <p:cTn dur="500" id="19"/>
                                        <p:tgtEl>
                                          <p:spTgt spid="67"/>
                                        </p:tgtEl>
                                      </p:cBhvr>
                                    </p:animEffect>
                                  </p:childTnLst>
                                </p:cTn>
                              </p:par>
                            </p:childTnLst>
                          </p:cTn>
                        </p:par>
                        <p:par>
                          <p:cTn fill="hold" id="20" nodeType="afterGroup">
                            <p:stCondLst>
                              <p:cond delay="2000"/>
                            </p:stCondLst>
                            <p:childTnLst>
                              <p:par>
                                <p:cTn fill="hold" id="21" nodeType="afterEffect" presetClass="entr" presetID="22" presetSubtype="8">
                                  <p:stCondLst>
                                    <p:cond delay="0"/>
                                  </p:stCondLst>
                                  <p:childTnLst>
                                    <p:set>
                                      <p:cBhvr>
                                        <p:cTn dur="1" fill="hold" id="22">
                                          <p:stCondLst>
                                            <p:cond delay="0"/>
                                          </p:stCondLst>
                                        </p:cTn>
                                        <p:tgtEl>
                                          <p:spTgt spid="3"/>
                                        </p:tgtEl>
                                        <p:attrNameLst>
                                          <p:attrName>style.visibility</p:attrName>
                                        </p:attrNameLst>
                                      </p:cBhvr>
                                      <p:to>
                                        <p:strVal val="visible"/>
                                      </p:to>
                                    </p:set>
                                    <p:animEffect filter="wipe(left)" transition="in">
                                      <p:cBhvr>
                                        <p:cTn dur="500" id="23"/>
                                        <p:tgtEl>
                                          <p:spTgt spid="3"/>
                                        </p:tgtEl>
                                      </p:cBhvr>
                                    </p:animEffect>
                                  </p:childTnLst>
                                </p:cTn>
                              </p:par>
                            </p:childTnLst>
                          </p:cTn>
                        </p:par>
                        <p:par>
                          <p:cTn fill="hold" id="24" nodeType="afterGroup">
                            <p:stCondLst>
                              <p:cond delay="2500"/>
                            </p:stCondLst>
                            <p:childTnLst>
                              <p:par>
                                <p:cTn fill="hold" grpId="0" id="25" nodeType="afterEffect" presetClass="entr" presetID="16" presetSubtype="21">
                                  <p:stCondLst>
                                    <p:cond delay="0"/>
                                  </p:stCondLst>
                                  <p:childTnLst>
                                    <p:set>
                                      <p:cBhvr>
                                        <p:cTn dur="1" fill="hold" id="26">
                                          <p:stCondLst>
                                            <p:cond delay="0"/>
                                          </p:stCondLst>
                                        </p:cTn>
                                        <p:tgtEl>
                                          <p:spTgt spid="68"/>
                                        </p:tgtEl>
                                        <p:attrNameLst>
                                          <p:attrName>style.visibility</p:attrName>
                                        </p:attrNameLst>
                                      </p:cBhvr>
                                      <p:to>
                                        <p:strVal val="visible"/>
                                      </p:to>
                                    </p:set>
                                    <p:animEffect filter="barn(inVertical)" transition="in">
                                      <p:cBhvr>
                                        <p:cTn dur="500" id="27"/>
                                        <p:tgtEl>
                                          <p:spTgt spid="68"/>
                                        </p:tgtEl>
                                      </p:cBhvr>
                                    </p:animEffect>
                                  </p:childTnLst>
                                </p:cTn>
                              </p:par>
                            </p:childTnLst>
                          </p:cTn>
                        </p:par>
                        <p:par>
                          <p:cTn fill="hold" id="28" nodeType="afterGroup">
                            <p:stCondLst>
                              <p:cond delay="3000"/>
                            </p:stCondLst>
                            <p:childTnLst>
                              <p:par>
                                <p:cTn fill="hold" id="29" nodeType="afterEffect" presetClass="entr" presetID="22" presetSubtype="8">
                                  <p:stCondLst>
                                    <p:cond delay="0"/>
                                  </p:stCondLst>
                                  <p:childTnLst>
                                    <p:set>
                                      <p:cBhvr>
                                        <p:cTn dur="1" fill="hold" id="30">
                                          <p:stCondLst>
                                            <p:cond delay="0"/>
                                          </p:stCondLst>
                                        </p:cTn>
                                        <p:tgtEl>
                                          <p:spTgt spid="4"/>
                                        </p:tgtEl>
                                        <p:attrNameLst>
                                          <p:attrName>style.visibility</p:attrName>
                                        </p:attrNameLst>
                                      </p:cBhvr>
                                      <p:to>
                                        <p:strVal val="visible"/>
                                      </p:to>
                                    </p:set>
                                    <p:animEffect filter="wipe(left)" transition="in">
                                      <p:cBhvr>
                                        <p:cTn dur="500" id="31"/>
                                        <p:tgtEl>
                                          <p:spTgt spid="4"/>
                                        </p:tgtEl>
                                      </p:cBhvr>
                                    </p:animEffect>
                                  </p:childTnLst>
                                </p:cTn>
                              </p:par>
                            </p:childTnLst>
                          </p:cTn>
                        </p:par>
                        <p:par>
                          <p:cTn fill="hold" id="32" nodeType="afterGroup">
                            <p:stCondLst>
                              <p:cond delay="3500"/>
                            </p:stCondLst>
                            <p:childTnLst>
                              <p:par>
                                <p:cTn fill="hold" grpId="0" id="33" nodeType="afterEffect" presetClass="entr" presetID="16" presetSubtype="21">
                                  <p:stCondLst>
                                    <p:cond delay="0"/>
                                  </p:stCondLst>
                                  <p:childTnLst>
                                    <p:set>
                                      <p:cBhvr>
                                        <p:cTn dur="1" fill="hold" id="34">
                                          <p:stCondLst>
                                            <p:cond delay="0"/>
                                          </p:stCondLst>
                                        </p:cTn>
                                        <p:tgtEl>
                                          <p:spTgt spid="69"/>
                                        </p:tgtEl>
                                        <p:attrNameLst>
                                          <p:attrName>style.visibility</p:attrName>
                                        </p:attrNameLst>
                                      </p:cBhvr>
                                      <p:to>
                                        <p:strVal val="visible"/>
                                      </p:to>
                                    </p:set>
                                    <p:animEffect filter="barn(inVertical)" transition="in">
                                      <p:cBhvr>
                                        <p:cTn dur="500" id="35"/>
                                        <p:tgtEl>
                                          <p:spTgt spid="6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0" spid="67"/>
      <p:bldP grpId="0" spid="68"/>
      <p:bldP grpId="0" spid="69"/>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5)\千图网_画册封面图片_图片编号17975946\55b76287878b9副本.jpg" id="2" name="Picture 2"/>
          <p:cNvPicPr>
            <a:picLocks noChangeArrowheads="1" noChangeAspect="1"/>
          </p:cNvPicPr>
          <p:nvPr/>
        </p:nvPicPr>
        <p:blipFill>
          <a:blip r:embed="rId3"/>
          <a:stretch>
            <a:fillRect/>
          </a:stretch>
        </p:blipFill>
        <p:spPr bwMode="auto">
          <a:xfrm>
            <a:off x="0" y="0"/>
            <a:ext cx="9144000" cy="5148262"/>
          </a:xfrm>
          <a:prstGeom prst="rect">
            <a:avLst/>
          </a:prstGeom>
          <a:noFill/>
        </p:spPr>
      </p:pic>
      <p:sp>
        <p:nvSpPr>
          <p:cNvPr id="26" name="TextBox 25"/>
          <p:cNvSpPr txBox="1"/>
          <p:nvPr/>
        </p:nvSpPr>
        <p:spPr>
          <a:xfrm>
            <a:off x="2195736" y="1891159"/>
            <a:ext cx="4824536" cy="396240"/>
          </a:xfrm>
          <a:prstGeom prst="rect">
            <a:avLst/>
          </a:prstGeom>
          <a:noFill/>
        </p:spPr>
        <p:txBody>
          <a:bodyPr rtlCol="0" wrap="square">
            <a:spAutoFit/>
          </a:bodyPr>
          <a:lstStyle/>
          <a:p>
            <a:r>
              <a:rPr altLang="zh-CN" lang="en-US" sz="2000">
                <a:solidFill>
                  <a:schemeClr val="tx1">
                    <a:lumMod val="65000"/>
                    <a:lumOff val="35000"/>
                  </a:schemeClr>
                </a:solidFill>
                <a:latin charset="-122" panose="020b0503020204020204" pitchFamily="34" typeface="微软雅黑"/>
                <a:ea charset="-122" panose="020b0503020204020204" pitchFamily="34" typeface="微软雅黑"/>
              </a:rPr>
              <a:t>YOUR COMOANY’S NAME NAME</a:t>
            </a:r>
          </a:p>
        </p:txBody>
      </p:sp>
      <p:sp>
        <p:nvSpPr>
          <p:cNvPr id="27" name="TextBox 26"/>
          <p:cNvSpPr txBox="1"/>
          <p:nvPr/>
        </p:nvSpPr>
        <p:spPr>
          <a:xfrm>
            <a:off x="2061046" y="2219261"/>
            <a:ext cx="4754880" cy="701040"/>
          </a:xfrm>
          <a:prstGeom prst="rect">
            <a:avLst/>
          </a:prstGeom>
          <a:noFill/>
        </p:spPr>
        <p:txBody>
          <a:bodyPr rtlCol="0" wrap="none">
            <a:spAutoFit/>
          </a:bodyPr>
          <a:lstStyle/>
          <a:p>
            <a:r>
              <a:rPr altLang="en-US" lang="zh-CN" sz="4000">
                <a:solidFill>
                  <a:schemeClr val="tx1">
                    <a:lumMod val="65000"/>
                    <a:lumOff val="35000"/>
                  </a:schemeClr>
                </a:solidFill>
                <a:latin charset="-122" panose="020b0503020204020204" pitchFamily="34" typeface="微软雅黑"/>
                <a:ea charset="-122" panose="020b0503020204020204" pitchFamily="34" typeface="微软雅黑"/>
              </a:rPr>
              <a:t>演讲完毕，谢谢观看</a:t>
            </a:r>
          </a:p>
        </p:txBody>
      </p:sp>
      <p:sp>
        <p:nvSpPr>
          <p:cNvPr id="33" name="TextBox 32"/>
          <p:cNvSpPr txBox="1"/>
          <p:nvPr/>
        </p:nvSpPr>
        <p:spPr>
          <a:xfrm>
            <a:off x="3067228" y="2925399"/>
            <a:ext cx="3002280" cy="304800"/>
          </a:xfrm>
          <a:prstGeom prst="rect">
            <a:avLst/>
          </a:prstGeom>
          <a:noFill/>
        </p:spPr>
        <p:txBody>
          <a:bodyPr rtlCol="0" wrap="none">
            <a:spAutoFit/>
          </a:bodyPr>
          <a:lstStyle/>
          <a:p>
            <a:pPr algn="ctr" eaLnBrk="1" hangingPunct="1">
              <a:buFont charset="0" pitchFamily="34" typeface="Arial"/>
              <a:buNone/>
            </a:pPr>
            <a:r>
              <a:rPr altLang="en-US" lang="zh-CN" sz="1400">
                <a:solidFill>
                  <a:schemeClr val="tx1">
                    <a:lumMod val="65000"/>
                    <a:lumOff val="35000"/>
                  </a:schemeClr>
                </a:solidFill>
                <a:latin charset="-122" panose="020b0503020204020204" pitchFamily="34" typeface="微软雅黑"/>
                <a:ea charset="-122" panose="020b0503020204020204" pitchFamily="34" typeface="微软雅黑"/>
                <a:cs charset="-122" pitchFamily="34" typeface="微软雅黑"/>
              </a:rPr>
              <a:t>适用于商务总结/工作总结/工作计划</a:t>
            </a:r>
          </a:p>
        </p:txBody>
      </p:sp>
      <p:sp>
        <p:nvSpPr>
          <p:cNvPr id="13" name="TextBox 12"/>
          <p:cNvSpPr txBox="1"/>
          <p:nvPr/>
        </p:nvSpPr>
        <p:spPr>
          <a:xfrm>
            <a:off x="3626748" y="915566"/>
            <a:ext cx="1953364" cy="2286000"/>
          </a:xfrm>
          <a:prstGeom prst="rect">
            <a:avLst/>
          </a:prstGeom>
          <a:noFill/>
        </p:spPr>
        <p:txBody>
          <a:bodyPr rtlCol="0" wrap="square">
            <a:spAutoFit/>
          </a:bodyPr>
          <a:lstStyle/>
          <a:p>
            <a:r>
              <a:rPr altLang="zh-CN" lang="en-US" spc="-300" sz="7200">
                <a:solidFill>
                  <a:schemeClr val="tx1">
                    <a:lumMod val="65000"/>
                    <a:lumOff val="35000"/>
                  </a:schemeClr>
                </a:solidFill>
                <a:latin charset="0" pitchFamily="34" typeface="Agency FB"/>
                <a:ea charset="-122" panose="020b0503020204020204" pitchFamily="34" typeface="微软雅黑"/>
              </a:rPr>
              <a:t>2018</a:t>
            </a:r>
          </a:p>
        </p:txBody>
      </p:sp>
      <p:sp>
        <p:nvSpPr>
          <p:cNvPr id="8" name="TextBox 33">
            <a:extLst>
              <a:ext uri="{FF2B5EF4-FFF2-40B4-BE49-F238E27FC236}">
                <a16:creationId xmlns:a16="http://schemas.microsoft.com/office/drawing/2014/main" id="{50FE53C3-3535-4824-B7D1-597FFD9F4257}"/>
              </a:ext>
            </a:extLst>
          </p:cNvPr>
          <p:cNvSpPr txBox="1"/>
          <p:nvPr/>
        </p:nvSpPr>
        <p:spPr>
          <a:xfrm>
            <a:off x="2123728" y="3302864"/>
            <a:ext cx="4752528" cy="274320"/>
          </a:xfrm>
          <a:prstGeom prst="rect">
            <a:avLst/>
          </a:prstGeom>
          <a:noFill/>
        </p:spPr>
        <p:txBody>
          <a:bodyPr rtlCol="0" wrap="square">
            <a:spAutoFit/>
          </a:bodyPr>
          <a:lstStyle/>
          <a:p>
            <a:pPr algn="ctr"/>
            <a:r>
              <a:rPr altLang="en-US" lang="zh-CN" sz="1200">
                <a:solidFill>
                  <a:schemeClr val="tx1">
                    <a:lumMod val="65000"/>
                    <a:lumOff val="35000"/>
                  </a:schemeClr>
                </a:solidFill>
                <a:ea charset="-122" panose="020b0503020204020204" pitchFamily="34" typeface="微软雅黑"/>
              </a:rPr>
              <a:t>汇报人：优页PPT         时间：201x年xx月xx日</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50"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ppt_w</p:attrName>
                                        </p:attrNameLst>
                                      </p:cBhvr>
                                      <p:tavLst>
                                        <p:tav tm="0">
                                          <p:val>
                                            <p:strVal val="#ppt_w+.3"/>
                                          </p:val>
                                        </p:tav>
                                        <p:tav tm="100000">
                                          <p:val>
                                            <p:strVal val="#ppt_w"/>
                                          </p:val>
                                        </p:tav>
                                      </p:tavLst>
                                    </p:anim>
                                    <p:anim calcmode="lin" valueType="num">
                                      <p:cBhvr>
                                        <p:cTn dur="1000" fill="hold" id="8"/>
                                        <p:tgtEl>
                                          <p:spTgt spid="2"/>
                                        </p:tgtEl>
                                        <p:attrNameLst>
                                          <p:attrName>ppt_h</p:attrName>
                                        </p:attrNameLst>
                                      </p:cBhvr>
                                      <p:tavLst>
                                        <p:tav tm="0">
                                          <p:val>
                                            <p:strVal val="#ppt_h"/>
                                          </p:val>
                                        </p:tav>
                                        <p:tav tm="100000">
                                          <p:val>
                                            <p:strVal val="#ppt_h"/>
                                          </p:val>
                                        </p:tav>
                                      </p:tavLst>
                                    </p:anim>
                                    <p:animEffect filter="fade" transition="in">
                                      <p:cBhvr>
                                        <p:cTn dur="1000" id="9"/>
                                        <p:tgtEl>
                                          <p:spTgt spid="2"/>
                                        </p:tgtEl>
                                      </p:cBhvr>
                                    </p:animEffect>
                                  </p:childTnLst>
                                </p:cTn>
                              </p:par>
                            </p:childTnLst>
                          </p:cTn>
                        </p:par>
                        <p:par>
                          <p:cTn fill="hold" id="10" nodeType="afterGroup">
                            <p:stCondLst>
                              <p:cond delay="1000"/>
                            </p:stCondLst>
                            <p:childTnLst>
                              <p:par>
                                <p:cTn fill="hold" grpId="0" id="11" nodeType="afterEffect" presetClass="entr" presetID="2" presetSubtype="8">
                                  <p:stCondLst>
                                    <p:cond delay="0"/>
                                  </p:stCondLst>
                                  <p:childTnLst>
                                    <p:set>
                                      <p:cBhvr>
                                        <p:cTn dur="1" fill="hold" id="12">
                                          <p:stCondLst>
                                            <p:cond delay="0"/>
                                          </p:stCondLst>
                                        </p:cTn>
                                        <p:tgtEl>
                                          <p:spTgt spid="26"/>
                                        </p:tgtEl>
                                        <p:attrNameLst>
                                          <p:attrName>style.visibility</p:attrName>
                                        </p:attrNameLst>
                                      </p:cBhvr>
                                      <p:to>
                                        <p:strVal val="visible"/>
                                      </p:to>
                                    </p:set>
                                    <p:anim calcmode="lin" valueType="num">
                                      <p:cBhvr additive="base">
                                        <p:cTn dur="500" fill="hold" id="13"/>
                                        <p:tgtEl>
                                          <p:spTgt spid="26"/>
                                        </p:tgtEl>
                                        <p:attrNameLst>
                                          <p:attrName>ppt_x</p:attrName>
                                        </p:attrNameLst>
                                      </p:cBhvr>
                                      <p:tavLst>
                                        <p:tav tm="0">
                                          <p:val>
                                            <p:strVal val="0-#ppt_w/2"/>
                                          </p:val>
                                        </p:tav>
                                        <p:tav tm="100000">
                                          <p:val>
                                            <p:strVal val="#ppt_x"/>
                                          </p:val>
                                        </p:tav>
                                      </p:tavLst>
                                    </p:anim>
                                    <p:anim calcmode="lin" valueType="num">
                                      <p:cBhvr additive="base">
                                        <p:cTn dur="500" fill="hold" id="14"/>
                                        <p:tgtEl>
                                          <p:spTgt spid="26"/>
                                        </p:tgtEl>
                                        <p:attrNameLst>
                                          <p:attrName>ppt_y</p:attrName>
                                        </p:attrNameLst>
                                      </p:cBhvr>
                                      <p:tavLst>
                                        <p:tav tm="0">
                                          <p:val>
                                            <p:strVal val="#ppt_y"/>
                                          </p:val>
                                        </p:tav>
                                        <p:tav tm="100000">
                                          <p:val>
                                            <p:strVal val="#ppt_y"/>
                                          </p:val>
                                        </p:tav>
                                      </p:tavLst>
                                    </p:anim>
                                  </p:childTnLst>
                                </p:cTn>
                              </p:par>
                            </p:childTnLst>
                          </p:cTn>
                        </p:par>
                        <p:par>
                          <p:cTn fill="hold" id="15" nodeType="afterGroup">
                            <p:stCondLst>
                              <p:cond delay="1500"/>
                            </p:stCondLst>
                            <p:childTnLst>
                              <p:par>
                                <p:cTn fill="hold" grpId="0" id="16" nodeType="afterEffect" presetClass="entr" presetID="45" presetSubtype="0">
                                  <p:stCondLst>
                                    <p:cond delay="0"/>
                                  </p:stCondLst>
                                  <p:iterate type="lt">
                                    <p:tmPct val="10000"/>
                                  </p:iterate>
                                  <p:childTnLst>
                                    <p:set>
                                      <p:cBhvr>
                                        <p:cTn dur="1" fill="hold" id="17">
                                          <p:stCondLst>
                                            <p:cond delay="0"/>
                                          </p:stCondLst>
                                        </p:cTn>
                                        <p:tgtEl>
                                          <p:spTgt spid="13"/>
                                        </p:tgtEl>
                                        <p:attrNameLst>
                                          <p:attrName>style.visibility</p:attrName>
                                        </p:attrNameLst>
                                      </p:cBhvr>
                                      <p:to>
                                        <p:strVal val="visible"/>
                                      </p:to>
                                    </p:set>
                                    <p:animEffect filter="fade" transition="in">
                                      <p:cBhvr>
                                        <p:cTn dur="1000" id="18"/>
                                        <p:tgtEl>
                                          <p:spTgt spid="13"/>
                                        </p:tgtEl>
                                      </p:cBhvr>
                                    </p:animEffect>
                                    <p:anim calcmode="lin" valueType="num">
                                      <p:cBhvr>
                                        <p:cTn dur="1000" fill="hold" id="19"/>
                                        <p:tgtEl>
                                          <p:spTgt spid="13"/>
                                        </p:tgtEl>
                                        <p:attrNameLst>
                                          <p:attrName>ppt_w</p:attrName>
                                        </p:attrNameLst>
                                      </p:cBhvr>
                                      <p:tavLst>
                                        <p:tav fmla="#ppt_w*sin(2.5*pi*$)" tm="0">
                                          <p:val>
                                            <p:fltVal val="0"/>
                                          </p:val>
                                        </p:tav>
                                        <p:tav tm="100000">
                                          <p:val>
                                            <p:fltVal val="1"/>
                                          </p:val>
                                        </p:tav>
                                      </p:tavLst>
                                    </p:anim>
                                    <p:anim calcmode="lin" valueType="num">
                                      <p:cBhvr>
                                        <p:cTn dur="1000" fill="hold" id="20"/>
                                        <p:tgtEl>
                                          <p:spTgt spid="13"/>
                                        </p:tgtEl>
                                        <p:attrNameLst>
                                          <p:attrName>ppt_h</p:attrName>
                                        </p:attrNameLst>
                                      </p:cBhvr>
                                      <p:tavLst>
                                        <p:tav tm="0">
                                          <p:val>
                                            <p:strVal val="#ppt_h"/>
                                          </p:val>
                                        </p:tav>
                                        <p:tav tm="100000">
                                          <p:val>
                                            <p:strVal val="#ppt_h"/>
                                          </p:val>
                                        </p:tav>
                                      </p:tavLst>
                                    </p:anim>
                                  </p:childTnLst>
                                </p:cTn>
                              </p:par>
                            </p:childTnLst>
                          </p:cTn>
                        </p:par>
                        <p:par>
                          <p:cTn fill="hold" id="21" nodeType="afterGroup">
                            <p:stCondLst>
                              <p:cond delay="2500"/>
                            </p:stCondLst>
                            <p:childTnLst>
                              <p:par>
                                <p:cTn fill="hold" grpId="0" id="22" nodeType="afterEffect" presetClass="entr" presetID="56" presetSubtype="0">
                                  <p:stCondLst>
                                    <p:cond delay="0"/>
                                  </p:stCondLst>
                                  <p:iterate type="lt">
                                    <p:tmPct val="10000"/>
                                  </p:iterate>
                                  <p:childTnLst>
                                    <p:set>
                                      <p:cBhvr>
                                        <p:cTn dur="1" fill="hold" id="23">
                                          <p:stCondLst>
                                            <p:cond delay="0"/>
                                          </p:stCondLst>
                                        </p:cTn>
                                        <p:tgtEl>
                                          <p:spTgt spid="27"/>
                                        </p:tgtEl>
                                        <p:attrNameLst>
                                          <p:attrName>style.visibility</p:attrName>
                                        </p:attrNameLst>
                                      </p:cBhvr>
                                      <p:to>
                                        <p:strVal val="visible"/>
                                      </p:to>
                                    </p:set>
                                    <p:anim by="(-#ppt_w*2)" calcmode="lin" valueType="num">
                                      <p:cBhvr rctx="PPT">
                                        <p:cTn autoRev="1" dur="500" fill="hold" id="24">
                                          <p:stCondLst>
                                            <p:cond delay="0"/>
                                          </p:stCondLst>
                                        </p:cTn>
                                        <p:tgtEl>
                                          <p:spTgt spid="27"/>
                                        </p:tgtEl>
                                        <p:attrNameLst>
                                          <p:attrName>ppt_w</p:attrName>
                                        </p:attrNameLst>
                                      </p:cBhvr>
                                    </p:anim>
                                    <p:anim by="(#ppt_w*0.50)" calcmode="lin" valueType="num">
                                      <p:cBhvr>
                                        <p:cTn autoRev="1" decel="50000" dur="500" fill="hold" id="25">
                                          <p:stCondLst>
                                            <p:cond delay="0"/>
                                          </p:stCondLst>
                                        </p:cTn>
                                        <p:tgtEl>
                                          <p:spTgt spid="27"/>
                                        </p:tgtEl>
                                        <p:attrNameLst>
                                          <p:attrName>ppt_x</p:attrName>
                                        </p:attrNameLst>
                                      </p:cBhvr>
                                    </p:anim>
                                    <p:anim calcmode="lin" from="(-#ppt_h/2)" to="(#ppt_y)" valueType="num">
                                      <p:cBhvr>
                                        <p:cTn dur="1000" fill="hold" id="26">
                                          <p:stCondLst>
                                            <p:cond delay="0"/>
                                          </p:stCondLst>
                                        </p:cTn>
                                        <p:tgtEl>
                                          <p:spTgt spid="27"/>
                                        </p:tgtEl>
                                        <p:attrNameLst>
                                          <p:attrName>ppt_y</p:attrName>
                                        </p:attrNameLst>
                                      </p:cBhvr>
                                    </p:anim>
                                    <p:animRot by="21600000">
                                      <p:cBhvr>
                                        <p:cTn dur="1000" fill="hold" id="27">
                                          <p:stCondLst>
                                            <p:cond delay="0"/>
                                          </p:stCondLst>
                                        </p:cTn>
                                        <p:tgtEl>
                                          <p:spTgt spid="27"/>
                                        </p:tgtEl>
                                        <p:attrNameLst>
                                          <p:attrName>r</p:attrName>
                                        </p:attrNameLst>
                                      </p:cBhvr>
                                    </p:animRot>
                                  </p:childTnLst>
                                </p:cTn>
                              </p:par>
                            </p:childTnLst>
                          </p:cTn>
                        </p:par>
                        <p:par>
                          <p:cTn fill="hold" id="28" nodeType="afterGroup">
                            <p:stCondLst>
                              <p:cond delay="3500"/>
                            </p:stCondLst>
                            <p:childTnLst>
                              <p:par>
                                <p:cTn fill="hold" grpId="0" id="29" nodeType="afterEffect" presetClass="entr" presetID="40" presetSubtype="0">
                                  <p:stCondLst>
                                    <p:cond delay="0"/>
                                  </p:stCondLst>
                                  <p:iterate type="lt">
                                    <p:tmPct val="10000"/>
                                  </p:iterate>
                                  <p:childTnLst>
                                    <p:set>
                                      <p:cBhvr>
                                        <p:cTn dur="1" fill="hold" id="30">
                                          <p:stCondLst>
                                            <p:cond delay="0"/>
                                          </p:stCondLst>
                                        </p:cTn>
                                        <p:tgtEl>
                                          <p:spTgt spid="33"/>
                                        </p:tgtEl>
                                        <p:attrNameLst>
                                          <p:attrName>style.visibility</p:attrName>
                                        </p:attrNameLst>
                                      </p:cBhvr>
                                      <p:to>
                                        <p:strVal val="visible"/>
                                      </p:to>
                                    </p:set>
                                    <p:animEffect filter="fade" transition="in">
                                      <p:cBhvr>
                                        <p:cTn dur="1000" id="31"/>
                                        <p:tgtEl>
                                          <p:spTgt spid="33"/>
                                        </p:tgtEl>
                                      </p:cBhvr>
                                    </p:animEffect>
                                    <p:anim calcmode="lin" valueType="num">
                                      <p:cBhvr>
                                        <p:cTn dur="1000" fill="hold" id="32"/>
                                        <p:tgtEl>
                                          <p:spTgt spid="33"/>
                                        </p:tgtEl>
                                        <p:attrNameLst>
                                          <p:attrName>ppt_x</p:attrName>
                                        </p:attrNameLst>
                                      </p:cBhvr>
                                      <p:tavLst>
                                        <p:tav tm="0">
                                          <p:val>
                                            <p:strVal val="#ppt_x-.1"/>
                                          </p:val>
                                        </p:tav>
                                        <p:tav tm="100000">
                                          <p:val>
                                            <p:strVal val="#ppt_x"/>
                                          </p:val>
                                        </p:tav>
                                      </p:tavLst>
                                    </p:anim>
                                    <p:anim calcmode="lin" valueType="num">
                                      <p:cBhvr>
                                        <p:cTn dur="1000" fill="hold" id="33"/>
                                        <p:tgtEl>
                                          <p:spTgt spid="33"/>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4500"/>
                            </p:stCondLst>
                            <p:childTnLst>
                              <p:par>
                                <p:cTn fill="hold" grpId="0" id="35" nodeType="afterEffect" presetClass="entr" presetID="42" presetSubtype="0">
                                  <p:stCondLst>
                                    <p:cond delay="0"/>
                                  </p:stCondLst>
                                  <p:childTnLst>
                                    <p:set>
                                      <p:cBhvr>
                                        <p:cTn dur="1" fill="hold" id="36">
                                          <p:stCondLst>
                                            <p:cond delay="0"/>
                                          </p:stCondLst>
                                        </p:cTn>
                                        <p:tgtEl>
                                          <p:spTgt spid="8"/>
                                        </p:tgtEl>
                                        <p:attrNameLst>
                                          <p:attrName>style.visibility</p:attrName>
                                        </p:attrNameLst>
                                      </p:cBhvr>
                                      <p:to>
                                        <p:strVal val="visible"/>
                                      </p:to>
                                    </p:set>
                                    <p:animEffect filter="fade" transition="in">
                                      <p:cBhvr>
                                        <p:cTn dur="1000" id="37"/>
                                        <p:tgtEl>
                                          <p:spTgt spid="8"/>
                                        </p:tgtEl>
                                      </p:cBhvr>
                                    </p:animEffect>
                                    <p:anim calcmode="lin" valueType="num">
                                      <p:cBhvr>
                                        <p:cTn dur="1000" fill="hold" id="38"/>
                                        <p:tgtEl>
                                          <p:spTgt spid="8"/>
                                        </p:tgtEl>
                                        <p:attrNameLst>
                                          <p:attrName>ppt_x</p:attrName>
                                        </p:attrNameLst>
                                      </p:cBhvr>
                                      <p:tavLst>
                                        <p:tav tm="0">
                                          <p:val>
                                            <p:strVal val="#ppt_x"/>
                                          </p:val>
                                        </p:tav>
                                        <p:tav tm="100000">
                                          <p:val>
                                            <p:strVal val="#ppt_x"/>
                                          </p:val>
                                        </p:tav>
                                      </p:tavLst>
                                    </p:anim>
                                    <p:anim calcmode="lin" valueType="num">
                                      <p:cBhvr>
                                        <p:cTn dur="1000" fill="hold" id="39"/>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P grpId="0" spid="27"/>
      <p:bldP grpId="0" spid="33"/>
      <p:bldP grpId="0" spid="13"/>
      <p:bldP grpId="0" spid="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5)\千图网_画册封面图片_图片编号17975946\55b76287878b9副本.jpg" id="9" name="Picture 2"/>
          <p:cNvPicPr>
            <a:picLocks noChangeArrowheads="1" noChangeAspect="1"/>
          </p:cNvPicPr>
          <p:nvPr/>
        </p:nvPicPr>
        <p:blipFill>
          <a:blip r:embed="rId3"/>
          <a:stretch>
            <a:fillRect/>
          </a:stretch>
        </p:blipFill>
        <p:spPr bwMode="auto">
          <a:xfrm>
            <a:off x="0" y="0"/>
            <a:ext cx="9144000" cy="5148262"/>
          </a:xfrm>
          <a:prstGeom prst="rect">
            <a:avLst/>
          </a:prstGeom>
          <a:noFill/>
        </p:spPr>
      </p:pic>
      <p:sp>
        <p:nvSpPr>
          <p:cNvPr id="27" name="任意多边形 26"/>
          <p:cNvSpPr/>
          <p:nvPr>
            <p:custDataLst>
              <p:tags r:id="rId4"/>
            </p:custDataLst>
          </p:nvPr>
        </p:nvSpPr>
        <p:spPr>
          <a:xfrm>
            <a:off x="3783210" y="1716101"/>
            <a:ext cx="2507617" cy="1711300"/>
          </a:xfrm>
          <a:custGeom>
            <a:gdLst>
              <a:gd fmla="*/ 0 w 2219325" name="connsiteX0"/>
              <a:gd fmla="*/ 300037 h 1514475" name="connsiteY0"/>
              <a:gd fmla="*/ 0 w 2219325" name="connsiteX1"/>
              <a:gd fmla="*/ 0 h 1514475" name="connsiteY1"/>
              <a:gd fmla="*/ 2219325 w 2219325" name="connsiteX2"/>
              <a:gd fmla="*/ 0 h 1514475" name="connsiteY2"/>
              <a:gd fmla="*/ 2219325 w 2219325" name="connsiteX3"/>
              <a:gd fmla="*/ 1514475 h 1514475" name="connsiteY3"/>
              <a:gd fmla="*/ 0 w 2219325" name="connsiteX4"/>
              <a:gd fmla="*/ 1514475 h 1514475" name="connsiteY4"/>
              <a:gd fmla="*/ 0 w 2219325" name="connsiteX5"/>
              <a:gd fmla="*/ 1214437 h 1514475" name="connsiteY5"/>
              <a:gd fmla="*/ 238125 w 2219325" name="connsiteX6"/>
              <a:gd fmla="*/ 1214437 h 1514475" name="connsiteY6"/>
              <a:gd fmla="*/ 329565 w 2219325" name="connsiteX7"/>
              <a:gd fmla="*/ 391477 h 1514475" name="connsiteY7"/>
              <a:gd fmla="*/ 329565 w 2219325" name="connsiteX8"/>
              <a:gd fmla="*/ 391477 h 15144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514475" w="2219325">
                <a:moveTo>
                  <a:pt x="0" y="300037"/>
                </a:moveTo>
                <a:lnTo>
                  <a:pt x="0" y="0"/>
                </a:lnTo>
                <a:lnTo>
                  <a:pt x="2219325" y="0"/>
                </a:lnTo>
                <a:lnTo>
                  <a:pt x="2219325" y="1514475"/>
                </a:lnTo>
                <a:lnTo>
                  <a:pt x="0" y="1514475"/>
                </a:lnTo>
                <a:lnTo>
                  <a:pt x="0" y="1214437"/>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tIns="32511"/>
          <a:lstStyle/>
          <a:p>
            <a:pPr algn="ctr">
              <a:defRPr/>
            </a:pPr>
            <a:endParaRPr altLang="en-US" lang="zh-CN" sz="2800">
              <a:solidFill>
                <a:schemeClr val="bg1">
                  <a:lumMod val="50000"/>
                </a:schemeClr>
              </a:solidFill>
              <a:latin charset="0" pitchFamily="34" typeface="Arial"/>
              <a:ea charset="-122" panose="020b0503020204020204" pitchFamily="34" typeface="微软雅黑"/>
              <a:sym charset="0" pitchFamily="34" typeface="Arial"/>
            </a:endParaRPr>
          </a:p>
        </p:txBody>
      </p:sp>
      <p:sp>
        <p:nvSpPr>
          <p:cNvPr id="28" name="文本框 6"/>
          <p:cNvSpPr txBox="1"/>
          <p:nvPr>
            <p:custDataLst>
              <p:tags r:id="rId5"/>
            </p:custDataLst>
          </p:nvPr>
        </p:nvSpPr>
        <p:spPr>
          <a:xfrm>
            <a:off x="5770110" y="1815436"/>
            <a:ext cx="408968" cy="1512630"/>
          </a:xfrm>
          <a:prstGeom prst="rect">
            <a:avLst/>
          </a:prstGeom>
          <a:noFill/>
        </p:spPr>
        <p:txBody>
          <a:bodyPr anchor="ctr" bIns="0" lIns="0" rIns="0" tIns="0" vert="vert"/>
          <a:lstStyle/>
          <a:p>
            <a:pPr algn="ctr">
              <a:defRPr/>
            </a:pPr>
            <a:r>
              <a:rPr altLang="zh-CN" lang="en-US" sz="3100">
                <a:solidFill>
                  <a:schemeClr val="bg1">
                    <a:lumMod val="50000"/>
                  </a:schemeClr>
                </a:solidFill>
                <a:latin charset="0" pitchFamily="34" typeface="Arial"/>
                <a:ea charset="-122" panose="020b0503020204020204" pitchFamily="34" typeface="微软雅黑"/>
                <a:sym charset="0" pitchFamily="34" typeface="Arial"/>
              </a:rPr>
              <a:t>PART</a:t>
            </a:r>
          </a:p>
        </p:txBody>
      </p:sp>
      <p:sp>
        <p:nvSpPr>
          <p:cNvPr id="29" name="矩形 28"/>
          <p:cNvSpPr/>
          <p:nvPr/>
        </p:nvSpPr>
        <p:spPr>
          <a:xfrm>
            <a:off x="2650592" y="2154544"/>
            <a:ext cx="2819320" cy="487680"/>
          </a:xfrm>
          <a:prstGeom prst="rect">
            <a:avLst/>
          </a:prstGeom>
        </p:spPr>
        <p:txBody>
          <a:bodyPr bIns="0" lIns="0" rIns="0" tIns="0" wrap="square">
            <a:spAutoFit/>
          </a:bodyPr>
          <a:lstStyle/>
          <a:p>
            <a:r>
              <a:rPr altLang="en-US" b="1" lang="zh-CN" sz="3200">
                <a:solidFill>
                  <a:schemeClr val="bg1">
                    <a:lumMod val="50000"/>
                  </a:schemeClr>
                </a:solidFill>
                <a:latin charset="0" pitchFamily="34" typeface="Arial"/>
                <a:ea charset="-122" panose="020b0503020204020204" pitchFamily="34" typeface="微软雅黑"/>
                <a:sym charset="0" pitchFamily="34" typeface="Arial"/>
              </a:rPr>
              <a:t>工作回顾</a:t>
            </a:r>
          </a:p>
        </p:txBody>
      </p:sp>
      <p:sp>
        <p:nvSpPr>
          <p:cNvPr id="30" name="TextBox 11"/>
          <p:cNvSpPr txBox="1"/>
          <p:nvPr/>
        </p:nvSpPr>
        <p:spPr>
          <a:xfrm>
            <a:off x="2555776"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1" name="TextBox 11"/>
          <p:cNvSpPr txBox="1"/>
          <p:nvPr/>
        </p:nvSpPr>
        <p:spPr>
          <a:xfrm>
            <a:off x="3755435"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2" name="TextBox 11"/>
          <p:cNvSpPr txBox="1"/>
          <p:nvPr/>
        </p:nvSpPr>
        <p:spPr>
          <a:xfrm>
            <a:off x="2555776"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3" name="TextBox 32"/>
          <p:cNvSpPr txBox="1"/>
          <p:nvPr/>
        </p:nvSpPr>
        <p:spPr>
          <a:xfrm>
            <a:off x="3755435"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16" presetSubtype="42">
                                  <p:stCondLst>
                                    <p:cond delay="0"/>
                                  </p:stCondLst>
                                  <p:childTnLst>
                                    <p:set>
                                      <p:cBhvr>
                                        <p:cTn dur="1" fill="hold" id="13">
                                          <p:stCondLst>
                                            <p:cond delay="0"/>
                                          </p:stCondLst>
                                        </p:cTn>
                                        <p:tgtEl>
                                          <p:spTgt spid="27"/>
                                        </p:tgtEl>
                                        <p:attrNameLst>
                                          <p:attrName>style.visibility</p:attrName>
                                        </p:attrNameLst>
                                      </p:cBhvr>
                                      <p:to>
                                        <p:strVal val="visible"/>
                                      </p:to>
                                    </p:set>
                                    <p:animEffect filter="barn(outHorizontal)" transition="in">
                                      <p:cBhvr>
                                        <p:cTn dur="500" id="14"/>
                                        <p:tgtEl>
                                          <p:spTgt spid="27"/>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56" presetSubtype="0">
                                  <p:stCondLst>
                                    <p:cond delay="0"/>
                                  </p:stCondLst>
                                  <p:iterate type="lt">
                                    <p:tmPct val="10000"/>
                                  </p:iterate>
                                  <p:childTnLst>
                                    <p:set>
                                      <p:cBhvr>
                                        <p:cTn dur="1" fill="hold" id="18">
                                          <p:stCondLst>
                                            <p:cond delay="0"/>
                                          </p:stCondLst>
                                        </p:cTn>
                                        <p:tgtEl>
                                          <p:spTgt spid="28"/>
                                        </p:tgtEl>
                                        <p:attrNameLst>
                                          <p:attrName>style.visibility</p:attrName>
                                        </p:attrNameLst>
                                      </p:cBhvr>
                                      <p:to>
                                        <p:strVal val="visible"/>
                                      </p:to>
                                    </p:set>
                                    <p:anim by="(-#ppt_w*2)" calcmode="lin" valueType="num">
                                      <p:cBhvr rctx="PPT">
                                        <p:cTn autoRev="1" dur="500" fill="hold" id="19">
                                          <p:stCondLst>
                                            <p:cond delay="0"/>
                                          </p:stCondLst>
                                        </p:cTn>
                                        <p:tgtEl>
                                          <p:spTgt spid="28"/>
                                        </p:tgtEl>
                                        <p:attrNameLst>
                                          <p:attrName>ppt_w</p:attrName>
                                        </p:attrNameLst>
                                      </p:cBhvr>
                                    </p:anim>
                                    <p:anim by="(#ppt_w*0.50)" calcmode="lin" valueType="num">
                                      <p:cBhvr>
                                        <p:cTn autoRev="1" decel="50000" dur="500" fill="hold" id="20">
                                          <p:stCondLst>
                                            <p:cond delay="0"/>
                                          </p:stCondLst>
                                        </p:cTn>
                                        <p:tgtEl>
                                          <p:spTgt spid="28"/>
                                        </p:tgtEl>
                                        <p:attrNameLst>
                                          <p:attrName>ppt_x</p:attrName>
                                        </p:attrNameLst>
                                      </p:cBhvr>
                                    </p:anim>
                                    <p:anim calcmode="lin" from="(-#ppt_h/2)" to="(#ppt_y)" valueType="num">
                                      <p:cBhvr>
                                        <p:cTn dur="1000" fill="hold" id="21">
                                          <p:stCondLst>
                                            <p:cond delay="0"/>
                                          </p:stCondLst>
                                        </p:cTn>
                                        <p:tgtEl>
                                          <p:spTgt spid="28"/>
                                        </p:tgtEl>
                                        <p:attrNameLst>
                                          <p:attrName>ppt_y</p:attrName>
                                        </p:attrNameLst>
                                      </p:cBhvr>
                                    </p:anim>
                                    <p:animRot by="21600000">
                                      <p:cBhvr>
                                        <p:cTn dur="1000" fill="hold" id="22">
                                          <p:stCondLst>
                                            <p:cond delay="0"/>
                                          </p:stCondLst>
                                        </p:cTn>
                                        <p:tgtEl>
                                          <p:spTgt spid="28"/>
                                        </p:tgtEl>
                                        <p:attrNameLst>
                                          <p:attrName>r</p:attrName>
                                        </p:attrNameLst>
                                      </p:cBhvr>
                                    </p:animRot>
                                  </p:childTnLst>
                                </p:cTn>
                              </p:par>
                            </p:childTnLst>
                          </p:cTn>
                        </p:par>
                      </p:childTnLst>
                    </p:cTn>
                  </p:par>
                  <p:par>
                    <p:cTn fill="hold" id="23" nodeType="clickPar">
                      <p:stCondLst>
                        <p:cond delay="indefinite"/>
                        <p:cond delay="0" evt="onBegin">
                          <p:tn val="22"/>
                        </p:cond>
                      </p:stCondLst>
                      <p:childTnLst>
                        <p:par>
                          <p:cTn fill="hold" id="24" nodeType="afterGroup">
                            <p:stCondLst>
                              <p:cond delay="0"/>
                            </p:stCondLst>
                            <p:childTnLst>
                              <p:par>
                                <p:cTn fill="hold" grpId="0" id="25" nodeType="clickEffect" presetClass="entr" presetID="2" presetSubtype="8">
                                  <p:stCondLst>
                                    <p:cond delay="0"/>
                                  </p:stCondLst>
                                  <p:childTnLst>
                                    <p:set>
                                      <p:cBhvr>
                                        <p:cTn dur="1" fill="hold" id="26">
                                          <p:stCondLst>
                                            <p:cond delay="0"/>
                                          </p:stCondLst>
                                        </p:cTn>
                                        <p:tgtEl>
                                          <p:spTgt spid="29"/>
                                        </p:tgtEl>
                                        <p:attrNameLst>
                                          <p:attrName>style.visibility</p:attrName>
                                        </p:attrNameLst>
                                      </p:cBhvr>
                                      <p:to>
                                        <p:strVal val="visible"/>
                                      </p:to>
                                    </p:set>
                                    <p:anim calcmode="lin" valueType="num">
                                      <p:cBhvr additive="base">
                                        <p:cTn dur="1000" fill="hold" id="27"/>
                                        <p:tgtEl>
                                          <p:spTgt spid="29"/>
                                        </p:tgtEl>
                                        <p:attrNameLst>
                                          <p:attrName>ppt_x</p:attrName>
                                        </p:attrNameLst>
                                      </p:cBhvr>
                                      <p:tavLst>
                                        <p:tav tm="0">
                                          <p:val>
                                            <p:strVal val="0-#ppt_w/2"/>
                                          </p:val>
                                        </p:tav>
                                        <p:tav tm="100000">
                                          <p:val>
                                            <p:strVal val="#ppt_x"/>
                                          </p:val>
                                        </p:tav>
                                      </p:tavLst>
                                    </p:anim>
                                    <p:anim calcmode="lin" valueType="num">
                                      <p:cBhvr additive="base">
                                        <p:cTn dur="1000" fill="hold" id="28"/>
                                        <p:tgtEl>
                                          <p:spTgt spid="29"/>
                                        </p:tgtEl>
                                        <p:attrNameLst>
                                          <p:attrName>ppt_y</p:attrName>
                                        </p:attrNameLst>
                                      </p:cBhvr>
                                      <p:tavLst>
                                        <p:tav tm="0">
                                          <p:val>
                                            <p:strVal val="#ppt_y"/>
                                          </p:val>
                                        </p:tav>
                                        <p:tav tm="100000">
                                          <p:val>
                                            <p:strVal val="#ppt_y"/>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grpId="0" id="31" nodeType="clickEffect" presetClass="entr" presetID="10" presetSubtype="0">
                                  <p:stCondLst>
                                    <p:cond delay="0"/>
                                  </p:stCondLst>
                                  <p:childTnLst>
                                    <p:set>
                                      <p:cBhvr>
                                        <p:cTn dur="1" fill="hold" id="32">
                                          <p:stCondLst>
                                            <p:cond delay="0"/>
                                          </p:stCondLst>
                                        </p:cTn>
                                        <p:tgtEl>
                                          <p:spTgt spid="30"/>
                                        </p:tgtEl>
                                        <p:attrNameLst>
                                          <p:attrName>style.visibility</p:attrName>
                                        </p:attrNameLst>
                                      </p:cBhvr>
                                      <p:to>
                                        <p:strVal val="visible"/>
                                      </p:to>
                                    </p:set>
                                    <p:animEffect filter="fade" transition="in">
                                      <p:cBhvr>
                                        <p:cTn dur="500" id="33"/>
                                        <p:tgtEl>
                                          <p:spTgt spid="30"/>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31"/>
                                        </p:tgtEl>
                                        <p:attrNameLst>
                                          <p:attrName>style.visibility</p:attrName>
                                        </p:attrNameLst>
                                      </p:cBhvr>
                                      <p:to>
                                        <p:strVal val="visible"/>
                                      </p:to>
                                    </p:set>
                                    <p:animEffect filter="fade" transition="in">
                                      <p:cBhvr>
                                        <p:cTn dur="500" id="36"/>
                                        <p:tgtEl>
                                          <p:spTgt spid="31"/>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32"/>
                                        </p:tgtEl>
                                        <p:attrNameLst>
                                          <p:attrName>style.visibility</p:attrName>
                                        </p:attrNameLst>
                                      </p:cBhvr>
                                      <p:to>
                                        <p:strVal val="visible"/>
                                      </p:to>
                                    </p:set>
                                    <p:animEffect filter="fade" transition="in">
                                      <p:cBhvr>
                                        <p:cTn dur="500" id="39"/>
                                        <p:tgtEl>
                                          <p:spTgt spid="32"/>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33"/>
                                        </p:tgtEl>
                                        <p:attrNameLst>
                                          <p:attrName>style.visibility</p:attrName>
                                        </p:attrNameLst>
                                      </p:cBhvr>
                                      <p:to>
                                        <p:strVal val="visible"/>
                                      </p:to>
                                    </p:set>
                                    <p:animEffect filter="fade" transition="in">
                                      <p:cBhvr>
                                        <p:cTn dur="500" id="42"/>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31"/>
      <p:bldP grpId="0" spid="32"/>
      <p:bldP grpId="0" spid="3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椭圆 12"/>
          <p:cNvSpPr/>
          <p:nvPr/>
        </p:nvSpPr>
        <p:spPr>
          <a:xfrm>
            <a:off x="1102987" y="2250640"/>
            <a:ext cx="573205" cy="57320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ea charset="-122" panose="020b0503020204020204" pitchFamily="34" typeface="微软雅黑"/>
            </a:endParaRPr>
          </a:p>
        </p:txBody>
      </p:sp>
      <p:sp>
        <p:nvSpPr>
          <p:cNvPr id="14" name="椭圆 13"/>
          <p:cNvSpPr/>
          <p:nvPr/>
        </p:nvSpPr>
        <p:spPr>
          <a:xfrm>
            <a:off x="3178097" y="2250640"/>
            <a:ext cx="573205" cy="5732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ea charset="-122" panose="020b0503020204020204" pitchFamily="34" typeface="微软雅黑"/>
            </a:endParaRPr>
          </a:p>
        </p:txBody>
      </p:sp>
      <p:sp>
        <p:nvSpPr>
          <p:cNvPr id="15" name="椭圆 14"/>
          <p:cNvSpPr/>
          <p:nvPr/>
        </p:nvSpPr>
        <p:spPr>
          <a:xfrm>
            <a:off x="5253207" y="2250640"/>
            <a:ext cx="573205" cy="57320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ea charset="-122" panose="020b0503020204020204" pitchFamily="34" typeface="微软雅黑"/>
            </a:endParaRPr>
          </a:p>
        </p:txBody>
      </p:sp>
      <p:sp>
        <p:nvSpPr>
          <p:cNvPr id="16" name="椭圆 15"/>
          <p:cNvSpPr/>
          <p:nvPr/>
        </p:nvSpPr>
        <p:spPr>
          <a:xfrm>
            <a:off x="7328317" y="2250640"/>
            <a:ext cx="573205" cy="57320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ea charset="-122" panose="020b0503020204020204" pitchFamily="34" typeface="微软雅黑"/>
            </a:endParaRPr>
          </a:p>
        </p:txBody>
      </p:sp>
      <p:cxnSp>
        <p:nvCxnSpPr>
          <p:cNvPr id="17" name="直接连接符 16"/>
          <p:cNvCxnSpPr>
            <a:endCxn id="13" idx="2"/>
          </p:cNvCxnSpPr>
          <p:nvPr/>
        </p:nvCxnSpPr>
        <p:spPr>
          <a:xfrm>
            <a:off x="417186" y="2537243"/>
            <a:ext cx="685801" cy="0"/>
          </a:xfrm>
          <a:prstGeom prst="line">
            <a:avLst/>
          </a:prstGeom>
          <a:ln>
            <a:solidFill>
              <a:schemeClr val="bg1">
                <a:lumMod val="75000"/>
              </a:schemeClr>
            </a:solidFill>
            <a:headEnd len="lg" type="oval" w="lg"/>
          </a:ln>
        </p:spPr>
        <p:style>
          <a:lnRef idx="1">
            <a:schemeClr val="accent1"/>
          </a:lnRef>
          <a:fillRef idx="0">
            <a:schemeClr val="accent1"/>
          </a:fillRef>
          <a:effectRef idx="0">
            <a:schemeClr val="accent1"/>
          </a:effectRef>
          <a:fontRef idx="minor">
            <a:schemeClr val="tx1"/>
          </a:fontRef>
        </p:style>
      </p:cxnSp>
      <p:cxnSp>
        <p:nvCxnSpPr>
          <p:cNvPr id="18" name="直接连接符 17"/>
          <p:cNvCxnSpPr>
            <a:stCxn id="16" idx="6"/>
          </p:cNvCxnSpPr>
          <p:nvPr/>
        </p:nvCxnSpPr>
        <p:spPr>
          <a:xfrm>
            <a:off x="7901522" y="2537243"/>
            <a:ext cx="685800" cy="0"/>
          </a:xfrm>
          <a:prstGeom prst="line">
            <a:avLst/>
          </a:prstGeom>
          <a:ln>
            <a:solidFill>
              <a:schemeClr val="bg1">
                <a:lumMod val="75000"/>
              </a:schemeClr>
            </a:solidFill>
            <a:tailEnd len="lg" type="oval" w="lg"/>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13" idx="6"/>
            <a:endCxn id="14" idx="2"/>
          </p:cNvCxnSpPr>
          <p:nvPr/>
        </p:nvCxnSpPr>
        <p:spPr>
          <a:xfrm>
            <a:off x="1676193" y="2537243"/>
            <a:ext cx="150190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14" idx="6"/>
            <a:endCxn id="15" idx="2"/>
          </p:cNvCxnSpPr>
          <p:nvPr/>
        </p:nvCxnSpPr>
        <p:spPr>
          <a:xfrm>
            <a:off x="3751303" y="2537243"/>
            <a:ext cx="150190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a:stCxn id="15" idx="6"/>
            <a:endCxn id="16" idx="2"/>
          </p:cNvCxnSpPr>
          <p:nvPr/>
        </p:nvCxnSpPr>
        <p:spPr>
          <a:xfrm>
            <a:off x="5826413" y="2537243"/>
            <a:ext cx="150190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a:stCxn id="13" idx="0"/>
          </p:cNvCxnSpPr>
          <p:nvPr/>
        </p:nvCxnSpPr>
        <p:spPr>
          <a:xfrm flipH="1" flipV="1">
            <a:off x="1389590" y="1687670"/>
            <a:ext cx="0" cy="562970"/>
          </a:xfrm>
          <a:prstGeom prst="line">
            <a:avLst/>
          </a:prstGeom>
          <a:ln>
            <a:solidFill>
              <a:schemeClr val="bg1">
                <a:lumMod val="7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1389590" y="1677433"/>
            <a:ext cx="286603"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4" name="直接连接符 23"/>
          <p:cNvCxnSpPr>
            <a:stCxn id="15" idx="0"/>
          </p:cNvCxnSpPr>
          <p:nvPr/>
        </p:nvCxnSpPr>
        <p:spPr>
          <a:xfrm flipH="1" flipV="1">
            <a:off x="5539809" y="1687670"/>
            <a:ext cx="0" cy="562970"/>
          </a:xfrm>
          <a:prstGeom prst="line">
            <a:avLst/>
          </a:prstGeom>
          <a:ln>
            <a:solidFill>
              <a:schemeClr val="bg1">
                <a:lumMod val="7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5539810" y="1677433"/>
            <a:ext cx="286603"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14" idx="4"/>
          </p:cNvCxnSpPr>
          <p:nvPr/>
        </p:nvCxnSpPr>
        <p:spPr>
          <a:xfrm flipH="1">
            <a:off x="3464699" y="2823845"/>
            <a:ext cx="0" cy="562970"/>
          </a:xfrm>
          <a:prstGeom prst="line">
            <a:avLst/>
          </a:prstGeom>
          <a:ln>
            <a:solidFill>
              <a:schemeClr val="bg1">
                <a:lumMod val="7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rot="10800000">
            <a:off x="3178098" y="3397051"/>
            <a:ext cx="286603"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16" idx="4"/>
          </p:cNvCxnSpPr>
          <p:nvPr/>
        </p:nvCxnSpPr>
        <p:spPr>
          <a:xfrm flipH="1">
            <a:off x="7614919" y="2823845"/>
            <a:ext cx="0" cy="562970"/>
          </a:xfrm>
          <a:prstGeom prst="line">
            <a:avLst/>
          </a:prstGeom>
          <a:ln>
            <a:solidFill>
              <a:schemeClr val="bg1">
                <a:lumMod val="75000"/>
              </a:schemeClr>
            </a:solidFill>
            <a:headEnd type="ova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rot="10800000">
            <a:off x="7328317" y="3397051"/>
            <a:ext cx="286603" cy="0"/>
          </a:xfrm>
          <a:prstGeom prst="line">
            <a:avLst/>
          </a:prstGeom>
          <a:ln>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任意多边形 29"/>
          <p:cNvSpPr>
            <a:spLocks noChangeAspect="1"/>
          </p:cNvSpPr>
          <p:nvPr/>
        </p:nvSpPr>
        <p:spPr>
          <a:xfrm>
            <a:off x="5440934" y="2375243"/>
            <a:ext cx="197751" cy="324000"/>
          </a:xfrm>
          <a:custGeom>
            <a:gdLst>
              <a:gd fmla="*/ 3411 w 2415654" name="connsiteX0"/>
              <a:gd fmla="*/ 1160060 h 3957849" name="connsiteY0"/>
              <a:gd fmla="*/ 392373 w 2415654" name="connsiteX1"/>
              <a:gd fmla="*/ 1160060 h 3957849" name="connsiteY1"/>
              <a:gd fmla="*/ 392373 w 2415654" name="connsiteX2"/>
              <a:gd fmla="*/ 2123285 h 3957849" name="connsiteY2"/>
              <a:gd fmla="*/ 396449 w 2415654" name="connsiteX3"/>
              <a:gd fmla="*/ 2204161 h 3957849" name="connsiteY3"/>
              <a:gd fmla="*/ 791679 w 2415654" name="connsiteX4"/>
              <a:gd fmla="*/ 2811618 h 3957849" name="connsiteY4"/>
              <a:gd fmla="*/ 1612465 w 2415654" name="connsiteX5"/>
              <a:gd fmla="*/ 2818304 h 3957849" name="connsiteY5"/>
              <a:gd fmla="*/ 2024800 w 2415654" name="connsiteX6"/>
              <a:gd fmla="*/ 2108576 h 3957849" name="connsiteY6"/>
              <a:gd fmla="*/ 2026692 w 2415654" name="connsiteX7"/>
              <a:gd fmla="*/ 2108576 h 3957849" name="connsiteY7"/>
              <a:gd fmla="*/ 2026692 w 2415654" name="connsiteX8"/>
              <a:gd fmla="*/ 1160060 h 3957849" name="connsiteY8"/>
              <a:gd fmla="*/ 2415654 w 2415654" name="connsiteX9"/>
              <a:gd fmla="*/ 1160060 h 3957849" name="connsiteY9"/>
              <a:gd fmla="*/ 2415654 w 2415654" name="connsiteX10"/>
              <a:gd fmla="*/ 2108577 h 3957849" name="connsiteY10"/>
              <a:gd fmla="*/ 2415654 w 2415654" name="connsiteX11"/>
              <a:gd fmla="*/ 2135873 h 3957849" name="connsiteY11"/>
              <a:gd fmla="*/ 2413832 w 2415654" name="connsiteX12"/>
              <a:gd fmla="*/ 2135873 h 3957849" name="connsiteY12"/>
              <a:gd fmla="*/ 2404919 w 2415654" name="connsiteX13"/>
              <a:gd fmla="*/ 2269414 h 3957849" name="connsiteY13"/>
              <a:gd fmla="*/ 1806051 w 2415654" name="connsiteX14"/>
              <a:gd fmla="*/ 3157850 h 3957849" name="connsiteY14"/>
              <a:gd fmla="*/ 1509944 w 2415654" name="connsiteX15"/>
              <a:gd fmla="*/ 3278039 h 3957849" name="connsiteY15"/>
              <a:gd fmla="*/ 1433014 w 2415654" name="connsiteX16"/>
              <a:gd fmla="*/ 3292621 h 3957849" name="connsiteY16"/>
              <a:gd fmla="*/ 1433014 w 2415654" name="connsiteX17"/>
              <a:gd fmla="*/ 3718944 h 3957849" name="connsiteY17"/>
              <a:gd fmla="*/ 1194109 w 2415654" name="connsiteX18"/>
              <a:gd fmla="*/ 3957849 h 3957849" name="connsiteY18"/>
              <a:gd fmla="*/ 955204 w 2415654" name="connsiteX19"/>
              <a:gd fmla="*/ 3718944 h 3957849" name="connsiteY19"/>
              <a:gd fmla="*/ 955204 w 2415654" name="connsiteX20"/>
              <a:gd fmla="*/ 3287107 h 3957849" name="connsiteY20"/>
              <a:gd fmla="*/ 886698 w 2415654" name="connsiteX21"/>
              <a:gd fmla="*/ 3272962 h 3957849" name="connsiteY21"/>
              <a:gd fmla="*/ 592588 w 2415654" name="connsiteX22"/>
              <a:gd fmla="*/ 3147965 h 3957849" name="connsiteY22"/>
              <a:gd fmla="*/ 160 w 2415654" name="connsiteX23"/>
              <a:gd fmla="*/ 2088900 h 3957849" name="connsiteY23"/>
              <a:gd fmla="*/ 3411 w 2415654" name="connsiteX24"/>
              <a:gd fmla="*/ 2088953 h 3957849" name="connsiteY24"/>
              <a:gd fmla="*/ 1207827 w 2415654" name="connsiteX25"/>
              <a:gd fmla="*/ 0 h 3957849" name="connsiteY25"/>
              <a:gd fmla="*/ 1849272 w 2415654" name="connsiteX26"/>
              <a:gd fmla="*/ 641445 h 3957849" name="connsiteY26"/>
              <a:gd fmla="*/ 1849272 w 2415654" name="connsiteX27"/>
              <a:gd fmla="*/ 2033516 h 3957849" name="connsiteY27"/>
              <a:gd fmla="*/ 1207827 w 2415654" name="connsiteX28"/>
              <a:gd fmla="*/ 2674961 h 3957849" name="connsiteY28"/>
              <a:gd fmla="*/ 566382 w 2415654" name="connsiteX29"/>
              <a:gd fmla="*/ 2033516 h 3957849" name="connsiteY29"/>
              <a:gd fmla="*/ 566382 w 2415654" name="connsiteX30"/>
              <a:gd fmla="*/ 641445 h 3957849" name="connsiteY30"/>
              <a:gd fmla="*/ 1207827 w 2415654" name="connsiteX31"/>
              <a:gd fmla="*/ 0 h 3957849"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3957849" w="2415654">
                <a:moveTo>
                  <a:pt x="3411" y="1160060"/>
                </a:moveTo>
                <a:lnTo>
                  <a:pt x="392373" y="1160060"/>
                </a:lnTo>
                <a:lnTo>
                  <a:pt x="392373" y="2123285"/>
                </a:lnTo>
                <a:lnTo>
                  <a:pt x="396449" y="2204161"/>
                </a:lnTo>
                <a:cubicBezTo>
                  <a:pt x="425976" y="2455114"/>
                  <a:pt x="570709" y="2680821"/>
                  <a:pt x="791679" y="2811618"/>
                </a:cubicBezTo>
                <a:cubicBezTo>
                  <a:pt x="1044216" y="2961101"/>
                  <a:pt x="1357526" y="2963653"/>
                  <a:pt x="1612465" y="2818304"/>
                </a:cubicBezTo>
                <a:cubicBezTo>
                  <a:pt x="1867404" y="2672955"/>
                  <a:pt x="2024800" y="2402038"/>
                  <a:pt x="2024800" y="2108576"/>
                </a:cubicBezTo>
                <a:lnTo>
                  <a:pt x="2026692" y="2108576"/>
                </a:lnTo>
                <a:lnTo>
                  <a:pt x="2026692" y="1160060"/>
                </a:lnTo>
                <a:lnTo>
                  <a:pt x="2415654" y="1160060"/>
                </a:lnTo>
                <a:lnTo>
                  <a:pt x="2415654" y="2108577"/>
                </a:lnTo>
                <a:lnTo>
                  <a:pt x="2415654" y="2135873"/>
                </a:lnTo>
                <a:lnTo>
                  <a:pt x="2413832" y="2135873"/>
                </a:lnTo>
                <a:lnTo>
                  <a:pt x="2404919" y="2269414"/>
                </a:lnTo>
                <a:cubicBezTo>
                  <a:pt x="2355227" y="2639667"/>
                  <a:pt x="2135844" y="2969825"/>
                  <a:pt x="1806051" y="3157850"/>
                </a:cubicBezTo>
                <a:cubicBezTo>
                  <a:pt x="1711825" y="3211572"/>
                  <a:pt x="1612205" y="3251627"/>
                  <a:pt x="1509944" y="3278039"/>
                </a:cubicBezTo>
                <a:lnTo>
                  <a:pt x="1433014" y="3292621"/>
                </a:lnTo>
                <a:lnTo>
                  <a:pt x="1433014" y="3718944"/>
                </a:lnTo>
                <a:cubicBezTo>
                  <a:pt x="1433014" y="3850888"/>
                  <a:pt x="1326053" y="3957849"/>
                  <a:pt x="1194109" y="3957849"/>
                </a:cubicBezTo>
                <a:cubicBezTo>
                  <a:pt x="1062165" y="3957849"/>
                  <a:pt x="955204" y="3850888"/>
                  <a:pt x="955204" y="3718944"/>
                </a:cubicBezTo>
                <a:lnTo>
                  <a:pt x="955204" y="3287107"/>
                </a:lnTo>
                <a:lnTo>
                  <a:pt x="886698" y="3272962"/>
                </a:lnTo>
                <a:cubicBezTo>
                  <a:pt x="784881" y="3244888"/>
                  <a:pt x="685927" y="3203215"/>
                  <a:pt x="592588" y="3147965"/>
                </a:cubicBezTo>
                <a:cubicBezTo>
                  <a:pt x="219233" y="2926967"/>
                  <a:pt x="-6908" y="2522702"/>
                  <a:pt x="160" y="2088900"/>
                </a:cubicBezTo>
                <a:lnTo>
                  <a:pt x="3411" y="2088953"/>
                </a:lnTo>
                <a:close/>
                <a:moveTo>
                  <a:pt x="1207827" y="0"/>
                </a:moveTo>
                <a:cubicBezTo>
                  <a:pt x="1562087" y="0"/>
                  <a:pt x="1849272" y="287185"/>
                  <a:pt x="1849272" y="641445"/>
                </a:cubicBezTo>
                <a:lnTo>
                  <a:pt x="1849272" y="2033516"/>
                </a:lnTo>
                <a:cubicBezTo>
                  <a:pt x="1849272" y="2387776"/>
                  <a:pt x="1562087" y="2674961"/>
                  <a:pt x="1207827" y="2674961"/>
                </a:cubicBezTo>
                <a:cubicBezTo>
                  <a:pt x="853567" y="2674961"/>
                  <a:pt x="566382" y="2387776"/>
                  <a:pt x="566382" y="2033516"/>
                </a:cubicBezTo>
                <a:lnTo>
                  <a:pt x="566382" y="641445"/>
                </a:lnTo>
                <a:cubicBezTo>
                  <a:pt x="566382" y="287185"/>
                  <a:pt x="853567" y="0"/>
                  <a:pt x="120782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ea charset="-122" panose="020b0503020204020204" pitchFamily="34" typeface="微软雅黑"/>
            </a:endParaRPr>
          </a:p>
        </p:txBody>
      </p:sp>
      <p:sp>
        <p:nvSpPr>
          <p:cNvPr id="31" name="任意多边形 30"/>
          <p:cNvSpPr>
            <a:spLocks noChangeAspect="1"/>
          </p:cNvSpPr>
          <p:nvPr/>
        </p:nvSpPr>
        <p:spPr>
          <a:xfrm>
            <a:off x="7480159" y="2375243"/>
            <a:ext cx="269522" cy="324000"/>
          </a:xfrm>
          <a:custGeom>
            <a:gdLst>
              <a:gd fmla="*/ 2088797 w 4696209" name="connsiteX0"/>
              <a:gd fmla="*/ 2028780 h 5645436" name="connsiteY0"/>
              <a:gd fmla="*/ 2539173 w 4696209" name="connsiteX1"/>
              <a:gd fmla="*/ 2028780 h 5645436" name="connsiteY1"/>
              <a:gd fmla="*/ 2539173 w 4696209" name="connsiteX2"/>
              <a:gd fmla="*/ 3205719 h 5645436" name="connsiteY2"/>
              <a:gd fmla="*/ 3543193 w 4696209" name="connsiteX3"/>
              <a:gd fmla="*/ 3785390 h 5645436" name="connsiteY3"/>
              <a:gd fmla="*/ 3318005 w 4696209" name="connsiteX4"/>
              <a:gd fmla="*/ 4175427 h 5645436" name="connsiteY4"/>
              <a:gd fmla="*/ 2088797 w 4696209" name="connsiteX5"/>
              <a:gd fmla="*/ 3465743 h 5645436" name="connsiteY5"/>
              <a:gd fmla="*/ 2098957 w 4696209" name="connsiteX6"/>
              <a:gd fmla="*/ 3448147 h 5645436" name="connsiteY6"/>
              <a:gd fmla="*/ 2088797 w 4696209" name="connsiteX7"/>
              <a:gd fmla="*/ 3448147 h 5645436" name="connsiteY7"/>
              <a:gd fmla="*/ 2348105 w 4696209" name="connsiteX8"/>
              <a:gd fmla="*/ 1488857 h 5645436" name="connsiteY8"/>
              <a:gd fmla="*/ 525293 w 4696209" name="connsiteX9"/>
              <a:gd fmla="*/ 3311669 h 5645436" name="connsiteY9"/>
              <a:gd fmla="*/ 2348105 w 4696209" name="connsiteX10"/>
              <a:gd fmla="*/ 5134481 h 5645436" name="connsiteY10"/>
              <a:gd fmla="*/ 4170917 w 4696209" name="connsiteX11"/>
              <a:gd fmla="*/ 3311669 h 5645436" name="connsiteY11"/>
              <a:gd fmla="*/ 2348105 w 4696209" name="connsiteX12"/>
              <a:gd fmla="*/ 1488857 h 5645436" name="connsiteY12"/>
              <a:gd fmla="*/ 2348105 w 4696209" name="connsiteX13"/>
              <a:gd fmla="*/ 977902 h 5645436" name="connsiteY13"/>
              <a:gd fmla="*/ 4681872 w 4696209" name="connsiteX14"/>
              <a:gd fmla="*/ 3311669 h 5645436" name="connsiteY14"/>
              <a:gd fmla="*/ 2348105 w 4696209" name="connsiteX15"/>
              <a:gd fmla="*/ 5645436 h 5645436" name="connsiteY15"/>
              <a:gd fmla="*/ 14338 w 4696209" name="connsiteX16"/>
              <a:gd fmla="*/ 3311669 h 5645436" name="connsiteY16"/>
              <a:gd fmla="*/ 2348105 w 4696209" name="connsiteX17"/>
              <a:gd fmla="*/ 977902 h 5645436" name="connsiteY17"/>
              <a:gd fmla="*/ 3210794 w 4696209" name="connsiteX18"/>
              <a:gd fmla="*/ 1525 h 5645436" name="connsiteY18"/>
              <a:gd fmla="*/ 3559690 w 4696209" name="connsiteX19"/>
              <a:gd fmla="*/ 82166 h 5645436" name="connsiteY19"/>
              <a:gd fmla="*/ 4389841 w 4696209" name="connsiteX20"/>
              <a:gd fmla="*/ 561454 h 5645436" name="connsiteY20"/>
              <a:gd fmla="*/ 4664989 w 4696209" name="connsiteX21"/>
              <a:gd fmla="*/ 1285059 h 5645436" name="connsiteY21"/>
              <a:gd fmla="*/ 4652365 w 4696209" name="connsiteX22"/>
              <a:gd fmla="*/ 1313093 h 5645436" name="connsiteY22"/>
              <a:gd fmla="*/ 4548130 w 4696209" name="connsiteX23"/>
              <a:gd fmla="*/ 1493633 h 5645436" name="connsiteY23"/>
              <a:gd fmla="*/ 4361174 w 4696209" name="connsiteX24"/>
              <a:gd fmla="*/ 1610458 h 5645436" name="connsiteY24"/>
              <a:gd fmla="*/ 4227467 w 4696209" name="connsiteX25"/>
              <a:gd fmla="*/ 1579554 h 5645436" name="connsiteY25"/>
              <a:gd fmla="*/ 2742962 w 4696209" name="connsiteX26"/>
              <a:gd fmla="*/ 722476 h 5645436" name="connsiteY26"/>
              <a:gd fmla="*/ 2627331 w 4696209" name="connsiteX27"/>
              <a:gd fmla="*/ 490166 h 5645436" name="connsiteY27"/>
              <a:gd fmla="*/ 2634097 w 4696209" name="connsiteX28"/>
              <a:gd fmla="*/ 460273 h 5645436" name="connsiteY28"/>
              <a:gd fmla="*/ 2722954 w 4696209" name="connsiteX29"/>
              <a:gd fmla="*/ 306368 h 5645436" name="connsiteY29"/>
              <a:gd fmla="*/ 3210794 w 4696209" name="connsiteX30"/>
              <a:gd fmla="*/ 1525 h 5645436" name="connsiteY30"/>
              <a:gd fmla="*/ 1485416 w 4696209" name="connsiteX31"/>
              <a:gd fmla="*/ 1525 h 5645436" name="connsiteY31"/>
              <a:gd fmla="*/ 1973255 w 4696209" name="connsiteX32"/>
              <a:gd fmla="*/ 306368 h 5645436" name="connsiteY32"/>
              <a:gd fmla="*/ 2062112 w 4696209" name="connsiteX33"/>
              <a:gd fmla="*/ 460273 h 5645436" name="connsiteY33"/>
              <a:gd fmla="*/ 2068878 w 4696209" name="connsiteX34"/>
              <a:gd fmla="*/ 490166 h 5645436" name="connsiteY34"/>
              <a:gd fmla="*/ 1953247 w 4696209" name="connsiteX35"/>
              <a:gd fmla="*/ 722476 h 5645436" name="connsiteY35"/>
              <a:gd fmla="*/ 468743 w 4696209" name="connsiteX36"/>
              <a:gd fmla="*/ 1579554 h 5645436" name="connsiteY36"/>
              <a:gd fmla="*/ 335035 w 4696209" name="connsiteX37"/>
              <a:gd fmla="*/ 1610458 h 5645436" name="connsiteY37"/>
              <a:gd fmla="*/ 148079 w 4696209" name="connsiteX38"/>
              <a:gd fmla="*/ 1493633 h 5645436" name="connsiteY38"/>
              <a:gd fmla="*/ 43845 w 4696209" name="connsiteX39"/>
              <a:gd fmla="*/ 1313093 h 5645436" name="connsiteY39"/>
              <a:gd fmla="*/ 31220 w 4696209" name="connsiteX40"/>
              <a:gd fmla="*/ 1285059 h 5645436" name="connsiteY40"/>
              <a:gd fmla="*/ 306368 w 4696209" name="connsiteX41"/>
              <a:gd fmla="*/ 561454 h 5645436" name="connsiteY41"/>
              <a:gd fmla="*/ 1136520 w 4696209" name="connsiteX42"/>
              <a:gd fmla="*/ 82166 h 5645436" name="connsiteY42"/>
              <a:gd fmla="*/ 1485416 w 4696209" name="connsiteX43"/>
              <a:gd fmla="*/ 1525 h 5645436" name="connsiteY4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b="b" l="l" r="r" t="t"/>
            <a:pathLst>
              <a:path h="5645436" w="4696209">
                <a:moveTo>
                  <a:pt x="2088797" y="2028780"/>
                </a:moveTo>
                <a:lnTo>
                  <a:pt x="2539173" y="2028780"/>
                </a:lnTo>
                <a:lnTo>
                  <a:pt x="2539173" y="3205719"/>
                </a:lnTo>
                <a:lnTo>
                  <a:pt x="3543193" y="3785390"/>
                </a:lnTo>
                <a:lnTo>
                  <a:pt x="3318005" y="4175427"/>
                </a:lnTo>
                <a:lnTo>
                  <a:pt x="2088797" y="3465743"/>
                </a:lnTo>
                <a:lnTo>
                  <a:pt x="2098957" y="3448147"/>
                </a:lnTo>
                <a:lnTo>
                  <a:pt x="2088797" y="3448147"/>
                </a:lnTo>
                <a:close/>
                <a:moveTo>
                  <a:pt x="2348105" y="1488857"/>
                </a:moveTo>
                <a:cubicBezTo>
                  <a:pt x="1341394" y="1488857"/>
                  <a:pt x="525293" y="2304958"/>
                  <a:pt x="525293" y="3311669"/>
                </a:cubicBezTo>
                <a:cubicBezTo>
                  <a:pt x="525293" y="4318380"/>
                  <a:pt x="1341394" y="5134481"/>
                  <a:pt x="2348105" y="5134481"/>
                </a:cubicBezTo>
                <a:cubicBezTo>
                  <a:pt x="3354816" y="5134481"/>
                  <a:pt x="4170917" y="4318380"/>
                  <a:pt x="4170917" y="3311669"/>
                </a:cubicBezTo>
                <a:cubicBezTo>
                  <a:pt x="4170917" y="2304958"/>
                  <a:pt x="3354816" y="1488857"/>
                  <a:pt x="2348105" y="1488857"/>
                </a:cubicBezTo>
                <a:close/>
                <a:moveTo>
                  <a:pt x="2348105" y="977902"/>
                </a:moveTo>
                <a:cubicBezTo>
                  <a:pt x="3637009" y="977902"/>
                  <a:pt x="4681872" y="2022765"/>
                  <a:pt x="4681872" y="3311669"/>
                </a:cubicBezTo>
                <a:cubicBezTo>
                  <a:pt x="4681872" y="4600573"/>
                  <a:pt x="3637009" y="5645436"/>
                  <a:pt x="2348105" y="5645436"/>
                </a:cubicBezTo>
                <a:cubicBezTo>
                  <a:pt x="1059201" y="5645436"/>
                  <a:pt x="14338" y="4600573"/>
                  <a:pt x="14338" y="3311669"/>
                </a:cubicBezTo>
                <a:cubicBezTo>
                  <a:pt x="14338" y="2022765"/>
                  <a:pt x="1059201" y="977902"/>
                  <a:pt x="2348105" y="977902"/>
                </a:cubicBezTo>
                <a:close/>
                <a:moveTo>
                  <a:pt x="3210794" y="1525"/>
                </a:moveTo>
                <a:cubicBezTo>
                  <a:pt x="3328480" y="-6792"/>
                  <a:pt x="3449826" y="18736"/>
                  <a:pt x="3559690" y="82166"/>
                </a:cubicBezTo>
                <a:lnTo>
                  <a:pt x="4389841" y="561454"/>
                </a:lnTo>
                <a:cubicBezTo>
                  <a:pt x="4646190" y="709457"/>
                  <a:pt x="4755086" y="1014775"/>
                  <a:pt x="4664989" y="1285059"/>
                </a:cubicBezTo>
                <a:lnTo>
                  <a:pt x="4652365" y="1313093"/>
                </a:lnTo>
                <a:lnTo>
                  <a:pt x="4548130" y="1493633"/>
                </a:lnTo>
                <a:cubicBezTo>
                  <a:pt x="4507616" y="1563805"/>
                  <a:pt x="4436343" y="1605146"/>
                  <a:pt x="4361174" y="1610458"/>
                </a:cubicBezTo>
                <a:cubicBezTo>
                  <a:pt x="4316074" y="1613646"/>
                  <a:pt x="4269570" y="1603863"/>
                  <a:pt x="4227467" y="1579554"/>
                </a:cubicBezTo>
                <a:lnTo>
                  <a:pt x="2742962" y="722476"/>
                </a:lnTo>
                <a:cubicBezTo>
                  <a:pt x="2658756" y="673860"/>
                  <a:pt x="2616066" y="580949"/>
                  <a:pt x="2627331" y="490166"/>
                </a:cubicBezTo>
                <a:lnTo>
                  <a:pt x="2634097" y="460273"/>
                </a:lnTo>
                <a:lnTo>
                  <a:pt x="2722954" y="306368"/>
                </a:lnTo>
                <a:cubicBezTo>
                  <a:pt x="2828671" y="123262"/>
                  <a:pt x="3014650" y="15387"/>
                  <a:pt x="3210794" y="1525"/>
                </a:cubicBezTo>
                <a:close/>
                <a:moveTo>
                  <a:pt x="1485416" y="1525"/>
                </a:moveTo>
                <a:cubicBezTo>
                  <a:pt x="1681559" y="15386"/>
                  <a:pt x="1867539" y="123262"/>
                  <a:pt x="1973255" y="306368"/>
                </a:cubicBezTo>
                <a:lnTo>
                  <a:pt x="2062112" y="460273"/>
                </a:lnTo>
                <a:lnTo>
                  <a:pt x="2068878" y="490166"/>
                </a:lnTo>
                <a:cubicBezTo>
                  <a:pt x="2080144" y="580949"/>
                  <a:pt x="2037454" y="673859"/>
                  <a:pt x="1953247" y="722476"/>
                </a:cubicBezTo>
                <a:lnTo>
                  <a:pt x="468743" y="1579554"/>
                </a:lnTo>
                <a:cubicBezTo>
                  <a:pt x="426639" y="1603863"/>
                  <a:pt x="380136" y="1613646"/>
                  <a:pt x="335035" y="1610458"/>
                </a:cubicBezTo>
                <a:cubicBezTo>
                  <a:pt x="259866" y="1605146"/>
                  <a:pt x="188593" y="1563805"/>
                  <a:pt x="148079" y="1493633"/>
                </a:cubicBezTo>
                <a:lnTo>
                  <a:pt x="43845" y="1313093"/>
                </a:lnTo>
                <a:lnTo>
                  <a:pt x="31220" y="1285059"/>
                </a:lnTo>
                <a:cubicBezTo>
                  <a:pt x="-58877" y="1014775"/>
                  <a:pt x="50020" y="709457"/>
                  <a:pt x="306368" y="561454"/>
                </a:cubicBezTo>
                <a:lnTo>
                  <a:pt x="1136520" y="82166"/>
                </a:lnTo>
                <a:cubicBezTo>
                  <a:pt x="1246384" y="18736"/>
                  <a:pt x="1367729" y="-6792"/>
                  <a:pt x="1485416" y="152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solidFill>
                <a:schemeClr val="tx1"/>
              </a:solidFill>
              <a:ea charset="-122" panose="020b0503020204020204" pitchFamily="34" typeface="微软雅黑"/>
            </a:endParaRPr>
          </a:p>
        </p:txBody>
      </p:sp>
      <p:sp>
        <p:nvSpPr>
          <p:cNvPr id="32" name="任意多边形 31"/>
          <p:cNvSpPr>
            <a:spLocks noChangeAspect="1"/>
          </p:cNvSpPr>
          <p:nvPr/>
        </p:nvSpPr>
        <p:spPr>
          <a:xfrm>
            <a:off x="3297689" y="2375243"/>
            <a:ext cx="324000" cy="324000"/>
          </a:xfrm>
          <a:custGeom>
            <a:gdLst>
              <a:gd fmla="*/ 2822419 w 5595582" name="connsiteX0"/>
              <a:gd fmla="*/ 2670465 h 5595582" name="connsiteY0"/>
              <a:gd fmla="*/ 2924632 w 5595582" name="connsiteX1"/>
              <a:gd fmla="*/ 2770939 h 5595582" name="connsiteY1"/>
              <a:gd fmla="*/ 2824643 w 5595582" name="connsiteX2"/>
              <a:gd fmla="*/ 2924635 h 5595582" name="connsiteY2"/>
              <a:gd fmla="*/ 2670947 w 5595582" name="connsiteX3"/>
              <a:gd fmla="*/ 2824646 h 5595582" name="connsiteY3"/>
              <a:gd fmla="*/ 2770935 w 5595582" name="connsiteX4"/>
              <a:gd fmla="*/ 2670950 h 5595582" name="connsiteY4"/>
              <a:gd fmla="*/ 2822419 w 5595582" name="connsiteX5"/>
              <a:gd fmla="*/ 2670465 h 5595582" name="connsiteY5"/>
              <a:gd fmla="*/ 2796143 w 5595582" name="connsiteX6"/>
              <a:gd fmla="*/ 2511137 h 5595582" name="connsiteY6"/>
              <a:gd fmla="*/ 2738429 w 5595582" name="connsiteX7"/>
              <a:gd fmla="*/ 2517404 h 5595582" name="connsiteY7"/>
              <a:gd fmla="*/ 2517400 w 5595582" name="connsiteX8"/>
              <a:gd fmla="*/ 2857153 h 5595582" name="connsiteY8"/>
              <a:gd fmla="*/ 2857150 w 5595582" name="connsiteX9"/>
              <a:gd fmla="*/ 3078182 h 5595582" name="connsiteY9"/>
              <a:gd fmla="*/ 3078179 w 5595582" name="connsiteX10"/>
              <a:gd fmla="*/ 2738431 h 5595582" name="connsiteY10"/>
              <a:gd fmla="*/ 2796143 w 5595582" name="connsiteX11"/>
              <a:gd fmla="*/ 2511137 h 5595582" name="connsiteY11"/>
              <a:gd fmla="*/ 4374868 w 5595582" name="connsiteX12"/>
              <a:gd fmla="*/ 1380099 h 5595582" name="connsiteY12"/>
              <a:gd fmla="*/ 3091830 w 5595582" name="connsiteX13"/>
              <a:gd fmla="*/ 3124889 h 5595582" name="connsiteY13"/>
              <a:gd fmla="*/ 1220710 w 5595582" name="connsiteX14"/>
              <a:gd fmla="*/ 4215483 h 5595582" name="connsiteY14"/>
              <a:gd fmla="*/ 2503749 w 5595582" name="connsiteX15"/>
              <a:gd fmla="*/ 2470693 h 5595582" name="connsiteY15"/>
              <a:gd fmla="*/ 2797791 w 5595582" name="connsiteX16"/>
              <a:gd fmla="*/ 424257 h 5595582" name="connsiteY16"/>
              <a:gd fmla="*/ 424257 w 5595582" name="connsiteX17"/>
              <a:gd fmla="*/ 2797791 h 5595582" name="connsiteY17"/>
              <a:gd fmla="*/ 2797791 w 5595582" name="connsiteX18"/>
              <a:gd fmla="*/ 5171325 h 5595582" name="connsiteY18"/>
              <a:gd fmla="*/ 5171325 w 5595582" name="connsiteX19"/>
              <a:gd fmla="*/ 2797791 h 5595582" name="connsiteY19"/>
              <a:gd fmla="*/ 2797791 w 5595582" name="connsiteX20"/>
              <a:gd fmla="*/ 424257 h 5595582" name="connsiteY20"/>
              <a:gd fmla="*/ 2797791 w 5595582" name="connsiteX21"/>
              <a:gd fmla="*/ 0 h 5595582" name="connsiteY21"/>
              <a:gd fmla="*/ 5595582 w 5595582" name="connsiteX22"/>
              <a:gd fmla="*/ 2797791 h 5595582" name="connsiteY22"/>
              <a:gd fmla="*/ 2797791 w 5595582" name="connsiteX23"/>
              <a:gd fmla="*/ 5595582 h 5595582" name="connsiteY23"/>
              <a:gd fmla="*/ 0 w 5595582" name="connsiteX24"/>
              <a:gd fmla="*/ 2797791 h 5595582" name="connsiteY24"/>
              <a:gd fmla="*/ 2797791 w 5595582" name="connsiteX25"/>
              <a:gd fmla="*/ 0 h 559558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5595582" w="5595582">
                <a:moveTo>
                  <a:pt x="2822419" y="2670465"/>
                </a:moveTo>
                <a:cubicBezTo>
                  <a:pt x="2872021" y="2680082"/>
                  <a:pt x="2913509" y="2718399"/>
                  <a:pt x="2924632" y="2770939"/>
                </a:cubicBezTo>
                <a:cubicBezTo>
                  <a:pt x="2939463" y="2840992"/>
                  <a:pt x="2894697" y="2909804"/>
                  <a:pt x="2824643" y="2924635"/>
                </a:cubicBezTo>
                <a:cubicBezTo>
                  <a:pt x="2754590" y="2939466"/>
                  <a:pt x="2685778" y="2894699"/>
                  <a:pt x="2670947" y="2824646"/>
                </a:cubicBezTo>
                <a:cubicBezTo>
                  <a:pt x="2656116" y="2754592"/>
                  <a:pt x="2700882" y="2685780"/>
                  <a:pt x="2770935" y="2670950"/>
                </a:cubicBezTo>
                <a:cubicBezTo>
                  <a:pt x="2788449" y="2667242"/>
                  <a:pt x="2805884" y="2667259"/>
                  <a:pt x="2822419" y="2670465"/>
                </a:cubicBezTo>
                <a:close/>
                <a:moveTo>
                  <a:pt x="2796143" y="2511137"/>
                </a:moveTo>
                <a:cubicBezTo>
                  <a:pt x="2777100" y="2511266"/>
                  <a:pt x="2757786" y="2513306"/>
                  <a:pt x="2738429" y="2517404"/>
                </a:cubicBezTo>
                <a:cubicBezTo>
                  <a:pt x="2583574" y="2550187"/>
                  <a:pt x="2484616" y="2702298"/>
                  <a:pt x="2517400" y="2857153"/>
                </a:cubicBezTo>
                <a:cubicBezTo>
                  <a:pt x="2550184" y="3012007"/>
                  <a:pt x="2702296" y="3110966"/>
                  <a:pt x="2857150" y="3078182"/>
                </a:cubicBezTo>
                <a:cubicBezTo>
                  <a:pt x="3012005" y="3045398"/>
                  <a:pt x="3110962" y="2893286"/>
                  <a:pt x="3078179" y="2738431"/>
                </a:cubicBezTo>
                <a:cubicBezTo>
                  <a:pt x="3049492" y="2602933"/>
                  <a:pt x="2929447" y="2510232"/>
                  <a:pt x="2796143" y="2511137"/>
                </a:cubicBezTo>
                <a:close/>
                <a:moveTo>
                  <a:pt x="4374868" y="1380099"/>
                </a:moveTo>
                <a:lnTo>
                  <a:pt x="3091830" y="3124889"/>
                </a:lnTo>
                <a:lnTo>
                  <a:pt x="1220710" y="4215483"/>
                </a:lnTo>
                <a:lnTo>
                  <a:pt x="2503749" y="2470693"/>
                </a:lnTo>
                <a:close/>
                <a:moveTo>
                  <a:pt x="2797791" y="424257"/>
                </a:moveTo>
                <a:cubicBezTo>
                  <a:pt x="1486924" y="424257"/>
                  <a:pt x="424257" y="1486924"/>
                  <a:pt x="424257" y="2797791"/>
                </a:cubicBezTo>
                <a:cubicBezTo>
                  <a:pt x="424257" y="4108658"/>
                  <a:pt x="1486924" y="5171325"/>
                  <a:pt x="2797791" y="5171325"/>
                </a:cubicBezTo>
                <a:cubicBezTo>
                  <a:pt x="4108658" y="5171325"/>
                  <a:pt x="5171325" y="4108658"/>
                  <a:pt x="5171325" y="2797791"/>
                </a:cubicBezTo>
                <a:cubicBezTo>
                  <a:pt x="5171325" y="1486924"/>
                  <a:pt x="4108658" y="424257"/>
                  <a:pt x="2797791" y="424257"/>
                </a:cubicBezTo>
                <a:close/>
                <a:moveTo>
                  <a:pt x="2797791" y="0"/>
                </a:moveTo>
                <a:cubicBezTo>
                  <a:pt x="4342968" y="0"/>
                  <a:pt x="5595582" y="1252614"/>
                  <a:pt x="5595582" y="2797791"/>
                </a:cubicBezTo>
                <a:cubicBezTo>
                  <a:pt x="5595582" y="4342968"/>
                  <a:pt x="4342968" y="5595582"/>
                  <a:pt x="2797791" y="5595582"/>
                </a:cubicBezTo>
                <a:cubicBezTo>
                  <a:pt x="1252614" y="5595582"/>
                  <a:pt x="0" y="4342968"/>
                  <a:pt x="0" y="2797791"/>
                </a:cubicBezTo>
                <a:cubicBezTo>
                  <a:pt x="0" y="1252614"/>
                  <a:pt x="1252614" y="0"/>
                  <a:pt x="279779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solidFill>
                <a:schemeClr val="tx1"/>
              </a:solidFill>
              <a:ea charset="-122" panose="020b0503020204020204" pitchFamily="34" typeface="微软雅黑"/>
            </a:endParaRPr>
          </a:p>
        </p:txBody>
      </p:sp>
      <p:sp>
        <p:nvSpPr>
          <p:cNvPr id="33" name="任意多边形 32"/>
          <p:cNvSpPr>
            <a:spLocks noChangeAspect="1"/>
          </p:cNvSpPr>
          <p:nvPr/>
        </p:nvSpPr>
        <p:spPr>
          <a:xfrm>
            <a:off x="1263576" y="2375243"/>
            <a:ext cx="252028" cy="324000"/>
          </a:xfrm>
          <a:custGeom>
            <a:gdLst>
              <a:gd fmla="*/ 2053988 w 4790420" name="connsiteX0"/>
              <a:gd fmla="*/ 847831 h 6158425" name="connsiteY0"/>
              <a:gd fmla="*/ 330076 w 4790420" name="connsiteX1"/>
              <a:gd fmla="*/ 2571743 h 6158425" name="connsiteY1"/>
              <a:gd fmla="*/ 2053988 w 4790420" name="connsiteX2"/>
              <a:gd fmla="*/ 4295655 h 6158425" name="connsiteY2"/>
              <a:gd fmla="*/ 3777900 w 4790420" name="connsiteX3"/>
              <a:gd fmla="*/ 2571743 h 6158425" name="connsiteY3"/>
              <a:gd fmla="*/ 2053988 w 4790420" name="connsiteX4"/>
              <a:gd fmla="*/ 847831 h 6158425" name="connsiteY4"/>
              <a:gd fmla="*/ 2053988 w 4790420" name="connsiteX5"/>
              <a:gd fmla="*/ 517755 h 6158425" name="connsiteY5"/>
              <a:gd fmla="*/ 4107976 w 4790420" name="connsiteX6"/>
              <a:gd fmla="*/ 2571743 h 6158425" name="connsiteY6"/>
              <a:gd fmla="*/ 2053988 w 4790420" name="connsiteX7"/>
              <a:gd fmla="*/ 4625731 h 6158425" name="connsiteY7"/>
              <a:gd fmla="*/ 0 w 4790420" name="connsiteX8"/>
              <a:gd fmla="*/ 2571743 h 6158425" name="connsiteY8"/>
              <a:gd fmla="*/ 2053988 w 4790420" name="connsiteX9"/>
              <a:gd fmla="*/ 517755 h 6158425" name="connsiteY9"/>
              <a:gd fmla="*/ 2988811 w 4790420" name="connsiteX10"/>
              <a:gd fmla="*/ 0 h 6158425" name="connsiteY10"/>
              <a:gd fmla="*/ 4768061 w 4790420" name="connsiteX11"/>
              <a:gd fmla="*/ 2223084 h 6158425" name="connsiteY11"/>
              <a:gd fmla="*/ 3608480 w 4790420" name="connsiteX12"/>
              <a:gd fmla="*/ 4823700 h 6158425" name="connsiteY12"/>
              <a:gd fmla="*/ 2394040 w 4790420" name="connsiteX13"/>
              <a:gd fmla="*/ 5286916 h 6158425" name="connsiteY13"/>
              <a:gd fmla="*/ 2333767 w 4790420" name="connsiteX14"/>
              <a:gd fmla="*/ 5292401 h 6158425" name="connsiteY14"/>
              <a:gd fmla="*/ 2333767 w 4790420" name="connsiteX15"/>
              <a:gd fmla="*/ 5858175 h 6158425" name="connsiteY15"/>
              <a:gd fmla="*/ 3057098 w 4790420" name="connsiteX16"/>
              <a:gd fmla="*/ 5858175 h 6158425" name="connsiteY16"/>
              <a:gd fmla="*/ 3057098 w 4790420" name="connsiteX17"/>
              <a:gd fmla="*/ 6158425 h 6158425" name="connsiteY17"/>
              <a:gd fmla="*/ 1310186 w 4790420" name="connsiteX18"/>
              <a:gd fmla="*/ 6158425 h 6158425" name="connsiteY18"/>
              <a:gd fmla="*/ 1310186 w 4790420" name="connsiteX19"/>
              <a:gd fmla="*/ 5858175 h 6158425" name="connsiteY19"/>
              <a:gd fmla="*/ 2033517 w 4790420" name="connsiteX20"/>
              <a:gd fmla="*/ 5858175 h 6158425" name="connsiteY20"/>
              <a:gd fmla="*/ 2033517 w 4790420" name="connsiteX21"/>
              <a:gd fmla="*/ 5307773 h 6158425" name="connsiteY21"/>
              <a:gd fmla="*/ 2024915 w 4790420" name="connsiteX22"/>
              <a:gd fmla="*/ 5307973 h 6158425" name="connsiteY22"/>
              <a:gd fmla="*/ 765677 w 4790420" name="connsiteX23"/>
              <a:gd fmla="*/ 4985869 h 6158425" name="connsiteY23"/>
              <a:gd fmla="*/ 928493 w 4790420" name="connsiteX24"/>
              <a:gd fmla="*/ 4680772 h 6158425" name="connsiteY24"/>
              <a:gd fmla="*/ 3412023 w 4790420" name="connsiteX25"/>
              <a:gd fmla="*/ 4539098 h 6158425" name="connsiteY25"/>
              <a:gd fmla="*/ 4425057 w 4790420" name="connsiteX26"/>
              <a:gd fmla="*/ 2267148 h 6158425" name="connsiteY26"/>
              <a:gd fmla="*/ 2870669 w 4790420" name="connsiteX27"/>
              <a:gd fmla="*/ 325018 h 6158425" name="connsiteY2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b="b" l="l" r="r" t="t"/>
            <a:pathLst>
              <a:path h="6158425" w="4790420">
                <a:moveTo>
                  <a:pt x="2053988" y="847831"/>
                </a:moveTo>
                <a:cubicBezTo>
                  <a:pt x="1101898" y="847831"/>
                  <a:pt x="330076" y="1619653"/>
                  <a:pt x="330076" y="2571743"/>
                </a:cubicBezTo>
                <a:cubicBezTo>
                  <a:pt x="330076" y="3523833"/>
                  <a:pt x="1101898" y="4295655"/>
                  <a:pt x="2053988" y="4295655"/>
                </a:cubicBezTo>
                <a:cubicBezTo>
                  <a:pt x="3006078" y="4295655"/>
                  <a:pt x="3777900" y="3523833"/>
                  <a:pt x="3777900" y="2571743"/>
                </a:cubicBezTo>
                <a:cubicBezTo>
                  <a:pt x="3777900" y="1619653"/>
                  <a:pt x="3006078" y="847831"/>
                  <a:pt x="2053988" y="847831"/>
                </a:cubicBezTo>
                <a:close/>
                <a:moveTo>
                  <a:pt x="2053988" y="517755"/>
                </a:moveTo>
                <a:cubicBezTo>
                  <a:pt x="3188374" y="517755"/>
                  <a:pt x="4107976" y="1437357"/>
                  <a:pt x="4107976" y="2571743"/>
                </a:cubicBezTo>
                <a:cubicBezTo>
                  <a:pt x="4107976" y="3706129"/>
                  <a:pt x="3188374" y="4625731"/>
                  <a:pt x="2053988" y="4625731"/>
                </a:cubicBezTo>
                <a:cubicBezTo>
                  <a:pt x="919602" y="4625731"/>
                  <a:pt x="0" y="3706129"/>
                  <a:pt x="0" y="2571743"/>
                </a:cubicBezTo>
                <a:cubicBezTo>
                  <a:pt x="0" y="1437357"/>
                  <a:pt x="919602" y="517755"/>
                  <a:pt x="2053988" y="517755"/>
                </a:cubicBezTo>
                <a:close/>
                <a:moveTo>
                  <a:pt x="2988811" y="0"/>
                </a:moveTo>
                <a:cubicBezTo>
                  <a:pt x="3951100" y="349790"/>
                  <a:pt x="4637600" y="1207537"/>
                  <a:pt x="4768061" y="2223084"/>
                </a:cubicBezTo>
                <a:cubicBezTo>
                  <a:pt x="4898521" y="3238630"/>
                  <a:pt x="4451113" y="4242043"/>
                  <a:pt x="3608480" y="4823700"/>
                </a:cubicBezTo>
                <a:cubicBezTo>
                  <a:pt x="3239828" y="5078175"/>
                  <a:pt x="2822516" y="5233293"/>
                  <a:pt x="2394040" y="5286916"/>
                </a:cubicBezTo>
                <a:lnTo>
                  <a:pt x="2333767" y="5292401"/>
                </a:lnTo>
                <a:lnTo>
                  <a:pt x="2333767" y="5858175"/>
                </a:lnTo>
                <a:lnTo>
                  <a:pt x="3057098" y="5858175"/>
                </a:lnTo>
                <a:lnTo>
                  <a:pt x="3057098" y="6158425"/>
                </a:lnTo>
                <a:lnTo>
                  <a:pt x="1310186" y="6158425"/>
                </a:lnTo>
                <a:lnTo>
                  <a:pt x="1310186" y="5858175"/>
                </a:lnTo>
                <a:lnTo>
                  <a:pt x="2033517" y="5858175"/>
                </a:lnTo>
                <a:lnTo>
                  <a:pt x="2033517" y="5307773"/>
                </a:lnTo>
                <a:lnTo>
                  <a:pt x="2024915" y="5307973"/>
                </a:lnTo>
                <a:cubicBezTo>
                  <a:pt x="1593121" y="5303425"/>
                  <a:pt x="1160876" y="5196770"/>
                  <a:pt x="765677" y="4985869"/>
                </a:cubicBezTo>
                <a:lnTo>
                  <a:pt x="928493" y="4680772"/>
                </a:lnTo>
                <a:cubicBezTo>
                  <a:pt x="1717645" y="5101908"/>
                  <a:pt x="2675882" y="5047244"/>
                  <a:pt x="3412023" y="4539098"/>
                </a:cubicBezTo>
                <a:cubicBezTo>
                  <a:pt x="4148164" y="4030951"/>
                  <a:pt x="4539029" y="3154350"/>
                  <a:pt x="4425057" y="2267148"/>
                </a:cubicBezTo>
                <a:cubicBezTo>
                  <a:pt x="4311084" y="1379947"/>
                  <a:pt x="3711344" y="630601"/>
                  <a:pt x="2870669" y="32501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5" lIns="68568" rIns="68568" rtlCol="0" tIns="34285"/>
          <a:lstStyle/>
          <a:p>
            <a:pPr algn="ctr"/>
            <a:endParaRPr altLang="en-US" lang="zh-CN">
              <a:solidFill>
                <a:schemeClr val="tx1"/>
              </a:solidFill>
              <a:ea charset="-122" panose="020b0503020204020204" pitchFamily="34" typeface="微软雅黑"/>
            </a:endParaRPr>
          </a:p>
        </p:txBody>
      </p:sp>
      <p:sp>
        <p:nvSpPr>
          <p:cNvPr id="34" name="文本框 33"/>
          <p:cNvSpPr txBox="1"/>
          <p:nvPr/>
        </p:nvSpPr>
        <p:spPr>
          <a:xfrm>
            <a:off x="1799022" y="1360122"/>
            <a:ext cx="2160000" cy="251450"/>
          </a:xfrm>
          <a:prstGeom prst="rect">
            <a:avLst/>
          </a:prstGeom>
          <a:noFill/>
        </p:spPr>
        <p:txBody>
          <a:bodyPr bIns="34285" lIns="68568" rIns="68568" rtlCol="0" tIns="34285" wrap="square">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rPr>
              <a:t>在此输入文字内容</a:t>
            </a:r>
          </a:p>
        </p:txBody>
      </p:sp>
      <p:sp>
        <p:nvSpPr>
          <p:cNvPr id="35" name="文本框 34"/>
          <p:cNvSpPr txBox="1"/>
          <p:nvPr/>
        </p:nvSpPr>
        <p:spPr>
          <a:xfrm>
            <a:off x="1826918" y="1637123"/>
            <a:ext cx="2080795" cy="190490"/>
          </a:xfrm>
          <a:prstGeom prst="roundRect">
            <a:avLst>
              <a:gd fmla="val 50000" name="adj"/>
            </a:avLst>
          </a:prstGeom>
          <a:noFill/>
          <a:ln>
            <a:solidFill>
              <a:schemeClr val="bg1">
                <a:lumMod val="75000"/>
              </a:schemeClr>
            </a:solidFill>
          </a:ln>
        </p:spPr>
        <p:txBody>
          <a:bodyPr bIns="34285" lIns="68568" rIns="68568" rtlCol="0" tIns="34285" wrap="squar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在此输入描述性文字</a:t>
            </a:r>
          </a:p>
        </p:txBody>
      </p:sp>
      <p:sp>
        <p:nvSpPr>
          <p:cNvPr id="36" name="文本框 35"/>
          <p:cNvSpPr txBox="1"/>
          <p:nvPr/>
        </p:nvSpPr>
        <p:spPr>
          <a:xfrm>
            <a:off x="5949241" y="1360122"/>
            <a:ext cx="2160000" cy="251450"/>
          </a:xfrm>
          <a:prstGeom prst="rect">
            <a:avLst/>
          </a:prstGeom>
          <a:noFill/>
        </p:spPr>
        <p:txBody>
          <a:bodyPr bIns="34285" lIns="68568" rIns="68568" rtlCol="0" tIns="34285" wrap="square">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rPr>
              <a:t>在此输入文字内容</a:t>
            </a:r>
          </a:p>
        </p:txBody>
      </p:sp>
      <p:sp>
        <p:nvSpPr>
          <p:cNvPr id="37" name="文本框 36"/>
          <p:cNvSpPr txBox="1"/>
          <p:nvPr/>
        </p:nvSpPr>
        <p:spPr>
          <a:xfrm>
            <a:off x="5977137" y="1637123"/>
            <a:ext cx="2080795" cy="190490"/>
          </a:xfrm>
          <a:prstGeom prst="roundRect">
            <a:avLst>
              <a:gd fmla="val 50000" name="adj"/>
            </a:avLst>
          </a:prstGeom>
          <a:noFill/>
          <a:ln>
            <a:solidFill>
              <a:schemeClr val="bg1">
                <a:lumMod val="75000"/>
              </a:schemeClr>
            </a:solidFill>
          </a:ln>
        </p:spPr>
        <p:txBody>
          <a:bodyPr bIns="34285" lIns="68568" rIns="68568" rtlCol="0" tIns="34285" wrap="squar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在此输入描述性文字</a:t>
            </a:r>
          </a:p>
        </p:txBody>
      </p:sp>
      <p:sp>
        <p:nvSpPr>
          <p:cNvPr id="38" name="文本框 37"/>
          <p:cNvSpPr txBox="1"/>
          <p:nvPr/>
        </p:nvSpPr>
        <p:spPr>
          <a:xfrm>
            <a:off x="784604" y="3110447"/>
            <a:ext cx="2160000" cy="251450"/>
          </a:xfrm>
          <a:prstGeom prst="rect">
            <a:avLst/>
          </a:prstGeom>
          <a:noFill/>
        </p:spPr>
        <p:txBody>
          <a:bodyPr bIns="34285" lIns="68568" rIns="68568" rtlCol="0" tIns="34285" wrap="square">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rPr>
              <a:t>在此输入文字内容</a:t>
            </a:r>
          </a:p>
        </p:txBody>
      </p:sp>
      <p:sp>
        <p:nvSpPr>
          <p:cNvPr id="39" name="文本框 38"/>
          <p:cNvSpPr txBox="1"/>
          <p:nvPr/>
        </p:nvSpPr>
        <p:spPr>
          <a:xfrm>
            <a:off x="812500" y="3387447"/>
            <a:ext cx="2080795" cy="190490"/>
          </a:xfrm>
          <a:prstGeom prst="roundRect">
            <a:avLst>
              <a:gd fmla="val 50000" name="adj"/>
            </a:avLst>
          </a:prstGeom>
          <a:noFill/>
          <a:ln>
            <a:solidFill>
              <a:schemeClr val="bg1">
                <a:lumMod val="75000"/>
              </a:schemeClr>
            </a:solidFill>
          </a:ln>
        </p:spPr>
        <p:txBody>
          <a:bodyPr bIns="34285" lIns="68568" rIns="68568" rtlCol="0" tIns="34285" wrap="squar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在此输入描述性文字</a:t>
            </a:r>
          </a:p>
        </p:txBody>
      </p:sp>
      <p:sp>
        <p:nvSpPr>
          <p:cNvPr id="40" name="文本框 39"/>
          <p:cNvSpPr txBox="1"/>
          <p:nvPr/>
        </p:nvSpPr>
        <p:spPr>
          <a:xfrm>
            <a:off x="4998946" y="3110447"/>
            <a:ext cx="2160000" cy="251450"/>
          </a:xfrm>
          <a:prstGeom prst="rect">
            <a:avLst/>
          </a:prstGeom>
          <a:noFill/>
        </p:spPr>
        <p:txBody>
          <a:bodyPr bIns="34285" lIns="68568" rIns="68568" rtlCol="0" tIns="34285" wrap="square">
            <a:spAutoFit/>
          </a:bodyPr>
          <a:lstStyle/>
          <a:p>
            <a:pPr algn="ctr"/>
            <a:r>
              <a:rPr altLang="en-US" b="1" lang="zh-CN" sz="1200">
                <a:solidFill>
                  <a:schemeClr val="bg1">
                    <a:lumMod val="50000"/>
                  </a:schemeClr>
                </a:solidFill>
                <a:latin charset="-122" panose="020b0503020204020204" pitchFamily="34" typeface="微软雅黑"/>
                <a:ea charset="-122" panose="020b0503020204020204" pitchFamily="34" typeface="微软雅黑"/>
              </a:rPr>
              <a:t>在此输入文字内容</a:t>
            </a:r>
          </a:p>
        </p:txBody>
      </p:sp>
      <p:sp>
        <p:nvSpPr>
          <p:cNvPr id="41" name="文本框 40"/>
          <p:cNvSpPr txBox="1"/>
          <p:nvPr/>
        </p:nvSpPr>
        <p:spPr>
          <a:xfrm>
            <a:off x="5026842" y="3387447"/>
            <a:ext cx="2080795" cy="190490"/>
          </a:xfrm>
          <a:prstGeom prst="roundRect">
            <a:avLst>
              <a:gd fmla="val 50000" name="adj"/>
            </a:avLst>
          </a:prstGeom>
          <a:noFill/>
          <a:ln>
            <a:solidFill>
              <a:schemeClr val="bg1">
                <a:lumMod val="75000"/>
              </a:schemeClr>
            </a:solidFill>
          </a:ln>
        </p:spPr>
        <p:txBody>
          <a:bodyPr bIns="34285" lIns="68568" rIns="68568" rtlCol="0" tIns="34285" wrap="square">
            <a:spAutoFit/>
          </a:bodyPr>
          <a:lstStyle/>
          <a:p>
            <a:pPr algn="ctr"/>
            <a:r>
              <a:rPr altLang="en-US" lang="zh-CN" sz="800">
                <a:solidFill>
                  <a:schemeClr val="bg1">
                    <a:lumMod val="50000"/>
                  </a:schemeClr>
                </a:solidFill>
                <a:latin charset="-122" panose="020b0503020204020204" pitchFamily="34" typeface="微软雅黑"/>
                <a:ea charset="-122" panose="020b0503020204020204" pitchFamily="34" typeface="微软雅黑"/>
              </a:rPr>
              <a:t>在此输入描述性文字</a:t>
            </a:r>
          </a:p>
        </p:txBody>
      </p:sp>
      <p:sp>
        <p:nvSpPr>
          <p:cNvPr id="42" name="文本框 41"/>
          <p:cNvSpPr txBox="1"/>
          <p:nvPr/>
        </p:nvSpPr>
        <p:spPr>
          <a:xfrm>
            <a:off x="1260207" y="4011466"/>
            <a:ext cx="6623586" cy="373370"/>
          </a:xfrm>
          <a:prstGeom prst="rect">
            <a:avLst/>
          </a:prstGeom>
          <a:noFill/>
        </p:spPr>
        <p:txBody>
          <a:bodyPr bIns="34285" lIns="68568" rIns="68568" rtlCol="0" tIns="34285" wrap="square">
            <a:spAutoFit/>
          </a:bodyPr>
          <a:lstStyle/>
          <a:p>
            <a:pPr algn="ctr">
              <a:lnSpc>
                <a:spcPct val="125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点击此处输入与此小标题或者与此图形相关的内容介绍、数据统计、事件分析、总结概述等文字描述内容。点击此处输入与此小标题或者与此图形相关的内容介绍、数据统计、事件分析、总结概述等文字描述内容。</a:t>
            </a:r>
          </a:p>
        </p:txBody>
      </p:sp>
    </p:spTree>
    <p:extLst>
      <p:ext uri="{BB962C8B-B14F-4D97-AF65-F5344CB8AC3E}">
        <p14:creationId val="160019873"/>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7"/>
                                        </p:tgtEl>
                                        <p:attrNameLst>
                                          <p:attrName>style.visibility</p:attrName>
                                        </p:attrNameLst>
                                      </p:cBhvr>
                                      <p:to>
                                        <p:strVal val="visible"/>
                                      </p:to>
                                    </p:set>
                                    <p:animEffect filter="wipe(left)" transition="in">
                                      <p:cBhvr>
                                        <p:cTn dur="500" id="7"/>
                                        <p:tgtEl>
                                          <p:spTgt spid="17"/>
                                        </p:tgtEl>
                                      </p:cBhvr>
                                    </p:animEffect>
                                  </p:childTnLst>
                                </p:cTn>
                              </p:par>
                            </p:childTnLst>
                          </p:cTn>
                        </p:par>
                        <p:par>
                          <p:cTn fill="hold" id="8" nodeType="afterGroup">
                            <p:stCondLst>
                              <p:cond delay="500"/>
                            </p:stCondLst>
                            <p:childTnLst>
                              <p:par>
                                <p:cTn fill="hold" grpId="0" id="9" nodeType="afterEffect" presetClass="entr" presetID="53" presetSubtype="0">
                                  <p:stCondLst>
                                    <p:cond delay="0"/>
                                  </p:stCondLst>
                                  <p:childTnLst>
                                    <p:set>
                                      <p:cBhvr>
                                        <p:cTn dur="1" fill="hold" id="10">
                                          <p:stCondLst>
                                            <p:cond delay="0"/>
                                          </p:stCondLst>
                                        </p:cTn>
                                        <p:tgtEl>
                                          <p:spTgt spid="13"/>
                                        </p:tgtEl>
                                        <p:attrNameLst>
                                          <p:attrName>style.visibility</p:attrName>
                                        </p:attrNameLst>
                                      </p:cBhvr>
                                      <p:to>
                                        <p:strVal val="visible"/>
                                      </p:to>
                                    </p:set>
                                    <p:anim calcmode="lin" valueType="num">
                                      <p:cBhvr>
                                        <p:cTn dur="750" fill="hold" id="11"/>
                                        <p:tgtEl>
                                          <p:spTgt spid="13"/>
                                        </p:tgtEl>
                                        <p:attrNameLst>
                                          <p:attrName>ppt_w</p:attrName>
                                        </p:attrNameLst>
                                      </p:cBhvr>
                                      <p:tavLst>
                                        <p:tav tm="0">
                                          <p:val>
                                            <p:fltVal val="0"/>
                                          </p:val>
                                        </p:tav>
                                        <p:tav tm="100000">
                                          <p:val>
                                            <p:strVal val="#ppt_w"/>
                                          </p:val>
                                        </p:tav>
                                      </p:tavLst>
                                    </p:anim>
                                    <p:anim calcmode="lin" valueType="num">
                                      <p:cBhvr>
                                        <p:cTn dur="750" fill="hold" id="12"/>
                                        <p:tgtEl>
                                          <p:spTgt spid="13"/>
                                        </p:tgtEl>
                                        <p:attrNameLst>
                                          <p:attrName>ppt_h</p:attrName>
                                        </p:attrNameLst>
                                      </p:cBhvr>
                                      <p:tavLst>
                                        <p:tav tm="0">
                                          <p:val>
                                            <p:fltVal val="0"/>
                                          </p:val>
                                        </p:tav>
                                        <p:tav tm="100000">
                                          <p:val>
                                            <p:strVal val="#ppt_h"/>
                                          </p:val>
                                        </p:tav>
                                      </p:tavLst>
                                    </p:anim>
                                    <p:animEffect filter="fade" transition="in">
                                      <p:cBhvr>
                                        <p:cTn dur="750" id="13"/>
                                        <p:tgtEl>
                                          <p:spTgt spid="13"/>
                                        </p:tgtEl>
                                      </p:cBhvr>
                                    </p:animEffect>
                                  </p:childTnLst>
                                </p:cTn>
                              </p:par>
                              <p:par>
                                <p:cTn fill="hold" grpId="0" id="14" nodeType="withEffect" presetClass="entr" presetID="53" presetSubtype="0">
                                  <p:stCondLst>
                                    <p:cond delay="0"/>
                                  </p:stCondLst>
                                  <p:childTnLst>
                                    <p:set>
                                      <p:cBhvr>
                                        <p:cTn dur="1" fill="hold" id="15">
                                          <p:stCondLst>
                                            <p:cond delay="0"/>
                                          </p:stCondLst>
                                        </p:cTn>
                                        <p:tgtEl>
                                          <p:spTgt spid="33"/>
                                        </p:tgtEl>
                                        <p:attrNameLst>
                                          <p:attrName>style.visibility</p:attrName>
                                        </p:attrNameLst>
                                      </p:cBhvr>
                                      <p:to>
                                        <p:strVal val="visible"/>
                                      </p:to>
                                    </p:set>
                                    <p:anim calcmode="lin" valueType="num">
                                      <p:cBhvr>
                                        <p:cTn dur="750" fill="hold" id="16"/>
                                        <p:tgtEl>
                                          <p:spTgt spid="33"/>
                                        </p:tgtEl>
                                        <p:attrNameLst>
                                          <p:attrName>ppt_w</p:attrName>
                                        </p:attrNameLst>
                                      </p:cBhvr>
                                      <p:tavLst>
                                        <p:tav tm="0">
                                          <p:val>
                                            <p:fltVal val="0"/>
                                          </p:val>
                                        </p:tav>
                                        <p:tav tm="100000">
                                          <p:val>
                                            <p:strVal val="#ppt_w"/>
                                          </p:val>
                                        </p:tav>
                                      </p:tavLst>
                                    </p:anim>
                                    <p:anim calcmode="lin" valueType="num">
                                      <p:cBhvr>
                                        <p:cTn dur="750" fill="hold" id="17"/>
                                        <p:tgtEl>
                                          <p:spTgt spid="33"/>
                                        </p:tgtEl>
                                        <p:attrNameLst>
                                          <p:attrName>ppt_h</p:attrName>
                                        </p:attrNameLst>
                                      </p:cBhvr>
                                      <p:tavLst>
                                        <p:tav tm="0">
                                          <p:val>
                                            <p:fltVal val="0"/>
                                          </p:val>
                                        </p:tav>
                                        <p:tav tm="100000">
                                          <p:val>
                                            <p:strVal val="#ppt_h"/>
                                          </p:val>
                                        </p:tav>
                                      </p:tavLst>
                                    </p:anim>
                                    <p:animEffect filter="fade" transition="in">
                                      <p:cBhvr>
                                        <p:cTn dur="750" id="18"/>
                                        <p:tgtEl>
                                          <p:spTgt spid="33"/>
                                        </p:tgtEl>
                                      </p:cBhvr>
                                    </p:animEffect>
                                  </p:childTnLst>
                                </p:cTn>
                              </p:par>
                            </p:childTnLst>
                          </p:cTn>
                        </p:par>
                        <p:par>
                          <p:cTn fill="hold" id="19" nodeType="afterGroup">
                            <p:stCondLst>
                              <p:cond delay="1250"/>
                            </p:stCondLst>
                            <p:childTnLst>
                              <p:par>
                                <p:cTn fill="hold" id="20" nodeType="afterEffect" presetClass="entr" presetID="22" presetSubtype="4">
                                  <p:stCondLst>
                                    <p:cond delay="0"/>
                                  </p:stCondLst>
                                  <p:childTnLst>
                                    <p:set>
                                      <p:cBhvr>
                                        <p:cTn dur="1" fill="hold" id="21">
                                          <p:stCondLst>
                                            <p:cond delay="0"/>
                                          </p:stCondLst>
                                        </p:cTn>
                                        <p:tgtEl>
                                          <p:spTgt spid="22"/>
                                        </p:tgtEl>
                                        <p:attrNameLst>
                                          <p:attrName>style.visibility</p:attrName>
                                        </p:attrNameLst>
                                      </p:cBhvr>
                                      <p:to>
                                        <p:strVal val="visible"/>
                                      </p:to>
                                    </p:set>
                                    <p:animEffect filter="wipe(down)" transition="in">
                                      <p:cBhvr>
                                        <p:cTn dur="500" id="22"/>
                                        <p:tgtEl>
                                          <p:spTgt spid="22"/>
                                        </p:tgtEl>
                                      </p:cBhvr>
                                    </p:animEffect>
                                  </p:childTnLst>
                                </p:cTn>
                              </p:par>
                            </p:childTnLst>
                          </p:cTn>
                        </p:par>
                        <p:par>
                          <p:cTn fill="hold" id="23" nodeType="afterGroup">
                            <p:stCondLst>
                              <p:cond delay="1750"/>
                            </p:stCondLst>
                            <p:childTnLst>
                              <p:par>
                                <p:cTn fill="hold" id="24" nodeType="afterEffect" presetClass="entr" presetID="22" presetSubtype="8">
                                  <p:stCondLst>
                                    <p:cond delay="0"/>
                                  </p:stCondLst>
                                  <p:childTnLst>
                                    <p:set>
                                      <p:cBhvr>
                                        <p:cTn dur="1" fill="hold" id="25">
                                          <p:stCondLst>
                                            <p:cond delay="0"/>
                                          </p:stCondLst>
                                        </p:cTn>
                                        <p:tgtEl>
                                          <p:spTgt spid="23"/>
                                        </p:tgtEl>
                                        <p:attrNameLst>
                                          <p:attrName>style.visibility</p:attrName>
                                        </p:attrNameLst>
                                      </p:cBhvr>
                                      <p:to>
                                        <p:strVal val="visible"/>
                                      </p:to>
                                    </p:set>
                                    <p:animEffect filter="wipe(left)" transition="in">
                                      <p:cBhvr>
                                        <p:cTn dur="250" id="26"/>
                                        <p:tgtEl>
                                          <p:spTgt spid="23"/>
                                        </p:tgtEl>
                                      </p:cBhvr>
                                    </p:animEffect>
                                  </p:childTnLst>
                                </p:cTn>
                              </p:par>
                            </p:childTnLst>
                          </p:cTn>
                        </p:par>
                        <p:par>
                          <p:cTn fill="hold" id="27" nodeType="afterGroup">
                            <p:stCondLst>
                              <p:cond delay="2000"/>
                            </p:stCondLst>
                            <p:childTnLst>
                              <p:par>
                                <p:cTn fill="hold" grpId="0" id="28" nodeType="afterEffect" presetClass="entr" presetID="10" presetSubtype="0">
                                  <p:stCondLst>
                                    <p:cond delay="0"/>
                                  </p:stCondLst>
                                  <p:iterate type="lt">
                                    <p:tmPct val="10000"/>
                                  </p:iterate>
                                  <p:childTnLst>
                                    <p:set>
                                      <p:cBhvr>
                                        <p:cTn dur="1" fill="hold" id="29">
                                          <p:stCondLst>
                                            <p:cond delay="0"/>
                                          </p:stCondLst>
                                        </p:cTn>
                                        <p:tgtEl>
                                          <p:spTgt spid="34"/>
                                        </p:tgtEl>
                                        <p:attrNameLst>
                                          <p:attrName>style.visibility</p:attrName>
                                        </p:attrNameLst>
                                      </p:cBhvr>
                                      <p:to>
                                        <p:strVal val="visible"/>
                                      </p:to>
                                    </p:set>
                                    <p:animEffect filter="fade" transition="in">
                                      <p:cBhvr>
                                        <p:cTn dur="500" id="30"/>
                                        <p:tgtEl>
                                          <p:spTgt spid="34"/>
                                        </p:tgtEl>
                                      </p:cBhvr>
                                    </p:animEffect>
                                  </p:childTnLst>
                                </p:cTn>
                              </p:par>
                            </p:childTnLst>
                          </p:cTn>
                        </p:par>
                        <p:par>
                          <p:cTn fill="hold" id="31" nodeType="afterGroup">
                            <p:stCondLst>
                              <p:cond delay="2500"/>
                            </p:stCondLst>
                            <p:childTnLst>
                              <p:par>
                                <p:cTn fill="hold" grpId="0" id="32" nodeType="afterEffect" presetClass="entr" presetID="10" presetSubtype="0">
                                  <p:stCondLst>
                                    <p:cond delay="0"/>
                                  </p:stCondLst>
                                  <p:childTnLst>
                                    <p:set>
                                      <p:cBhvr>
                                        <p:cTn dur="1" fill="hold" id="33">
                                          <p:stCondLst>
                                            <p:cond delay="0"/>
                                          </p:stCondLst>
                                        </p:cTn>
                                        <p:tgtEl>
                                          <p:spTgt spid="35"/>
                                        </p:tgtEl>
                                        <p:attrNameLst>
                                          <p:attrName>style.visibility</p:attrName>
                                        </p:attrNameLst>
                                      </p:cBhvr>
                                      <p:to>
                                        <p:strVal val="visible"/>
                                      </p:to>
                                    </p:set>
                                    <p:animEffect filter="fade" transition="in">
                                      <p:cBhvr>
                                        <p:cTn dur="500" id="34"/>
                                        <p:tgtEl>
                                          <p:spTgt spid="35"/>
                                        </p:tgtEl>
                                      </p:cBhvr>
                                    </p:animEffect>
                                  </p:childTnLst>
                                </p:cTn>
                              </p:par>
                            </p:childTnLst>
                          </p:cTn>
                        </p:par>
                        <p:par>
                          <p:cTn fill="hold" id="35" nodeType="afterGroup">
                            <p:stCondLst>
                              <p:cond delay="3000"/>
                            </p:stCondLst>
                            <p:childTnLst>
                              <p:par>
                                <p:cTn fill="hold" id="36" nodeType="afterEffect" presetClass="entr" presetID="22" presetSubtype="8">
                                  <p:stCondLst>
                                    <p:cond delay="0"/>
                                  </p:stCondLst>
                                  <p:childTnLst>
                                    <p:set>
                                      <p:cBhvr>
                                        <p:cTn dur="1" fill="hold" id="37">
                                          <p:stCondLst>
                                            <p:cond delay="0"/>
                                          </p:stCondLst>
                                        </p:cTn>
                                        <p:tgtEl>
                                          <p:spTgt spid="19"/>
                                        </p:tgtEl>
                                        <p:attrNameLst>
                                          <p:attrName>style.visibility</p:attrName>
                                        </p:attrNameLst>
                                      </p:cBhvr>
                                      <p:to>
                                        <p:strVal val="visible"/>
                                      </p:to>
                                    </p:set>
                                    <p:animEffect filter="wipe(left)" transition="in">
                                      <p:cBhvr>
                                        <p:cTn dur="500" id="38"/>
                                        <p:tgtEl>
                                          <p:spTgt spid="19"/>
                                        </p:tgtEl>
                                      </p:cBhvr>
                                    </p:animEffect>
                                  </p:childTnLst>
                                </p:cTn>
                              </p:par>
                            </p:childTnLst>
                          </p:cTn>
                        </p:par>
                        <p:par>
                          <p:cTn fill="hold" id="39" nodeType="afterGroup">
                            <p:stCondLst>
                              <p:cond delay="3500"/>
                            </p:stCondLst>
                            <p:childTnLst>
                              <p:par>
                                <p:cTn fill="hold" grpId="0" id="40" nodeType="afterEffect" presetClass="entr" presetID="53" presetSubtype="0">
                                  <p:stCondLst>
                                    <p:cond delay="0"/>
                                  </p:stCondLst>
                                  <p:childTnLst>
                                    <p:set>
                                      <p:cBhvr>
                                        <p:cTn dur="1" fill="hold" id="41">
                                          <p:stCondLst>
                                            <p:cond delay="0"/>
                                          </p:stCondLst>
                                        </p:cTn>
                                        <p:tgtEl>
                                          <p:spTgt spid="14"/>
                                        </p:tgtEl>
                                        <p:attrNameLst>
                                          <p:attrName>style.visibility</p:attrName>
                                        </p:attrNameLst>
                                      </p:cBhvr>
                                      <p:to>
                                        <p:strVal val="visible"/>
                                      </p:to>
                                    </p:set>
                                    <p:anim calcmode="lin" valueType="num">
                                      <p:cBhvr>
                                        <p:cTn dur="750" fill="hold" id="42"/>
                                        <p:tgtEl>
                                          <p:spTgt spid="14"/>
                                        </p:tgtEl>
                                        <p:attrNameLst>
                                          <p:attrName>ppt_w</p:attrName>
                                        </p:attrNameLst>
                                      </p:cBhvr>
                                      <p:tavLst>
                                        <p:tav tm="0">
                                          <p:val>
                                            <p:fltVal val="0"/>
                                          </p:val>
                                        </p:tav>
                                        <p:tav tm="100000">
                                          <p:val>
                                            <p:strVal val="#ppt_w"/>
                                          </p:val>
                                        </p:tav>
                                      </p:tavLst>
                                    </p:anim>
                                    <p:anim calcmode="lin" valueType="num">
                                      <p:cBhvr>
                                        <p:cTn dur="750" fill="hold" id="43"/>
                                        <p:tgtEl>
                                          <p:spTgt spid="14"/>
                                        </p:tgtEl>
                                        <p:attrNameLst>
                                          <p:attrName>ppt_h</p:attrName>
                                        </p:attrNameLst>
                                      </p:cBhvr>
                                      <p:tavLst>
                                        <p:tav tm="0">
                                          <p:val>
                                            <p:fltVal val="0"/>
                                          </p:val>
                                        </p:tav>
                                        <p:tav tm="100000">
                                          <p:val>
                                            <p:strVal val="#ppt_h"/>
                                          </p:val>
                                        </p:tav>
                                      </p:tavLst>
                                    </p:anim>
                                    <p:animEffect filter="fade" transition="in">
                                      <p:cBhvr>
                                        <p:cTn dur="750" id="44"/>
                                        <p:tgtEl>
                                          <p:spTgt spid="14"/>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32"/>
                                        </p:tgtEl>
                                        <p:attrNameLst>
                                          <p:attrName>style.visibility</p:attrName>
                                        </p:attrNameLst>
                                      </p:cBhvr>
                                      <p:to>
                                        <p:strVal val="visible"/>
                                      </p:to>
                                    </p:set>
                                    <p:anim calcmode="lin" valueType="num">
                                      <p:cBhvr>
                                        <p:cTn dur="750" fill="hold" id="47"/>
                                        <p:tgtEl>
                                          <p:spTgt spid="32"/>
                                        </p:tgtEl>
                                        <p:attrNameLst>
                                          <p:attrName>ppt_w</p:attrName>
                                        </p:attrNameLst>
                                      </p:cBhvr>
                                      <p:tavLst>
                                        <p:tav tm="0">
                                          <p:val>
                                            <p:fltVal val="0"/>
                                          </p:val>
                                        </p:tav>
                                        <p:tav tm="100000">
                                          <p:val>
                                            <p:strVal val="#ppt_w"/>
                                          </p:val>
                                        </p:tav>
                                      </p:tavLst>
                                    </p:anim>
                                    <p:anim calcmode="lin" valueType="num">
                                      <p:cBhvr>
                                        <p:cTn dur="750" fill="hold" id="48"/>
                                        <p:tgtEl>
                                          <p:spTgt spid="32"/>
                                        </p:tgtEl>
                                        <p:attrNameLst>
                                          <p:attrName>ppt_h</p:attrName>
                                        </p:attrNameLst>
                                      </p:cBhvr>
                                      <p:tavLst>
                                        <p:tav tm="0">
                                          <p:val>
                                            <p:fltVal val="0"/>
                                          </p:val>
                                        </p:tav>
                                        <p:tav tm="100000">
                                          <p:val>
                                            <p:strVal val="#ppt_h"/>
                                          </p:val>
                                        </p:tav>
                                      </p:tavLst>
                                    </p:anim>
                                    <p:animEffect filter="fade" transition="in">
                                      <p:cBhvr>
                                        <p:cTn dur="750" id="49"/>
                                        <p:tgtEl>
                                          <p:spTgt spid="32"/>
                                        </p:tgtEl>
                                      </p:cBhvr>
                                    </p:animEffect>
                                  </p:childTnLst>
                                </p:cTn>
                              </p:par>
                            </p:childTnLst>
                          </p:cTn>
                        </p:par>
                        <p:par>
                          <p:cTn fill="hold" id="50" nodeType="afterGroup">
                            <p:stCondLst>
                              <p:cond delay="4250"/>
                            </p:stCondLst>
                            <p:childTnLst>
                              <p:par>
                                <p:cTn fill="hold" id="51" nodeType="afterEffect" presetClass="entr" presetID="22" presetSubtype="1">
                                  <p:stCondLst>
                                    <p:cond delay="0"/>
                                  </p:stCondLst>
                                  <p:childTnLst>
                                    <p:set>
                                      <p:cBhvr>
                                        <p:cTn dur="1" fill="hold" id="52">
                                          <p:stCondLst>
                                            <p:cond delay="0"/>
                                          </p:stCondLst>
                                        </p:cTn>
                                        <p:tgtEl>
                                          <p:spTgt spid="26"/>
                                        </p:tgtEl>
                                        <p:attrNameLst>
                                          <p:attrName>style.visibility</p:attrName>
                                        </p:attrNameLst>
                                      </p:cBhvr>
                                      <p:to>
                                        <p:strVal val="visible"/>
                                      </p:to>
                                    </p:set>
                                    <p:animEffect filter="wipe(up)" transition="in">
                                      <p:cBhvr>
                                        <p:cTn dur="500" id="53"/>
                                        <p:tgtEl>
                                          <p:spTgt spid="26"/>
                                        </p:tgtEl>
                                      </p:cBhvr>
                                    </p:animEffect>
                                  </p:childTnLst>
                                </p:cTn>
                              </p:par>
                            </p:childTnLst>
                          </p:cTn>
                        </p:par>
                        <p:par>
                          <p:cTn fill="hold" id="54" nodeType="afterGroup">
                            <p:stCondLst>
                              <p:cond delay="4750"/>
                            </p:stCondLst>
                            <p:childTnLst>
                              <p:par>
                                <p:cTn fill="hold" id="55" nodeType="afterEffect" presetClass="entr" presetID="22" presetSubtype="2">
                                  <p:stCondLst>
                                    <p:cond delay="0"/>
                                  </p:stCondLst>
                                  <p:childTnLst>
                                    <p:set>
                                      <p:cBhvr>
                                        <p:cTn dur="1" fill="hold" id="56">
                                          <p:stCondLst>
                                            <p:cond delay="0"/>
                                          </p:stCondLst>
                                        </p:cTn>
                                        <p:tgtEl>
                                          <p:spTgt spid="27"/>
                                        </p:tgtEl>
                                        <p:attrNameLst>
                                          <p:attrName>style.visibility</p:attrName>
                                        </p:attrNameLst>
                                      </p:cBhvr>
                                      <p:to>
                                        <p:strVal val="visible"/>
                                      </p:to>
                                    </p:set>
                                    <p:animEffect filter="wipe(right)" transition="in">
                                      <p:cBhvr>
                                        <p:cTn dur="250" id="57"/>
                                        <p:tgtEl>
                                          <p:spTgt spid="27"/>
                                        </p:tgtEl>
                                      </p:cBhvr>
                                    </p:animEffect>
                                  </p:childTnLst>
                                </p:cTn>
                              </p:par>
                            </p:childTnLst>
                          </p:cTn>
                        </p:par>
                        <p:par>
                          <p:cTn fill="hold" id="58" nodeType="afterGroup">
                            <p:stCondLst>
                              <p:cond delay="5000"/>
                            </p:stCondLst>
                            <p:childTnLst>
                              <p:par>
                                <p:cTn fill="hold" grpId="0" id="59" nodeType="afterEffect" presetClass="entr" presetID="10" presetSubtype="0">
                                  <p:stCondLst>
                                    <p:cond delay="0"/>
                                  </p:stCondLst>
                                  <p:iterate type="lt">
                                    <p:tmPct val="10000"/>
                                  </p:iterate>
                                  <p:childTnLst>
                                    <p:set>
                                      <p:cBhvr>
                                        <p:cTn dur="1" fill="hold" id="60">
                                          <p:stCondLst>
                                            <p:cond delay="0"/>
                                          </p:stCondLst>
                                        </p:cTn>
                                        <p:tgtEl>
                                          <p:spTgt spid="38"/>
                                        </p:tgtEl>
                                        <p:attrNameLst>
                                          <p:attrName>style.visibility</p:attrName>
                                        </p:attrNameLst>
                                      </p:cBhvr>
                                      <p:to>
                                        <p:strVal val="visible"/>
                                      </p:to>
                                    </p:set>
                                    <p:animEffect filter="fade" transition="in">
                                      <p:cBhvr>
                                        <p:cTn dur="500" id="61"/>
                                        <p:tgtEl>
                                          <p:spTgt spid="38"/>
                                        </p:tgtEl>
                                      </p:cBhvr>
                                    </p:animEffect>
                                  </p:childTnLst>
                                </p:cTn>
                              </p:par>
                            </p:childTnLst>
                          </p:cTn>
                        </p:par>
                        <p:par>
                          <p:cTn fill="hold" id="62" nodeType="afterGroup">
                            <p:stCondLst>
                              <p:cond delay="5500"/>
                            </p:stCondLst>
                            <p:childTnLst>
                              <p:par>
                                <p:cTn fill="hold" grpId="0" id="63" nodeType="afterEffect" presetClass="entr" presetID="10" presetSubtype="0">
                                  <p:stCondLst>
                                    <p:cond delay="0"/>
                                  </p:stCondLst>
                                  <p:childTnLst>
                                    <p:set>
                                      <p:cBhvr>
                                        <p:cTn dur="1" fill="hold" id="64">
                                          <p:stCondLst>
                                            <p:cond delay="0"/>
                                          </p:stCondLst>
                                        </p:cTn>
                                        <p:tgtEl>
                                          <p:spTgt spid="39"/>
                                        </p:tgtEl>
                                        <p:attrNameLst>
                                          <p:attrName>style.visibility</p:attrName>
                                        </p:attrNameLst>
                                      </p:cBhvr>
                                      <p:to>
                                        <p:strVal val="visible"/>
                                      </p:to>
                                    </p:set>
                                    <p:animEffect filter="fade" transition="in">
                                      <p:cBhvr>
                                        <p:cTn dur="500" id="65"/>
                                        <p:tgtEl>
                                          <p:spTgt spid="39"/>
                                        </p:tgtEl>
                                      </p:cBhvr>
                                    </p:animEffect>
                                  </p:childTnLst>
                                </p:cTn>
                              </p:par>
                            </p:childTnLst>
                          </p:cTn>
                        </p:par>
                        <p:par>
                          <p:cTn fill="hold" id="66" nodeType="afterGroup">
                            <p:stCondLst>
                              <p:cond delay="6000"/>
                            </p:stCondLst>
                            <p:childTnLst>
                              <p:par>
                                <p:cTn fill="hold" id="67" nodeType="afterEffect" presetClass="entr" presetID="22" presetSubtype="8">
                                  <p:stCondLst>
                                    <p:cond delay="0"/>
                                  </p:stCondLst>
                                  <p:childTnLst>
                                    <p:set>
                                      <p:cBhvr>
                                        <p:cTn dur="1" fill="hold" id="68">
                                          <p:stCondLst>
                                            <p:cond delay="0"/>
                                          </p:stCondLst>
                                        </p:cTn>
                                        <p:tgtEl>
                                          <p:spTgt spid="20"/>
                                        </p:tgtEl>
                                        <p:attrNameLst>
                                          <p:attrName>style.visibility</p:attrName>
                                        </p:attrNameLst>
                                      </p:cBhvr>
                                      <p:to>
                                        <p:strVal val="visible"/>
                                      </p:to>
                                    </p:set>
                                    <p:animEffect filter="wipe(left)" transition="in">
                                      <p:cBhvr>
                                        <p:cTn dur="500" id="69"/>
                                        <p:tgtEl>
                                          <p:spTgt spid="20"/>
                                        </p:tgtEl>
                                      </p:cBhvr>
                                    </p:animEffect>
                                  </p:childTnLst>
                                </p:cTn>
                              </p:par>
                            </p:childTnLst>
                          </p:cTn>
                        </p:par>
                        <p:par>
                          <p:cTn fill="hold" id="70" nodeType="afterGroup">
                            <p:stCondLst>
                              <p:cond delay="6500"/>
                            </p:stCondLst>
                            <p:childTnLst>
                              <p:par>
                                <p:cTn fill="hold" grpId="0" id="71" nodeType="afterEffect" presetClass="entr" presetID="53" presetSubtype="0">
                                  <p:stCondLst>
                                    <p:cond delay="0"/>
                                  </p:stCondLst>
                                  <p:childTnLst>
                                    <p:set>
                                      <p:cBhvr>
                                        <p:cTn dur="1" fill="hold" id="72">
                                          <p:stCondLst>
                                            <p:cond delay="0"/>
                                          </p:stCondLst>
                                        </p:cTn>
                                        <p:tgtEl>
                                          <p:spTgt spid="15"/>
                                        </p:tgtEl>
                                        <p:attrNameLst>
                                          <p:attrName>style.visibility</p:attrName>
                                        </p:attrNameLst>
                                      </p:cBhvr>
                                      <p:to>
                                        <p:strVal val="visible"/>
                                      </p:to>
                                    </p:set>
                                    <p:anim calcmode="lin" valueType="num">
                                      <p:cBhvr>
                                        <p:cTn dur="750" fill="hold" id="73"/>
                                        <p:tgtEl>
                                          <p:spTgt spid="15"/>
                                        </p:tgtEl>
                                        <p:attrNameLst>
                                          <p:attrName>ppt_w</p:attrName>
                                        </p:attrNameLst>
                                      </p:cBhvr>
                                      <p:tavLst>
                                        <p:tav tm="0">
                                          <p:val>
                                            <p:fltVal val="0"/>
                                          </p:val>
                                        </p:tav>
                                        <p:tav tm="100000">
                                          <p:val>
                                            <p:strVal val="#ppt_w"/>
                                          </p:val>
                                        </p:tav>
                                      </p:tavLst>
                                    </p:anim>
                                    <p:anim calcmode="lin" valueType="num">
                                      <p:cBhvr>
                                        <p:cTn dur="750" fill="hold" id="74"/>
                                        <p:tgtEl>
                                          <p:spTgt spid="15"/>
                                        </p:tgtEl>
                                        <p:attrNameLst>
                                          <p:attrName>ppt_h</p:attrName>
                                        </p:attrNameLst>
                                      </p:cBhvr>
                                      <p:tavLst>
                                        <p:tav tm="0">
                                          <p:val>
                                            <p:fltVal val="0"/>
                                          </p:val>
                                        </p:tav>
                                        <p:tav tm="100000">
                                          <p:val>
                                            <p:strVal val="#ppt_h"/>
                                          </p:val>
                                        </p:tav>
                                      </p:tavLst>
                                    </p:anim>
                                    <p:animEffect filter="fade" transition="in">
                                      <p:cBhvr>
                                        <p:cTn dur="750" id="75"/>
                                        <p:tgtEl>
                                          <p:spTgt spid="15"/>
                                        </p:tgtEl>
                                      </p:cBhvr>
                                    </p:animEffect>
                                  </p:childTnLst>
                                </p:cTn>
                              </p:par>
                              <p:par>
                                <p:cTn fill="hold" grpId="0" id="76" nodeType="withEffect" presetClass="entr" presetID="53" presetSubtype="0">
                                  <p:stCondLst>
                                    <p:cond delay="0"/>
                                  </p:stCondLst>
                                  <p:childTnLst>
                                    <p:set>
                                      <p:cBhvr>
                                        <p:cTn dur="1" fill="hold" id="77">
                                          <p:stCondLst>
                                            <p:cond delay="0"/>
                                          </p:stCondLst>
                                        </p:cTn>
                                        <p:tgtEl>
                                          <p:spTgt spid="30"/>
                                        </p:tgtEl>
                                        <p:attrNameLst>
                                          <p:attrName>style.visibility</p:attrName>
                                        </p:attrNameLst>
                                      </p:cBhvr>
                                      <p:to>
                                        <p:strVal val="visible"/>
                                      </p:to>
                                    </p:set>
                                    <p:anim calcmode="lin" valueType="num">
                                      <p:cBhvr>
                                        <p:cTn dur="750" fill="hold" id="78"/>
                                        <p:tgtEl>
                                          <p:spTgt spid="30"/>
                                        </p:tgtEl>
                                        <p:attrNameLst>
                                          <p:attrName>ppt_w</p:attrName>
                                        </p:attrNameLst>
                                      </p:cBhvr>
                                      <p:tavLst>
                                        <p:tav tm="0">
                                          <p:val>
                                            <p:fltVal val="0"/>
                                          </p:val>
                                        </p:tav>
                                        <p:tav tm="100000">
                                          <p:val>
                                            <p:strVal val="#ppt_w"/>
                                          </p:val>
                                        </p:tav>
                                      </p:tavLst>
                                    </p:anim>
                                    <p:anim calcmode="lin" valueType="num">
                                      <p:cBhvr>
                                        <p:cTn dur="750" fill="hold" id="79"/>
                                        <p:tgtEl>
                                          <p:spTgt spid="30"/>
                                        </p:tgtEl>
                                        <p:attrNameLst>
                                          <p:attrName>ppt_h</p:attrName>
                                        </p:attrNameLst>
                                      </p:cBhvr>
                                      <p:tavLst>
                                        <p:tav tm="0">
                                          <p:val>
                                            <p:fltVal val="0"/>
                                          </p:val>
                                        </p:tav>
                                        <p:tav tm="100000">
                                          <p:val>
                                            <p:strVal val="#ppt_h"/>
                                          </p:val>
                                        </p:tav>
                                      </p:tavLst>
                                    </p:anim>
                                    <p:animEffect filter="fade" transition="in">
                                      <p:cBhvr>
                                        <p:cTn dur="750" id="80"/>
                                        <p:tgtEl>
                                          <p:spTgt spid="30"/>
                                        </p:tgtEl>
                                      </p:cBhvr>
                                    </p:animEffect>
                                  </p:childTnLst>
                                </p:cTn>
                              </p:par>
                            </p:childTnLst>
                          </p:cTn>
                        </p:par>
                        <p:par>
                          <p:cTn fill="hold" id="81" nodeType="afterGroup">
                            <p:stCondLst>
                              <p:cond delay="7250"/>
                            </p:stCondLst>
                            <p:childTnLst>
                              <p:par>
                                <p:cTn fill="hold" id="82" nodeType="afterEffect" presetClass="entr" presetID="22" presetSubtype="4">
                                  <p:stCondLst>
                                    <p:cond delay="0"/>
                                  </p:stCondLst>
                                  <p:childTnLst>
                                    <p:set>
                                      <p:cBhvr>
                                        <p:cTn dur="1" fill="hold" id="83">
                                          <p:stCondLst>
                                            <p:cond delay="0"/>
                                          </p:stCondLst>
                                        </p:cTn>
                                        <p:tgtEl>
                                          <p:spTgt spid="24"/>
                                        </p:tgtEl>
                                        <p:attrNameLst>
                                          <p:attrName>style.visibility</p:attrName>
                                        </p:attrNameLst>
                                      </p:cBhvr>
                                      <p:to>
                                        <p:strVal val="visible"/>
                                      </p:to>
                                    </p:set>
                                    <p:animEffect filter="wipe(down)" transition="in">
                                      <p:cBhvr>
                                        <p:cTn dur="500" id="84"/>
                                        <p:tgtEl>
                                          <p:spTgt spid="24"/>
                                        </p:tgtEl>
                                      </p:cBhvr>
                                    </p:animEffect>
                                  </p:childTnLst>
                                </p:cTn>
                              </p:par>
                            </p:childTnLst>
                          </p:cTn>
                        </p:par>
                        <p:par>
                          <p:cTn fill="hold" id="85" nodeType="afterGroup">
                            <p:stCondLst>
                              <p:cond delay="7750"/>
                            </p:stCondLst>
                            <p:childTnLst>
                              <p:par>
                                <p:cTn fill="hold" id="86" nodeType="afterEffect" presetClass="entr" presetID="22" presetSubtype="8">
                                  <p:stCondLst>
                                    <p:cond delay="0"/>
                                  </p:stCondLst>
                                  <p:childTnLst>
                                    <p:set>
                                      <p:cBhvr>
                                        <p:cTn dur="1" fill="hold" id="87">
                                          <p:stCondLst>
                                            <p:cond delay="0"/>
                                          </p:stCondLst>
                                        </p:cTn>
                                        <p:tgtEl>
                                          <p:spTgt spid="25"/>
                                        </p:tgtEl>
                                        <p:attrNameLst>
                                          <p:attrName>style.visibility</p:attrName>
                                        </p:attrNameLst>
                                      </p:cBhvr>
                                      <p:to>
                                        <p:strVal val="visible"/>
                                      </p:to>
                                    </p:set>
                                    <p:animEffect filter="wipe(left)" transition="in">
                                      <p:cBhvr>
                                        <p:cTn dur="250" id="88"/>
                                        <p:tgtEl>
                                          <p:spTgt spid="25"/>
                                        </p:tgtEl>
                                      </p:cBhvr>
                                    </p:animEffect>
                                  </p:childTnLst>
                                </p:cTn>
                              </p:par>
                            </p:childTnLst>
                          </p:cTn>
                        </p:par>
                        <p:par>
                          <p:cTn fill="hold" id="89" nodeType="afterGroup">
                            <p:stCondLst>
                              <p:cond delay="8000"/>
                            </p:stCondLst>
                            <p:childTnLst>
                              <p:par>
                                <p:cTn fill="hold" grpId="0" id="90" nodeType="afterEffect" presetClass="entr" presetID="10" presetSubtype="0">
                                  <p:stCondLst>
                                    <p:cond delay="0"/>
                                  </p:stCondLst>
                                  <p:iterate type="lt">
                                    <p:tmPct val="10000"/>
                                  </p:iterate>
                                  <p:childTnLst>
                                    <p:set>
                                      <p:cBhvr>
                                        <p:cTn dur="1" fill="hold" id="91">
                                          <p:stCondLst>
                                            <p:cond delay="0"/>
                                          </p:stCondLst>
                                        </p:cTn>
                                        <p:tgtEl>
                                          <p:spTgt spid="36"/>
                                        </p:tgtEl>
                                        <p:attrNameLst>
                                          <p:attrName>style.visibility</p:attrName>
                                        </p:attrNameLst>
                                      </p:cBhvr>
                                      <p:to>
                                        <p:strVal val="visible"/>
                                      </p:to>
                                    </p:set>
                                    <p:animEffect filter="fade" transition="in">
                                      <p:cBhvr>
                                        <p:cTn dur="500" id="92"/>
                                        <p:tgtEl>
                                          <p:spTgt spid="36"/>
                                        </p:tgtEl>
                                      </p:cBhvr>
                                    </p:animEffect>
                                  </p:childTnLst>
                                </p:cTn>
                              </p:par>
                            </p:childTnLst>
                          </p:cTn>
                        </p:par>
                        <p:par>
                          <p:cTn fill="hold" id="93" nodeType="afterGroup">
                            <p:stCondLst>
                              <p:cond delay="8500"/>
                            </p:stCondLst>
                            <p:childTnLst>
                              <p:par>
                                <p:cTn fill="hold" grpId="0" id="94" nodeType="afterEffect" presetClass="entr" presetID="10" presetSubtype="0">
                                  <p:stCondLst>
                                    <p:cond delay="0"/>
                                  </p:stCondLst>
                                  <p:childTnLst>
                                    <p:set>
                                      <p:cBhvr>
                                        <p:cTn dur="1" fill="hold" id="95">
                                          <p:stCondLst>
                                            <p:cond delay="0"/>
                                          </p:stCondLst>
                                        </p:cTn>
                                        <p:tgtEl>
                                          <p:spTgt spid="37"/>
                                        </p:tgtEl>
                                        <p:attrNameLst>
                                          <p:attrName>style.visibility</p:attrName>
                                        </p:attrNameLst>
                                      </p:cBhvr>
                                      <p:to>
                                        <p:strVal val="visible"/>
                                      </p:to>
                                    </p:set>
                                    <p:animEffect filter="fade" transition="in">
                                      <p:cBhvr>
                                        <p:cTn dur="500" id="96"/>
                                        <p:tgtEl>
                                          <p:spTgt spid="37"/>
                                        </p:tgtEl>
                                      </p:cBhvr>
                                    </p:animEffect>
                                  </p:childTnLst>
                                </p:cTn>
                              </p:par>
                            </p:childTnLst>
                          </p:cTn>
                        </p:par>
                        <p:par>
                          <p:cTn fill="hold" id="97" nodeType="afterGroup">
                            <p:stCondLst>
                              <p:cond delay="9000"/>
                            </p:stCondLst>
                            <p:childTnLst>
                              <p:par>
                                <p:cTn fill="hold" id="98" nodeType="afterEffect" presetClass="entr" presetID="22" presetSubtype="8">
                                  <p:stCondLst>
                                    <p:cond delay="0"/>
                                  </p:stCondLst>
                                  <p:childTnLst>
                                    <p:set>
                                      <p:cBhvr>
                                        <p:cTn dur="1" fill="hold" id="99">
                                          <p:stCondLst>
                                            <p:cond delay="0"/>
                                          </p:stCondLst>
                                        </p:cTn>
                                        <p:tgtEl>
                                          <p:spTgt spid="21"/>
                                        </p:tgtEl>
                                        <p:attrNameLst>
                                          <p:attrName>style.visibility</p:attrName>
                                        </p:attrNameLst>
                                      </p:cBhvr>
                                      <p:to>
                                        <p:strVal val="visible"/>
                                      </p:to>
                                    </p:set>
                                    <p:animEffect filter="wipe(left)" transition="in">
                                      <p:cBhvr>
                                        <p:cTn dur="500" id="100"/>
                                        <p:tgtEl>
                                          <p:spTgt spid="21"/>
                                        </p:tgtEl>
                                      </p:cBhvr>
                                    </p:animEffect>
                                  </p:childTnLst>
                                </p:cTn>
                              </p:par>
                            </p:childTnLst>
                          </p:cTn>
                        </p:par>
                        <p:par>
                          <p:cTn fill="hold" id="101" nodeType="afterGroup">
                            <p:stCondLst>
                              <p:cond delay="9500"/>
                            </p:stCondLst>
                            <p:childTnLst>
                              <p:par>
                                <p:cTn fill="hold" grpId="0" id="102" nodeType="afterEffect" presetClass="entr" presetID="53" presetSubtype="0">
                                  <p:stCondLst>
                                    <p:cond delay="0"/>
                                  </p:stCondLst>
                                  <p:childTnLst>
                                    <p:set>
                                      <p:cBhvr>
                                        <p:cTn dur="1" fill="hold" id="103">
                                          <p:stCondLst>
                                            <p:cond delay="0"/>
                                          </p:stCondLst>
                                        </p:cTn>
                                        <p:tgtEl>
                                          <p:spTgt spid="16"/>
                                        </p:tgtEl>
                                        <p:attrNameLst>
                                          <p:attrName>style.visibility</p:attrName>
                                        </p:attrNameLst>
                                      </p:cBhvr>
                                      <p:to>
                                        <p:strVal val="visible"/>
                                      </p:to>
                                    </p:set>
                                    <p:anim calcmode="lin" valueType="num">
                                      <p:cBhvr>
                                        <p:cTn dur="750" fill="hold" id="104"/>
                                        <p:tgtEl>
                                          <p:spTgt spid="16"/>
                                        </p:tgtEl>
                                        <p:attrNameLst>
                                          <p:attrName>ppt_w</p:attrName>
                                        </p:attrNameLst>
                                      </p:cBhvr>
                                      <p:tavLst>
                                        <p:tav tm="0">
                                          <p:val>
                                            <p:fltVal val="0"/>
                                          </p:val>
                                        </p:tav>
                                        <p:tav tm="100000">
                                          <p:val>
                                            <p:strVal val="#ppt_w"/>
                                          </p:val>
                                        </p:tav>
                                      </p:tavLst>
                                    </p:anim>
                                    <p:anim calcmode="lin" valueType="num">
                                      <p:cBhvr>
                                        <p:cTn dur="750" fill="hold" id="105"/>
                                        <p:tgtEl>
                                          <p:spTgt spid="16"/>
                                        </p:tgtEl>
                                        <p:attrNameLst>
                                          <p:attrName>ppt_h</p:attrName>
                                        </p:attrNameLst>
                                      </p:cBhvr>
                                      <p:tavLst>
                                        <p:tav tm="0">
                                          <p:val>
                                            <p:fltVal val="0"/>
                                          </p:val>
                                        </p:tav>
                                        <p:tav tm="100000">
                                          <p:val>
                                            <p:strVal val="#ppt_h"/>
                                          </p:val>
                                        </p:tav>
                                      </p:tavLst>
                                    </p:anim>
                                    <p:animEffect filter="fade" transition="in">
                                      <p:cBhvr>
                                        <p:cTn dur="750" id="106"/>
                                        <p:tgtEl>
                                          <p:spTgt spid="16"/>
                                        </p:tgtEl>
                                      </p:cBhvr>
                                    </p:animEffect>
                                  </p:childTnLst>
                                </p:cTn>
                              </p:par>
                              <p:par>
                                <p:cTn fill="hold" grpId="0" id="107" nodeType="withEffect" presetClass="entr" presetID="53" presetSubtype="0">
                                  <p:stCondLst>
                                    <p:cond delay="0"/>
                                  </p:stCondLst>
                                  <p:childTnLst>
                                    <p:set>
                                      <p:cBhvr>
                                        <p:cTn dur="1" fill="hold" id="108">
                                          <p:stCondLst>
                                            <p:cond delay="0"/>
                                          </p:stCondLst>
                                        </p:cTn>
                                        <p:tgtEl>
                                          <p:spTgt spid="31"/>
                                        </p:tgtEl>
                                        <p:attrNameLst>
                                          <p:attrName>style.visibility</p:attrName>
                                        </p:attrNameLst>
                                      </p:cBhvr>
                                      <p:to>
                                        <p:strVal val="visible"/>
                                      </p:to>
                                    </p:set>
                                    <p:anim calcmode="lin" valueType="num">
                                      <p:cBhvr>
                                        <p:cTn dur="750" fill="hold" id="109"/>
                                        <p:tgtEl>
                                          <p:spTgt spid="31"/>
                                        </p:tgtEl>
                                        <p:attrNameLst>
                                          <p:attrName>ppt_w</p:attrName>
                                        </p:attrNameLst>
                                      </p:cBhvr>
                                      <p:tavLst>
                                        <p:tav tm="0">
                                          <p:val>
                                            <p:fltVal val="0"/>
                                          </p:val>
                                        </p:tav>
                                        <p:tav tm="100000">
                                          <p:val>
                                            <p:strVal val="#ppt_w"/>
                                          </p:val>
                                        </p:tav>
                                      </p:tavLst>
                                    </p:anim>
                                    <p:anim calcmode="lin" valueType="num">
                                      <p:cBhvr>
                                        <p:cTn dur="750" fill="hold" id="110"/>
                                        <p:tgtEl>
                                          <p:spTgt spid="31"/>
                                        </p:tgtEl>
                                        <p:attrNameLst>
                                          <p:attrName>ppt_h</p:attrName>
                                        </p:attrNameLst>
                                      </p:cBhvr>
                                      <p:tavLst>
                                        <p:tav tm="0">
                                          <p:val>
                                            <p:fltVal val="0"/>
                                          </p:val>
                                        </p:tav>
                                        <p:tav tm="100000">
                                          <p:val>
                                            <p:strVal val="#ppt_h"/>
                                          </p:val>
                                        </p:tav>
                                      </p:tavLst>
                                    </p:anim>
                                    <p:animEffect filter="fade" transition="in">
                                      <p:cBhvr>
                                        <p:cTn dur="750" id="111"/>
                                        <p:tgtEl>
                                          <p:spTgt spid="31"/>
                                        </p:tgtEl>
                                      </p:cBhvr>
                                    </p:animEffect>
                                  </p:childTnLst>
                                </p:cTn>
                              </p:par>
                            </p:childTnLst>
                          </p:cTn>
                        </p:par>
                        <p:par>
                          <p:cTn fill="hold" id="112" nodeType="afterGroup">
                            <p:stCondLst>
                              <p:cond delay="10250"/>
                            </p:stCondLst>
                            <p:childTnLst>
                              <p:par>
                                <p:cTn fill="hold" id="113" nodeType="afterEffect" presetClass="entr" presetID="22" presetSubtype="1">
                                  <p:stCondLst>
                                    <p:cond delay="0"/>
                                  </p:stCondLst>
                                  <p:childTnLst>
                                    <p:set>
                                      <p:cBhvr>
                                        <p:cTn dur="1" fill="hold" id="114">
                                          <p:stCondLst>
                                            <p:cond delay="0"/>
                                          </p:stCondLst>
                                        </p:cTn>
                                        <p:tgtEl>
                                          <p:spTgt spid="28"/>
                                        </p:tgtEl>
                                        <p:attrNameLst>
                                          <p:attrName>style.visibility</p:attrName>
                                        </p:attrNameLst>
                                      </p:cBhvr>
                                      <p:to>
                                        <p:strVal val="visible"/>
                                      </p:to>
                                    </p:set>
                                    <p:animEffect filter="wipe(up)" transition="in">
                                      <p:cBhvr>
                                        <p:cTn dur="500" id="115"/>
                                        <p:tgtEl>
                                          <p:spTgt spid="28"/>
                                        </p:tgtEl>
                                      </p:cBhvr>
                                    </p:animEffect>
                                  </p:childTnLst>
                                </p:cTn>
                              </p:par>
                            </p:childTnLst>
                          </p:cTn>
                        </p:par>
                        <p:par>
                          <p:cTn fill="hold" id="116" nodeType="afterGroup">
                            <p:stCondLst>
                              <p:cond delay="10750"/>
                            </p:stCondLst>
                            <p:childTnLst>
                              <p:par>
                                <p:cTn fill="hold" id="117" nodeType="afterEffect" presetClass="entr" presetID="22" presetSubtype="2">
                                  <p:stCondLst>
                                    <p:cond delay="0"/>
                                  </p:stCondLst>
                                  <p:childTnLst>
                                    <p:set>
                                      <p:cBhvr>
                                        <p:cTn dur="1" fill="hold" id="118">
                                          <p:stCondLst>
                                            <p:cond delay="0"/>
                                          </p:stCondLst>
                                        </p:cTn>
                                        <p:tgtEl>
                                          <p:spTgt spid="29"/>
                                        </p:tgtEl>
                                        <p:attrNameLst>
                                          <p:attrName>style.visibility</p:attrName>
                                        </p:attrNameLst>
                                      </p:cBhvr>
                                      <p:to>
                                        <p:strVal val="visible"/>
                                      </p:to>
                                    </p:set>
                                    <p:animEffect filter="wipe(right)" transition="in">
                                      <p:cBhvr>
                                        <p:cTn dur="250" id="119"/>
                                        <p:tgtEl>
                                          <p:spTgt spid="29"/>
                                        </p:tgtEl>
                                      </p:cBhvr>
                                    </p:animEffect>
                                  </p:childTnLst>
                                </p:cTn>
                              </p:par>
                            </p:childTnLst>
                          </p:cTn>
                        </p:par>
                        <p:par>
                          <p:cTn fill="hold" id="120" nodeType="afterGroup">
                            <p:stCondLst>
                              <p:cond delay="11000"/>
                            </p:stCondLst>
                            <p:childTnLst>
                              <p:par>
                                <p:cTn fill="hold" grpId="0" id="121" nodeType="afterEffect" presetClass="entr" presetID="10" presetSubtype="0">
                                  <p:stCondLst>
                                    <p:cond delay="0"/>
                                  </p:stCondLst>
                                  <p:iterate type="lt">
                                    <p:tmPct val="10000"/>
                                  </p:iterate>
                                  <p:childTnLst>
                                    <p:set>
                                      <p:cBhvr>
                                        <p:cTn dur="1" fill="hold" id="122">
                                          <p:stCondLst>
                                            <p:cond delay="0"/>
                                          </p:stCondLst>
                                        </p:cTn>
                                        <p:tgtEl>
                                          <p:spTgt spid="40"/>
                                        </p:tgtEl>
                                        <p:attrNameLst>
                                          <p:attrName>style.visibility</p:attrName>
                                        </p:attrNameLst>
                                      </p:cBhvr>
                                      <p:to>
                                        <p:strVal val="visible"/>
                                      </p:to>
                                    </p:set>
                                    <p:animEffect filter="fade" transition="in">
                                      <p:cBhvr>
                                        <p:cTn dur="500" id="123"/>
                                        <p:tgtEl>
                                          <p:spTgt spid="40"/>
                                        </p:tgtEl>
                                      </p:cBhvr>
                                    </p:animEffect>
                                  </p:childTnLst>
                                </p:cTn>
                              </p:par>
                            </p:childTnLst>
                          </p:cTn>
                        </p:par>
                        <p:par>
                          <p:cTn fill="hold" id="124" nodeType="afterGroup">
                            <p:stCondLst>
                              <p:cond delay="11500"/>
                            </p:stCondLst>
                            <p:childTnLst>
                              <p:par>
                                <p:cTn fill="hold" grpId="0" id="125" nodeType="afterEffect" presetClass="entr" presetID="10" presetSubtype="0">
                                  <p:stCondLst>
                                    <p:cond delay="0"/>
                                  </p:stCondLst>
                                  <p:childTnLst>
                                    <p:set>
                                      <p:cBhvr>
                                        <p:cTn dur="1" fill="hold" id="126">
                                          <p:stCondLst>
                                            <p:cond delay="0"/>
                                          </p:stCondLst>
                                        </p:cTn>
                                        <p:tgtEl>
                                          <p:spTgt spid="41"/>
                                        </p:tgtEl>
                                        <p:attrNameLst>
                                          <p:attrName>style.visibility</p:attrName>
                                        </p:attrNameLst>
                                      </p:cBhvr>
                                      <p:to>
                                        <p:strVal val="visible"/>
                                      </p:to>
                                    </p:set>
                                    <p:animEffect filter="fade" transition="in">
                                      <p:cBhvr>
                                        <p:cTn dur="500" id="127"/>
                                        <p:tgtEl>
                                          <p:spTgt spid="41"/>
                                        </p:tgtEl>
                                      </p:cBhvr>
                                    </p:animEffect>
                                  </p:childTnLst>
                                </p:cTn>
                              </p:par>
                            </p:childTnLst>
                          </p:cTn>
                        </p:par>
                        <p:par>
                          <p:cTn fill="hold" id="128" nodeType="afterGroup">
                            <p:stCondLst>
                              <p:cond delay="12000"/>
                            </p:stCondLst>
                            <p:childTnLst>
                              <p:par>
                                <p:cTn fill="hold" id="129" nodeType="afterEffect" presetClass="entr" presetID="22" presetSubtype="8">
                                  <p:stCondLst>
                                    <p:cond delay="0"/>
                                  </p:stCondLst>
                                  <p:childTnLst>
                                    <p:set>
                                      <p:cBhvr>
                                        <p:cTn dur="1" fill="hold" id="130">
                                          <p:stCondLst>
                                            <p:cond delay="0"/>
                                          </p:stCondLst>
                                        </p:cTn>
                                        <p:tgtEl>
                                          <p:spTgt spid="18"/>
                                        </p:tgtEl>
                                        <p:attrNameLst>
                                          <p:attrName>style.visibility</p:attrName>
                                        </p:attrNameLst>
                                      </p:cBhvr>
                                      <p:to>
                                        <p:strVal val="visible"/>
                                      </p:to>
                                    </p:set>
                                    <p:animEffect filter="wipe(left)" transition="in">
                                      <p:cBhvr>
                                        <p:cTn dur="500" id="131"/>
                                        <p:tgtEl>
                                          <p:spTgt spid="18"/>
                                        </p:tgtEl>
                                      </p:cBhvr>
                                    </p:animEffect>
                                  </p:childTnLst>
                                </p:cTn>
                              </p:par>
                            </p:childTnLst>
                          </p:cTn>
                        </p:par>
                        <p:par>
                          <p:cTn fill="hold" id="132" nodeType="afterGroup">
                            <p:stCondLst>
                              <p:cond delay="12500"/>
                            </p:stCondLst>
                            <p:childTnLst>
                              <p:par>
                                <p:cTn fill="hold" grpId="0" id="133" nodeType="afterEffect" presetClass="entr" presetID="10" presetSubtype="0">
                                  <p:stCondLst>
                                    <p:cond delay="0"/>
                                  </p:stCondLst>
                                  <p:iterate type="lt">
                                    <p:tmPct val="10000"/>
                                  </p:iterate>
                                  <p:childTnLst>
                                    <p:set>
                                      <p:cBhvr>
                                        <p:cTn dur="1" fill="hold" id="134">
                                          <p:stCondLst>
                                            <p:cond delay="0"/>
                                          </p:stCondLst>
                                        </p:cTn>
                                        <p:tgtEl>
                                          <p:spTgt spid="42"/>
                                        </p:tgtEl>
                                        <p:attrNameLst>
                                          <p:attrName>style.visibility</p:attrName>
                                        </p:attrNameLst>
                                      </p:cBhvr>
                                      <p:to>
                                        <p:strVal val="visible"/>
                                      </p:to>
                                    </p:set>
                                    <p:animEffect filter="fade" transition="in">
                                      <p:cBhvr>
                                        <p:cTn dur="500" id="135"/>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P grpId="0" spid="15"/>
      <p:bldP grpId="0" spid="16"/>
      <p:bldP grpId="0" spid="30"/>
      <p:bldP grpId="0" spid="31"/>
      <p:bldP grpId="0" spid="32"/>
      <p:bldP grpId="0" spid="33"/>
      <p:bldP grpId="0" spid="34"/>
      <p:bldP grpId="0" spid="35"/>
      <p:bldP grpId="0" spid="36"/>
      <p:bldP grpId="0" spid="37"/>
      <p:bldP grpId="0" spid="38"/>
      <p:bldP grpId="0" spid="39"/>
      <p:bldP grpId="0" spid="40"/>
      <p:bldP grpId="0" spid="41"/>
      <p:bldP grpId="0" spid="4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2" name="Isosceles Triangle 91"/>
          <p:cNvSpPr/>
          <p:nvPr/>
        </p:nvSpPr>
        <p:spPr>
          <a:xfrm flipH="1" rot="3600000">
            <a:off x="5548218" y="1573920"/>
            <a:ext cx="347215" cy="29930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p>
        </p:txBody>
      </p:sp>
      <p:sp>
        <p:nvSpPr>
          <p:cNvPr id="93" name="Donut 92"/>
          <p:cNvSpPr/>
          <p:nvPr/>
        </p:nvSpPr>
        <p:spPr>
          <a:xfrm flipH="1">
            <a:off x="4933209" y="1060049"/>
            <a:ext cx="1026933" cy="1026989"/>
          </a:xfrm>
          <a:prstGeom prst="donut">
            <a:avLst>
              <a:gd fmla="val 19079" name="adj"/>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solidFill>
                <a:schemeClr val="tx1"/>
              </a:solidFill>
            </a:endParaRPr>
          </a:p>
        </p:txBody>
      </p:sp>
      <p:grpSp>
        <p:nvGrpSpPr>
          <p:cNvPr id="2" name="Group 93"/>
          <p:cNvGrpSpPr/>
          <p:nvPr/>
        </p:nvGrpSpPr>
        <p:grpSpPr>
          <a:xfrm flipH="1">
            <a:off x="5505423" y="1335647"/>
            <a:ext cx="1253206" cy="317672"/>
            <a:chOff x="1793077" y="1463668"/>
            <a:chExt cx="1371600" cy="347664"/>
          </a:xfrm>
          <a:solidFill>
            <a:schemeClr val="accent2"/>
          </a:solidFill>
        </p:grpSpPr>
        <p:sp>
          <p:nvSpPr>
            <p:cNvPr id="95" name="Round Same Side Corner Rectangle 94"/>
            <p:cNvSpPr/>
            <p:nvPr/>
          </p:nvSpPr>
          <p:spPr>
            <a:xfrm rot="16200000">
              <a:off x="2305045" y="951700"/>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700">
                <a:solidFill>
                  <a:schemeClr val="bg1"/>
                </a:solidFill>
                <a:latin charset="-122" panose="020b0503020204020204" pitchFamily="34" typeface="微软雅黑"/>
                <a:ea charset="-122" panose="020b0503020204020204" pitchFamily="34" typeface="微软雅黑"/>
              </a:endParaRPr>
            </a:p>
          </p:txBody>
        </p:sp>
        <p:sp>
          <p:nvSpPr>
            <p:cNvPr id="96" name="Text Placeholder 3"/>
            <p:cNvSpPr txBox="1"/>
            <p:nvPr/>
          </p:nvSpPr>
          <p:spPr>
            <a:xfrm>
              <a:off x="1844308" y="1515270"/>
              <a:ext cx="264096" cy="283540"/>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208">
                <a:spcBef>
                  <a:spcPct val="20000"/>
                </a:spcBef>
                <a:defRPr/>
              </a:pPr>
              <a:r>
                <a:rPr lang="ar-SY" sz="1700">
                  <a:solidFill>
                    <a:schemeClr val="bg1"/>
                  </a:solidFill>
                  <a:latin charset="-122" panose="020b0503020204020204" pitchFamily="34" typeface="微软雅黑"/>
                  <a:ea charset="-122" panose="020b0503020204020204" pitchFamily="34" typeface="微软雅黑"/>
                </a:rPr>
                <a:t>02</a:t>
              </a:r>
            </a:p>
          </p:txBody>
        </p:sp>
      </p:grpSp>
      <p:sp>
        <p:nvSpPr>
          <p:cNvPr id="99" name="Isosceles Triangle 98"/>
          <p:cNvSpPr/>
          <p:nvPr/>
        </p:nvSpPr>
        <p:spPr>
          <a:xfrm flipH="1" rot="3600000">
            <a:off x="5586316" y="2965426"/>
            <a:ext cx="347215" cy="29930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p>
        </p:txBody>
      </p:sp>
      <p:sp>
        <p:nvSpPr>
          <p:cNvPr id="100" name="Donut 99"/>
          <p:cNvSpPr/>
          <p:nvPr/>
        </p:nvSpPr>
        <p:spPr>
          <a:xfrm flipH="1">
            <a:off x="4971306" y="2451555"/>
            <a:ext cx="1026933" cy="1026989"/>
          </a:xfrm>
          <a:prstGeom prst="donut">
            <a:avLst>
              <a:gd fmla="val 19079" name="adj"/>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solidFill>
                <a:schemeClr val="tx1"/>
              </a:solidFill>
            </a:endParaRPr>
          </a:p>
        </p:txBody>
      </p:sp>
      <p:grpSp>
        <p:nvGrpSpPr>
          <p:cNvPr id="3" name="Group 100"/>
          <p:cNvGrpSpPr/>
          <p:nvPr/>
        </p:nvGrpSpPr>
        <p:grpSpPr>
          <a:xfrm flipH="1">
            <a:off x="5543523" y="2730062"/>
            <a:ext cx="1253206" cy="317672"/>
            <a:chOff x="1793075" y="1466851"/>
            <a:chExt cx="1371600" cy="347664"/>
          </a:xfrm>
          <a:solidFill>
            <a:schemeClr val="accent3"/>
          </a:solidFill>
        </p:grpSpPr>
        <p:sp>
          <p:nvSpPr>
            <p:cNvPr id="102" name="Round Same Side Corner Rectangle 101"/>
            <p:cNvSpPr/>
            <p:nvPr/>
          </p:nvSpPr>
          <p:spPr>
            <a:xfrm rot="16200000">
              <a:off x="2305043" y="954883"/>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700">
                <a:solidFill>
                  <a:schemeClr val="bg1"/>
                </a:solidFill>
                <a:latin charset="-122" panose="020b0503020204020204" pitchFamily="34" typeface="微软雅黑"/>
                <a:ea charset="-122" panose="020b0503020204020204" pitchFamily="34" typeface="微软雅黑"/>
              </a:endParaRPr>
            </a:p>
          </p:txBody>
        </p:sp>
        <p:sp>
          <p:nvSpPr>
            <p:cNvPr id="103" name="Text Placeholder 3"/>
            <p:cNvSpPr txBox="1"/>
            <p:nvPr/>
          </p:nvSpPr>
          <p:spPr>
            <a:xfrm>
              <a:off x="1844307" y="1508719"/>
              <a:ext cx="264096" cy="283540"/>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208">
                <a:spcBef>
                  <a:spcPct val="20000"/>
                </a:spcBef>
                <a:defRPr/>
              </a:pPr>
              <a:r>
                <a:rPr lang="ar-SY" sz="1700">
                  <a:solidFill>
                    <a:schemeClr val="bg1"/>
                  </a:solidFill>
                  <a:latin charset="-122" panose="020b0503020204020204" pitchFamily="34" typeface="微软雅黑"/>
                  <a:ea charset="-122" panose="020b0503020204020204" pitchFamily="34" typeface="微软雅黑"/>
                </a:rPr>
                <a:t>04</a:t>
              </a:r>
            </a:p>
          </p:txBody>
        </p:sp>
      </p:grpSp>
      <p:cxnSp>
        <p:nvCxnSpPr>
          <p:cNvPr id="111" name="Straight Connector 110"/>
          <p:cNvCxnSpPr/>
          <p:nvPr/>
        </p:nvCxnSpPr>
        <p:spPr>
          <a:xfrm flipV="1" rot="10800000">
            <a:off x="3996000" y="1774851"/>
            <a:ext cx="990546" cy="513495"/>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rot="10800000">
            <a:off x="3996000" y="3091648"/>
            <a:ext cx="990546" cy="513495"/>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3996000" y="2326446"/>
            <a:ext cx="990546" cy="513493"/>
          </a:xfrm>
          <a:prstGeom prst="line">
            <a:avLst/>
          </a:prstGeom>
          <a:ln w="9525">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2" name="Isosceles Triangle 121"/>
          <p:cNvSpPr/>
          <p:nvPr/>
        </p:nvSpPr>
        <p:spPr>
          <a:xfrm rot="18000000">
            <a:off x="3064252" y="2288724"/>
            <a:ext cx="347215" cy="29930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p>
        </p:txBody>
      </p:sp>
      <p:sp>
        <p:nvSpPr>
          <p:cNvPr id="123" name="Donut 122"/>
          <p:cNvSpPr/>
          <p:nvPr/>
        </p:nvSpPr>
        <p:spPr>
          <a:xfrm>
            <a:off x="2999546" y="1774852"/>
            <a:ext cx="1026933" cy="1026989"/>
          </a:xfrm>
          <a:prstGeom prst="donut">
            <a:avLst>
              <a:gd fmla="val 19079" name="adj"/>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solidFill>
                <a:schemeClr val="tx1"/>
              </a:solidFill>
            </a:endParaRPr>
          </a:p>
        </p:txBody>
      </p:sp>
      <p:grpSp>
        <p:nvGrpSpPr>
          <p:cNvPr id="4" name="Group 79"/>
          <p:cNvGrpSpPr/>
          <p:nvPr/>
        </p:nvGrpSpPr>
        <p:grpSpPr>
          <a:xfrm>
            <a:off x="2201060" y="2053358"/>
            <a:ext cx="1253206" cy="317672"/>
            <a:chOff x="1793079" y="1466851"/>
            <a:chExt cx="1371600" cy="347664"/>
          </a:xfrm>
          <a:solidFill>
            <a:schemeClr val="accent1"/>
          </a:solidFill>
        </p:grpSpPr>
        <p:sp>
          <p:nvSpPr>
            <p:cNvPr id="125" name="Round Same Side Corner Rectangle 124"/>
            <p:cNvSpPr/>
            <p:nvPr/>
          </p:nvSpPr>
          <p:spPr>
            <a:xfrm rot="16200000">
              <a:off x="2305047" y="954883"/>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700">
                <a:solidFill>
                  <a:schemeClr val="bg1"/>
                </a:solidFill>
                <a:latin charset="-122" panose="020b0503020204020204" pitchFamily="34" typeface="微软雅黑"/>
                <a:ea charset="-122" panose="020b0503020204020204" pitchFamily="34" typeface="微软雅黑"/>
              </a:endParaRPr>
            </a:p>
          </p:txBody>
        </p:sp>
        <p:sp>
          <p:nvSpPr>
            <p:cNvPr id="126" name="Text Placeholder 3"/>
            <p:cNvSpPr txBox="1"/>
            <p:nvPr/>
          </p:nvSpPr>
          <p:spPr>
            <a:xfrm>
              <a:off x="1882517" y="1508719"/>
              <a:ext cx="264096" cy="283540"/>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208">
                <a:spcBef>
                  <a:spcPct val="20000"/>
                </a:spcBef>
                <a:defRPr/>
              </a:pPr>
              <a:r>
                <a:rPr lang="ar-SY" sz="1700">
                  <a:solidFill>
                    <a:schemeClr val="bg1"/>
                  </a:solidFill>
                  <a:latin charset="-122" panose="020b0503020204020204" pitchFamily="34" typeface="微软雅黑"/>
                  <a:ea charset="-122" panose="020b0503020204020204" pitchFamily="34" typeface="微软雅黑"/>
                </a:rPr>
                <a:t>03</a:t>
              </a:r>
            </a:p>
          </p:txBody>
        </p:sp>
      </p:grpSp>
      <p:sp>
        <p:nvSpPr>
          <p:cNvPr id="129" name="Isosceles Triangle 128"/>
          <p:cNvSpPr/>
          <p:nvPr/>
        </p:nvSpPr>
        <p:spPr>
          <a:xfrm rot="18000000">
            <a:off x="3064252" y="3718327"/>
            <a:ext cx="347215" cy="299307"/>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p>
        </p:txBody>
      </p:sp>
      <p:sp>
        <p:nvSpPr>
          <p:cNvPr id="130" name="Donut 129"/>
          <p:cNvSpPr/>
          <p:nvPr/>
        </p:nvSpPr>
        <p:spPr>
          <a:xfrm>
            <a:off x="2999546" y="3204457"/>
            <a:ext cx="1026933" cy="1026989"/>
          </a:xfrm>
          <a:prstGeom prst="donut">
            <a:avLst>
              <a:gd fmla="val 19079" name="adj"/>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2506" lIns="65012" rIns="65012" rtlCol="0" tIns="32506"/>
          <a:lstStyle/>
          <a:p>
            <a:pPr algn="ctr"/>
            <a:endParaRPr lang="en-US">
              <a:solidFill>
                <a:schemeClr val="tx1"/>
              </a:solidFill>
            </a:endParaRPr>
          </a:p>
        </p:txBody>
      </p:sp>
      <p:grpSp>
        <p:nvGrpSpPr>
          <p:cNvPr id="5" name="Group 86"/>
          <p:cNvGrpSpPr/>
          <p:nvPr/>
        </p:nvGrpSpPr>
        <p:grpSpPr>
          <a:xfrm>
            <a:off x="2201060" y="3482964"/>
            <a:ext cx="1253206" cy="317672"/>
            <a:chOff x="1793079" y="1466851"/>
            <a:chExt cx="1371600" cy="347664"/>
          </a:xfrm>
          <a:solidFill>
            <a:schemeClr val="accent4"/>
          </a:solidFill>
        </p:grpSpPr>
        <p:sp>
          <p:nvSpPr>
            <p:cNvPr id="132" name="Round Same Side Corner Rectangle 131"/>
            <p:cNvSpPr/>
            <p:nvPr/>
          </p:nvSpPr>
          <p:spPr>
            <a:xfrm rot="16200000">
              <a:off x="2305047" y="954883"/>
              <a:ext cx="347664" cy="1371600"/>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700">
                <a:solidFill>
                  <a:schemeClr val="bg1"/>
                </a:solidFill>
                <a:latin charset="-122" panose="020b0503020204020204" pitchFamily="34" typeface="微软雅黑"/>
                <a:ea charset="-122" panose="020b0503020204020204" pitchFamily="34" typeface="微软雅黑"/>
              </a:endParaRPr>
            </a:p>
          </p:txBody>
        </p:sp>
        <p:sp>
          <p:nvSpPr>
            <p:cNvPr id="133" name="Text Placeholder 3"/>
            <p:cNvSpPr txBox="1"/>
            <p:nvPr/>
          </p:nvSpPr>
          <p:spPr>
            <a:xfrm>
              <a:off x="1882517" y="1508719"/>
              <a:ext cx="264096" cy="283540"/>
            </a:xfrm>
            <a:prstGeom prst="rect">
              <a:avLst/>
            </a:prstGeom>
            <a:grpFill/>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defTabSz="914208">
                <a:spcBef>
                  <a:spcPct val="20000"/>
                </a:spcBef>
                <a:defRPr/>
              </a:pPr>
              <a:r>
                <a:rPr lang="ar-SY" sz="1700">
                  <a:solidFill>
                    <a:schemeClr val="bg1"/>
                  </a:solidFill>
                  <a:latin charset="-122" panose="020b0503020204020204" pitchFamily="34" typeface="微软雅黑"/>
                  <a:ea charset="-122" panose="020b0503020204020204" pitchFamily="34" typeface="微软雅黑"/>
                </a:rPr>
                <a:t>05</a:t>
              </a:r>
            </a:p>
          </p:txBody>
        </p:sp>
      </p:grpSp>
      <p:sp>
        <p:nvSpPr>
          <p:cNvPr id="45" name="TextBox 23"/>
          <p:cNvSpPr txBox="1"/>
          <p:nvPr/>
        </p:nvSpPr>
        <p:spPr>
          <a:xfrm>
            <a:off x="564727" y="3491674"/>
            <a:ext cx="1640461" cy="613652"/>
          </a:xfrm>
          <a:prstGeom prst="rect">
            <a:avLst/>
          </a:prstGeom>
          <a:noFill/>
        </p:spPr>
        <p:txBody>
          <a:bodyPr bIns="32506" lIns="65012" rIns="65012" rtlCol="0" tIns="32506" wrap="square">
            <a:spAutoFit/>
          </a:bodyPr>
          <a:lstStyle/>
          <a:p>
            <a:pPr algn="r">
              <a:lnSpc>
                <a:spcPct val="150000"/>
              </a:lnSpc>
            </a:pPr>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点击添加相关标题文字，点击添加相关标题文字，点击添加相关标题文字</a:t>
            </a:r>
          </a:p>
        </p:txBody>
      </p:sp>
      <p:sp>
        <p:nvSpPr>
          <p:cNvPr id="46" name="TextBox 24"/>
          <p:cNvSpPr txBox="1"/>
          <p:nvPr/>
        </p:nvSpPr>
        <p:spPr>
          <a:xfrm>
            <a:off x="1008364" y="3204457"/>
            <a:ext cx="1196824" cy="247892"/>
          </a:xfrm>
          <a:prstGeom prst="rect">
            <a:avLst/>
          </a:prstGeom>
          <a:noFill/>
        </p:spPr>
        <p:txBody>
          <a:bodyPr bIns="32506" lIns="65012" rIns="65012" rtlCol="0" tIns="32506" wrap="none">
            <a:spAutoFit/>
          </a:bodyPr>
          <a:lstStyle/>
          <a:p>
            <a:pPr algn="r"/>
            <a:r>
              <a:rPr altLang="en-US" b="1" lang="zh-CN" sz="1200">
                <a:solidFill>
                  <a:schemeClr val="bg1">
                    <a:lumMod val="50000"/>
                  </a:schemeClr>
                </a:solidFill>
                <a:ea charset="-122" panose="020b0503020204020204" pitchFamily="34" typeface="微软雅黑"/>
              </a:rPr>
              <a:t>请替换文字内容</a:t>
            </a:r>
          </a:p>
        </p:txBody>
      </p:sp>
      <p:sp>
        <p:nvSpPr>
          <p:cNvPr id="47" name="TextBox 23"/>
          <p:cNvSpPr txBox="1"/>
          <p:nvPr/>
        </p:nvSpPr>
        <p:spPr>
          <a:xfrm>
            <a:off x="591820" y="2316416"/>
            <a:ext cx="1640461" cy="613652"/>
          </a:xfrm>
          <a:prstGeom prst="rect">
            <a:avLst/>
          </a:prstGeom>
          <a:noFill/>
        </p:spPr>
        <p:txBody>
          <a:bodyPr bIns="32506" lIns="65012" rIns="65012" rtlCol="0" tIns="32506" wrap="square">
            <a:spAutoFit/>
          </a:bodyPr>
          <a:lstStyle/>
          <a:p>
            <a:pPr algn="r">
              <a:lnSpc>
                <a:spcPct val="150000"/>
              </a:lnSpc>
            </a:pPr>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点击添加相关标题文字，点击添加相关标题文字，点击添加相关标题文字</a:t>
            </a:r>
          </a:p>
        </p:txBody>
      </p:sp>
      <p:sp>
        <p:nvSpPr>
          <p:cNvPr id="48" name="TextBox 24"/>
          <p:cNvSpPr txBox="1"/>
          <p:nvPr/>
        </p:nvSpPr>
        <p:spPr>
          <a:xfrm>
            <a:off x="1035457" y="2029199"/>
            <a:ext cx="1196824" cy="247892"/>
          </a:xfrm>
          <a:prstGeom prst="rect">
            <a:avLst/>
          </a:prstGeom>
          <a:noFill/>
        </p:spPr>
        <p:txBody>
          <a:bodyPr bIns="32506" lIns="65012" rIns="65012" rtlCol="0" tIns="32506" wrap="none">
            <a:spAutoFit/>
          </a:bodyPr>
          <a:lstStyle/>
          <a:p>
            <a:pPr algn="r"/>
            <a:r>
              <a:rPr altLang="en-US" b="1" lang="zh-CN" sz="1200">
                <a:solidFill>
                  <a:schemeClr val="bg1">
                    <a:lumMod val="50000"/>
                  </a:schemeClr>
                </a:solidFill>
                <a:ea charset="-122" panose="020b0503020204020204" pitchFamily="34" typeface="微软雅黑"/>
              </a:rPr>
              <a:t>请替换文字内容</a:t>
            </a:r>
          </a:p>
        </p:txBody>
      </p:sp>
      <p:sp>
        <p:nvSpPr>
          <p:cNvPr id="51" name="TextBox 23"/>
          <p:cNvSpPr txBox="1"/>
          <p:nvPr/>
        </p:nvSpPr>
        <p:spPr>
          <a:xfrm>
            <a:off x="6857693" y="1558662"/>
            <a:ext cx="1640461" cy="613652"/>
          </a:xfrm>
          <a:prstGeom prst="rect">
            <a:avLst/>
          </a:prstGeom>
          <a:noFill/>
        </p:spPr>
        <p:txBody>
          <a:bodyPr bIns="32506" lIns="65012" rIns="65012" rtlCol="0" tIns="32506" wrap="square">
            <a:spAutoFit/>
          </a:bodyPr>
          <a:lstStyle/>
          <a:p>
            <a:pPr>
              <a:lnSpc>
                <a:spcPct val="150000"/>
              </a:lnSpc>
            </a:pPr>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点击添加相关标题文字，点击添加相关标题文字，点击添加相关标题文字</a:t>
            </a:r>
          </a:p>
        </p:txBody>
      </p:sp>
      <p:sp>
        <p:nvSpPr>
          <p:cNvPr id="52" name="TextBox 24"/>
          <p:cNvSpPr txBox="1"/>
          <p:nvPr/>
        </p:nvSpPr>
        <p:spPr>
          <a:xfrm>
            <a:off x="6857693" y="1271445"/>
            <a:ext cx="1196824" cy="247892"/>
          </a:xfrm>
          <a:prstGeom prst="rect">
            <a:avLst/>
          </a:prstGeom>
          <a:noFill/>
        </p:spPr>
        <p:txBody>
          <a:bodyPr bIns="32506" lIns="65012" rIns="65012" rtlCol="0" tIns="32506" wrap="none">
            <a:spAutoFit/>
          </a:bodyPr>
          <a:lstStyle/>
          <a:p>
            <a:r>
              <a:rPr altLang="en-US" b="1" lang="zh-CN" sz="1200">
                <a:solidFill>
                  <a:schemeClr val="bg1">
                    <a:lumMod val="50000"/>
                  </a:schemeClr>
                </a:solidFill>
                <a:ea charset="-122" panose="020b0503020204020204" pitchFamily="34" typeface="微软雅黑"/>
              </a:rPr>
              <a:t>请替换文字内容</a:t>
            </a:r>
          </a:p>
        </p:txBody>
      </p:sp>
      <p:sp>
        <p:nvSpPr>
          <p:cNvPr id="53" name="TextBox 23"/>
          <p:cNvSpPr txBox="1"/>
          <p:nvPr/>
        </p:nvSpPr>
        <p:spPr>
          <a:xfrm>
            <a:off x="6857693" y="3028556"/>
            <a:ext cx="1640461" cy="613652"/>
          </a:xfrm>
          <a:prstGeom prst="rect">
            <a:avLst/>
          </a:prstGeom>
          <a:noFill/>
        </p:spPr>
        <p:txBody>
          <a:bodyPr bIns="32506" lIns="65012" rIns="65012" rtlCol="0" tIns="32506" wrap="square">
            <a:spAutoFit/>
          </a:bodyPr>
          <a:lstStyle/>
          <a:p>
            <a:pPr>
              <a:lnSpc>
                <a:spcPct val="150000"/>
              </a:lnSpc>
            </a:pPr>
            <a:r>
              <a:rPr altLang="en-US" lang="zh-CN" sz="800">
                <a:solidFill>
                  <a:schemeClr val="bg1">
                    <a:lumMod val="50000"/>
                  </a:schemeClr>
                </a:solidFill>
                <a:latin charset="0" pitchFamily="34" typeface="Arial"/>
                <a:ea charset="-122" panose="020b0503020204020204" pitchFamily="34" typeface="微软雅黑"/>
                <a:cs typeface="+mn-ea"/>
                <a:sym typeface="+mn-lt"/>
              </a:rPr>
              <a:t>点击添加相关标题文字，点击添加相关标题文字，点击添加相关标题文字</a:t>
            </a:r>
          </a:p>
        </p:txBody>
      </p:sp>
      <p:sp>
        <p:nvSpPr>
          <p:cNvPr id="54" name="TextBox 24"/>
          <p:cNvSpPr txBox="1"/>
          <p:nvPr/>
        </p:nvSpPr>
        <p:spPr>
          <a:xfrm>
            <a:off x="6857693" y="2741339"/>
            <a:ext cx="1196824" cy="247892"/>
          </a:xfrm>
          <a:prstGeom prst="rect">
            <a:avLst/>
          </a:prstGeom>
          <a:noFill/>
        </p:spPr>
        <p:txBody>
          <a:bodyPr bIns="32506" lIns="65012" rIns="65012" rtlCol="0" tIns="32506" wrap="none">
            <a:spAutoFit/>
          </a:bodyPr>
          <a:lstStyle/>
          <a:p>
            <a:r>
              <a:rPr altLang="en-US" b="1" lang="zh-CN" sz="1200">
                <a:solidFill>
                  <a:schemeClr val="bg1">
                    <a:lumMod val="50000"/>
                  </a:schemeClr>
                </a:solidFill>
                <a:ea charset="-122" panose="020b0503020204020204" pitchFamily="34" typeface="微软雅黑"/>
              </a:rPr>
              <a:t>请替换文字内容</a:t>
            </a:r>
          </a:p>
        </p:txBody>
      </p:sp>
    </p:spTree>
    <p:extLst>
      <p:ext uri="{BB962C8B-B14F-4D97-AF65-F5344CB8AC3E}">
        <p14:creationId val="1681096941"/>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93"/>
                                        </p:tgtEl>
                                        <p:attrNameLst>
                                          <p:attrName>style.visibility</p:attrName>
                                        </p:attrNameLst>
                                      </p:cBhvr>
                                      <p:to>
                                        <p:strVal val="visible"/>
                                      </p:to>
                                    </p:set>
                                    <p:anim calcmode="lin" valueType="num">
                                      <p:cBhvr>
                                        <p:cTn dur="500" fill="hold" id="7"/>
                                        <p:tgtEl>
                                          <p:spTgt spid="93"/>
                                        </p:tgtEl>
                                        <p:attrNameLst>
                                          <p:attrName>ppt_w</p:attrName>
                                        </p:attrNameLst>
                                      </p:cBhvr>
                                      <p:tavLst>
                                        <p:tav tm="0">
                                          <p:val>
                                            <p:fltVal val="0"/>
                                          </p:val>
                                        </p:tav>
                                        <p:tav tm="100000">
                                          <p:val>
                                            <p:strVal val="#ppt_w"/>
                                          </p:val>
                                        </p:tav>
                                      </p:tavLst>
                                    </p:anim>
                                    <p:anim calcmode="lin" valueType="num">
                                      <p:cBhvr>
                                        <p:cTn dur="500" fill="hold" id="8"/>
                                        <p:tgtEl>
                                          <p:spTgt spid="93"/>
                                        </p:tgtEl>
                                        <p:attrNameLst>
                                          <p:attrName>ppt_h</p:attrName>
                                        </p:attrNameLst>
                                      </p:cBhvr>
                                      <p:tavLst>
                                        <p:tav tm="0">
                                          <p:val>
                                            <p:fltVal val="0"/>
                                          </p:val>
                                        </p:tav>
                                        <p:tav tm="100000">
                                          <p:val>
                                            <p:strVal val="#ppt_h"/>
                                          </p:val>
                                        </p:tav>
                                      </p:tavLst>
                                    </p:anim>
                                    <p:animEffect filter="fade" transition="in">
                                      <p:cBhvr>
                                        <p:cTn dur="500" id="9"/>
                                        <p:tgtEl>
                                          <p:spTgt spid="93"/>
                                        </p:tgtEl>
                                      </p:cBhvr>
                                    </p:animEffect>
                                  </p:childTnLst>
                                </p:cTn>
                              </p:par>
                            </p:childTnLst>
                          </p:cTn>
                        </p:par>
                        <p:par>
                          <p:cTn fill="hold" id="10" nodeType="afterGroup">
                            <p:stCondLst>
                              <p:cond delay="500"/>
                            </p:stCondLst>
                            <p:childTnLst>
                              <p:par>
                                <p:cTn fill="hold" grpId="0" id="11" nodeType="afterEffect" presetClass="entr" presetID="10" presetSubtype="0">
                                  <p:stCondLst>
                                    <p:cond delay="0"/>
                                  </p:stCondLst>
                                  <p:childTnLst>
                                    <p:set>
                                      <p:cBhvr>
                                        <p:cTn dur="1" fill="hold" id="12">
                                          <p:stCondLst>
                                            <p:cond delay="0"/>
                                          </p:stCondLst>
                                        </p:cTn>
                                        <p:tgtEl>
                                          <p:spTgt spid="92"/>
                                        </p:tgtEl>
                                        <p:attrNameLst>
                                          <p:attrName>style.visibility</p:attrName>
                                        </p:attrNameLst>
                                      </p:cBhvr>
                                      <p:to>
                                        <p:strVal val="visible"/>
                                      </p:to>
                                    </p:set>
                                    <p:animEffect filter="fade" transition="in">
                                      <p:cBhvr>
                                        <p:cTn dur="500" id="13"/>
                                        <p:tgtEl>
                                          <p:spTgt spid="92"/>
                                        </p:tgtEl>
                                      </p:cBhvr>
                                    </p:animEffect>
                                  </p:childTnLst>
                                </p:cTn>
                              </p:par>
                              <p:par>
                                <p:cTn fill="hold" id="14" nodeType="withEffect" presetClass="entr" presetID="12" presetSubtype="8">
                                  <p:stCondLst>
                                    <p:cond delay="0"/>
                                  </p:stCondLst>
                                  <p:childTnLst>
                                    <p:set>
                                      <p:cBhvr>
                                        <p:cTn dur="1" fill="hold" id="15">
                                          <p:stCondLst>
                                            <p:cond delay="0"/>
                                          </p:stCondLst>
                                        </p:cTn>
                                        <p:tgtEl>
                                          <p:spTgt spid="2"/>
                                        </p:tgtEl>
                                        <p:attrNameLst>
                                          <p:attrName>style.visibility</p:attrName>
                                        </p:attrNameLst>
                                      </p:cBhvr>
                                      <p:to>
                                        <p:strVal val="visible"/>
                                      </p:to>
                                    </p:set>
                                    <p:animEffect filter="slide(fromLeft)" transition="in">
                                      <p:cBhvr>
                                        <p:cTn dur="500" id="16"/>
                                        <p:tgtEl>
                                          <p:spTgt spid="2"/>
                                        </p:tgtEl>
                                      </p:cBhvr>
                                    </p:animEffect>
                                  </p:childTnLst>
                                </p:cTn>
                              </p:par>
                            </p:childTnLst>
                          </p:cTn>
                        </p:par>
                        <p:par>
                          <p:cTn fill="hold" id="17" nodeType="afterGroup">
                            <p:stCondLst>
                              <p:cond delay="1000"/>
                            </p:stCondLst>
                            <p:childTnLst>
                              <p:par>
                                <p:cTn fill="hold" grpId="0" id="18" nodeType="afterEffect" presetClass="entr" presetID="12" presetSubtype="4">
                                  <p:stCondLst>
                                    <p:cond delay="0"/>
                                  </p:stCondLst>
                                  <p:childTnLst>
                                    <p:set>
                                      <p:cBhvr>
                                        <p:cTn dur="1" fill="hold" id="19">
                                          <p:stCondLst>
                                            <p:cond delay="0"/>
                                          </p:stCondLst>
                                        </p:cTn>
                                        <p:tgtEl>
                                          <p:spTgt spid="51"/>
                                        </p:tgtEl>
                                        <p:attrNameLst>
                                          <p:attrName>style.visibility</p:attrName>
                                        </p:attrNameLst>
                                      </p:cBhvr>
                                      <p:to>
                                        <p:strVal val="visible"/>
                                      </p:to>
                                    </p:set>
                                    <p:anim calcmode="lin" valueType="num">
                                      <p:cBhvr additive="base">
                                        <p:cTn dur="500" id="20"/>
                                        <p:tgtEl>
                                          <p:spTgt spid="51"/>
                                        </p:tgtEl>
                                        <p:attrNameLst>
                                          <p:attrName>ppt_y</p:attrName>
                                        </p:attrNameLst>
                                      </p:cBhvr>
                                      <p:tavLst>
                                        <p:tav tm="0">
                                          <p:val>
                                            <p:strVal val="#ppt_y+#ppt_h*1.125000"/>
                                          </p:val>
                                        </p:tav>
                                        <p:tav tm="100000">
                                          <p:val>
                                            <p:strVal val="#ppt_y"/>
                                          </p:val>
                                        </p:tav>
                                      </p:tavLst>
                                    </p:anim>
                                    <p:animEffect filter="wipe(up)" transition="in">
                                      <p:cBhvr>
                                        <p:cTn dur="500" id="21"/>
                                        <p:tgtEl>
                                          <p:spTgt spid="51"/>
                                        </p:tgtEl>
                                      </p:cBhvr>
                                    </p:animEffect>
                                  </p:childTnLst>
                                </p:cTn>
                              </p:par>
                              <p:par>
                                <p:cTn fill="hold" grpId="0" id="22" nodeType="withEffect" presetClass="entr" presetID="12" presetSubtype="1">
                                  <p:stCondLst>
                                    <p:cond delay="0"/>
                                  </p:stCondLst>
                                  <p:childTnLst>
                                    <p:set>
                                      <p:cBhvr>
                                        <p:cTn dur="1" fill="hold" id="23">
                                          <p:stCondLst>
                                            <p:cond delay="0"/>
                                          </p:stCondLst>
                                        </p:cTn>
                                        <p:tgtEl>
                                          <p:spTgt spid="52"/>
                                        </p:tgtEl>
                                        <p:attrNameLst>
                                          <p:attrName>style.visibility</p:attrName>
                                        </p:attrNameLst>
                                      </p:cBhvr>
                                      <p:to>
                                        <p:strVal val="visible"/>
                                      </p:to>
                                    </p:set>
                                    <p:anim calcmode="lin" valueType="num">
                                      <p:cBhvr additive="base">
                                        <p:cTn dur="500" id="24"/>
                                        <p:tgtEl>
                                          <p:spTgt spid="52"/>
                                        </p:tgtEl>
                                        <p:attrNameLst>
                                          <p:attrName>ppt_y</p:attrName>
                                        </p:attrNameLst>
                                      </p:cBhvr>
                                      <p:tavLst>
                                        <p:tav tm="0">
                                          <p:val>
                                            <p:strVal val="#ppt_y-#ppt_h*1.125000"/>
                                          </p:val>
                                        </p:tav>
                                        <p:tav tm="100000">
                                          <p:val>
                                            <p:strVal val="#ppt_y"/>
                                          </p:val>
                                        </p:tav>
                                      </p:tavLst>
                                    </p:anim>
                                    <p:animEffect filter="wipe(down)" transition="in">
                                      <p:cBhvr>
                                        <p:cTn dur="500" id="25"/>
                                        <p:tgtEl>
                                          <p:spTgt spid="52"/>
                                        </p:tgtEl>
                                      </p:cBhvr>
                                    </p:animEffect>
                                  </p:childTnLst>
                                </p:cTn>
                              </p:par>
                            </p:childTnLst>
                          </p:cTn>
                        </p:par>
                        <p:par>
                          <p:cTn fill="hold" id="26" nodeType="afterGroup">
                            <p:stCondLst>
                              <p:cond delay="1500"/>
                            </p:stCondLst>
                            <p:childTnLst>
                              <p:par>
                                <p:cTn fill="hold" id="27" nodeType="afterEffect" presetClass="entr" presetID="18" presetSubtype="12">
                                  <p:stCondLst>
                                    <p:cond delay="0"/>
                                  </p:stCondLst>
                                  <p:childTnLst>
                                    <p:set>
                                      <p:cBhvr>
                                        <p:cTn dur="1" fill="hold" id="28">
                                          <p:stCondLst>
                                            <p:cond delay="0"/>
                                          </p:stCondLst>
                                        </p:cTn>
                                        <p:tgtEl>
                                          <p:spTgt spid="111"/>
                                        </p:tgtEl>
                                        <p:attrNameLst>
                                          <p:attrName>style.visibility</p:attrName>
                                        </p:attrNameLst>
                                      </p:cBhvr>
                                      <p:to>
                                        <p:strVal val="visible"/>
                                      </p:to>
                                    </p:set>
                                    <p:animEffect filter="strips(downLeft)" transition="in">
                                      <p:cBhvr>
                                        <p:cTn dur="500" id="29"/>
                                        <p:tgtEl>
                                          <p:spTgt spid="111"/>
                                        </p:tgtEl>
                                      </p:cBhvr>
                                    </p:animEffect>
                                  </p:childTnLst>
                                </p:cTn>
                              </p:par>
                            </p:childTnLst>
                          </p:cTn>
                        </p:par>
                        <p:par>
                          <p:cTn fill="hold" id="30" nodeType="afterGroup">
                            <p:stCondLst>
                              <p:cond delay="2000"/>
                            </p:stCondLst>
                            <p:childTnLst>
                              <p:par>
                                <p:cTn fill="hold" grpId="0" id="31" nodeType="afterEffect" presetClass="entr" presetID="53" presetSubtype="0">
                                  <p:stCondLst>
                                    <p:cond delay="0"/>
                                  </p:stCondLst>
                                  <p:childTnLst>
                                    <p:set>
                                      <p:cBhvr>
                                        <p:cTn dur="1" fill="hold" id="32">
                                          <p:stCondLst>
                                            <p:cond delay="0"/>
                                          </p:stCondLst>
                                        </p:cTn>
                                        <p:tgtEl>
                                          <p:spTgt spid="123"/>
                                        </p:tgtEl>
                                        <p:attrNameLst>
                                          <p:attrName>style.visibility</p:attrName>
                                        </p:attrNameLst>
                                      </p:cBhvr>
                                      <p:to>
                                        <p:strVal val="visible"/>
                                      </p:to>
                                    </p:set>
                                    <p:anim calcmode="lin" valueType="num">
                                      <p:cBhvr>
                                        <p:cTn dur="500" fill="hold" id="33"/>
                                        <p:tgtEl>
                                          <p:spTgt spid="123"/>
                                        </p:tgtEl>
                                        <p:attrNameLst>
                                          <p:attrName>ppt_w</p:attrName>
                                        </p:attrNameLst>
                                      </p:cBhvr>
                                      <p:tavLst>
                                        <p:tav tm="0">
                                          <p:val>
                                            <p:fltVal val="0"/>
                                          </p:val>
                                        </p:tav>
                                        <p:tav tm="100000">
                                          <p:val>
                                            <p:strVal val="#ppt_w"/>
                                          </p:val>
                                        </p:tav>
                                      </p:tavLst>
                                    </p:anim>
                                    <p:anim calcmode="lin" valueType="num">
                                      <p:cBhvr>
                                        <p:cTn dur="500" fill="hold" id="34"/>
                                        <p:tgtEl>
                                          <p:spTgt spid="123"/>
                                        </p:tgtEl>
                                        <p:attrNameLst>
                                          <p:attrName>ppt_h</p:attrName>
                                        </p:attrNameLst>
                                      </p:cBhvr>
                                      <p:tavLst>
                                        <p:tav tm="0">
                                          <p:val>
                                            <p:fltVal val="0"/>
                                          </p:val>
                                        </p:tav>
                                        <p:tav tm="100000">
                                          <p:val>
                                            <p:strVal val="#ppt_h"/>
                                          </p:val>
                                        </p:tav>
                                      </p:tavLst>
                                    </p:anim>
                                    <p:animEffect filter="fade" transition="in">
                                      <p:cBhvr>
                                        <p:cTn dur="500" id="35"/>
                                        <p:tgtEl>
                                          <p:spTgt spid="123"/>
                                        </p:tgtEl>
                                      </p:cBhvr>
                                    </p:animEffect>
                                  </p:childTnLst>
                                </p:cTn>
                              </p:par>
                            </p:childTnLst>
                          </p:cTn>
                        </p:par>
                        <p:par>
                          <p:cTn fill="hold" id="36" nodeType="afterGroup">
                            <p:stCondLst>
                              <p:cond delay="2500"/>
                            </p:stCondLst>
                            <p:childTnLst>
                              <p:par>
                                <p:cTn fill="hold" grpId="0" id="37" nodeType="afterEffect" presetClass="entr" presetID="10" presetSubtype="0">
                                  <p:stCondLst>
                                    <p:cond delay="0"/>
                                  </p:stCondLst>
                                  <p:childTnLst>
                                    <p:set>
                                      <p:cBhvr>
                                        <p:cTn dur="1" fill="hold" id="38">
                                          <p:stCondLst>
                                            <p:cond delay="0"/>
                                          </p:stCondLst>
                                        </p:cTn>
                                        <p:tgtEl>
                                          <p:spTgt spid="122"/>
                                        </p:tgtEl>
                                        <p:attrNameLst>
                                          <p:attrName>style.visibility</p:attrName>
                                        </p:attrNameLst>
                                      </p:cBhvr>
                                      <p:to>
                                        <p:strVal val="visible"/>
                                      </p:to>
                                    </p:set>
                                    <p:animEffect filter="fade" transition="in">
                                      <p:cBhvr>
                                        <p:cTn dur="500" id="39"/>
                                        <p:tgtEl>
                                          <p:spTgt spid="122"/>
                                        </p:tgtEl>
                                      </p:cBhvr>
                                    </p:animEffect>
                                  </p:childTnLst>
                                </p:cTn>
                              </p:par>
                              <p:par>
                                <p:cTn fill="hold" id="40" nodeType="withEffect" presetClass="entr" presetID="12" presetSubtype="2">
                                  <p:stCondLst>
                                    <p:cond delay="0"/>
                                  </p:stCondLst>
                                  <p:childTnLst>
                                    <p:set>
                                      <p:cBhvr>
                                        <p:cTn dur="1" fill="hold" id="41">
                                          <p:stCondLst>
                                            <p:cond delay="0"/>
                                          </p:stCondLst>
                                        </p:cTn>
                                        <p:tgtEl>
                                          <p:spTgt spid="4"/>
                                        </p:tgtEl>
                                        <p:attrNameLst>
                                          <p:attrName>style.visibility</p:attrName>
                                        </p:attrNameLst>
                                      </p:cBhvr>
                                      <p:to>
                                        <p:strVal val="visible"/>
                                      </p:to>
                                    </p:set>
                                    <p:animEffect filter="slide(fromRight)" transition="in">
                                      <p:cBhvr>
                                        <p:cTn dur="500" id="42"/>
                                        <p:tgtEl>
                                          <p:spTgt spid="4"/>
                                        </p:tgtEl>
                                      </p:cBhvr>
                                    </p:animEffect>
                                  </p:childTnLst>
                                </p:cTn>
                              </p:par>
                            </p:childTnLst>
                          </p:cTn>
                        </p:par>
                        <p:par>
                          <p:cTn fill="hold" id="43" nodeType="afterGroup">
                            <p:stCondLst>
                              <p:cond delay="3000"/>
                            </p:stCondLst>
                            <p:childTnLst>
                              <p:par>
                                <p:cTn fill="hold" grpId="0" id="44" nodeType="afterEffect" presetClass="entr" presetID="12" presetSubtype="4">
                                  <p:stCondLst>
                                    <p:cond delay="0"/>
                                  </p:stCondLst>
                                  <p:childTnLst>
                                    <p:set>
                                      <p:cBhvr>
                                        <p:cTn dur="1" fill="hold" id="45">
                                          <p:stCondLst>
                                            <p:cond delay="0"/>
                                          </p:stCondLst>
                                        </p:cTn>
                                        <p:tgtEl>
                                          <p:spTgt spid="47"/>
                                        </p:tgtEl>
                                        <p:attrNameLst>
                                          <p:attrName>style.visibility</p:attrName>
                                        </p:attrNameLst>
                                      </p:cBhvr>
                                      <p:to>
                                        <p:strVal val="visible"/>
                                      </p:to>
                                    </p:set>
                                    <p:anim calcmode="lin" valueType="num">
                                      <p:cBhvr additive="base">
                                        <p:cTn dur="500" id="46"/>
                                        <p:tgtEl>
                                          <p:spTgt spid="47"/>
                                        </p:tgtEl>
                                        <p:attrNameLst>
                                          <p:attrName>ppt_y</p:attrName>
                                        </p:attrNameLst>
                                      </p:cBhvr>
                                      <p:tavLst>
                                        <p:tav tm="0">
                                          <p:val>
                                            <p:strVal val="#ppt_y+#ppt_h*1.125000"/>
                                          </p:val>
                                        </p:tav>
                                        <p:tav tm="100000">
                                          <p:val>
                                            <p:strVal val="#ppt_y"/>
                                          </p:val>
                                        </p:tav>
                                      </p:tavLst>
                                    </p:anim>
                                    <p:animEffect filter="wipe(up)" transition="in">
                                      <p:cBhvr>
                                        <p:cTn dur="500" id="47"/>
                                        <p:tgtEl>
                                          <p:spTgt spid="47"/>
                                        </p:tgtEl>
                                      </p:cBhvr>
                                    </p:animEffect>
                                  </p:childTnLst>
                                </p:cTn>
                              </p:par>
                              <p:par>
                                <p:cTn fill="hold" grpId="0" id="48" nodeType="withEffect" presetClass="entr" presetID="12" presetSubtype="1">
                                  <p:stCondLst>
                                    <p:cond delay="0"/>
                                  </p:stCondLst>
                                  <p:childTnLst>
                                    <p:set>
                                      <p:cBhvr>
                                        <p:cTn dur="1" fill="hold" id="49">
                                          <p:stCondLst>
                                            <p:cond delay="0"/>
                                          </p:stCondLst>
                                        </p:cTn>
                                        <p:tgtEl>
                                          <p:spTgt spid="48"/>
                                        </p:tgtEl>
                                        <p:attrNameLst>
                                          <p:attrName>style.visibility</p:attrName>
                                        </p:attrNameLst>
                                      </p:cBhvr>
                                      <p:to>
                                        <p:strVal val="visible"/>
                                      </p:to>
                                    </p:set>
                                    <p:anim calcmode="lin" valueType="num">
                                      <p:cBhvr additive="base">
                                        <p:cTn dur="500" id="50"/>
                                        <p:tgtEl>
                                          <p:spTgt spid="48"/>
                                        </p:tgtEl>
                                        <p:attrNameLst>
                                          <p:attrName>ppt_y</p:attrName>
                                        </p:attrNameLst>
                                      </p:cBhvr>
                                      <p:tavLst>
                                        <p:tav tm="0">
                                          <p:val>
                                            <p:strVal val="#ppt_y-#ppt_h*1.125000"/>
                                          </p:val>
                                        </p:tav>
                                        <p:tav tm="100000">
                                          <p:val>
                                            <p:strVal val="#ppt_y"/>
                                          </p:val>
                                        </p:tav>
                                      </p:tavLst>
                                    </p:anim>
                                    <p:animEffect filter="wipe(down)" transition="in">
                                      <p:cBhvr>
                                        <p:cTn dur="500" id="51"/>
                                        <p:tgtEl>
                                          <p:spTgt spid="48"/>
                                        </p:tgtEl>
                                      </p:cBhvr>
                                    </p:animEffect>
                                  </p:childTnLst>
                                </p:cTn>
                              </p:par>
                            </p:childTnLst>
                          </p:cTn>
                        </p:par>
                        <p:par>
                          <p:cTn fill="hold" id="52" nodeType="afterGroup">
                            <p:stCondLst>
                              <p:cond delay="3500"/>
                            </p:stCondLst>
                            <p:childTnLst>
                              <p:par>
                                <p:cTn fill="hold" id="53" nodeType="afterEffect" presetClass="entr" presetID="18" presetSubtype="6">
                                  <p:stCondLst>
                                    <p:cond delay="0"/>
                                  </p:stCondLst>
                                  <p:childTnLst>
                                    <p:set>
                                      <p:cBhvr>
                                        <p:cTn dur="1" fill="hold" id="54">
                                          <p:stCondLst>
                                            <p:cond delay="0"/>
                                          </p:stCondLst>
                                        </p:cTn>
                                        <p:tgtEl>
                                          <p:spTgt spid="113"/>
                                        </p:tgtEl>
                                        <p:attrNameLst>
                                          <p:attrName>style.visibility</p:attrName>
                                        </p:attrNameLst>
                                      </p:cBhvr>
                                      <p:to>
                                        <p:strVal val="visible"/>
                                      </p:to>
                                    </p:set>
                                    <p:animEffect filter="strips(downRight)" transition="in">
                                      <p:cBhvr>
                                        <p:cTn dur="500" id="55"/>
                                        <p:tgtEl>
                                          <p:spTgt spid="113"/>
                                        </p:tgtEl>
                                      </p:cBhvr>
                                    </p:animEffect>
                                  </p:childTnLst>
                                </p:cTn>
                              </p:par>
                            </p:childTnLst>
                          </p:cTn>
                        </p:par>
                        <p:par>
                          <p:cTn fill="hold" id="56" nodeType="afterGroup">
                            <p:stCondLst>
                              <p:cond delay="4000"/>
                            </p:stCondLst>
                            <p:childTnLst>
                              <p:par>
                                <p:cTn fill="hold" grpId="0" id="57" nodeType="afterEffect" presetClass="entr" presetID="53" presetSubtype="0">
                                  <p:stCondLst>
                                    <p:cond delay="0"/>
                                  </p:stCondLst>
                                  <p:childTnLst>
                                    <p:set>
                                      <p:cBhvr>
                                        <p:cTn dur="1" fill="hold" id="58">
                                          <p:stCondLst>
                                            <p:cond delay="0"/>
                                          </p:stCondLst>
                                        </p:cTn>
                                        <p:tgtEl>
                                          <p:spTgt spid="100"/>
                                        </p:tgtEl>
                                        <p:attrNameLst>
                                          <p:attrName>style.visibility</p:attrName>
                                        </p:attrNameLst>
                                      </p:cBhvr>
                                      <p:to>
                                        <p:strVal val="visible"/>
                                      </p:to>
                                    </p:set>
                                    <p:anim calcmode="lin" valueType="num">
                                      <p:cBhvr>
                                        <p:cTn dur="500" fill="hold" id="59"/>
                                        <p:tgtEl>
                                          <p:spTgt spid="100"/>
                                        </p:tgtEl>
                                        <p:attrNameLst>
                                          <p:attrName>ppt_w</p:attrName>
                                        </p:attrNameLst>
                                      </p:cBhvr>
                                      <p:tavLst>
                                        <p:tav tm="0">
                                          <p:val>
                                            <p:fltVal val="0"/>
                                          </p:val>
                                        </p:tav>
                                        <p:tav tm="100000">
                                          <p:val>
                                            <p:strVal val="#ppt_w"/>
                                          </p:val>
                                        </p:tav>
                                      </p:tavLst>
                                    </p:anim>
                                    <p:anim calcmode="lin" valueType="num">
                                      <p:cBhvr>
                                        <p:cTn dur="500" fill="hold" id="60"/>
                                        <p:tgtEl>
                                          <p:spTgt spid="100"/>
                                        </p:tgtEl>
                                        <p:attrNameLst>
                                          <p:attrName>ppt_h</p:attrName>
                                        </p:attrNameLst>
                                      </p:cBhvr>
                                      <p:tavLst>
                                        <p:tav tm="0">
                                          <p:val>
                                            <p:fltVal val="0"/>
                                          </p:val>
                                        </p:tav>
                                        <p:tav tm="100000">
                                          <p:val>
                                            <p:strVal val="#ppt_h"/>
                                          </p:val>
                                        </p:tav>
                                      </p:tavLst>
                                    </p:anim>
                                    <p:animEffect filter="fade" transition="in">
                                      <p:cBhvr>
                                        <p:cTn dur="500" id="61"/>
                                        <p:tgtEl>
                                          <p:spTgt spid="100"/>
                                        </p:tgtEl>
                                      </p:cBhvr>
                                    </p:animEffect>
                                  </p:childTnLst>
                                </p:cTn>
                              </p:par>
                            </p:childTnLst>
                          </p:cTn>
                        </p:par>
                        <p:par>
                          <p:cTn fill="hold" id="62" nodeType="afterGroup">
                            <p:stCondLst>
                              <p:cond delay="4500"/>
                            </p:stCondLst>
                            <p:childTnLst>
                              <p:par>
                                <p:cTn fill="hold" grpId="0" id="63" nodeType="afterEffect" presetClass="entr" presetID="10" presetSubtype="0">
                                  <p:stCondLst>
                                    <p:cond delay="0"/>
                                  </p:stCondLst>
                                  <p:childTnLst>
                                    <p:set>
                                      <p:cBhvr>
                                        <p:cTn dur="1" fill="hold" id="64">
                                          <p:stCondLst>
                                            <p:cond delay="0"/>
                                          </p:stCondLst>
                                        </p:cTn>
                                        <p:tgtEl>
                                          <p:spTgt spid="99"/>
                                        </p:tgtEl>
                                        <p:attrNameLst>
                                          <p:attrName>style.visibility</p:attrName>
                                        </p:attrNameLst>
                                      </p:cBhvr>
                                      <p:to>
                                        <p:strVal val="visible"/>
                                      </p:to>
                                    </p:set>
                                    <p:animEffect filter="fade" transition="in">
                                      <p:cBhvr>
                                        <p:cTn dur="500" id="65"/>
                                        <p:tgtEl>
                                          <p:spTgt spid="99"/>
                                        </p:tgtEl>
                                      </p:cBhvr>
                                    </p:animEffect>
                                  </p:childTnLst>
                                </p:cTn>
                              </p:par>
                              <p:par>
                                <p:cTn fill="hold" id="66" nodeType="withEffect" presetClass="entr" presetID="12" presetSubtype="8">
                                  <p:stCondLst>
                                    <p:cond delay="0"/>
                                  </p:stCondLst>
                                  <p:childTnLst>
                                    <p:set>
                                      <p:cBhvr>
                                        <p:cTn dur="1" fill="hold" id="67">
                                          <p:stCondLst>
                                            <p:cond delay="0"/>
                                          </p:stCondLst>
                                        </p:cTn>
                                        <p:tgtEl>
                                          <p:spTgt spid="3"/>
                                        </p:tgtEl>
                                        <p:attrNameLst>
                                          <p:attrName>style.visibility</p:attrName>
                                        </p:attrNameLst>
                                      </p:cBhvr>
                                      <p:to>
                                        <p:strVal val="visible"/>
                                      </p:to>
                                    </p:set>
                                    <p:animEffect filter="slide(fromLeft)" transition="in">
                                      <p:cBhvr>
                                        <p:cTn dur="500" id="68"/>
                                        <p:tgtEl>
                                          <p:spTgt spid="3"/>
                                        </p:tgtEl>
                                      </p:cBhvr>
                                    </p:animEffect>
                                  </p:childTnLst>
                                </p:cTn>
                              </p:par>
                            </p:childTnLst>
                          </p:cTn>
                        </p:par>
                        <p:par>
                          <p:cTn fill="hold" id="69" nodeType="afterGroup">
                            <p:stCondLst>
                              <p:cond delay="5000"/>
                            </p:stCondLst>
                            <p:childTnLst>
                              <p:par>
                                <p:cTn fill="hold" grpId="0" id="70" nodeType="afterEffect" presetClass="entr" presetID="12" presetSubtype="4">
                                  <p:stCondLst>
                                    <p:cond delay="0"/>
                                  </p:stCondLst>
                                  <p:childTnLst>
                                    <p:set>
                                      <p:cBhvr>
                                        <p:cTn dur="1" fill="hold" id="71">
                                          <p:stCondLst>
                                            <p:cond delay="0"/>
                                          </p:stCondLst>
                                        </p:cTn>
                                        <p:tgtEl>
                                          <p:spTgt spid="53"/>
                                        </p:tgtEl>
                                        <p:attrNameLst>
                                          <p:attrName>style.visibility</p:attrName>
                                        </p:attrNameLst>
                                      </p:cBhvr>
                                      <p:to>
                                        <p:strVal val="visible"/>
                                      </p:to>
                                    </p:set>
                                    <p:anim calcmode="lin" valueType="num">
                                      <p:cBhvr additive="base">
                                        <p:cTn dur="500" id="72"/>
                                        <p:tgtEl>
                                          <p:spTgt spid="53"/>
                                        </p:tgtEl>
                                        <p:attrNameLst>
                                          <p:attrName>ppt_y</p:attrName>
                                        </p:attrNameLst>
                                      </p:cBhvr>
                                      <p:tavLst>
                                        <p:tav tm="0">
                                          <p:val>
                                            <p:strVal val="#ppt_y+#ppt_h*1.125000"/>
                                          </p:val>
                                        </p:tav>
                                        <p:tav tm="100000">
                                          <p:val>
                                            <p:strVal val="#ppt_y"/>
                                          </p:val>
                                        </p:tav>
                                      </p:tavLst>
                                    </p:anim>
                                    <p:animEffect filter="wipe(up)" transition="in">
                                      <p:cBhvr>
                                        <p:cTn dur="500" id="73"/>
                                        <p:tgtEl>
                                          <p:spTgt spid="53"/>
                                        </p:tgtEl>
                                      </p:cBhvr>
                                    </p:animEffect>
                                  </p:childTnLst>
                                </p:cTn>
                              </p:par>
                              <p:par>
                                <p:cTn fill="hold" grpId="0" id="74" nodeType="withEffect" presetClass="entr" presetID="12" presetSubtype="1">
                                  <p:stCondLst>
                                    <p:cond delay="0"/>
                                  </p:stCondLst>
                                  <p:childTnLst>
                                    <p:set>
                                      <p:cBhvr>
                                        <p:cTn dur="1" fill="hold" id="75">
                                          <p:stCondLst>
                                            <p:cond delay="0"/>
                                          </p:stCondLst>
                                        </p:cTn>
                                        <p:tgtEl>
                                          <p:spTgt spid="54"/>
                                        </p:tgtEl>
                                        <p:attrNameLst>
                                          <p:attrName>style.visibility</p:attrName>
                                        </p:attrNameLst>
                                      </p:cBhvr>
                                      <p:to>
                                        <p:strVal val="visible"/>
                                      </p:to>
                                    </p:set>
                                    <p:anim calcmode="lin" valueType="num">
                                      <p:cBhvr additive="base">
                                        <p:cTn dur="500" id="76"/>
                                        <p:tgtEl>
                                          <p:spTgt spid="54"/>
                                        </p:tgtEl>
                                        <p:attrNameLst>
                                          <p:attrName>ppt_y</p:attrName>
                                        </p:attrNameLst>
                                      </p:cBhvr>
                                      <p:tavLst>
                                        <p:tav tm="0">
                                          <p:val>
                                            <p:strVal val="#ppt_y-#ppt_h*1.125000"/>
                                          </p:val>
                                        </p:tav>
                                        <p:tav tm="100000">
                                          <p:val>
                                            <p:strVal val="#ppt_y"/>
                                          </p:val>
                                        </p:tav>
                                      </p:tavLst>
                                    </p:anim>
                                    <p:animEffect filter="wipe(down)" transition="in">
                                      <p:cBhvr>
                                        <p:cTn dur="500" id="77"/>
                                        <p:tgtEl>
                                          <p:spTgt spid="54"/>
                                        </p:tgtEl>
                                      </p:cBhvr>
                                    </p:animEffect>
                                  </p:childTnLst>
                                </p:cTn>
                              </p:par>
                            </p:childTnLst>
                          </p:cTn>
                        </p:par>
                        <p:par>
                          <p:cTn fill="hold" id="78" nodeType="afterGroup">
                            <p:stCondLst>
                              <p:cond delay="5500"/>
                            </p:stCondLst>
                            <p:childTnLst>
                              <p:par>
                                <p:cTn fill="hold" id="79" nodeType="afterEffect" presetClass="entr" presetID="18" presetSubtype="12">
                                  <p:stCondLst>
                                    <p:cond delay="0"/>
                                  </p:stCondLst>
                                  <p:childTnLst>
                                    <p:set>
                                      <p:cBhvr>
                                        <p:cTn dur="1" fill="hold" id="80">
                                          <p:stCondLst>
                                            <p:cond delay="0"/>
                                          </p:stCondLst>
                                        </p:cTn>
                                        <p:tgtEl>
                                          <p:spTgt spid="112"/>
                                        </p:tgtEl>
                                        <p:attrNameLst>
                                          <p:attrName>style.visibility</p:attrName>
                                        </p:attrNameLst>
                                      </p:cBhvr>
                                      <p:to>
                                        <p:strVal val="visible"/>
                                      </p:to>
                                    </p:set>
                                    <p:animEffect filter="strips(downLeft)" transition="in">
                                      <p:cBhvr>
                                        <p:cTn dur="500" id="81"/>
                                        <p:tgtEl>
                                          <p:spTgt spid="112"/>
                                        </p:tgtEl>
                                      </p:cBhvr>
                                    </p:animEffect>
                                  </p:childTnLst>
                                </p:cTn>
                              </p:par>
                            </p:childTnLst>
                          </p:cTn>
                        </p:par>
                        <p:par>
                          <p:cTn fill="hold" id="82" nodeType="afterGroup">
                            <p:stCondLst>
                              <p:cond delay="6000"/>
                            </p:stCondLst>
                            <p:childTnLst>
                              <p:par>
                                <p:cTn fill="hold" grpId="0" id="83" nodeType="afterEffect" presetClass="entr" presetID="53" presetSubtype="0">
                                  <p:stCondLst>
                                    <p:cond delay="0"/>
                                  </p:stCondLst>
                                  <p:childTnLst>
                                    <p:set>
                                      <p:cBhvr>
                                        <p:cTn dur="1" fill="hold" id="84">
                                          <p:stCondLst>
                                            <p:cond delay="0"/>
                                          </p:stCondLst>
                                        </p:cTn>
                                        <p:tgtEl>
                                          <p:spTgt spid="130"/>
                                        </p:tgtEl>
                                        <p:attrNameLst>
                                          <p:attrName>style.visibility</p:attrName>
                                        </p:attrNameLst>
                                      </p:cBhvr>
                                      <p:to>
                                        <p:strVal val="visible"/>
                                      </p:to>
                                    </p:set>
                                    <p:anim calcmode="lin" valueType="num">
                                      <p:cBhvr>
                                        <p:cTn dur="500" fill="hold" id="85"/>
                                        <p:tgtEl>
                                          <p:spTgt spid="130"/>
                                        </p:tgtEl>
                                        <p:attrNameLst>
                                          <p:attrName>ppt_w</p:attrName>
                                        </p:attrNameLst>
                                      </p:cBhvr>
                                      <p:tavLst>
                                        <p:tav tm="0">
                                          <p:val>
                                            <p:fltVal val="0"/>
                                          </p:val>
                                        </p:tav>
                                        <p:tav tm="100000">
                                          <p:val>
                                            <p:strVal val="#ppt_w"/>
                                          </p:val>
                                        </p:tav>
                                      </p:tavLst>
                                    </p:anim>
                                    <p:anim calcmode="lin" valueType="num">
                                      <p:cBhvr>
                                        <p:cTn dur="500" fill="hold" id="86"/>
                                        <p:tgtEl>
                                          <p:spTgt spid="130"/>
                                        </p:tgtEl>
                                        <p:attrNameLst>
                                          <p:attrName>ppt_h</p:attrName>
                                        </p:attrNameLst>
                                      </p:cBhvr>
                                      <p:tavLst>
                                        <p:tav tm="0">
                                          <p:val>
                                            <p:fltVal val="0"/>
                                          </p:val>
                                        </p:tav>
                                        <p:tav tm="100000">
                                          <p:val>
                                            <p:strVal val="#ppt_h"/>
                                          </p:val>
                                        </p:tav>
                                      </p:tavLst>
                                    </p:anim>
                                    <p:animEffect filter="fade" transition="in">
                                      <p:cBhvr>
                                        <p:cTn dur="500" id="87"/>
                                        <p:tgtEl>
                                          <p:spTgt spid="130"/>
                                        </p:tgtEl>
                                      </p:cBhvr>
                                    </p:animEffect>
                                  </p:childTnLst>
                                </p:cTn>
                              </p:par>
                            </p:childTnLst>
                          </p:cTn>
                        </p:par>
                        <p:par>
                          <p:cTn fill="hold" id="88" nodeType="afterGroup">
                            <p:stCondLst>
                              <p:cond delay="6500"/>
                            </p:stCondLst>
                            <p:childTnLst>
                              <p:par>
                                <p:cTn fill="hold" grpId="0" id="89" nodeType="afterEffect" presetClass="entr" presetID="10" presetSubtype="0">
                                  <p:stCondLst>
                                    <p:cond delay="0"/>
                                  </p:stCondLst>
                                  <p:childTnLst>
                                    <p:set>
                                      <p:cBhvr>
                                        <p:cTn dur="1" fill="hold" id="90">
                                          <p:stCondLst>
                                            <p:cond delay="0"/>
                                          </p:stCondLst>
                                        </p:cTn>
                                        <p:tgtEl>
                                          <p:spTgt spid="129"/>
                                        </p:tgtEl>
                                        <p:attrNameLst>
                                          <p:attrName>style.visibility</p:attrName>
                                        </p:attrNameLst>
                                      </p:cBhvr>
                                      <p:to>
                                        <p:strVal val="visible"/>
                                      </p:to>
                                    </p:set>
                                    <p:animEffect filter="fade" transition="in">
                                      <p:cBhvr>
                                        <p:cTn dur="500" id="91"/>
                                        <p:tgtEl>
                                          <p:spTgt spid="129"/>
                                        </p:tgtEl>
                                      </p:cBhvr>
                                    </p:animEffect>
                                  </p:childTnLst>
                                </p:cTn>
                              </p:par>
                              <p:par>
                                <p:cTn fill="hold" id="92" nodeType="withEffect" presetClass="entr" presetID="12" presetSubtype="2">
                                  <p:stCondLst>
                                    <p:cond delay="0"/>
                                  </p:stCondLst>
                                  <p:childTnLst>
                                    <p:set>
                                      <p:cBhvr>
                                        <p:cTn dur="1" fill="hold" id="93">
                                          <p:stCondLst>
                                            <p:cond delay="0"/>
                                          </p:stCondLst>
                                        </p:cTn>
                                        <p:tgtEl>
                                          <p:spTgt spid="5"/>
                                        </p:tgtEl>
                                        <p:attrNameLst>
                                          <p:attrName>style.visibility</p:attrName>
                                        </p:attrNameLst>
                                      </p:cBhvr>
                                      <p:to>
                                        <p:strVal val="visible"/>
                                      </p:to>
                                    </p:set>
                                    <p:animEffect filter="slide(fromRight)" transition="in">
                                      <p:cBhvr>
                                        <p:cTn dur="500" id="94"/>
                                        <p:tgtEl>
                                          <p:spTgt spid="5"/>
                                        </p:tgtEl>
                                      </p:cBhvr>
                                    </p:animEffect>
                                  </p:childTnLst>
                                </p:cTn>
                              </p:par>
                            </p:childTnLst>
                          </p:cTn>
                        </p:par>
                        <p:par>
                          <p:cTn fill="hold" id="95" nodeType="afterGroup">
                            <p:stCondLst>
                              <p:cond delay="7000"/>
                            </p:stCondLst>
                            <p:childTnLst>
                              <p:par>
                                <p:cTn fill="hold" grpId="0" id="96" nodeType="afterEffect" presetClass="entr" presetID="12" presetSubtype="4">
                                  <p:stCondLst>
                                    <p:cond delay="0"/>
                                  </p:stCondLst>
                                  <p:childTnLst>
                                    <p:set>
                                      <p:cBhvr>
                                        <p:cTn dur="1" fill="hold" id="97">
                                          <p:stCondLst>
                                            <p:cond delay="0"/>
                                          </p:stCondLst>
                                        </p:cTn>
                                        <p:tgtEl>
                                          <p:spTgt spid="45"/>
                                        </p:tgtEl>
                                        <p:attrNameLst>
                                          <p:attrName>style.visibility</p:attrName>
                                        </p:attrNameLst>
                                      </p:cBhvr>
                                      <p:to>
                                        <p:strVal val="visible"/>
                                      </p:to>
                                    </p:set>
                                    <p:anim calcmode="lin" valueType="num">
                                      <p:cBhvr additive="base">
                                        <p:cTn dur="500" id="98"/>
                                        <p:tgtEl>
                                          <p:spTgt spid="45"/>
                                        </p:tgtEl>
                                        <p:attrNameLst>
                                          <p:attrName>ppt_y</p:attrName>
                                        </p:attrNameLst>
                                      </p:cBhvr>
                                      <p:tavLst>
                                        <p:tav tm="0">
                                          <p:val>
                                            <p:strVal val="#ppt_y+#ppt_h*1.125000"/>
                                          </p:val>
                                        </p:tav>
                                        <p:tav tm="100000">
                                          <p:val>
                                            <p:strVal val="#ppt_y"/>
                                          </p:val>
                                        </p:tav>
                                      </p:tavLst>
                                    </p:anim>
                                    <p:animEffect filter="wipe(up)" transition="in">
                                      <p:cBhvr>
                                        <p:cTn dur="500" id="99"/>
                                        <p:tgtEl>
                                          <p:spTgt spid="45"/>
                                        </p:tgtEl>
                                      </p:cBhvr>
                                    </p:animEffect>
                                  </p:childTnLst>
                                </p:cTn>
                              </p:par>
                              <p:par>
                                <p:cTn fill="hold" grpId="0" id="100" nodeType="withEffect" presetClass="entr" presetID="12" presetSubtype="1">
                                  <p:stCondLst>
                                    <p:cond delay="0"/>
                                  </p:stCondLst>
                                  <p:childTnLst>
                                    <p:set>
                                      <p:cBhvr>
                                        <p:cTn dur="1" fill="hold" id="101">
                                          <p:stCondLst>
                                            <p:cond delay="0"/>
                                          </p:stCondLst>
                                        </p:cTn>
                                        <p:tgtEl>
                                          <p:spTgt spid="46"/>
                                        </p:tgtEl>
                                        <p:attrNameLst>
                                          <p:attrName>style.visibility</p:attrName>
                                        </p:attrNameLst>
                                      </p:cBhvr>
                                      <p:to>
                                        <p:strVal val="visible"/>
                                      </p:to>
                                    </p:set>
                                    <p:anim calcmode="lin" valueType="num">
                                      <p:cBhvr additive="base">
                                        <p:cTn dur="500" id="102"/>
                                        <p:tgtEl>
                                          <p:spTgt spid="46"/>
                                        </p:tgtEl>
                                        <p:attrNameLst>
                                          <p:attrName>ppt_y</p:attrName>
                                        </p:attrNameLst>
                                      </p:cBhvr>
                                      <p:tavLst>
                                        <p:tav tm="0">
                                          <p:val>
                                            <p:strVal val="#ppt_y-#ppt_h*1.125000"/>
                                          </p:val>
                                        </p:tav>
                                        <p:tav tm="100000">
                                          <p:val>
                                            <p:strVal val="#ppt_y"/>
                                          </p:val>
                                        </p:tav>
                                      </p:tavLst>
                                    </p:anim>
                                    <p:animEffect filter="wipe(down)" transition="in">
                                      <p:cBhvr>
                                        <p:cTn dur="500" id="103"/>
                                        <p:tgtEl>
                                          <p:spTgt spid="4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2"/>
      <p:bldP grpId="0" spid="93"/>
      <p:bldP grpId="0" spid="99"/>
      <p:bldP grpId="0" spid="100"/>
      <p:bldP grpId="0" spid="122"/>
      <p:bldP grpId="0" spid="123"/>
      <p:bldP grpId="0" spid="129"/>
      <p:bldP grpId="0" spid="130"/>
      <p:bldP grpId="0" spid="45"/>
      <p:bldP grpId="0" spid="46"/>
      <p:bldP grpId="0" spid="47"/>
      <p:bldP grpId="0" spid="48"/>
      <p:bldP grpId="0" spid="51"/>
      <p:bldP grpId="0" spid="52"/>
      <p:bldP grpId="0" spid="53"/>
      <p:bldP grpId="0" spid="5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3" name="Rectangle 2"/>
          <p:cNvSpPr>
            <a:spLocks noChangeArrowheads="1"/>
          </p:cNvSpPr>
          <p:nvPr/>
        </p:nvSpPr>
        <p:spPr bwMode="auto">
          <a:xfrm flipH="1">
            <a:off x="4621413" y="1347992"/>
            <a:ext cx="3041633" cy="1342259"/>
          </a:xfrm>
          <a:prstGeom prst="snip2DiagRect">
            <a:avLst/>
          </a:prstGeom>
          <a:blipFill dpi="0" rotWithShape="1">
            <a:blip r:embed="rId3"/>
            <a:stretch>
              <a:fillRect/>
            </a:stretch>
          </a:blipFill>
          <a:ln w="9525">
            <a:noFill/>
            <a:miter lim="800000"/>
          </a:ln>
        </p:spPr>
        <p:txBody>
          <a:bodyPr anchor="ctr" bIns="34283" lIns="68566" rIns="68566" tIns="34283"/>
          <a:lstStyle/>
          <a:p>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84" name="Oval 4"/>
          <p:cNvSpPr>
            <a:spLocks noChangeArrowheads="1"/>
          </p:cNvSpPr>
          <p:nvPr/>
        </p:nvSpPr>
        <p:spPr bwMode="auto">
          <a:xfrm>
            <a:off x="1863129" y="2814391"/>
            <a:ext cx="524054" cy="526665"/>
          </a:xfrm>
          <a:prstGeom prst="ellipse">
            <a:avLst/>
          </a:prstGeom>
          <a:solidFill>
            <a:schemeClr val="accent1"/>
          </a:solidFill>
          <a:ln w="9525">
            <a:noFill/>
            <a:round/>
          </a:ln>
        </p:spPr>
        <p:txBody>
          <a:bodyPr anchor="ctr" bIns="34283" lIns="68566" rIns="68566" tIns="34283"/>
          <a:lstStyle/>
          <a:p>
            <a:endParaRPr altLang="en-US" lang="zh-CN" sz="2400">
              <a:solidFill>
                <a:srgbClr val="F2F2F2"/>
              </a:solidFill>
              <a:ea charset="-122" panose="020b0503020204020204" pitchFamily="34" typeface="微软雅黑"/>
              <a:sym charset="0" pitchFamily="34" typeface="Calibri"/>
            </a:endParaRPr>
          </a:p>
        </p:txBody>
      </p:sp>
      <p:sp>
        <p:nvSpPr>
          <p:cNvPr id="86" name="Oval 12"/>
          <p:cNvSpPr>
            <a:spLocks noChangeArrowheads="1"/>
          </p:cNvSpPr>
          <p:nvPr/>
        </p:nvSpPr>
        <p:spPr bwMode="auto">
          <a:xfrm>
            <a:off x="3619947" y="2814391"/>
            <a:ext cx="524924" cy="526665"/>
          </a:xfrm>
          <a:prstGeom prst="ellipse">
            <a:avLst/>
          </a:prstGeom>
          <a:solidFill>
            <a:schemeClr val="accent2"/>
          </a:solidFill>
          <a:ln w="9525">
            <a:noFill/>
            <a:round/>
          </a:ln>
        </p:spPr>
        <p:txBody>
          <a:bodyPr anchor="ctr" bIns="34283" lIns="68566" rIns="68566" tIns="34283"/>
          <a:lstStyle/>
          <a:p>
            <a:endParaRPr altLang="en-US" lang="zh-CN" sz="2400">
              <a:solidFill>
                <a:srgbClr val="F2F2F2"/>
              </a:solidFill>
              <a:ea charset="-122" panose="020b0503020204020204" pitchFamily="34" typeface="微软雅黑"/>
              <a:sym charset="0" pitchFamily="34" typeface="Calibri"/>
            </a:endParaRPr>
          </a:p>
        </p:txBody>
      </p:sp>
      <p:sp>
        <p:nvSpPr>
          <p:cNvPr id="87" name="Oval 14"/>
          <p:cNvSpPr>
            <a:spLocks noChangeArrowheads="1"/>
          </p:cNvSpPr>
          <p:nvPr/>
        </p:nvSpPr>
        <p:spPr bwMode="auto">
          <a:xfrm>
            <a:off x="5226497" y="2814391"/>
            <a:ext cx="524054" cy="526665"/>
          </a:xfrm>
          <a:prstGeom prst="ellipse">
            <a:avLst/>
          </a:prstGeom>
          <a:solidFill>
            <a:schemeClr val="accent3"/>
          </a:solidFill>
          <a:ln w="9525">
            <a:noFill/>
            <a:round/>
          </a:ln>
        </p:spPr>
        <p:txBody>
          <a:bodyPr anchor="ctr" bIns="34283" lIns="68566" rIns="68566" tIns="34283"/>
          <a:lstStyle/>
          <a:p>
            <a:endParaRPr altLang="en-US" lang="zh-CN" sz="2400">
              <a:solidFill>
                <a:srgbClr val="F2F2F2"/>
              </a:solidFill>
              <a:ea charset="-122" panose="020b0503020204020204" pitchFamily="34" typeface="微软雅黑"/>
              <a:sym charset="0" pitchFamily="34" typeface="Calibri"/>
            </a:endParaRPr>
          </a:p>
        </p:txBody>
      </p:sp>
      <p:sp>
        <p:nvSpPr>
          <p:cNvPr id="88" name="Oval 16"/>
          <p:cNvSpPr>
            <a:spLocks noChangeArrowheads="1"/>
          </p:cNvSpPr>
          <p:nvPr/>
        </p:nvSpPr>
        <p:spPr bwMode="auto">
          <a:xfrm>
            <a:off x="6725225" y="2814391"/>
            <a:ext cx="523184" cy="526665"/>
          </a:xfrm>
          <a:prstGeom prst="ellipse">
            <a:avLst/>
          </a:prstGeom>
          <a:solidFill>
            <a:schemeClr val="accent4"/>
          </a:solidFill>
          <a:ln w="9525">
            <a:noFill/>
            <a:round/>
          </a:ln>
        </p:spPr>
        <p:txBody>
          <a:bodyPr anchor="ctr" bIns="34283" lIns="68566" rIns="68566" tIns="34283"/>
          <a:lstStyle/>
          <a:p>
            <a:endParaRPr altLang="en-US" lang="zh-CN" sz="2400">
              <a:solidFill>
                <a:srgbClr val="F2F2F2"/>
              </a:solidFill>
              <a:ea charset="-122" panose="020b0503020204020204" pitchFamily="34" typeface="微软雅黑"/>
              <a:sym charset="0" pitchFamily="34" typeface="Calibri"/>
            </a:endParaRPr>
          </a:p>
        </p:txBody>
      </p:sp>
      <p:grpSp>
        <p:nvGrpSpPr>
          <p:cNvPr id="2" name="Group 20"/>
          <p:cNvGrpSpPr/>
          <p:nvPr/>
        </p:nvGrpSpPr>
        <p:grpSpPr>
          <a:xfrm>
            <a:off x="1988187" y="2928022"/>
            <a:ext cx="293364" cy="295976"/>
            <a:chExt cx="401822" cy="404317"/>
          </a:xfrm>
        </p:grpSpPr>
        <p:sp>
          <p:nvSpPr>
            <p:cNvPr id="90" name="Freeform 42"/>
            <p:cNvSpPr>
              <a:spLocks noChangeArrowheads="1" noEditPoints="1"/>
            </p:cNvSpPr>
            <p:nvPr/>
          </p:nvSpPr>
          <p:spPr bwMode="auto">
            <a:xfrm>
              <a:off x="0" y="0"/>
              <a:ext cx="401822" cy="404317"/>
            </a:xfrm>
            <a:custGeom>
              <a:gdLst>
                <a:gd fmla="*/ 199251 w 121" name="T0"/>
                <a:gd fmla="*/ 0 h 121" name="T1"/>
                <a:gd fmla="*/ 0 w 121" name="T2"/>
                <a:gd fmla="*/ 203829 h 121" name="T3"/>
                <a:gd fmla="*/ 199251 w 121" name="T4"/>
                <a:gd fmla="*/ 404317 h 121" name="T5"/>
                <a:gd fmla="*/ 401822 w 121" name="T6"/>
                <a:gd fmla="*/ 203829 h 121" name="T7"/>
                <a:gd fmla="*/ 199251 w 121" name="T8"/>
                <a:gd fmla="*/ 0 h 121" name="T9"/>
                <a:gd fmla="*/ 199251 w 121" name="T10"/>
                <a:gd fmla="*/ 370902 h 121" name="T11"/>
                <a:gd fmla="*/ 33208 w 121" name="T12"/>
                <a:gd fmla="*/ 203829 h 121" name="T13"/>
                <a:gd fmla="*/ 199251 w 121" name="T14"/>
                <a:gd fmla="*/ 33415 h 121" name="T15"/>
                <a:gd fmla="*/ 368614 w 121" name="T16"/>
                <a:gd fmla="*/ 203829 h 121" name="T17"/>
                <a:gd fmla="*/ 199251 w 121" name="T18"/>
                <a:gd fmla="*/ 370902 h 121"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21" name="T30"/>
                <a:gd fmla="*/ 0 h 121" name="T31"/>
                <a:gd fmla="*/ 121 w 121" name="T32"/>
                <a:gd fmla="*/ 121 h 121"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20" w="120">
                  <a:moveTo>
                    <a:pt x="60" y="0"/>
                  </a:moveTo>
                  <a:cubicBezTo>
                    <a:pt x="27" y="0"/>
                    <a:pt x="0" y="27"/>
                    <a:pt x="0" y="61"/>
                  </a:cubicBezTo>
                  <a:cubicBezTo>
                    <a:pt x="0" y="94"/>
                    <a:pt x="27" y="121"/>
                    <a:pt x="60" y="121"/>
                  </a:cubicBezTo>
                  <a:cubicBezTo>
                    <a:pt x="94" y="121"/>
                    <a:pt x="121" y="94"/>
                    <a:pt x="121" y="61"/>
                  </a:cubicBezTo>
                  <a:cubicBezTo>
                    <a:pt x="121" y="27"/>
                    <a:pt x="94" y="0"/>
                    <a:pt x="60" y="0"/>
                  </a:cubicBezTo>
                  <a:close/>
                  <a:moveTo>
                    <a:pt x="60" y="111"/>
                  </a:moveTo>
                  <a:cubicBezTo>
                    <a:pt x="32" y="111"/>
                    <a:pt x="10" y="89"/>
                    <a:pt x="10" y="61"/>
                  </a:cubicBezTo>
                  <a:cubicBezTo>
                    <a:pt x="10" y="33"/>
                    <a:pt x="32" y="10"/>
                    <a:pt x="60" y="10"/>
                  </a:cubicBezTo>
                  <a:cubicBezTo>
                    <a:pt x="88" y="10"/>
                    <a:pt x="111" y="33"/>
                    <a:pt x="111" y="61"/>
                  </a:cubicBezTo>
                  <a:cubicBezTo>
                    <a:pt x="111" y="89"/>
                    <a:pt x="88" y="111"/>
                    <a:pt x="60" y="111"/>
                  </a:cubicBez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96" name="Freeform 43"/>
            <p:cNvSpPr>
              <a:spLocks noChangeArrowheads="1"/>
            </p:cNvSpPr>
            <p:nvPr/>
          </p:nvSpPr>
          <p:spPr bwMode="auto">
            <a:xfrm>
              <a:off x="107320" y="97336"/>
              <a:ext cx="139764" cy="199662"/>
            </a:xfrm>
            <a:custGeom>
              <a:gdLst>
                <a:gd fmla="*/ 139764 w 42" name="T0"/>
                <a:gd fmla="*/ 199662 h 60" name="T1"/>
                <a:gd fmla="*/ 139764 w 42" name="T2"/>
                <a:gd fmla="*/ 0 h 60" name="T3"/>
                <a:gd fmla="*/ 0 w 42" name="T4"/>
                <a:gd fmla="*/ 139763 h 60" name="T5"/>
                <a:gd fmla="*/ 139764 w 42" name="T6"/>
                <a:gd fmla="*/ 199662 h 60" name="T7"/>
                <a:gd fmla="*/ 0 60000 65536" name="T8"/>
                <a:gd fmla="*/ 0 60000 65536" name="T9"/>
                <a:gd fmla="*/ 0 60000 65536" name="T10"/>
                <a:gd fmla="*/ 0 60000 65536" name="T11"/>
                <a:gd fmla="*/ 0 w 42" name="T12"/>
                <a:gd fmla="*/ 0 h 60" name="T13"/>
                <a:gd fmla="*/ 42 w 42" name="T14"/>
                <a:gd fmla="*/ 60 h 60" name="T15"/>
              </a:gdLst>
              <a:cxnLst>
                <a:cxn ang="T8">
                  <a:pos x="T0" y="T1"/>
                </a:cxn>
                <a:cxn ang="T9">
                  <a:pos x="T2" y="T3"/>
                </a:cxn>
                <a:cxn ang="T10">
                  <a:pos x="T4" y="T5"/>
                </a:cxn>
                <a:cxn ang="T11">
                  <a:pos x="T6" y="T7"/>
                </a:cxn>
              </a:cxnLst>
              <a:rect b="T15" l="T12" r="T14" t="T13"/>
              <a:pathLst>
                <a:path h="60" w="42">
                  <a:moveTo>
                    <a:pt x="42" y="60"/>
                  </a:moveTo>
                  <a:cubicBezTo>
                    <a:pt x="42" y="0"/>
                    <a:pt x="42" y="0"/>
                    <a:pt x="42" y="0"/>
                  </a:cubicBezTo>
                  <a:cubicBezTo>
                    <a:pt x="0" y="42"/>
                    <a:pt x="0" y="42"/>
                    <a:pt x="0" y="42"/>
                  </a:cubicBezTo>
                  <a:cubicBezTo>
                    <a:pt x="29" y="42"/>
                    <a:pt x="42" y="60"/>
                    <a:pt x="42" y="60"/>
                  </a:cubicBez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grpSp>
      <p:grpSp>
        <p:nvGrpSpPr>
          <p:cNvPr id="3" name="Group 23"/>
          <p:cNvGrpSpPr/>
          <p:nvPr/>
        </p:nvGrpSpPr>
        <p:grpSpPr>
          <a:xfrm>
            <a:off x="3772078" y="2962818"/>
            <a:ext cx="284660" cy="248097"/>
            <a:chExt cx="389342" cy="339426"/>
          </a:xfrm>
        </p:grpSpPr>
        <p:sp>
          <p:nvSpPr>
            <p:cNvPr id="99" name="Freeform 110"/>
            <p:cNvSpPr>
              <a:spLocks noChangeArrowheads="1"/>
            </p:cNvSpPr>
            <p:nvPr/>
          </p:nvSpPr>
          <p:spPr bwMode="auto">
            <a:xfrm>
              <a:off x="259561" y="102327"/>
              <a:ext cx="102328" cy="102328"/>
            </a:xfrm>
            <a:custGeom>
              <a:gdLst>
                <a:gd fmla="*/ 0 w 41" name="T0"/>
                <a:gd fmla="*/ 97336 h 41" name="T1"/>
                <a:gd fmla="*/ 7487 w 41" name="T2"/>
                <a:gd fmla="*/ 102328 h 41" name="T3"/>
                <a:gd fmla="*/ 102328 w 41" name="T4"/>
                <a:gd fmla="*/ 7487 h 41" name="T5"/>
                <a:gd fmla="*/ 97336 w 41" name="T6"/>
                <a:gd fmla="*/ 0 h 41" name="T7"/>
                <a:gd fmla="*/ 0 w 41" name="T8"/>
                <a:gd fmla="*/ 97336 h 41" name="T9"/>
                <a:gd fmla="*/ 0 60000 65536" name="T10"/>
                <a:gd fmla="*/ 0 60000 65536" name="T11"/>
                <a:gd fmla="*/ 0 60000 65536" name="T12"/>
                <a:gd fmla="*/ 0 60000 65536" name="T13"/>
                <a:gd fmla="*/ 0 60000 65536" name="T14"/>
                <a:gd fmla="*/ 0 w 41" name="T15"/>
                <a:gd fmla="*/ 0 h 41" name="T16"/>
                <a:gd fmla="*/ 41 w 41" name="T17"/>
                <a:gd fmla="*/ 41 h 41" name="T18"/>
              </a:gdLst>
              <a:cxnLst>
                <a:cxn ang="T10">
                  <a:pos x="T0" y="T1"/>
                </a:cxn>
                <a:cxn ang="T11">
                  <a:pos x="T2" y="T3"/>
                </a:cxn>
                <a:cxn ang="T12">
                  <a:pos x="T4" y="T5"/>
                </a:cxn>
                <a:cxn ang="T13">
                  <a:pos x="T6" y="T7"/>
                </a:cxn>
                <a:cxn ang="T14">
                  <a:pos x="T8" y="T9"/>
                </a:cxn>
              </a:cxnLst>
              <a:rect b="T18" l="T15" r="T17" t="T16"/>
              <a:pathLst>
                <a:path h="41" w="41">
                  <a:moveTo>
                    <a:pt x="0" y="39"/>
                  </a:moveTo>
                  <a:lnTo>
                    <a:pt x="3" y="41"/>
                  </a:lnTo>
                  <a:lnTo>
                    <a:pt x="41" y="3"/>
                  </a:lnTo>
                  <a:lnTo>
                    <a:pt x="39" y="0"/>
                  </a:lnTo>
                  <a:lnTo>
                    <a:pt x="0" y="39"/>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00" name="Freeform 111"/>
            <p:cNvSpPr>
              <a:spLocks noChangeArrowheads="1"/>
            </p:cNvSpPr>
            <p:nvPr/>
          </p:nvSpPr>
          <p:spPr bwMode="auto">
            <a:xfrm>
              <a:off x="237098" y="74873"/>
              <a:ext cx="109814" cy="114806"/>
            </a:xfrm>
            <a:custGeom>
              <a:gdLst>
                <a:gd fmla="*/ 92344 w 44" name="T0"/>
                <a:gd fmla="*/ 0 h 46" name="T1"/>
                <a:gd fmla="*/ 0 w 44" name="T2"/>
                <a:gd fmla="*/ 97336 h 46" name="T3"/>
                <a:gd fmla="*/ 14975 w 44" name="T4"/>
                <a:gd fmla="*/ 114806 h 46" name="T5"/>
                <a:gd fmla="*/ 109814 w 44" name="T6"/>
                <a:gd fmla="*/ 19966 h 46" name="T7"/>
                <a:gd fmla="*/ 92344 w 44" name="T8"/>
                <a:gd fmla="*/ 0 h 46" name="T9"/>
                <a:gd fmla="*/ 0 60000 65536" name="T10"/>
                <a:gd fmla="*/ 0 60000 65536" name="T11"/>
                <a:gd fmla="*/ 0 60000 65536" name="T12"/>
                <a:gd fmla="*/ 0 60000 65536" name="T13"/>
                <a:gd fmla="*/ 0 60000 65536" name="T14"/>
                <a:gd fmla="*/ 0 w 44" name="T15"/>
                <a:gd fmla="*/ 0 h 46" name="T16"/>
                <a:gd fmla="*/ 44 w 44" name="T17"/>
                <a:gd fmla="*/ 46 h 46" name="T18"/>
              </a:gdLst>
              <a:cxnLst>
                <a:cxn ang="T10">
                  <a:pos x="T0" y="T1"/>
                </a:cxn>
                <a:cxn ang="T11">
                  <a:pos x="T2" y="T3"/>
                </a:cxn>
                <a:cxn ang="T12">
                  <a:pos x="T4" y="T5"/>
                </a:cxn>
                <a:cxn ang="T13">
                  <a:pos x="T6" y="T7"/>
                </a:cxn>
                <a:cxn ang="T14">
                  <a:pos x="T8" y="T9"/>
                </a:cxn>
              </a:cxnLst>
              <a:rect b="T18" l="T15" r="T17" t="T16"/>
              <a:pathLst>
                <a:path h="46" w="44">
                  <a:moveTo>
                    <a:pt x="37" y="0"/>
                  </a:moveTo>
                  <a:lnTo>
                    <a:pt x="0" y="39"/>
                  </a:lnTo>
                  <a:lnTo>
                    <a:pt x="6" y="46"/>
                  </a:lnTo>
                  <a:lnTo>
                    <a:pt x="44" y="8"/>
                  </a:lnTo>
                  <a:lnTo>
                    <a:pt x="37" y="0"/>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01" name="Freeform 112"/>
            <p:cNvSpPr>
              <a:spLocks noChangeArrowheads="1"/>
            </p:cNvSpPr>
            <p:nvPr/>
          </p:nvSpPr>
          <p:spPr bwMode="auto">
            <a:xfrm>
              <a:off x="217132" y="59898"/>
              <a:ext cx="104823" cy="104823"/>
            </a:xfrm>
            <a:custGeom>
              <a:gdLst>
                <a:gd fmla="*/ 0 w 42" name="T0"/>
                <a:gd fmla="*/ 94840 h 42" name="T1"/>
                <a:gd fmla="*/ 9983 w 42" name="T2"/>
                <a:gd fmla="*/ 104823 h 42" name="T3"/>
                <a:gd fmla="*/ 104823 w 42" name="T4"/>
                <a:gd fmla="*/ 9983 h 42" name="T5"/>
                <a:gd fmla="*/ 94840 w 42" name="T6"/>
                <a:gd fmla="*/ 0 h 42" name="T7"/>
                <a:gd fmla="*/ 0 w 42" name="T8"/>
                <a:gd fmla="*/ 94840 h 42" name="T9"/>
                <a:gd fmla="*/ 0 60000 65536" name="T10"/>
                <a:gd fmla="*/ 0 60000 65536" name="T11"/>
                <a:gd fmla="*/ 0 60000 65536" name="T12"/>
                <a:gd fmla="*/ 0 60000 65536" name="T13"/>
                <a:gd fmla="*/ 0 60000 65536" name="T14"/>
                <a:gd fmla="*/ 0 w 42" name="T15"/>
                <a:gd fmla="*/ 0 h 42" name="T16"/>
                <a:gd fmla="*/ 42 w 42" name="T17"/>
                <a:gd fmla="*/ 42 h 42" name="T18"/>
              </a:gdLst>
              <a:cxnLst>
                <a:cxn ang="T10">
                  <a:pos x="T0" y="T1"/>
                </a:cxn>
                <a:cxn ang="T11">
                  <a:pos x="T2" y="T3"/>
                </a:cxn>
                <a:cxn ang="T12">
                  <a:pos x="T4" y="T5"/>
                </a:cxn>
                <a:cxn ang="T13">
                  <a:pos x="T6" y="T7"/>
                </a:cxn>
                <a:cxn ang="T14">
                  <a:pos x="T8" y="T9"/>
                </a:cxn>
              </a:cxnLst>
              <a:rect b="T18" l="T15" r="T17" t="T16"/>
              <a:pathLst>
                <a:path h="42" w="42">
                  <a:moveTo>
                    <a:pt x="0" y="38"/>
                  </a:moveTo>
                  <a:lnTo>
                    <a:pt x="4" y="42"/>
                  </a:lnTo>
                  <a:lnTo>
                    <a:pt x="42" y="4"/>
                  </a:lnTo>
                  <a:lnTo>
                    <a:pt x="38" y="0"/>
                  </a:lnTo>
                  <a:lnTo>
                    <a:pt x="0" y="38"/>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02" name="Freeform 113"/>
            <p:cNvSpPr>
              <a:spLocks noChangeArrowheads="1"/>
            </p:cNvSpPr>
            <p:nvPr/>
          </p:nvSpPr>
          <p:spPr bwMode="auto">
            <a:xfrm>
              <a:off x="189679" y="162226"/>
              <a:ext cx="69882" cy="69882"/>
            </a:xfrm>
            <a:custGeom>
              <a:gdLst>
                <a:gd fmla="*/ 69882 w 28" name="T0"/>
                <a:gd fmla="*/ 49916 h 28" name="T1"/>
                <a:gd fmla="*/ 19966 w 28" name="T2"/>
                <a:gd fmla="*/ 0 h 28" name="T3"/>
                <a:gd fmla="*/ 0 w 28" name="T4"/>
                <a:gd fmla="*/ 49916 h 28" name="T5"/>
                <a:gd fmla="*/ 22462 w 28" name="T6"/>
                <a:gd fmla="*/ 69882 h 28" name="T7"/>
                <a:gd fmla="*/ 69882 w 28" name="T8"/>
                <a:gd fmla="*/ 49916 h 28" name="T9"/>
                <a:gd fmla="*/ 0 60000 65536" name="T10"/>
                <a:gd fmla="*/ 0 60000 65536" name="T11"/>
                <a:gd fmla="*/ 0 60000 65536" name="T12"/>
                <a:gd fmla="*/ 0 60000 65536" name="T13"/>
                <a:gd fmla="*/ 0 60000 65536" name="T14"/>
                <a:gd fmla="*/ 0 w 28" name="T15"/>
                <a:gd fmla="*/ 0 h 28" name="T16"/>
                <a:gd fmla="*/ 28 w 28" name="T17"/>
                <a:gd fmla="*/ 28 h 28" name="T18"/>
              </a:gdLst>
              <a:cxnLst>
                <a:cxn ang="T10">
                  <a:pos x="T0" y="T1"/>
                </a:cxn>
                <a:cxn ang="T11">
                  <a:pos x="T2" y="T3"/>
                </a:cxn>
                <a:cxn ang="T12">
                  <a:pos x="T4" y="T5"/>
                </a:cxn>
                <a:cxn ang="T13">
                  <a:pos x="T6" y="T7"/>
                </a:cxn>
                <a:cxn ang="T14">
                  <a:pos x="T8" y="T9"/>
                </a:cxn>
              </a:cxnLst>
              <a:rect b="T18" l="T15" r="T17" t="T16"/>
              <a:pathLst>
                <a:path h="28" w="28">
                  <a:moveTo>
                    <a:pt x="28" y="20"/>
                  </a:moveTo>
                  <a:lnTo>
                    <a:pt x="8" y="0"/>
                  </a:lnTo>
                  <a:lnTo>
                    <a:pt x="0" y="20"/>
                  </a:lnTo>
                  <a:lnTo>
                    <a:pt x="9" y="28"/>
                  </a:lnTo>
                  <a:lnTo>
                    <a:pt x="28" y="20"/>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09" name="Freeform 114"/>
            <p:cNvSpPr>
              <a:spLocks noChangeArrowheads="1"/>
            </p:cNvSpPr>
            <p:nvPr/>
          </p:nvSpPr>
          <p:spPr bwMode="auto">
            <a:xfrm>
              <a:off x="172208" y="219628"/>
              <a:ext cx="34941" cy="32446"/>
            </a:xfrm>
            <a:custGeom>
              <a:gdLst>
                <a:gd fmla="*/ 0 w 14" name="T0"/>
                <a:gd fmla="*/ 32446 h 13" name="T1"/>
                <a:gd fmla="*/ 34941 w 14" name="T2"/>
                <a:gd fmla="*/ 14975 h 13" name="T3"/>
                <a:gd fmla="*/ 14975 w 14" name="T4"/>
                <a:gd fmla="*/ 0 h 13" name="T5"/>
                <a:gd fmla="*/ 0 w 14" name="T6"/>
                <a:gd fmla="*/ 32446 h 13" name="T7"/>
                <a:gd fmla="*/ 0 60000 65536" name="T8"/>
                <a:gd fmla="*/ 0 60000 65536" name="T9"/>
                <a:gd fmla="*/ 0 60000 65536" name="T10"/>
                <a:gd fmla="*/ 0 60000 65536" name="T11"/>
                <a:gd fmla="*/ 0 w 14" name="T12"/>
                <a:gd fmla="*/ 0 h 13" name="T13"/>
                <a:gd fmla="*/ 14 w 14" name="T14"/>
                <a:gd fmla="*/ 13 h 13" name="T15"/>
              </a:gdLst>
              <a:cxnLst>
                <a:cxn ang="T8">
                  <a:pos x="T0" y="T1"/>
                </a:cxn>
                <a:cxn ang="T9">
                  <a:pos x="T2" y="T3"/>
                </a:cxn>
                <a:cxn ang="T10">
                  <a:pos x="T4" y="T5"/>
                </a:cxn>
                <a:cxn ang="T11">
                  <a:pos x="T6" y="T7"/>
                </a:cxn>
              </a:cxnLst>
              <a:rect b="T15" l="T12" r="T14" t="T13"/>
              <a:pathLst>
                <a:path h="13" w="14">
                  <a:moveTo>
                    <a:pt x="0" y="13"/>
                  </a:moveTo>
                  <a:lnTo>
                    <a:pt x="14" y="6"/>
                  </a:lnTo>
                  <a:lnTo>
                    <a:pt x="6" y="0"/>
                  </a:lnTo>
                  <a:lnTo>
                    <a:pt x="0" y="13"/>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22" name="Freeform 115"/>
            <p:cNvSpPr>
              <a:spLocks noChangeArrowheads="1"/>
            </p:cNvSpPr>
            <p:nvPr/>
          </p:nvSpPr>
          <p:spPr bwMode="auto">
            <a:xfrm>
              <a:off x="319460" y="34941"/>
              <a:ext cx="69882" cy="69882"/>
            </a:xfrm>
            <a:custGeom>
              <a:gdLst>
                <a:gd fmla="*/ 17471 w 28" name="T0"/>
                <a:gd fmla="*/ 0 h 28" name="T1"/>
                <a:gd fmla="*/ 0 w 28" name="T2"/>
                <a:gd fmla="*/ 19966 h 28" name="T3"/>
                <a:gd fmla="*/ 49916 w 28" name="T4"/>
                <a:gd fmla="*/ 69882 h 28" name="T5"/>
                <a:gd fmla="*/ 69882 w 28" name="T6"/>
                <a:gd fmla="*/ 49916 h 28" name="T7"/>
                <a:gd fmla="*/ 17471 w 28" name="T8"/>
                <a:gd fmla="*/ 0 h 28" name="T9"/>
                <a:gd fmla="*/ 0 60000 65536" name="T10"/>
                <a:gd fmla="*/ 0 60000 65536" name="T11"/>
                <a:gd fmla="*/ 0 60000 65536" name="T12"/>
                <a:gd fmla="*/ 0 60000 65536" name="T13"/>
                <a:gd fmla="*/ 0 60000 65536" name="T14"/>
                <a:gd fmla="*/ 0 w 28" name="T15"/>
                <a:gd fmla="*/ 0 h 28" name="T16"/>
                <a:gd fmla="*/ 28 w 28" name="T17"/>
                <a:gd fmla="*/ 28 h 28" name="T18"/>
              </a:gdLst>
              <a:cxnLst>
                <a:cxn ang="T10">
                  <a:pos x="T0" y="T1"/>
                </a:cxn>
                <a:cxn ang="T11">
                  <a:pos x="T2" y="T3"/>
                </a:cxn>
                <a:cxn ang="T12">
                  <a:pos x="T4" y="T5"/>
                </a:cxn>
                <a:cxn ang="T13">
                  <a:pos x="T6" y="T7"/>
                </a:cxn>
                <a:cxn ang="T14">
                  <a:pos x="T8" y="T9"/>
                </a:cxn>
              </a:cxnLst>
              <a:rect b="T18" l="T15" r="T17" t="T16"/>
              <a:pathLst>
                <a:path h="28" w="28">
                  <a:moveTo>
                    <a:pt x="7" y="0"/>
                  </a:moveTo>
                  <a:lnTo>
                    <a:pt x="0" y="8"/>
                  </a:lnTo>
                  <a:lnTo>
                    <a:pt x="20" y="28"/>
                  </a:lnTo>
                  <a:lnTo>
                    <a:pt x="28" y="20"/>
                  </a:lnTo>
                  <a:lnTo>
                    <a:pt x="7" y="0"/>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23" name="Freeform 116"/>
            <p:cNvSpPr>
              <a:spLocks noChangeArrowheads="1"/>
            </p:cNvSpPr>
            <p:nvPr/>
          </p:nvSpPr>
          <p:spPr bwMode="auto">
            <a:xfrm>
              <a:off x="0" y="0"/>
              <a:ext cx="279527" cy="339426"/>
            </a:xfrm>
            <a:custGeom>
              <a:gdLst>
                <a:gd fmla="*/ 259561 w 112" name="T0"/>
                <a:gd fmla="*/ 252074 h 136" name="T1"/>
                <a:gd fmla="*/ 207149 w 112" name="T2"/>
                <a:gd fmla="*/ 252074 h 136" name="T3"/>
                <a:gd fmla="*/ 207149 w 112" name="T4"/>
                <a:gd fmla="*/ 321956 h 136" name="T5"/>
                <a:gd fmla="*/ 17470 w 112" name="T6"/>
                <a:gd fmla="*/ 321956 h 136" name="T7"/>
                <a:gd fmla="*/ 17470 w 112" name="T8"/>
                <a:gd fmla="*/ 79865 h 136" name="T9"/>
                <a:gd fmla="*/ 259561 w 112" name="T10"/>
                <a:gd fmla="*/ 79865 h 136" name="T11"/>
                <a:gd fmla="*/ 259561 w 112" name="T12"/>
                <a:gd fmla="*/ 99831 h 136" name="T13"/>
                <a:gd fmla="*/ 279527 w 112" name="T14"/>
                <a:gd fmla="*/ 79865 h 136" name="T15"/>
                <a:gd fmla="*/ 279527 w 112" name="T16"/>
                <a:gd fmla="*/ 14975 h 136" name="T17"/>
                <a:gd fmla="*/ 242090 w 112" name="T18"/>
                <a:gd fmla="*/ 14975 h 136" name="T19"/>
                <a:gd fmla="*/ 242090 w 112" name="T20"/>
                <a:gd fmla="*/ 49916 h 136" name="T21"/>
                <a:gd fmla="*/ 237099 w 112" name="T22"/>
                <a:gd fmla="*/ 49916 h 136" name="T23"/>
                <a:gd fmla="*/ 237099 w 112" name="T24"/>
                <a:gd fmla="*/ 0 h 136" name="T25"/>
                <a:gd fmla="*/ 222124 w 112" name="T26"/>
                <a:gd fmla="*/ 0 h 136" name="T27"/>
                <a:gd fmla="*/ 222124 w 112" name="T28"/>
                <a:gd fmla="*/ 49916 h 136" name="T29"/>
                <a:gd fmla="*/ 217133 w 112" name="T30"/>
                <a:gd fmla="*/ 49916 h 136" name="T31"/>
                <a:gd fmla="*/ 217133 w 112" name="T32"/>
                <a:gd fmla="*/ 14975 h 136" name="T33"/>
                <a:gd fmla="*/ 197166 w 112" name="T34"/>
                <a:gd fmla="*/ 14975 h 136" name="T35"/>
                <a:gd fmla="*/ 197166 w 112" name="T36"/>
                <a:gd fmla="*/ 49916 h 136" name="T37"/>
                <a:gd fmla="*/ 189679 w 112" name="T38"/>
                <a:gd fmla="*/ 49916 h 136" name="T39"/>
                <a:gd fmla="*/ 189679 w 112" name="T40"/>
                <a:gd fmla="*/ 0 h 136" name="T41"/>
                <a:gd fmla="*/ 179696 w 112" name="T42"/>
                <a:gd fmla="*/ 0 h 136" name="T43"/>
                <a:gd fmla="*/ 179696 w 112" name="T44"/>
                <a:gd fmla="*/ 49916 h 136" name="T45"/>
                <a:gd fmla="*/ 169713 w 112" name="T46"/>
                <a:gd fmla="*/ 49916 h 136" name="T47"/>
                <a:gd fmla="*/ 169713 w 112" name="T48"/>
                <a:gd fmla="*/ 14975 h 136" name="T49"/>
                <a:gd fmla="*/ 149747 w 112" name="T50"/>
                <a:gd fmla="*/ 14975 h 136" name="T51"/>
                <a:gd fmla="*/ 149747 w 112" name="T52"/>
                <a:gd fmla="*/ 49916 h 136" name="T53"/>
                <a:gd fmla="*/ 142259 w 112" name="T54"/>
                <a:gd fmla="*/ 49916 h 136" name="T55"/>
                <a:gd fmla="*/ 142259 w 112" name="T56"/>
                <a:gd fmla="*/ 0 h 136" name="T57"/>
                <a:gd fmla="*/ 132276 w 112" name="T58"/>
                <a:gd fmla="*/ 0 h 136" name="T59"/>
                <a:gd fmla="*/ 132276 w 112" name="T60"/>
                <a:gd fmla="*/ 49916 h 136" name="T61"/>
                <a:gd fmla="*/ 127285 w 112" name="T62"/>
                <a:gd fmla="*/ 49916 h 136" name="T63"/>
                <a:gd fmla="*/ 127285 w 112" name="T64"/>
                <a:gd fmla="*/ 14975 h 136" name="T65"/>
                <a:gd fmla="*/ 107318 w 112" name="T66"/>
                <a:gd fmla="*/ 14975 h 136" name="T67"/>
                <a:gd fmla="*/ 107318 w 112" name="T68"/>
                <a:gd fmla="*/ 49916 h 136" name="T69"/>
                <a:gd fmla="*/ 99831 w 112" name="T70"/>
                <a:gd fmla="*/ 49916 h 136" name="T71"/>
                <a:gd fmla="*/ 99831 w 112" name="T72"/>
                <a:gd fmla="*/ 0 h 136" name="T73"/>
                <a:gd fmla="*/ 87352 w 112" name="T74"/>
                <a:gd fmla="*/ 0 h 136" name="T75"/>
                <a:gd fmla="*/ 87352 w 112" name="T76"/>
                <a:gd fmla="*/ 49916 h 136" name="T77"/>
                <a:gd fmla="*/ 79865 w 112" name="T78"/>
                <a:gd fmla="*/ 49916 h 136" name="T79"/>
                <a:gd fmla="*/ 79865 w 112" name="T80"/>
                <a:gd fmla="*/ 14975 h 136" name="T81"/>
                <a:gd fmla="*/ 62394 w 112" name="T82"/>
                <a:gd fmla="*/ 14975 h 136" name="T83"/>
                <a:gd fmla="*/ 62394 w 112" name="T84"/>
                <a:gd fmla="*/ 49916 h 136" name="T85"/>
                <a:gd fmla="*/ 57403 w 112" name="T86"/>
                <a:gd fmla="*/ 49916 h 136" name="T87"/>
                <a:gd fmla="*/ 57403 w 112" name="T88"/>
                <a:gd fmla="*/ 0 h 136" name="T89"/>
                <a:gd fmla="*/ 42428 w 112" name="T90"/>
                <a:gd fmla="*/ 0 h 136" name="T91"/>
                <a:gd fmla="*/ 42428 w 112" name="T92"/>
                <a:gd fmla="*/ 49916 h 136" name="T93"/>
                <a:gd fmla="*/ 37437 w 112" name="T94"/>
                <a:gd fmla="*/ 49916 h 136" name="T95"/>
                <a:gd fmla="*/ 37437 w 112" name="T96"/>
                <a:gd fmla="*/ 14975 h 136" name="T97"/>
                <a:gd fmla="*/ 0 w 112" name="T98"/>
                <a:gd fmla="*/ 14975 h 136" name="T99"/>
                <a:gd fmla="*/ 0 w 112" name="T100"/>
                <a:gd fmla="*/ 59899 h 136" name="T101"/>
                <a:gd fmla="*/ 0 w 112" name="T102"/>
                <a:gd fmla="*/ 69882 h 136" name="T103"/>
                <a:gd fmla="*/ 0 w 112" name="T104"/>
                <a:gd fmla="*/ 339426 h 136" name="T105"/>
                <a:gd fmla="*/ 222124 w 112" name="T106"/>
                <a:gd fmla="*/ 339426 h 136" name="T107"/>
                <a:gd fmla="*/ 279527 w 112" name="T108"/>
                <a:gd fmla="*/ 274536 h 136" name="T109"/>
                <a:gd fmla="*/ 279527 w 112" name="T110"/>
                <a:gd fmla="*/ 209645 h 136" name="T111"/>
                <a:gd fmla="*/ 259561 w 112" name="T112"/>
                <a:gd fmla="*/ 229612 h 136" name="T113"/>
                <a:gd fmla="*/ 259561 w 112" name="T114"/>
                <a:gd fmla="*/ 252074 h 1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w 112" name="T174"/>
                <a:gd fmla="*/ 0 h 136" name="T175"/>
                <a:gd fmla="*/ 112 w 112" name="T176"/>
                <a:gd fmla="*/ 136 h 136" name="T177"/>
              </a:gd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b="T177" l="T174" r="T176" t="T175"/>
              <a:pathLst>
                <a:path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24" name="Rectangle 117"/>
            <p:cNvSpPr>
              <a:spLocks noChangeArrowheads="1"/>
            </p:cNvSpPr>
            <p:nvPr/>
          </p:nvSpPr>
          <p:spPr bwMode="auto">
            <a:xfrm>
              <a:off x="49916" y="114806"/>
              <a:ext cx="109814" cy="17471"/>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25" name="Rectangle 118"/>
            <p:cNvSpPr>
              <a:spLocks noChangeArrowheads="1"/>
            </p:cNvSpPr>
            <p:nvPr/>
          </p:nvSpPr>
          <p:spPr bwMode="auto">
            <a:xfrm>
              <a:off x="49916" y="154738"/>
              <a:ext cx="109814" cy="17471"/>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26" name="Rectangle 119"/>
            <p:cNvSpPr>
              <a:spLocks noChangeArrowheads="1"/>
            </p:cNvSpPr>
            <p:nvPr/>
          </p:nvSpPr>
          <p:spPr bwMode="auto">
            <a:xfrm>
              <a:off x="49916" y="199662"/>
              <a:ext cx="109814" cy="14975"/>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27" name="Rectangle 120"/>
            <p:cNvSpPr>
              <a:spLocks noChangeArrowheads="1"/>
            </p:cNvSpPr>
            <p:nvPr/>
          </p:nvSpPr>
          <p:spPr bwMode="auto">
            <a:xfrm>
              <a:off x="49916" y="242091"/>
              <a:ext cx="109814" cy="17471"/>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grpSp>
      <p:grpSp>
        <p:nvGrpSpPr>
          <p:cNvPr id="4" name="Group 35"/>
          <p:cNvGrpSpPr/>
          <p:nvPr/>
        </p:nvGrpSpPr>
        <p:grpSpPr>
          <a:xfrm>
            <a:off x="6847967" y="2933896"/>
            <a:ext cx="277697" cy="275085"/>
            <a:chExt cx="379359" cy="376864"/>
          </a:xfrm>
        </p:grpSpPr>
        <p:sp>
          <p:nvSpPr>
            <p:cNvPr id="129" name="Freeform 150"/>
            <p:cNvSpPr>
              <a:spLocks noChangeArrowheads="1" noEditPoints="1"/>
            </p:cNvSpPr>
            <p:nvPr/>
          </p:nvSpPr>
          <p:spPr bwMode="auto">
            <a:xfrm>
              <a:off x="0" y="0"/>
              <a:ext cx="379359" cy="376864"/>
            </a:xfrm>
            <a:custGeom>
              <a:gdLst>
                <a:gd fmla="*/ 189680 w 114" name="T0"/>
                <a:gd fmla="*/ 0 h 114" name="T1"/>
                <a:gd fmla="*/ 0 w 114" name="T2"/>
                <a:gd fmla="*/ 188432 h 114" name="T3"/>
                <a:gd fmla="*/ 189680 w 114" name="T4"/>
                <a:gd fmla="*/ 376864 h 114" name="T5"/>
                <a:gd fmla="*/ 379359 w 114" name="T6"/>
                <a:gd fmla="*/ 188432 h 114" name="T7"/>
                <a:gd fmla="*/ 189680 w 114" name="T8"/>
                <a:gd fmla="*/ 0 h 114" name="T9"/>
                <a:gd fmla="*/ 189680 w 114" name="T10"/>
                <a:gd fmla="*/ 357029 h 114" name="T11"/>
                <a:gd fmla="*/ 19966 w 114" name="T12"/>
                <a:gd fmla="*/ 188432 h 114" name="T13"/>
                <a:gd fmla="*/ 189680 w 114" name="T14"/>
                <a:gd fmla="*/ 19835 h 114" name="T15"/>
                <a:gd fmla="*/ 359393 w 114" name="T16"/>
                <a:gd fmla="*/ 188432 h 114" name="T17"/>
                <a:gd fmla="*/ 189680 w 114" name="T18"/>
                <a:gd fmla="*/ 357029 h 114" name="T19"/>
                <a:gd fmla="*/ 0 60000 65536" name="T20"/>
                <a:gd fmla="*/ 0 60000 65536" name="T21"/>
                <a:gd fmla="*/ 0 60000 65536" name="T22"/>
                <a:gd fmla="*/ 0 60000 65536" name="T23"/>
                <a:gd fmla="*/ 0 60000 65536" name="T24"/>
                <a:gd fmla="*/ 0 60000 65536" name="T25"/>
                <a:gd fmla="*/ 0 60000 65536" name="T26"/>
                <a:gd fmla="*/ 0 60000 65536" name="T27"/>
                <a:gd fmla="*/ 0 60000 65536" name="T28"/>
                <a:gd fmla="*/ 0 60000 65536" name="T29"/>
                <a:gd fmla="*/ 0 w 114" name="T30"/>
                <a:gd fmla="*/ 0 h 114" name="T31"/>
                <a:gd fmla="*/ 114 w 114" name="T32"/>
                <a:gd fmla="*/ 114 h 114" name="T33"/>
              </a:gd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b="T33" l="T30" r="T32" t="T31"/>
              <a:pathLst>
                <a:path h="114" w="114">
                  <a:moveTo>
                    <a:pt x="57" y="0"/>
                  </a:moveTo>
                  <a:cubicBezTo>
                    <a:pt x="25" y="0"/>
                    <a:pt x="0" y="25"/>
                    <a:pt x="0" y="57"/>
                  </a:cubicBezTo>
                  <a:cubicBezTo>
                    <a:pt x="0" y="89"/>
                    <a:pt x="25" y="114"/>
                    <a:pt x="57" y="114"/>
                  </a:cubicBezTo>
                  <a:cubicBezTo>
                    <a:pt x="89" y="114"/>
                    <a:pt x="114" y="89"/>
                    <a:pt x="114" y="57"/>
                  </a:cubicBezTo>
                  <a:cubicBezTo>
                    <a:pt x="114" y="25"/>
                    <a:pt x="89" y="0"/>
                    <a:pt x="57" y="0"/>
                  </a:cubicBezTo>
                  <a:close/>
                  <a:moveTo>
                    <a:pt x="57" y="108"/>
                  </a:moveTo>
                  <a:cubicBezTo>
                    <a:pt x="29" y="108"/>
                    <a:pt x="6" y="85"/>
                    <a:pt x="6" y="57"/>
                  </a:cubicBezTo>
                  <a:cubicBezTo>
                    <a:pt x="6" y="29"/>
                    <a:pt x="29" y="6"/>
                    <a:pt x="57" y="6"/>
                  </a:cubicBezTo>
                  <a:cubicBezTo>
                    <a:pt x="85" y="6"/>
                    <a:pt x="108" y="29"/>
                    <a:pt x="108" y="57"/>
                  </a:cubicBezTo>
                  <a:cubicBezTo>
                    <a:pt x="108" y="85"/>
                    <a:pt x="85" y="108"/>
                    <a:pt x="57" y="108"/>
                  </a:cubicBez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0" name="Rectangle 151"/>
            <p:cNvSpPr>
              <a:spLocks noChangeArrowheads="1"/>
            </p:cNvSpPr>
            <p:nvPr/>
          </p:nvSpPr>
          <p:spPr bwMode="auto">
            <a:xfrm>
              <a:off x="144756" y="272040"/>
              <a:ext cx="22463" cy="42429"/>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1" name="Rectangle 152"/>
            <p:cNvSpPr>
              <a:spLocks noChangeArrowheads="1"/>
            </p:cNvSpPr>
            <p:nvPr/>
          </p:nvSpPr>
          <p:spPr bwMode="auto">
            <a:xfrm>
              <a:off x="179697" y="272040"/>
              <a:ext cx="19966" cy="42429"/>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2" name="Rectangle 153"/>
            <p:cNvSpPr>
              <a:spLocks noChangeArrowheads="1"/>
            </p:cNvSpPr>
            <p:nvPr/>
          </p:nvSpPr>
          <p:spPr bwMode="auto">
            <a:xfrm>
              <a:off x="214638" y="272040"/>
              <a:ext cx="19966" cy="42429"/>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3" name="Freeform 154"/>
            <p:cNvSpPr>
              <a:spLocks noChangeArrowheads="1"/>
            </p:cNvSpPr>
            <p:nvPr/>
          </p:nvSpPr>
          <p:spPr bwMode="auto">
            <a:xfrm>
              <a:off x="117303" y="107318"/>
              <a:ext cx="82362" cy="84857"/>
            </a:xfrm>
            <a:custGeom>
              <a:gdLst>
                <a:gd fmla="*/ 62595 w 25" name="T0"/>
                <a:gd fmla="*/ 74674 h 25" name="T1"/>
                <a:gd fmla="*/ 72479 w 25" name="T2"/>
                <a:gd fmla="*/ 84857 h 25" name="T3"/>
                <a:gd fmla="*/ 82362 w 25" name="T4"/>
                <a:gd fmla="*/ 74674 h 25" name="T5"/>
                <a:gd fmla="*/ 72479 w 25" name="T6"/>
                <a:gd fmla="*/ 64491 h 25" name="T7"/>
                <a:gd fmla="*/ 69184 w 25" name="T8"/>
                <a:gd fmla="*/ 64491 h 25" name="T9"/>
                <a:gd fmla="*/ 0 w 25" name="T10"/>
                <a:gd fmla="*/ 0 h 25" name="T11"/>
                <a:gd fmla="*/ 62595 w 25" name="T12"/>
                <a:gd fmla="*/ 74674 h 25" name="T13"/>
                <a:gd fmla="*/ 62595 w 25" name="T14"/>
                <a:gd fmla="*/ 74674 h 25" name="T15"/>
                <a:gd fmla="*/ 0 60000 65536" name="T16"/>
                <a:gd fmla="*/ 0 60000 65536" name="T17"/>
                <a:gd fmla="*/ 0 60000 65536" name="T18"/>
                <a:gd fmla="*/ 0 60000 65536" name="T19"/>
                <a:gd fmla="*/ 0 60000 65536" name="T20"/>
                <a:gd fmla="*/ 0 60000 65536" name="T21"/>
                <a:gd fmla="*/ 0 60000 65536" name="T22"/>
                <a:gd fmla="*/ 0 60000 65536" name="T23"/>
                <a:gd fmla="*/ 0 w 25" name="T24"/>
                <a:gd fmla="*/ 0 h 25" name="T25"/>
                <a:gd fmla="*/ 25 w 25" name="T26"/>
                <a:gd fmla="*/ 25 h 25" name="T27"/>
              </a:gdLst>
              <a:cxnLst>
                <a:cxn ang="T16">
                  <a:pos x="T0" y="T1"/>
                </a:cxn>
                <a:cxn ang="T17">
                  <a:pos x="T2" y="T3"/>
                </a:cxn>
                <a:cxn ang="T18">
                  <a:pos x="T4" y="T5"/>
                </a:cxn>
                <a:cxn ang="T19">
                  <a:pos x="T6" y="T7"/>
                </a:cxn>
                <a:cxn ang="T20">
                  <a:pos x="T8" y="T9"/>
                </a:cxn>
                <a:cxn ang="T21">
                  <a:pos x="T10" y="T11"/>
                </a:cxn>
                <a:cxn ang="T22">
                  <a:pos x="T12" y="T13"/>
                </a:cxn>
                <a:cxn ang="T23">
                  <a:pos x="T14" y="T15"/>
                </a:cxn>
              </a:cxnLst>
              <a:rect b="T27" l="T24" r="T26" t="T25"/>
              <a:pathLst>
                <a:path h="25" w="25">
                  <a:moveTo>
                    <a:pt x="19" y="22"/>
                  </a:moveTo>
                  <a:cubicBezTo>
                    <a:pt x="19" y="24"/>
                    <a:pt x="20" y="25"/>
                    <a:pt x="22" y="25"/>
                  </a:cubicBezTo>
                  <a:cubicBezTo>
                    <a:pt x="24" y="25"/>
                    <a:pt x="25" y="24"/>
                    <a:pt x="25" y="22"/>
                  </a:cubicBezTo>
                  <a:cubicBezTo>
                    <a:pt x="25" y="21"/>
                    <a:pt x="24" y="19"/>
                    <a:pt x="22" y="19"/>
                  </a:cubicBezTo>
                  <a:cubicBezTo>
                    <a:pt x="22" y="19"/>
                    <a:pt x="22" y="19"/>
                    <a:pt x="21" y="19"/>
                  </a:cubicBezTo>
                  <a:cubicBezTo>
                    <a:pt x="0" y="0"/>
                    <a:pt x="0" y="0"/>
                    <a:pt x="0" y="0"/>
                  </a:cubicBezTo>
                  <a:cubicBezTo>
                    <a:pt x="19" y="22"/>
                    <a:pt x="19" y="22"/>
                    <a:pt x="19" y="22"/>
                  </a:cubicBezTo>
                  <a:cubicBezTo>
                    <a:pt x="19" y="22"/>
                    <a:pt x="19" y="22"/>
                    <a:pt x="19" y="22"/>
                  </a:cubicBez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4" name="Freeform 155"/>
            <p:cNvSpPr>
              <a:spLocks noChangeArrowheads="1"/>
            </p:cNvSpPr>
            <p:nvPr/>
          </p:nvSpPr>
          <p:spPr bwMode="auto">
            <a:xfrm>
              <a:off x="67387" y="272040"/>
              <a:ext cx="22463" cy="19966"/>
            </a:xfrm>
            <a:custGeom>
              <a:gdLst>
                <a:gd fmla="*/ 0 w 9" name="T0"/>
                <a:gd fmla="*/ 14974 h 8" name="T1"/>
                <a:gd fmla="*/ 7488 w 9" name="T2"/>
                <a:gd fmla="*/ 19966 h 8" name="T3"/>
                <a:gd fmla="*/ 22463 w 9" name="T4"/>
                <a:gd fmla="*/ 2496 h 8" name="T5"/>
                <a:gd fmla="*/ 17471 w 9" name="T6"/>
                <a:gd fmla="*/ 0 h 8" name="T7"/>
                <a:gd fmla="*/ 0 w 9" name="T8"/>
                <a:gd fmla="*/ 14974 h 8" name="T9"/>
                <a:gd fmla="*/ 0 60000 65536" name="T10"/>
                <a:gd fmla="*/ 0 60000 65536" name="T11"/>
                <a:gd fmla="*/ 0 60000 65536" name="T12"/>
                <a:gd fmla="*/ 0 60000 65536" name="T13"/>
                <a:gd fmla="*/ 0 60000 65536" name="T14"/>
                <a:gd fmla="*/ 0 w 9" name="T15"/>
                <a:gd fmla="*/ 0 h 8" name="T16"/>
                <a:gd fmla="*/ 9 w 9" name="T17"/>
                <a:gd fmla="*/ 8 h 8" name="T18"/>
              </a:gdLst>
              <a:cxnLst>
                <a:cxn ang="T10">
                  <a:pos x="T0" y="T1"/>
                </a:cxn>
                <a:cxn ang="T11">
                  <a:pos x="T2" y="T3"/>
                </a:cxn>
                <a:cxn ang="T12">
                  <a:pos x="T4" y="T5"/>
                </a:cxn>
                <a:cxn ang="T13">
                  <a:pos x="T6" y="T7"/>
                </a:cxn>
                <a:cxn ang="T14">
                  <a:pos x="T8" y="T9"/>
                </a:cxn>
              </a:cxnLst>
              <a:rect b="T18" l="T15" r="T17" t="T16"/>
              <a:pathLst>
                <a:path h="8" w="9">
                  <a:moveTo>
                    <a:pt x="0" y="6"/>
                  </a:moveTo>
                  <a:lnTo>
                    <a:pt x="3" y="8"/>
                  </a:lnTo>
                  <a:lnTo>
                    <a:pt x="9" y="1"/>
                  </a:lnTo>
                  <a:lnTo>
                    <a:pt x="7" y="0"/>
                  </a:lnTo>
                  <a:lnTo>
                    <a:pt x="0" y="6"/>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5" name="Freeform 156"/>
            <p:cNvSpPr>
              <a:spLocks noChangeArrowheads="1"/>
            </p:cNvSpPr>
            <p:nvPr/>
          </p:nvSpPr>
          <p:spPr bwMode="auto">
            <a:xfrm>
              <a:off x="47421" y="227116"/>
              <a:ext cx="27454" cy="14975"/>
            </a:xfrm>
            <a:custGeom>
              <a:gdLst>
                <a:gd fmla="*/ 22462 w 11" name="T0"/>
                <a:gd fmla="*/ 0 h 6" name="T1"/>
                <a:gd fmla="*/ 0 w 11" name="T2"/>
                <a:gd fmla="*/ 7488 h 6" name="T3"/>
                <a:gd fmla="*/ 2496 w 11" name="T4"/>
                <a:gd fmla="*/ 14975 h 6" name="T5"/>
                <a:gd fmla="*/ 27454 w 11" name="T6"/>
                <a:gd fmla="*/ 7488 h 6" name="T7"/>
                <a:gd fmla="*/ 22462 w 11" name="T8"/>
                <a:gd fmla="*/ 0 h 6" name="T9"/>
                <a:gd fmla="*/ 0 60000 65536" name="T10"/>
                <a:gd fmla="*/ 0 60000 65536" name="T11"/>
                <a:gd fmla="*/ 0 60000 65536" name="T12"/>
                <a:gd fmla="*/ 0 60000 65536" name="T13"/>
                <a:gd fmla="*/ 0 60000 65536" name="T14"/>
                <a:gd fmla="*/ 0 w 11" name="T15"/>
                <a:gd fmla="*/ 0 h 6" name="T16"/>
                <a:gd fmla="*/ 11 w 11" name="T17"/>
                <a:gd fmla="*/ 6 h 6" name="T18"/>
              </a:gdLst>
              <a:cxnLst>
                <a:cxn ang="T10">
                  <a:pos x="T0" y="T1"/>
                </a:cxn>
                <a:cxn ang="T11">
                  <a:pos x="T2" y="T3"/>
                </a:cxn>
                <a:cxn ang="T12">
                  <a:pos x="T4" y="T5"/>
                </a:cxn>
                <a:cxn ang="T13">
                  <a:pos x="T6" y="T7"/>
                </a:cxn>
                <a:cxn ang="T14">
                  <a:pos x="T8" y="T9"/>
                </a:cxn>
              </a:cxnLst>
              <a:rect b="T18" l="T15" r="T17" t="T16"/>
              <a:pathLst>
                <a:path h="6" w="11">
                  <a:moveTo>
                    <a:pt x="9" y="0"/>
                  </a:moveTo>
                  <a:lnTo>
                    <a:pt x="0" y="3"/>
                  </a:lnTo>
                  <a:lnTo>
                    <a:pt x="1" y="6"/>
                  </a:lnTo>
                  <a:lnTo>
                    <a:pt x="11" y="3"/>
                  </a:lnTo>
                  <a:lnTo>
                    <a:pt x="9" y="0"/>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6" name="Freeform 157"/>
            <p:cNvSpPr>
              <a:spLocks noChangeArrowheads="1"/>
            </p:cNvSpPr>
            <p:nvPr/>
          </p:nvSpPr>
          <p:spPr bwMode="auto">
            <a:xfrm>
              <a:off x="79865" y="74874"/>
              <a:ext cx="19966" cy="22463"/>
            </a:xfrm>
            <a:custGeom>
              <a:gdLst>
                <a:gd fmla="*/ 0 w 8" name="T0"/>
                <a:gd fmla="*/ 7488 h 9" name="T1"/>
                <a:gd fmla="*/ 17470 w 8" name="T2"/>
                <a:gd fmla="*/ 22463 h 9" name="T3"/>
                <a:gd fmla="*/ 19966 w 8" name="T4"/>
                <a:gd fmla="*/ 17471 h 9" name="T5"/>
                <a:gd fmla="*/ 4992 w 8" name="T6"/>
                <a:gd fmla="*/ 0 h 9" name="T7"/>
                <a:gd fmla="*/ 0 w 8" name="T8"/>
                <a:gd fmla="*/ 7488 h 9" name="T9"/>
                <a:gd fmla="*/ 0 60000 65536" name="T10"/>
                <a:gd fmla="*/ 0 60000 65536" name="T11"/>
                <a:gd fmla="*/ 0 60000 65536" name="T12"/>
                <a:gd fmla="*/ 0 60000 65536" name="T13"/>
                <a:gd fmla="*/ 0 60000 65536" name="T14"/>
                <a:gd fmla="*/ 0 w 8" name="T15"/>
                <a:gd fmla="*/ 0 h 9" name="T16"/>
                <a:gd fmla="*/ 8 w 8" name="T17"/>
                <a:gd fmla="*/ 9 h 9" name="T18"/>
              </a:gdLst>
              <a:cxnLst>
                <a:cxn ang="T10">
                  <a:pos x="T0" y="T1"/>
                </a:cxn>
                <a:cxn ang="T11">
                  <a:pos x="T2" y="T3"/>
                </a:cxn>
                <a:cxn ang="T12">
                  <a:pos x="T4" y="T5"/>
                </a:cxn>
                <a:cxn ang="T13">
                  <a:pos x="T6" y="T7"/>
                </a:cxn>
                <a:cxn ang="T14">
                  <a:pos x="T8" y="T9"/>
                </a:cxn>
              </a:cxnLst>
              <a:rect b="T18" l="T15" r="T17" t="T16"/>
              <a:pathLst>
                <a:path h="9" w="8">
                  <a:moveTo>
                    <a:pt x="0" y="3"/>
                  </a:moveTo>
                  <a:lnTo>
                    <a:pt x="7" y="9"/>
                  </a:lnTo>
                  <a:lnTo>
                    <a:pt x="8" y="7"/>
                  </a:lnTo>
                  <a:lnTo>
                    <a:pt x="2" y="0"/>
                  </a:lnTo>
                  <a:lnTo>
                    <a:pt x="0" y="3"/>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7" name="Freeform 158"/>
            <p:cNvSpPr>
              <a:spLocks noChangeArrowheads="1"/>
            </p:cNvSpPr>
            <p:nvPr/>
          </p:nvSpPr>
          <p:spPr bwMode="auto">
            <a:xfrm>
              <a:off x="49916" y="124789"/>
              <a:ext cx="27454" cy="12480"/>
            </a:xfrm>
            <a:custGeom>
              <a:gdLst>
                <a:gd fmla="*/ 27454 w 11" name="T0"/>
                <a:gd fmla="*/ 7488 h 5" name="T1"/>
                <a:gd fmla="*/ 4992 w 11" name="T2"/>
                <a:gd fmla="*/ 0 h 5" name="T3"/>
                <a:gd fmla="*/ 0 w 11" name="T4"/>
                <a:gd fmla="*/ 7488 h 5" name="T5"/>
                <a:gd fmla="*/ 24958 w 11" name="T6"/>
                <a:gd fmla="*/ 12480 h 5" name="T7"/>
                <a:gd fmla="*/ 27454 w 11" name="T8"/>
                <a:gd fmla="*/ 7488 h 5" name="T9"/>
                <a:gd fmla="*/ 0 60000 65536" name="T10"/>
                <a:gd fmla="*/ 0 60000 65536" name="T11"/>
                <a:gd fmla="*/ 0 60000 65536" name="T12"/>
                <a:gd fmla="*/ 0 60000 65536" name="T13"/>
                <a:gd fmla="*/ 0 60000 65536" name="T14"/>
                <a:gd fmla="*/ 0 w 11" name="T15"/>
                <a:gd fmla="*/ 0 h 5" name="T16"/>
                <a:gd fmla="*/ 11 w 11" name="T17"/>
                <a:gd fmla="*/ 5 h 5" name="T18"/>
              </a:gdLst>
              <a:cxnLst>
                <a:cxn ang="T10">
                  <a:pos x="T0" y="T1"/>
                </a:cxn>
                <a:cxn ang="T11">
                  <a:pos x="T2" y="T3"/>
                </a:cxn>
                <a:cxn ang="T12">
                  <a:pos x="T4" y="T5"/>
                </a:cxn>
                <a:cxn ang="T13">
                  <a:pos x="T6" y="T7"/>
                </a:cxn>
                <a:cxn ang="T14">
                  <a:pos x="T8" y="T9"/>
                </a:cxn>
              </a:cxnLst>
              <a:rect b="T18" l="T15" r="T17" t="T16"/>
              <a:pathLst>
                <a:path h="5" w="11">
                  <a:moveTo>
                    <a:pt x="11" y="3"/>
                  </a:moveTo>
                  <a:lnTo>
                    <a:pt x="2" y="0"/>
                  </a:lnTo>
                  <a:lnTo>
                    <a:pt x="0" y="3"/>
                  </a:lnTo>
                  <a:lnTo>
                    <a:pt x="10" y="5"/>
                  </a:lnTo>
                  <a:lnTo>
                    <a:pt x="11" y="3"/>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8" name="Rectangle 159"/>
            <p:cNvSpPr>
              <a:spLocks noChangeArrowheads="1"/>
            </p:cNvSpPr>
            <p:nvPr/>
          </p:nvSpPr>
          <p:spPr bwMode="auto">
            <a:xfrm>
              <a:off x="187185" y="34941"/>
              <a:ext cx="7488" cy="22463"/>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39" name="Freeform 160"/>
            <p:cNvSpPr>
              <a:spLocks noChangeArrowheads="1"/>
            </p:cNvSpPr>
            <p:nvPr/>
          </p:nvSpPr>
          <p:spPr bwMode="auto">
            <a:xfrm>
              <a:off x="119798" y="44924"/>
              <a:ext cx="17471" cy="22463"/>
            </a:xfrm>
            <a:custGeom>
              <a:gdLst>
                <a:gd fmla="*/ 17471 w 7" name="T0"/>
                <a:gd fmla="*/ 19967 h 9" name="T1"/>
                <a:gd fmla="*/ 7488 w 7" name="T2"/>
                <a:gd fmla="*/ 0 h 9" name="T3"/>
                <a:gd fmla="*/ 0 w 7" name="T4"/>
                <a:gd fmla="*/ 4992 h 9" name="T5"/>
                <a:gd fmla="*/ 9983 w 7" name="T6"/>
                <a:gd fmla="*/ 22463 h 9" name="T7"/>
                <a:gd fmla="*/ 17471 w 7" name="T8"/>
                <a:gd fmla="*/ 19967 h 9" name="T9"/>
                <a:gd fmla="*/ 0 60000 65536" name="T10"/>
                <a:gd fmla="*/ 0 60000 65536" name="T11"/>
                <a:gd fmla="*/ 0 60000 65536" name="T12"/>
                <a:gd fmla="*/ 0 60000 65536" name="T13"/>
                <a:gd fmla="*/ 0 60000 65536" name="T14"/>
                <a:gd fmla="*/ 0 w 7" name="T15"/>
                <a:gd fmla="*/ 0 h 9" name="T16"/>
                <a:gd fmla="*/ 7 w 7" name="T17"/>
                <a:gd fmla="*/ 9 h 9" name="T18"/>
              </a:gdLst>
              <a:cxnLst>
                <a:cxn ang="T10">
                  <a:pos x="T0" y="T1"/>
                </a:cxn>
                <a:cxn ang="T11">
                  <a:pos x="T2" y="T3"/>
                </a:cxn>
                <a:cxn ang="T12">
                  <a:pos x="T4" y="T5"/>
                </a:cxn>
                <a:cxn ang="T13">
                  <a:pos x="T6" y="T7"/>
                </a:cxn>
                <a:cxn ang="T14">
                  <a:pos x="T8" y="T9"/>
                </a:cxn>
              </a:cxnLst>
              <a:rect b="T18" l="T15" r="T17" t="T16"/>
              <a:pathLst>
                <a:path h="9" w="7">
                  <a:moveTo>
                    <a:pt x="7" y="8"/>
                  </a:moveTo>
                  <a:lnTo>
                    <a:pt x="3" y="0"/>
                  </a:lnTo>
                  <a:lnTo>
                    <a:pt x="0" y="2"/>
                  </a:lnTo>
                  <a:lnTo>
                    <a:pt x="4" y="9"/>
                  </a:lnTo>
                  <a:lnTo>
                    <a:pt x="7" y="8"/>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0" name="Freeform 161"/>
            <p:cNvSpPr>
              <a:spLocks noChangeArrowheads="1"/>
            </p:cNvSpPr>
            <p:nvPr/>
          </p:nvSpPr>
          <p:spPr bwMode="auto">
            <a:xfrm>
              <a:off x="234604" y="44924"/>
              <a:ext cx="12480" cy="27454"/>
            </a:xfrm>
            <a:custGeom>
              <a:gdLst>
                <a:gd fmla="*/ 0 w 5" name="T0"/>
                <a:gd fmla="*/ 22462 h 11" name="T1"/>
                <a:gd fmla="*/ 4992 w 5" name="T2"/>
                <a:gd fmla="*/ 27454 h 11" name="T3"/>
                <a:gd fmla="*/ 12480 w 5" name="T4"/>
                <a:gd fmla="*/ 4992 h 11" name="T5"/>
                <a:gd fmla="*/ 4992 w 5" name="T6"/>
                <a:gd fmla="*/ 0 h 11" name="T7"/>
                <a:gd fmla="*/ 0 w 5" name="T8"/>
                <a:gd fmla="*/ 22462 h 11" name="T9"/>
                <a:gd fmla="*/ 0 60000 65536" name="T10"/>
                <a:gd fmla="*/ 0 60000 65536" name="T11"/>
                <a:gd fmla="*/ 0 60000 65536" name="T12"/>
                <a:gd fmla="*/ 0 60000 65536" name="T13"/>
                <a:gd fmla="*/ 0 60000 65536" name="T14"/>
                <a:gd fmla="*/ 0 w 5" name="T15"/>
                <a:gd fmla="*/ 0 h 11" name="T16"/>
                <a:gd fmla="*/ 5 w 5" name="T17"/>
                <a:gd fmla="*/ 11 h 11" name="T18"/>
              </a:gdLst>
              <a:cxnLst>
                <a:cxn ang="T10">
                  <a:pos x="T0" y="T1"/>
                </a:cxn>
                <a:cxn ang="T11">
                  <a:pos x="T2" y="T3"/>
                </a:cxn>
                <a:cxn ang="T12">
                  <a:pos x="T4" y="T5"/>
                </a:cxn>
                <a:cxn ang="T13">
                  <a:pos x="T6" y="T7"/>
                </a:cxn>
                <a:cxn ang="T14">
                  <a:pos x="T8" y="T9"/>
                </a:cxn>
              </a:cxnLst>
              <a:rect b="T18" l="T15" r="T17" t="T16"/>
              <a:pathLst>
                <a:path h="11" w="5">
                  <a:moveTo>
                    <a:pt x="0" y="9"/>
                  </a:moveTo>
                  <a:lnTo>
                    <a:pt x="2" y="11"/>
                  </a:lnTo>
                  <a:lnTo>
                    <a:pt x="5" y="2"/>
                  </a:lnTo>
                  <a:lnTo>
                    <a:pt x="2" y="0"/>
                  </a:lnTo>
                  <a:lnTo>
                    <a:pt x="0" y="9"/>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1" name="Freeform 162"/>
            <p:cNvSpPr>
              <a:spLocks noChangeArrowheads="1"/>
            </p:cNvSpPr>
            <p:nvPr/>
          </p:nvSpPr>
          <p:spPr bwMode="auto">
            <a:xfrm>
              <a:off x="277033" y="272040"/>
              <a:ext cx="22463" cy="19966"/>
            </a:xfrm>
            <a:custGeom>
              <a:gdLst>
                <a:gd fmla="*/ 0 w 9" name="T0"/>
                <a:gd fmla="*/ 2496 h 8" name="T1"/>
                <a:gd fmla="*/ 19967 w 9" name="T2"/>
                <a:gd fmla="*/ 19966 h 8" name="T3"/>
                <a:gd fmla="*/ 22463 w 9" name="T4"/>
                <a:gd fmla="*/ 14974 h 8" name="T5"/>
                <a:gd fmla="*/ 7488 w 9" name="T6"/>
                <a:gd fmla="*/ 0 h 8" name="T7"/>
                <a:gd fmla="*/ 0 w 9" name="T8"/>
                <a:gd fmla="*/ 2496 h 8" name="T9"/>
                <a:gd fmla="*/ 0 60000 65536" name="T10"/>
                <a:gd fmla="*/ 0 60000 65536" name="T11"/>
                <a:gd fmla="*/ 0 60000 65536" name="T12"/>
                <a:gd fmla="*/ 0 60000 65536" name="T13"/>
                <a:gd fmla="*/ 0 60000 65536" name="T14"/>
                <a:gd fmla="*/ 0 w 9" name="T15"/>
                <a:gd fmla="*/ 0 h 8" name="T16"/>
                <a:gd fmla="*/ 9 w 9" name="T17"/>
                <a:gd fmla="*/ 8 h 8" name="T18"/>
              </a:gdLst>
              <a:cxnLst>
                <a:cxn ang="T10">
                  <a:pos x="T0" y="T1"/>
                </a:cxn>
                <a:cxn ang="T11">
                  <a:pos x="T2" y="T3"/>
                </a:cxn>
                <a:cxn ang="T12">
                  <a:pos x="T4" y="T5"/>
                </a:cxn>
                <a:cxn ang="T13">
                  <a:pos x="T6" y="T7"/>
                </a:cxn>
                <a:cxn ang="T14">
                  <a:pos x="T8" y="T9"/>
                </a:cxn>
              </a:cxnLst>
              <a:rect b="T18" l="T15" r="T17" t="T16"/>
              <a:pathLst>
                <a:path h="8" w="9">
                  <a:moveTo>
                    <a:pt x="0" y="1"/>
                  </a:moveTo>
                  <a:lnTo>
                    <a:pt x="8" y="8"/>
                  </a:lnTo>
                  <a:lnTo>
                    <a:pt x="9" y="6"/>
                  </a:lnTo>
                  <a:lnTo>
                    <a:pt x="3" y="0"/>
                  </a:lnTo>
                  <a:lnTo>
                    <a:pt x="0" y="1"/>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2" name="Freeform 163"/>
            <p:cNvSpPr>
              <a:spLocks noChangeArrowheads="1"/>
            </p:cNvSpPr>
            <p:nvPr/>
          </p:nvSpPr>
          <p:spPr bwMode="auto">
            <a:xfrm>
              <a:off x="304486" y="227116"/>
              <a:ext cx="24958" cy="14975"/>
            </a:xfrm>
            <a:custGeom>
              <a:gdLst>
                <a:gd fmla="*/ 0 w 10" name="T0"/>
                <a:gd fmla="*/ 7488 h 6" name="T1"/>
                <a:gd fmla="*/ 22462 w 10" name="T2"/>
                <a:gd fmla="*/ 14975 h 6" name="T3"/>
                <a:gd fmla="*/ 24958 w 10" name="T4"/>
                <a:gd fmla="*/ 7488 h 6" name="T5"/>
                <a:gd fmla="*/ 2496 w 10" name="T6"/>
                <a:gd fmla="*/ 0 h 6" name="T7"/>
                <a:gd fmla="*/ 0 w 10" name="T8"/>
                <a:gd fmla="*/ 7488 h 6" name="T9"/>
                <a:gd fmla="*/ 0 60000 65536" name="T10"/>
                <a:gd fmla="*/ 0 60000 65536" name="T11"/>
                <a:gd fmla="*/ 0 60000 65536" name="T12"/>
                <a:gd fmla="*/ 0 60000 65536" name="T13"/>
                <a:gd fmla="*/ 0 60000 65536" name="T14"/>
                <a:gd fmla="*/ 0 w 10" name="T15"/>
                <a:gd fmla="*/ 0 h 6" name="T16"/>
                <a:gd fmla="*/ 10 w 10" name="T17"/>
                <a:gd fmla="*/ 6 h 6" name="T18"/>
              </a:gdLst>
              <a:cxnLst>
                <a:cxn ang="T10">
                  <a:pos x="T0" y="T1"/>
                </a:cxn>
                <a:cxn ang="T11">
                  <a:pos x="T2" y="T3"/>
                </a:cxn>
                <a:cxn ang="T12">
                  <a:pos x="T4" y="T5"/>
                </a:cxn>
                <a:cxn ang="T13">
                  <a:pos x="T6" y="T7"/>
                </a:cxn>
                <a:cxn ang="T14">
                  <a:pos x="T8" y="T9"/>
                </a:cxn>
              </a:cxnLst>
              <a:rect b="T18" l="T15" r="T17" t="T16"/>
              <a:pathLst>
                <a:path h="6" w="10">
                  <a:moveTo>
                    <a:pt x="0" y="3"/>
                  </a:moveTo>
                  <a:lnTo>
                    <a:pt x="9" y="6"/>
                  </a:lnTo>
                  <a:lnTo>
                    <a:pt x="10" y="3"/>
                  </a:lnTo>
                  <a:lnTo>
                    <a:pt x="1" y="0"/>
                  </a:lnTo>
                  <a:lnTo>
                    <a:pt x="0" y="3"/>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3" name="Freeform 164"/>
            <p:cNvSpPr>
              <a:spLocks noChangeArrowheads="1"/>
            </p:cNvSpPr>
            <p:nvPr/>
          </p:nvSpPr>
          <p:spPr bwMode="auto">
            <a:xfrm>
              <a:off x="274536" y="74874"/>
              <a:ext cx="22463" cy="22463"/>
            </a:xfrm>
            <a:custGeom>
              <a:gdLst>
                <a:gd fmla="*/ 22463 w 9" name="T0"/>
                <a:gd fmla="*/ 7488 h 9" name="T1"/>
                <a:gd fmla="*/ 19967 w 9" name="T2"/>
                <a:gd fmla="*/ 0 h 9" name="T3"/>
                <a:gd fmla="*/ 0 w 9" name="T4"/>
                <a:gd fmla="*/ 17471 h 9" name="T5"/>
                <a:gd fmla="*/ 4992 w 9" name="T6"/>
                <a:gd fmla="*/ 22463 h 9" name="T7"/>
                <a:gd fmla="*/ 22463 w 9" name="T8"/>
                <a:gd fmla="*/ 7488 h 9" name="T9"/>
                <a:gd fmla="*/ 0 60000 65536" name="T10"/>
                <a:gd fmla="*/ 0 60000 65536" name="T11"/>
                <a:gd fmla="*/ 0 60000 65536" name="T12"/>
                <a:gd fmla="*/ 0 60000 65536" name="T13"/>
                <a:gd fmla="*/ 0 60000 65536" name="T14"/>
                <a:gd fmla="*/ 0 w 9" name="T15"/>
                <a:gd fmla="*/ 0 h 9" name="T16"/>
                <a:gd fmla="*/ 9 w 9" name="T17"/>
                <a:gd fmla="*/ 9 h 9" name="T18"/>
              </a:gdLst>
              <a:cxnLst>
                <a:cxn ang="T10">
                  <a:pos x="T0" y="T1"/>
                </a:cxn>
                <a:cxn ang="T11">
                  <a:pos x="T2" y="T3"/>
                </a:cxn>
                <a:cxn ang="T12">
                  <a:pos x="T4" y="T5"/>
                </a:cxn>
                <a:cxn ang="T13">
                  <a:pos x="T6" y="T7"/>
                </a:cxn>
                <a:cxn ang="T14">
                  <a:pos x="T8" y="T9"/>
                </a:cxn>
              </a:cxnLst>
              <a:rect b="T18" l="T15" r="T17" t="T16"/>
              <a:pathLst>
                <a:path h="9" w="9">
                  <a:moveTo>
                    <a:pt x="9" y="3"/>
                  </a:moveTo>
                  <a:lnTo>
                    <a:pt x="8" y="0"/>
                  </a:lnTo>
                  <a:lnTo>
                    <a:pt x="0" y="7"/>
                  </a:lnTo>
                  <a:lnTo>
                    <a:pt x="2" y="9"/>
                  </a:lnTo>
                  <a:lnTo>
                    <a:pt x="9" y="3"/>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4" name="Freeform 165"/>
            <p:cNvSpPr>
              <a:spLocks noChangeArrowheads="1"/>
            </p:cNvSpPr>
            <p:nvPr/>
          </p:nvSpPr>
          <p:spPr bwMode="auto">
            <a:xfrm>
              <a:off x="299494" y="124789"/>
              <a:ext cx="27454" cy="12480"/>
            </a:xfrm>
            <a:custGeom>
              <a:gdLst>
                <a:gd fmla="*/ 24958 w 11" name="T0"/>
                <a:gd fmla="*/ 0 h 5" name="T1"/>
                <a:gd fmla="*/ 0 w 11" name="T2"/>
                <a:gd fmla="*/ 7488 h 5" name="T3"/>
                <a:gd fmla="*/ 4992 w 11" name="T4"/>
                <a:gd fmla="*/ 12480 h 5" name="T5"/>
                <a:gd fmla="*/ 27454 w 11" name="T6"/>
                <a:gd fmla="*/ 7488 h 5" name="T7"/>
                <a:gd fmla="*/ 24958 w 11" name="T8"/>
                <a:gd fmla="*/ 0 h 5" name="T9"/>
                <a:gd fmla="*/ 0 60000 65536" name="T10"/>
                <a:gd fmla="*/ 0 60000 65536" name="T11"/>
                <a:gd fmla="*/ 0 60000 65536" name="T12"/>
                <a:gd fmla="*/ 0 60000 65536" name="T13"/>
                <a:gd fmla="*/ 0 60000 65536" name="T14"/>
                <a:gd fmla="*/ 0 w 11" name="T15"/>
                <a:gd fmla="*/ 0 h 5" name="T16"/>
                <a:gd fmla="*/ 11 w 11" name="T17"/>
                <a:gd fmla="*/ 5 h 5" name="T18"/>
              </a:gdLst>
              <a:cxnLst>
                <a:cxn ang="T10">
                  <a:pos x="T0" y="T1"/>
                </a:cxn>
                <a:cxn ang="T11">
                  <a:pos x="T2" y="T3"/>
                </a:cxn>
                <a:cxn ang="T12">
                  <a:pos x="T4" y="T5"/>
                </a:cxn>
                <a:cxn ang="T13">
                  <a:pos x="T6" y="T7"/>
                </a:cxn>
                <a:cxn ang="T14">
                  <a:pos x="T8" y="T9"/>
                </a:cxn>
              </a:cxnLst>
              <a:rect b="T18" l="T15" r="T17" t="T16"/>
              <a:pathLst>
                <a:path h="5" w="11">
                  <a:moveTo>
                    <a:pt x="10" y="0"/>
                  </a:moveTo>
                  <a:lnTo>
                    <a:pt x="0" y="3"/>
                  </a:lnTo>
                  <a:lnTo>
                    <a:pt x="2" y="5"/>
                  </a:lnTo>
                  <a:lnTo>
                    <a:pt x="11" y="3"/>
                  </a:lnTo>
                  <a:lnTo>
                    <a:pt x="10" y="0"/>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5" name="Rectangle 166"/>
            <p:cNvSpPr>
              <a:spLocks noChangeArrowheads="1"/>
            </p:cNvSpPr>
            <p:nvPr/>
          </p:nvSpPr>
          <p:spPr bwMode="auto">
            <a:xfrm>
              <a:off x="39933" y="174705"/>
              <a:ext cx="24958" cy="7488"/>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6" name="Rectangle 167"/>
            <p:cNvSpPr>
              <a:spLocks noChangeArrowheads="1"/>
            </p:cNvSpPr>
            <p:nvPr/>
          </p:nvSpPr>
          <p:spPr bwMode="auto">
            <a:xfrm>
              <a:off x="316965" y="177200"/>
              <a:ext cx="27454" cy="7488"/>
            </a:xfrm>
            <a:prstGeom prst="rect">
              <a:avLst/>
            </a:pr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grpSp>
      <p:grpSp>
        <p:nvGrpSpPr>
          <p:cNvPr id="5" name="Group 54"/>
          <p:cNvGrpSpPr/>
          <p:nvPr/>
        </p:nvGrpSpPr>
        <p:grpSpPr>
          <a:xfrm>
            <a:off x="5382268" y="2969676"/>
            <a:ext cx="219373" cy="284660"/>
            <a:chExt cx="299494" cy="389342"/>
          </a:xfrm>
        </p:grpSpPr>
        <p:sp>
          <p:nvSpPr>
            <p:cNvPr id="148" name="Freeform 170"/>
            <p:cNvSpPr>
              <a:spLocks noChangeArrowheads="1"/>
            </p:cNvSpPr>
            <p:nvPr/>
          </p:nvSpPr>
          <p:spPr bwMode="auto">
            <a:xfrm>
              <a:off x="0" y="112310"/>
              <a:ext cx="299494" cy="277032"/>
            </a:xfrm>
            <a:custGeom>
              <a:gdLst>
                <a:gd fmla="*/ 149747 w 90" name="T0"/>
                <a:gd fmla="*/ 277032 h 83" name="T1"/>
                <a:gd fmla="*/ 299494 w 90" name="T2"/>
                <a:gd fmla="*/ 0 h 83" name="T3"/>
                <a:gd fmla="*/ 0 w 90" name="T4"/>
                <a:gd fmla="*/ 0 h 83" name="T5"/>
                <a:gd fmla="*/ 149747 w 90" name="T6"/>
                <a:gd fmla="*/ 277032 h 83" name="T7"/>
                <a:gd fmla="*/ 0 60000 65536" name="T8"/>
                <a:gd fmla="*/ 0 60000 65536" name="T9"/>
                <a:gd fmla="*/ 0 60000 65536" name="T10"/>
                <a:gd fmla="*/ 0 60000 65536" name="T11"/>
                <a:gd fmla="*/ 0 w 90" name="T12"/>
                <a:gd fmla="*/ 0 h 83" name="T13"/>
                <a:gd fmla="*/ 90 w 90" name="T14"/>
                <a:gd fmla="*/ 83 h 83" name="T15"/>
              </a:gdLst>
              <a:cxnLst>
                <a:cxn ang="T8">
                  <a:pos x="T0" y="T1"/>
                </a:cxn>
                <a:cxn ang="T9">
                  <a:pos x="T2" y="T3"/>
                </a:cxn>
                <a:cxn ang="T10">
                  <a:pos x="T4" y="T5"/>
                </a:cxn>
                <a:cxn ang="T11">
                  <a:pos x="T6" y="T7"/>
                </a:cxn>
              </a:cxnLst>
              <a:rect b="T15" l="T12" r="T14" t="T13"/>
              <a:pathLst>
                <a:path h="83" w="90">
                  <a:moveTo>
                    <a:pt x="45" y="83"/>
                  </a:moveTo>
                  <a:cubicBezTo>
                    <a:pt x="90" y="59"/>
                    <a:pt x="90" y="0"/>
                    <a:pt x="90" y="0"/>
                  </a:cubicBezTo>
                  <a:cubicBezTo>
                    <a:pt x="0" y="0"/>
                    <a:pt x="0" y="0"/>
                    <a:pt x="0" y="0"/>
                  </a:cubicBezTo>
                  <a:cubicBezTo>
                    <a:pt x="0" y="0"/>
                    <a:pt x="0" y="59"/>
                    <a:pt x="45" y="83"/>
                  </a:cubicBez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sp>
          <p:nvSpPr>
            <p:cNvPr id="149" name="Freeform 171"/>
            <p:cNvSpPr>
              <a:spLocks noChangeArrowheads="1"/>
            </p:cNvSpPr>
            <p:nvPr/>
          </p:nvSpPr>
          <p:spPr bwMode="auto">
            <a:xfrm>
              <a:off x="0" y="0"/>
              <a:ext cx="299494" cy="94840"/>
            </a:xfrm>
            <a:custGeom>
              <a:gdLst>
                <a:gd fmla="*/ 279528 w 90" name="T0"/>
                <a:gd fmla="*/ 0 h 29" name="T1"/>
                <a:gd fmla="*/ 226284 w 90" name="T2"/>
                <a:gd fmla="*/ 52326 h 29" name="T3"/>
                <a:gd fmla="*/ 173041 w 90" name="T4"/>
                <a:gd fmla="*/ 0 h 29" name="T5"/>
                <a:gd fmla="*/ 129781 w 90" name="T6"/>
                <a:gd fmla="*/ 0 h 29" name="T7"/>
                <a:gd fmla="*/ 76537 w 90" name="T8"/>
                <a:gd fmla="*/ 52326 h 29" name="T9"/>
                <a:gd fmla="*/ 23294 w 90" name="T10"/>
                <a:gd fmla="*/ 0 h 29" name="T11"/>
                <a:gd fmla="*/ 0 w 90" name="T12"/>
                <a:gd fmla="*/ 0 h 29" name="T13"/>
                <a:gd fmla="*/ 0 w 90" name="T14"/>
                <a:gd fmla="*/ 94840 h 29" name="T15"/>
                <a:gd fmla="*/ 299494 w 90" name="T16"/>
                <a:gd fmla="*/ 94840 h 29" name="T17"/>
                <a:gd fmla="*/ 299494 w 90" name="T18"/>
                <a:gd fmla="*/ 0 h 29" name="T19"/>
                <a:gd fmla="*/ 279528 w 90" name="T20"/>
                <a:gd fmla="*/ 0 h 29" name="T21"/>
                <a:gd fmla="*/ 0 60000 65536" name="T22"/>
                <a:gd fmla="*/ 0 60000 65536" name="T23"/>
                <a:gd fmla="*/ 0 60000 65536" name="T24"/>
                <a:gd fmla="*/ 0 60000 65536" name="T25"/>
                <a:gd fmla="*/ 0 60000 65536" name="T26"/>
                <a:gd fmla="*/ 0 60000 65536" name="T27"/>
                <a:gd fmla="*/ 0 60000 65536" name="T28"/>
                <a:gd fmla="*/ 0 60000 65536" name="T29"/>
                <a:gd fmla="*/ 0 60000 65536" name="T30"/>
                <a:gd fmla="*/ 0 60000 65536" name="T31"/>
                <a:gd fmla="*/ 0 60000 65536" name="T32"/>
                <a:gd fmla="*/ 0 w 90" name="T33"/>
                <a:gd fmla="*/ 0 h 29" name="T34"/>
                <a:gd fmla="*/ 90 w 90" name="T35"/>
                <a:gd fmla="*/ 29 h 29" name="T36"/>
              </a:gd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b="T36" l="T33" r="T35" t="T34"/>
              <a:pathLst>
                <a:path h="28" w="90">
                  <a:moveTo>
                    <a:pt x="84" y="0"/>
                  </a:moveTo>
                  <a:cubicBezTo>
                    <a:pt x="84" y="9"/>
                    <a:pt x="77" y="16"/>
                    <a:pt x="68" y="16"/>
                  </a:cubicBezTo>
                  <a:cubicBezTo>
                    <a:pt x="59" y="16"/>
                    <a:pt x="52" y="9"/>
                    <a:pt x="52" y="0"/>
                  </a:cubicBezTo>
                  <a:cubicBezTo>
                    <a:pt x="39" y="0"/>
                    <a:pt x="39" y="0"/>
                    <a:pt x="39" y="0"/>
                  </a:cubicBezTo>
                  <a:cubicBezTo>
                    <a:pt x="39" y="9"/>
                    <a:pt x="32" y="16"/>
                    <a:pt x="23" y="16"/>
                  </a:cubicBezTo>
                  <a:cubicBezTo>
                    <a:pt x="14" y="16"/>
                    <a:pt x="7" y="9"/>
                    <a:pt x="7" y="0"/>
                  </a:cubicBezTo>
                  <a:cubicBezTo>
                    <a:pt x="0" y="0"/>
                    <a:pt x="0" y="0"/>
                    <a:pt x="0" y="0"/>
                  </a:cubicBezTo>
                  <a:cubicBezTo>
                    <a:pt x="0" y="29"/>
                    <a:pt x="0" y="29"/>
                    <a:pt x="0" y="29"/>
                  </a:cubicBezTo>
                  <a:cubicBezTo>
                    <a:pt x="90" y="29"/>
                    <a:pt x="90" y="29"/>
                    <a:pt x="90" y="29"/>
                  </a:cubicBezTo>
                  <a:cubicBezTo>
                    <a:pt x="90" y="0"/>
                    <a:pt x="90" y="0"/>
                    <a:pt x="90" y="0"/>
                  </a:cubicBezTo>
                  <a:lnTo>
                    <a:pt x="84" y="0"/>
                  </a:lnTo>
                  <a:close/>
                </a:path>
              </a:pathLst>
            </a:custGeom>
            <a:solidFill>
              <a:schemeClr val="bg1"/>
            </a:solidFill>
            <a:ln w="9525">
              <a:noFill/>
              <a:miter lim="800000"/>
            </a:ln>
          </p:spPr>
          <p:txBody>
            <a:bodyPr/>
            <a:lstStyle/>
            <a:p>
              <a:pPr algn="l"/>
              <a:endParaRPr altLang="en-US" lang="zh-CN">
                <a:solidFill>
                  <a:srgbClr val="F2F2F2"/>
                </a:solidFill>
                <a:latin charset="0" pitchFamily="34" typeface="Calibri"/>
                <a:ea charset="-122" panose="020b0503020204020204" pitchFamily="34" typeface="微软雅黑"/>
                <a:sym charset="0" pitchFamily="34" typeface="Calibri"/>
              </a:endParaRPr>
            </a:p>
          </p:txBody>
        </p:sp>
      </p:grpSp>
      <p:sp>
        <p:nvSpPr>
          <p:cNvPr id="150" name="剪去对角的矩形 149"/>
          <p:cNvSpPr/>
          <p:nvPr/>
        </p:nvSpPr>
        <p:spPr>
          <a:xfrm>
            <a:off x="1327044" y="1404094"/>
            <a:ext cx="3224402" cy="1301108"/>
          </a:xfrm>
          <a:prstGeom prst="snip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83" lIns="68566" rIns="68566" rtlCol="0" tIns="34283"/>
          <a:lstStyle/>
          <a:p>
            <a:pPr algn="ctr"/>
            <a:endParaRPr altLang="en-US" lang="zh-CN">
              <a:solidFill>
                <a:srgbClr val="007FDE"/>
              </a:solidFill>
              <a:ea charset="-122" panose="020b0503020204020204" pitchFamily="34" typeface="微软雅黑"/>
            </a:endParaRPr>
          </a:p>
        </p:txBody>
      </p:sp>
      <p:sp>
        <p:nvSpPr>
          <p:cNvPr id="151" name="矩形 104"/>
          <p:cNvSpPr>
            <a:spLocks noChangeArrowheads="1"/>
          </p:cNvSpPr>
          <p:nvPr/>
        </p:nvSpPr>
        <p:spPr bwMode="auto">
          <a:xfrm>
            <a:off x="3299098" y="1579020"/>
            <a:ext cx="746720" cy="251440"/>
          </a:xfrm>
          <a:prstGeom prst="rect">
            <a:avLst/>
          </a:prstGeom>
          <a:noFill/>
          <a:ln w="9525">
            <a:noFill/>
            <a:miter lim="800000"/>
          </a:ln>
        </p:spPr>
        <p:txBody>
          <a:bodyPr bIns="34280" lIns="68560" rIns="68560" tIns="34280" wrap="none">
            <a:spAutoFit/>
          </a:bodyPr>
          <a:lstStyle/>
          <a:p>
            <a:pPr algn="r"/>
            <a:r>
              <a:rPr altLang="en-US" b="1" lang="zh-CN" sz="1200">
                <a:solidFill>
                  <a:srgbClr val="F2F2F2"/>
                </a:solidFill>
                <a:latin charset="-122" panose="020b0503020204020204" pitchFamily="34" typeface="微软雅黑"/>
                <a:ea charset="-122" panose="020b0503020204020204" pitchFamily="34" typeface="微软雅黑"/>
                <a:sym charset="-122" panose="020b0503020204020204" pitchFamily="34" typeface="微软雅黑"/>
              </a:rPr>
              <a:t>添加标题</a:t>
            </a:r>
          </a:p>
        </p:txBody>
      </p:sp>
      <p:sp>
        <p:nvSpPr>
          <p:cNvPr id="152" name="矩形 47"/>
          <p:cNvSpPr>
            <a:spLocks noChangeArrowheads="1"/>
          </p:cNvSpPr>
          <p:nvPr/>
        </p:nvSpPr>
        <p:spPr bwMode="auto">
          <a:xfrm>
            <a:off x="1714531" y="1902868"/>
            <a:ext cx="2603870" cy="397744"/>
          </a:xfrm>
          <a:prstGeom prst="rect">
            <a:avLst/>
          </a:prstGeom>
          <a:noFill/>
          <a:ln w="9525">
            <a:noFill/>
            <a:miter lim="800000"/>
          </a:ln>
        </p:spPr>
        <p:txBody>
          <a:bodyPr bIns="34280" lIns="68560" rIns="68560" tIns="34280" wrap="square">
            <a:spAutoFit/>
          </a:bodyPr>
          <a:lstStyle/>
          <a:p>
            <a:pPr algn="r">
              <a:lnSpc>
                <a:spcPct val="120000"/>
              </a:lnSpc>
            </a:pPr>
            <a:r>
              <a:rPr altLang="en-US" lang="zh-CN" sz="900">
                <a:solidFill>
                  <a:srgbClr val="F2F2F2"/>
                </a:solidFill>
                <a:latin charset="-122" panose="020b0503020204020204" pitchFamily="34" typeface="微软雅黑"/>
                <a:ea charset="-122" panose="020b0503020204020204" pitchFamily="34" typeface="微软雅黑"/>
                <a:sym charset="-122" panose="020b0503020204020204" pitchFamily="34" typeface="微软雅黑"/>
              </a:rPr>
              <a:t>在此录入上述图表的综合描述说明，在此录入上述图表的综合描述说明，</a:t>
            </a:r>
          </a:p>
        </p:txBody>
      </p:sp>
      <p:sp>
        <p:nvSpPr>
          <p:cNvPr id="153" name="TextBox 152"/>
          <p:cNvSpPr txBox="1"/>
          <p:nvPr/>
        </p:nvSpPr>
        <p:spPr>
          <a:xfrm>
            <a:off x="1441194" y="3728045"/>
            <a:ext cx="1330707" cy="385558"/>
          </a:xfrm>
          <a:prstGeom prst="rect">
            <a:avLst/>
          </a:prstGeom>
          <a:noFill/>
        </p:spPr>
        <p:txBody>
          <a:bodyPr bIns="34283" lIns="68566" rIns="68566" rtlCol="0" tIns="34283" wrap="square">
            <a:spAutoFit/>
          </a:bodyPr>
          <a:lstStyle/>
          <a:p>
            <a:pPr algn="ct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a:t>
            </a:r>
          </a:p>
        </p:txBody>
      </p:sp>
      <p:sp>
        <p:nvSpPr>
          <p:cNvPr id="174" name="TextBox 173"/>
          <p:cNvSpPr txBox="1"/>
          <p:nvPr/>
        </p:nvSpPr>
        <p:spPr>
          <a:xfrm>
            <a:off x="1441194" y="3381799"/>
            <a:ext cx="1330707" cy="274320"/>
          </a:xfrm>
          <a:prstGeom prst="rect">
            <a:avLst/>
          </a:prstGeom>
          <a:noFill/>
        </p:spPr>
        <p:txBody>
          <a:bodyPr anchor="t" bIns="0" lIns="68566" rIns="68566" rtlCol="0" tIns="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id="175" name="TextBox 174"/>
          <p:cNvSpPr txBox="1"/>
          <p:nvPr/>
        </p:nvSpPr>
        <p:spPr>
          <a:xfrm>
            <a:off x="3223506" y="3745996"/>
            <a:ext cx="1330707" cy="385558"/>
          </a:xfrm>
          <a:prstGeom prst="rect">
            <a:avLst/>
          </a:prstGeom>
          <a:noFill/>
        </p:spPr>
        <p:txBody>
          <a:bodyPr bIns="34283" lIns="68566" rIns="68566" rtlCol="0" tIns="34283" wrap="square">
            <a:spAutoFit/>
          </a:bodyPr>
          <a:lstStyle/>
          <a:p>
            <a:pPr algn="ct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a:t>
            </a:r>
          </a:p>
        </p:txBody>
      </p:sp>
      <p:sp>
        <p:nvSpPr>
          <p:cNvPr id="176" name="TextBox 175"/>
          <p:cNvSpPr txBox="1"/>
          <p:nvPr/>
        </p:nvSpPr>
        <p:spPr>
          <a:xfrm>
            <a:off x="3223506" y="3399751"/>
            <a:ext cx="1330707" cy="274320"/>
          </a:xfrm>
          <a:prstGeom prst="rect">
            <a:avLst/>
          </a:prstGeom>
          <a:noFill/>
        </p:spPr>
        <p:txBody>
          <a:bodyPr anchor="t" bIns="0" lIns="68566" rIns="68566" rtlCol="0" tIns="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id="177" name="TextBox 176"/>
          <p:cNvSpPr txBox="1"/>
          <p:nvPr/>
        </p:nvSpPr>
        <p:spPr>
          <a:xfrm>
            <a:off x="4826599" y="3735619"/>
            <a:ext cx="1330707" cy="385558"/>
          </a:xfrm>
          <a:prstGeom prst="rect">
            <a:avLst/>
          </a:prstGeom>
          <a:noFill/>
        </p:spPr>
        <p:txBody>
          <a:bodyPr bIns="34283" lIns="68566" rIns="68566" rtlCol="0" tIns="34283" wrap="square">
            <a:spAutoFit/>
          </a:bodyPr>
          <a:lstStyle/>
          <a:p>
            <a:pPr algn="ct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a:t>
            </a:r>
          </a:p>
        </p:txBody>
      </p:sp>
      <p:sp>
        <p:nvSpPr>
          <p:cNvPr id="178" name="TextBox 177"/>
          <p:cNvSpPr txBox="1"/>
          <p:nvPr/>
        </p:nvSpPr>
        <p:spPr>
          <a:xfrm>
            <a:off x="4826599" y="3389373"/>
            <a:ext cx="1330707" cy="274320"/>
          </a:xfrm>
          <a:prstGeom prst="rect">
            <a:avLst/>
          </a:prstGeom>
          <a:noFill/>
        </p:spPr>
        <p:txBody>
          <a:bodyPr anchor="t" bIns="0" lIns="68566" rIns="68566" rtlCol="0" tIns="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
        <p:nvSpPr>
          <p:cNvPr id="179" name="TextBox 178"/>
          <p:cNvSpPr txBox="1"/>
          <p:nvPr/>
        </p:nvSpPr>
        <p:spPr>
          <a:xfrm>
            <a:off x="6319634" y="3727458"/>
            <a:ext cx="1330707" cy="385558"/>
          </a:xfrm>
          <a:prstGeom prst="rect">
            <a:avLst/>
          </a:prstGeom>
          <a:noFill/>
        </p:spPr>
        <p:txBody>
          <a:bodyPr bIns="34283" lIns="68566" rIns="68566" rtlCol="0" tIns="34283" wrap="square">
            <a:spAutoFit/>
          </a:bodyPr>
          <a:lstStyle/>
          <a:p>
            <a:pPr algn="ctr">
              <a:lnSpc>
                <a:spcPct val="130000"/>
              </a:lnSpc>
            </a:pPr>
            <a:r>
              <a:rPr altLang="en-US" lang="zh-CN" sz="800">
                <a:solidFill>
                  <a:schemeClr val="bg1">
                    <a:lumMod val="50000"/>
                  </a:schemeClr>
                </a:solidFill>
                <a:latin charset="-122" panose="020b0503020204020204" pitchFamily="34" typeface="微软雅黑"/>
                <a:ea charset="-122" panose="020b0503020204020204" pitchFamily="34" typeface="微软雅黑"/>
              </a:rPr>
              <a:t>您的内容打在这里，或者通过复制您的</a:t>
            </a:r>
          </a:p>
        </p:txBody>
      </p:sp>
      <p:sp>
        <p:nvSpPr>
          <p:cNvPr id="180" name="TextBox 179"/>
          <p:cNvSpPr txBox="1"/>
          <p:nvPr/>
        </p:nvSpPr>
        <p:spPr>
          <a:xfrm>
            <a:off x="6319634" y="3381211"/>
            <a:ext cx="1330707" cy="274320"/>
          </a:xfrm>
          <a:prstGeom prst="rect">
            <a:avLst/>
          </a:prstGeom>
          <a:noFill/>
        </p:spPr>
        <p:txBody>
          <a:bodyPr anchor="t" bIns="0" lIns="68566" rIns="68566" rtlCol="0" tIns="0" wrap="square">
            <a:spAutoFit/>
          </a:bodyPr>
          <a:lstStyle/>
          <a:p>
            <a:pPr algn="ctr">
              <a:lnSpc>
                <a:spcPct val="150000"/>
              </a:lnSpc>
            </a:pPr>
            <a:r>
              <a:rPr altLang="en-US" b="1" lang="zh-CN" sz="1200">
                <a:solidFill>
                  <a:schemeClr val="bg1">
                    <a:lumMod val="50000"/>
                  </a:schemeClr>
                </a:solidFill>
                <a:latin charset="-122" panose="020b0503020204020204" pitchFamily="34" typeface="微软雅黑"/>
                <a:ea charset="-122" panose="020b0503020204020204" pitchFamily="34" typeface="微软雅黑"/>
                <a:cs charset="-122" pitchFamily="2" typeface="华文黑体"/>
              </a:rPr>
              <a:t>添加标题</a:t>
            </a:r>
          </a:p>
        </p:txBody>
      </p:sp>
    </p:spTree>
    <p:extLst>
      <p:ext uri="{BB962C8B-B14F-4D97-AF65-F5344CB8AC3E}">
        <p14:creationId val="296311709"/>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83"/>
                                        </p:tgtEl>
                                        <p:attrNameLst>
                                          <p:attrName>style.visibility</p:attrName>
                                        </p:attrNameLst>
                                      </p:cBhvr>
                                      <p:to>
                                        <p:strVal val="visible"/>
                                      </p:to>
                                    </p:set>
                                    <p:anim calcmode="lin" valueType="num">
                                      <p:cBhvr additive="base">
                                        <p:cTn dur="500" fill="hold" id="7"/>
                                        <p:tgtEl>
                                          <p:spTgt spid="83"/>
                                        </p:tgtEl>
                                        <p:attrNameLst>
                                          <p:attrName>ppt_x</p:attrName>
                                        </p:attrNameLst>
                                      </p:cBhvr>
                                      <p:tavLst>
                                        <p:tav tm="0">
                                          <p:val>
                                            <p:strVal val="0-#ppt_w/2"/>
                                          </p:val>
                                        </p:tav>
                                        <p:tav tm="100000">
                                          <p:val>
                                            <p:strVal val="#ppt_x"/>
                                          </p:val>
                                        </p:tav>
                                      </p:tavLst>
                                    </p:anim>
                                    <p:anim calcmode="lin" valueType="num">
                                      <p:cBhvr additive="base">
                                        <p:cTn dur="500" fill="hold" id="8"/>
                                        <p:tgtEl>
                                          <p:spTgt spid="8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2" presetSubtype="2">
                                  <p:stCondLst>
                                    <p:cond delay="0"/>
                                  </p:stCondLst>
                                  <p:childTnLst>
                                    <p:set>
                                      <p:cBhvr>
                                        <p:cTn dur="1" fill="hold" id="11">
                                          <p:stCondLst>
                                            <p:cond delay="0"/>
                                          </p:stCondLst>
                                        </p:cTn>
                                        <p:tgtEl>
                                          <p:spTgt spid="150"/>
                                        </p:tgtEl>
                                        <p:attrNameLst>
                                          <p:attrName>style.visibility</p:attrName>
                                        </p:attrNameLst>
                                      </p:cBhvr>
                                      <p:to>
                                        <p:strVal val="visible"/>
                                      </p:to>
                                    </p:set>
                                    <p:anim calcmode="lin" valueType="num">
                                      <p:cBhvr additive="base">
                                        <p:cTn dur="500" fill="hold" id="12"/>
                                        <p:tgtEl>
                                          <p:spTgt spid="150"/>
                                        </p:tgtEl>
                                        <p:attrNameLst>
                                          <p:attrName>ppt_x</p:attrName>
                                        </p:attrNameLst>
                                      </p:cBhvr>
                                      <p:tavLst>
                                        <p:tav tm="0">
                                          <p:val>
                                            <p:strVal val="1+#ppt_w/2"/>
                                          </p:val>
                                        </p:tav>
                                        <p:tav tm="100000">
                                          <p:val>
                                            <p:strVal val="#ppt_x"/>
                                          </p:val>
                                        </p:tav>
                                      </p:tavLst>
                                    </p:anim>
                                    <p:anim calcmode="lin" valueType="num">
                                      <p:cBhvr additive="base">
                                        <p:cTn dur="500" fill="hold" id="13"/>
                                        <p:tgtEl>
                                          <p:spTgt spid="150"/>
                                        </p:tgtEl>
                                        <p:attrNameLst>
                                          <p:attrName>ppt_y</p:attrName>
                                        </p:attrNameLst>
                                      </p:cBhvr>
                                      <p:tavLst>
                                        <p:tav tm="0">
                                          <p:val>
                                            <p:strVal val="#ppt_y"/>
                                          </p:val>
                                        </p:tav>
                                        <p:tav tm="100000">
                                          <p:val>
                                            <p:strVal val="#ppt_y"/>
                                          </p:val>
                                        </p:tav>
                                      </p:tavLst>
                                    </p:anim>
                                  </p:childTnLst>
                                </p:cTn>
                              </p:par>
                            </p:childTnLst>
                          </p:cTn>
                        </p:par>
                        <p:par>
                          <p:cTn fill="hold" id="14" nodeType="afterGroup">
                            <p:stCondLst>
                              <p:cond delay="1000"/>
                            </p:stCondLst>
                            <p:childTnLst>
                              <p:par>
                                <p:cTn fill="hold" grpId="0" id="15" nodeType="afterEffect" presetClass="entr" presetID="14" presetSubtype="10">
                                  <p:stCondLst>
                                    <p:cond delay="0"/>
                                  </p:stCondLst>
                                  <p:childTnLst>
                                    <p:set>
                                      <p:cBhvr>
                                        <p:cTn dur="1" fill="hold" id="16">
                                          <p:stCondLst>
                                            <p:cond delay="0"/>
                                          </p:stCondLst>
                                        </p:cTn>
                                        <p:tgtEl>
                                          <p:spTgt spid="152"/>
                                        </p:tgtEl>
                                        <p:attrNameLst>
                                          <p:attrName>style.visibility</p:attrName>
                                        </p:attrNameLst>
                                      </p:cBhvr>
                                      <p:to>
                                        <p:strVal val="visible"/>
                                      </p:to>
                                    </p:set>
                                    <p:animEffect filter="randombar(horizontal)" transition="in">
                                      <p:cBhvr>
                                        <p:cTn dur="300" id="17"/>
                                        <p:tgtEl>
                                          <p:spTgt spid="152"/>
                                        </p:tgtEl>
                                      </p:cBhvr>
                                    </p:animEffect>
                                  </p:childTnLst>
                                </p:cTn>
                              </p:par>
                            </p:childTnLst>
                          </p:cTn>
                        </p:par>
                        <p:par>
                          <p:cTn fill="hold" id="18" nodeType="afterGroup">
                            <p:stCondLst>
                              <p:cond delay="1300"/>
                            </p:stCondLst>
                            <p:childTnLst>
                              <p:par>
                                <p:cTn fill="hold" grpId="0" id="19" nodeType="afterEffect" presetClass="entr" presetID="22" presetSubtype="2">
                                  <p:stCondLst>
                                    <p:cond delay="0"/>
                                  </p:stCondLst>
                                  <p:childTnLst>
                                    <p:set>
                                      <p:cBhvr>
                                        <p:cTn dur="1" fill="hold" id="20">
                                          <p:stCondLst>
                                            <p:cond delay="0"/>
                                          </p:stCondLst>
                                        </p:cTn>
                                        <p:tgtEl>
                                          <p:spTgt spid="151"/>
                                        </p:tgtEl>
                                        <p:attrNameLst>
                                          <p:attrName>style.visibility</p:attrName>
                                        </p:attrNameLst>
                                      </p:cBhvr>
                                      <p:to>
                                        <p:strVal val="visible"/>
                                      </p:to>
                                    </p:set>
                                    <p:animEffect filter="wipe(right)" transition="in">
                                      <p:cBhvr>
                                        <p:cTn dur="300" id="21"/>
                                        <p:tgtEl>
                                          <p:spTgt spid="151"/>
                                        </p:tgtEl>
                                      </p:cBhvr>
                                    </p:animEffect>
                                  </p:childTnLst>
                                </p:cTn>
                              </p:par>
                            </p:childTnLst>
                          </p:cTn>
                        </p:par>
                        <p:par>
                          <p:cTn fill="hold" id="22" nodeType="afterGroup">
                            <p:stCondLst>
                              <p:cond delay="1600"/>
                            </p:stCondLst>
                            <p:childTnLst>
                              <p:par>
                                <p:cTn fill="hold" grpId="0" id="23" nodeType="afterEffect" presetClass="entr" presetID="21" presetSubtype="1">
                                  <p:stCondLst>
                                    <p:cond delay="0"/>
                                  </p:stCondLst>
                                  <p:childTnLst>
                                    <p:set>
                                      <p:cBhvr>
                                        <p:cTn dur="1" fill="hold" id="24">
                                          <p:stCondLst>
                                            <p:cond delay="0"/>
                                          </p:stCondLst>
                                        </p:cTn>
                                        <p:tgtEl>
                                          <p:spTgt spid="84"/>
                                        </p:tgtEl>
                                        <p:attrNameLst>
                                          <p:attrName>style.visibility</p:attrName>
                                        </p:attrNameLst>
                                      </p:cBhvr>
                                      <p:to>
                                        <p:strVal val="visible"/>
                                      </p:to>
                                    </p:set>
                                    <p:animEffect filter="wheel(1)" transition="in">
                                      <p:cBhvr>
                                        <p:cTn dur="500" id="25"/>
                                        <p:tgtEl>
                                          <p:spTgt spid="84"/>
                                        </p:tgtEl>
                                      </p:cBhvr>
                                    </p:animEffect>
                                  </p:childTnLst>
                                </p:cTn>
                              </p:par>
                              <p:par>
                                <p:cTn fill="hold" grpId="0" id="26" nodeType="withEffect" presetClass="entr" presetID="21" presetSubtype="1">
                                  <p:stCondLst>
                                    <p:cond delay="0"/>
                                  </p:stCondLst>
                                  <p:childTnLst>
                                    <p:set>
                                      <p:cBhvr>
                                        <p:cTn dur="1" fill="hold" id="27">
                                          <p:stCondLst>
                                            <p:cond delay="0"/>
                                          </p:stCondLst>
                                        </p:cTn>
                                        <p:tgtEl>
                                          <p:spTgt spid="86"/>
                                        </p:tgtEl>
                                        <p:attrNameLst>
                                          <p:attrName>style.visibility</p:attrName>
                                        </p:attrNameLst>
                                      </p:cBhvr>
                                      <p:to>
                                        <p:strVal val="visible"/>
                                      </p:to>
                                    </p:set>
                                    <p:animEffect filter="wheel(1)" transition="in">
                                      <p:cBhvr>
                                        <p:cTn dur="500" id="28"/>
                                        <p:tgtEl>
                                          <p:spTgt spid="86"/>
                                        </p:tgtEl>
                                      </p:cBhvr>
                                    </p:animEffect>
                                  </p:childTnLst>
                                </p:cTn>
                              </p:par>
                              <p:par>
                                <p:cTn fill="hold" grpId="0" id="29" nodeType="withEffect" presetClass="entr" presetID="21" presetSubtype="1">
                                  <p:stCondLst>
                                    <p:cond delay="0"/>
                                  </p:stCondLst>
                                  <p:childTnLst>
                                    <p:set>
                                      <p:cBhvr>
                                        <p:cTn dur="1" fill="hold" id="30">
                                          <p:stCondLst>
                                            <p:cond delay="0"/>
                                          </p:stCondLst>
                                        </p:cTn>
                                        <p:tgtEl>
                                          <p:spTgt spid="87"/>
                                        </p:tgtEl>
                                        <p:attrNameLst>
                                          <p:attrName>style.visibility</p:attrName>
                                        </p:attrNameLst>
                                      </p:cBhvr>
                                      <p:to>
                                        <p:strVal val="visible"/>
                                      </p:to>
                                    </p:set>
                                    <p:animEffect filter="wheel(1)" transition="in">
                                      <p:cBhvr>
                                        <p:cTn dur="500" id="31"/>
                                        <p:tgtEl>
                                          <p:spTgt spid="87"/>
                                        </p:tgtEl>
                                      </p:cBhvr>
                                    </p:animEffect>
                                  </p:childTnLst>
                                </p:cTn>
                              </p:par>
                              <p:par>
                                <p:cTn fill="hold" grpId="0" id="32" nodeType="withEffect" presetClass="entr" presetID="21" presetSubtype="1">
                                  <p:stCondLst>
                                    <p:cond delay="0"/>
                                  </p:stCondLst>
                                  <p:childTnLst>
                                    <p:set>
                                      <p:cBhvr>
                                        <p:cTn dur="1" fill="hold" id="33">
                                          <p:stCondLst>
                                            <p:cond delay="0"/>
                                          </p:stCondLst>
                                        </p:cTn>
                                        <p:tgtEl>
                                          <p:spTgt spid="88"/>
                                        </p:tgtEl>
                                        <p:attrNameLst>
                                          <p:attrName>style.visibility</p:attrName>
                                        </p:attrNameLst>
                                      </p:cBhvr>
                                      <p:to>
                                        <p:strVal val="visible"/>
                                      </p:to>
                                    </p:set>
                                    <p:animEffect filter="wheel(1)" transition="in">
                                      <p:cBhvr>
                                        <p:cTn dur="500" id="34"/>
                                        <p:tgtEl>
                                          <p:spTgt spid="88"/>
                                        </p:tgtEl>
                                      </p:cBhvr>
                                    </p:animEffect>
                                  </p:childTnLst>
                                </p:cTn>
                              </p:par>
                              <p:par>
                                <p:cTn fill="hold" id="35" nodeType="withEffect" presetClass="entr" presetID="21" presetSubtype="1">
                                  <p:stCondLst>
                                    <p:cond delay="0"/>
                                  </p:stCondLst>
                                  <p:childTnLst>
                                    <p:set>
                                      <p:cBhvr>
                                        <p:cTn dur="1" fill="hold" id="36">
                                          <p:stCondLst>
                                            <p:cond delay="0"/>
                                          </p:stCondLst>
                                        </p:cTn>
                                        <p:tgtEl>
                                          <p:spTgt spid="2"/>
                                        </p:tgtEl>
                                        <p:attrNameLst>
                                          <p:attrName>style.visibility</p:attrName>
                                        </p:attrNameLst>
                                      </p:cBhvr>
                                      <p:to>
                                        <p:strVal val="visible"/>
                                      </p:to>
                                    </p:set>
                                    <p:animEffect filter="wheel(1)" transition="in">
                                      <p:cBhvr>
                                        <p:cTn dur="500" id="37"/>
                                        <p:tgtEl>
                                          <p:spTgt spid="2"/>
                                        </p:tgtEl>
                                      </p:cBhvr>
                                    </p:animEffect>
                                  </p:childTnLst>
                                </p:cTn>
                              </p:par>
                              <p:par>
                                <p:cTn fill="hold" id="38" nodeType="withEffect" presetClass="entr" presetID="21" presetSubtype="1">
                                  <p:stCondLst>
                                    <p:cond delay="0"/>
                                  </p:stCondLst>
                                  <p:childTnLst>
                                    <p:set>
                                      <p:cBhvr>
                                        <p:cTn dur="1" fill="hold" id="39">
                                          <p:stCondLst>
                                            <p:cond delay="0"/>
                                          </p:stCondLst>
                                        </p:cTn>
                                        <p:tgtEl>
                                          <p:spTgt spid="3"/>
                                        </p:tgtEl>
                                        <p:attrNameLst>
                                          <p:attrName>style.visibility</p:attrName>
                                        </p:attrNameLst>
                                      </p:cBhvr>
                                      <p:to>
                                        <p:strVal val="visible"/>
                                      </p:to>
                                    </p:set>
                                    <p:animEffect filter="wheel(1)" transition="in">
                                      <p:cBhvr>
                                        <p:cTn dur="500" id="40"/>
                                        <p:tgtEl>
                                          <p:spTgt spid="3"/>
                                        </p:tgtEl>
                                      </p:cBhvr>
                                    </p:animEffect>
                                  </p:childTnLst>
                                </p:cTn>
                              </p:par>
                              <p:par>
                                <p:cTn fill="hold" id="41" nodeType="withEffect" presetClass="entr" presetID="21" presetSubtype="1">
                                  <p:stCondLst>
                                    <p:cond delay="0"/>
                                  </p:stCondLst>
                                  <p:childTnLst>
                                    <p:set>
                                      <p:cBhvr>
                                        <p:cTn dur="1" fill="hold" id="42">
                                          <p:stCondLst>
                                            <p:cond delay="0"/>
                                          </p:stCondLst>
                                        </p:cTn>
                                        <p:tgtEl>
                                          <p:spTgt spid="4"/>
                                        </p:tgtEl>
                                        <p:attrNameLst>
                                          <p:attrName>style.visibility</p:attrName>
                                        </p:attrNameLst>
                                      </p:cBhvr>
                                      <p:to>
                                        <p:strVal val="visible"/>
                                      </p:to>
                                    </p:set>
                                    <p:animEffect filter="wheel(1)" transition="in">
                                      <p:cBhvr>
                                        <p:cTn dur="500" id="43"/>
                                        <p:tgtEl>
                                          <p:spTgt spid="4"/>
                                        </p:tgtEl>
                                      </p:cBhvr>
                                    </p:animEffect>
                                  </p:childTnLst>
                                </p:cTn>
                              </p:par>
                              <p:par>
                                <p:cTn fill="hold" id="44" nodeType="withEffect" presetClass="entr" presetID="21" presetSubtype="1">
                                  <p:stCondLst>
                                    <p:cond delay="0"/>
                                  </p:stCondLst>
                                  <p:childTnLst>
                                    <p:set>
                                      <p:cBhvr>
                                        <p:cTn dur="1" fill="hold" id="45">
                                          <p:stCondLst>
                                            <p:cond delay="0"/>
                                          </p:stCondLst>
                                        </p:cTn>
                                        <p:tgtEl>
                                          <p:spTgt spid="5"/>
                                        </p:tgtEl>
                                        <p:attrNameLst>
                                          <p:attrName>style.visibility</p:attrName>
                                        </p:attrNameLst>
                                      </p:cBhvr>
                                      <p:to>
                                        <p:strVal val="visible"/>
                                      </p:to>
                                    </p:set>
                                    <p:animEffect filter="wheel(1)" transition="in">
                                      <p:cBhvr>
                                        <p:cTn dur="500" id="46"/>
                                        <p:tgtEl>
                                          <p:spTgt spid="5"/>
                                        </p:tgtEl>
                                      </p:cBhvr>
                                    </p:animEffect>
                                  </p:childTnLst>
                                </p:cTn>
                              </p:par>
                            </p:childTnLst>
                          </p:cTn>
                        </p:par>
                        <p:par>
                          <p:cTn fill="hold" id="47" nodeType="afterGroup">
                            <p:stCondLst>
                              <p:cond delay="2100"/>
                            </p:stCondLst>
                            <p:childTnLst>
                              <p:par>
                                <p:cTn fill="hold" grpId="0" id="48" nodeType="afterEffect" presetClass="entr" presetID="42" presetSubtype="0">
                                  <p:stCondLst>
                                    <p:cond delay="0"/>
                                  </p:stCondLst>
                                  <p:childTnLst>
                                    <p:set>
                                      <p:cBhvr>
                                        <p:cTn dur="1" fill="hold" id="49">
                                          <p:stCondLst>
                                            <p:cond delay="0"/>
                                          </p:stCondLst>
                                        </p:cTn>
                                        <p:tgtEl>
                                          <p:spTgt spid="174"/>
                                        </p:tgtEl>
                                        <p:attrNameLst>
                                          <p:attrName>style.visibility</p:attrName>
                                        </p:attrNameLst>
                                      </p:cBhvr>
                                      <p:to>
                                        <p:strVal val="visible"/>
                                      </p:to>
                                    </p:set>
                                    <p:animEffect filter="fade" transition="in">
                                      <p:cBhvr>
                                        <p:cTn dur="500" id="50"/>
                                        <p:tgtEl>
                                          <p:spTgt spid="174"/>
                                        </p:tgtEl>
                                      </p:cBhvr>
                                    </p:animEffect>
                                    <p:anim calcmode="lin" valueType="num">
                                      <p:cBhvr>
                                        <p:cTn dur="500" fill="hold" id="51"/>
                                        <p:tgtEl>
                                          <p:spTgt spid="174"/>
                                        </p:tgtEl>
                                        <p:attrNameLst>
                                          <p:attrName>ppt_x</p:attrName>
                                        </p:attrNameLst>
                                      </p:cBhvr>
                                      <p:tavLst>
                                        <p:tav tm="0">
                                          <p:val>
                                            <p:strVal val="#ppt_x"/>
                                          </p:val>
                                        </p:tav>
                                        <p:tav tm="100000">
                                          <p:val>
                                            <p:strVal val="#ppt_x"/>
                                          </p:val>
                                        </p:tav>
                                      </p:tavLst>
                                    </p:anim>
                                    <p:anim calcmode="lin" valueType="num">
                                      <p:cBhvr>
                                        <p:cTn dur="500" fill="hold" id="52"/>
                                        <p:tgtEl>
                                          <p:spTgt spid="174"/>
                                        </p:tgtEl>
                                        <p:attrNameLst>
                                          <p:attrName>ppt_y</p:attrName>
                                        </p:attrNameLst>
                                      </p:cBhvr>
                                      <p:tavLst>
                                        <p:tav tm="0">
                                          <p:val>
                                            <p:strVal val="#ppt_y+.1"/>
                                          </p:val>
                                        </p:tav>
                                        <p:tav tm="100000">
                                          <p:val>
                                            <p:strVal val="#ppt_y"/>
                                          </p:val>
                                        </p:tav>
                                      </p:tavLst>
                                    </p:anim>
                                  </p:childTnLst>
                                </p:cTn>
                              </p:par>
                              <p:par>
                                <p:cTn fill="hold" grpId="0" id="53" nodeType="withEffect" presetClass="entr" presetID="42" presetSubtype="0">
                                  <p:stCondLst>
                                    <p:cond delay="0"/>
                                  </p:stCondLst>
                                  <p:childTnLst>
                                    <p:set>
                                      <p:cBhvr>
                                        <p:cTn dur="1" fill="hold" id="54">
                                          <p:stCondLst>
                                            <p:cond delay="0"/>
                                          </p:stCondLst>
                                        </p:cTn>
                                        <p:tgtEl>
                                          <p:spTgt spid="176"/>
                                        </p:tgtEl>
                                        <p:attrNameLst>
                                          <p:attrName>style.visibility</p:attrName>
                                        </p:attrNameLst>
                                      </p:cBhvr>
                                      <p:to>
                                        <p:strVal val="visible"/>
                                      </p:to>
                                    </p:set>
                                    <p:animEffect filter="fade" transition="in">
                                      <p:cBhvr>
                                        <p:cTn dur="500" id="55"/>
                                        <p:tgtEl>
                                          <p:spTgt spid="176"/>
                                        </p:tgtEl>
                                      </p:cBhvr>
                                    </p:animEffect>
                                    <p:anim calcmode="lin" valueType="num">
                                      <p:cBhvr>
                                        <p:cTn dur="500" fill="hold" id="56"/>
                                        <p:tgtEl>
                                          <p:spTgt spid="176"/>
                                        </p:tgtEl>
                                        <p:attrNameLst>
                                          <p:attrName>ppt_x</p:attrName>
                                        </p:attrNameLst>
                                      </p:cBhvr>
                                      <p:tavLst>
                                        <p:tav tm="0">
                                          <p:val>
                                            <p:strVal val="#ppt_x"/>
                                          </p:val>
                                        </p:tav>
                                        <p:tav tm="100000">
                                          <p:val>
                                            <p:strVal val="#ppt_x"/>
                                          </p:val>
                                        </p:tav>
                                      </p:tavLst>
                                    </p:anim>
                                    <p:anim calcmode="lin" valueType="num">
                                      <p:cBhvr>
                                        <p:cTn dur="500" fill="hold" id="57"/>
                                        <p:tgtEl>
                                          <p:spTgt spid="176"/>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178"/>
                                        </p:tgtEl>
                                        <p:attrNameLst>
                                          <p:attrName>style.visibility</p:attrName>
                                        </p:attrNameLst>
                                      </p:cBhvr>
                                      <p:to>
                                        <p:strVal val="visible"/>
                                      </p:to>
                                    </p:set>
                                    <p:animEffect filter="fade" transition="in">
                                      <p:cBhvr>
                                        <p:cTn dur="500" id="60"/>
                                        <p:tgtEl>
                                          <p:spTgt spid="178"/>
                                        </p:tgtEl>
                                      </p:cBhvr>
                                    </p:animEffect>
                                    <p:anim calcmode="lin" valueType="num">
                                      <p:cBhvr>
                                        <p:cTn dur="500" fill="hold" id="61"/>
                                        <p:tgtEl>
                                          <p:spTgt spid="178"/>
                                        </p:tgtEl>
                                        <p:attrNameLst>
                                          <p:attrName>ppt_x</p:attrName>
                                        </p:attrNameLst>
                                      </p:cBhvr>
                                      <p:tavLst>
                                        <p:tav tm="0">
                                          <p:val>
                                            <p:strVal val="#ppt_x"/>
                                          </p:val>
                                        </p:tav>
                                        <p:tav tm="100000">
                                          <p:val>
                                            <p:strVal val="#ppt_x"/>
                                          </p:val>
                                        </p:tav>
                                      </p:tavLst>
                                    </p:anim>
                                    <p:anim calcmode="lin" valueType="num">
                                      <p:cBhvr>
                                        <p:cTn dur="500" fill="hold" id="62"/>
                                        <p:tgtEl>
                                          <p:spTgt spid="178"/>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0"/>
                                  </p:stCondLst>
                                  <p:childTnLst>
                                    <p:set>
                                      <p:cBhvr>
                                        <p:cTn dur="1" fill="hold" id="64">
                                          <p:stCondLst>
                                            <p:cond delay="0"/>
                                          </p:stCondLst>
                                        </p:cTn>
                                        <p:tgtEl>
                                          <p:spTgt spid="180"/>
                                        </p:tgtEl>
                                        <p:attrNameLst>
                                          <p:attrName>style.visibility</p:attrName>
                                        </p:attrNameLst>
                                      </p:cBhvr>
                                      <p:to>
                                        <p:strVal val="visible"/>
                                      </p:to>
                                    </p:set>
                                    <p:animEffect filter="fade" transition="in">
                                      <p:cBhvr>
                                        <p:cTn dur="500" id="65"/>
                                        <p:tgtEl>
                                          <p:spTgt spid="180"/>
                                        </p:tgtEl>
                                      </p:cBhvr>
                                    </p:animEffect>
                                    <p:anim calcmode="lin" valueType="num">
                                      <p:cBhvr>
                                        <p:cTn dur="500" fill="hold" id="66"/>
                                        <p:tgtEl>
                                          <p:spTgt spid="180"/>
                                        </p:tgtEl>
                                        <p:attrNameLst>
                                          <p:attrName>ppt_x</p:attrName>
                                        </p:attrNameLst>
                                      </p:cBhvr>
                                      <p:tavLst>
                                        <p:tav tm="0">
                                          <p:val>
                                            <p:strVal val="#ppt_x"/>
                                          </p:val>
                                        </p:tav>
                                        <p:tav tm="100000">
                                          <p:val>
                                            <p:strVal val="#ppt_x"/>
                                          </p:val>
                                        </p:tav>
                                      </p:tavLst>
                                    </p:anim>
                                    <p:anim calcmode="lin" valueType="num">
                                      <p:cBhvr>
                                        <p:cTn dur="500" fill="hold" id="67"/>
                                        <p:tgtEl>
                                          <p:spTgt spid="180"/>
                                        </p:tgtEl>
                                        <p:attrNameLst>
                                          <p:attrName>ppt_y</p:attrName>
                                        </p:attrNameLst>
                                      </p:cBhvr>
                                      <p:tavLst>
                                        <p:tav tm="0">
                                          <p:val>
                                            <p:strVal val="#ppt_y+.1"/>
                                          </p:val>
                                        </p:tav>
                                        <p:tav tm="100000">
                                          <p:val>
                                            <p:strVal val="#ppt_y"/>
                                          </p:val>
                                        </p:tav>
                                      </p:tavLst>
                                    </p:anim>
                                  </p:childTnLst>
                                </p:cTn>
                              </p:par>
                            </p:childTnLst>
                          </p:cTn>
                        </p:par>
                        <p:par>
                          <p:cTn fill="hold" id="68" nodeType="afterGroup">
                            <p:stCondLst>
                              <p:cond delay="2600"/>
                            </p:stCondLst>
                            <p:childTnLst>
                              <p:par>
                                <p:cTn fill="hold" grpId="0" id="69" nodeType="afterEffect" presetClass="entr" presetID="14" presetSubtype="10">
                                  <p:stCondLst>
                                    <p:cond delay="0"/>
                                  </p:stCondLst>
                                  <p:childTnLst>
                                    <p:set>
                                      <p:cBhvr>
                                        <p:cTn dur="1" fill="hold" id="70">
                                          <p:stCondLst>
                                            <p:cond delay="0"/>
                                          </p:stCondLst>
                                        </p:cTn>
                                        <p:tgtEl>
                                          <p:spTgt spid="153"/>
                                        </p:tgtEl>
                                        <p:attrNameLst>
                                          <p:attrName>style.visibility</p:attrName>
                                        </p:attrNameLst>
                                      </p:cBhvr>
                                      <p:to>
                                        <p:strVal val="visible"/>
                                      </p:to>
                                    </p:set>
                                    <p:animEffect filter="randombar(horizontal)" transition="in">
                                      <p:cBhvr>
                                        <p:cTn dur="500" id="71"/>
                                        <p:tgtEl>
                                          <p:spTgt spid="153"/>
                                        </p:tgtEl>
                                      </p:cBhvr>
                                    </p:animEffect>
                                  </p:childTnLst>
                                </p:cTn>
                              </p:par>
                              <p:par>
                                <p:cTn fill="hold" grpId="0" id="72" nodeType="withEffect" presetClass="entr" presetID="14" presetSubtype="10">
                                  <p:stCondLst>
                                    <p:cond delay="0"/>
                                  </p:stCondLst>
                                  <p:childTnLst>
                                    <p:set>
                                      <p:cBhvr>
                                        <p:cTn dur="1" fill="hold" id="73">
                                          <p:stCondLst>
                                            <p:cond delay="0"/>
                                          </p:stCondLst>
                                        </p:cTn>
                                        <p:tgtEl>
                                          <p:spTgt spid="175"/>
                                        </p:tgtEl>
                                        <p:attrNameLst>
                                          <p:attrName>style.visibility</p:attrName>
                                        </p:attrNameLst>
                                      </p:cBhvr>
                                      <p:to>
                                        <p:strVal val="visible"/>
                                      </p:to>
                                    </p:set>
                                    <p:animEffect filter="randombar(horizontal)" transition="in">
                                      <p:cBhvr>
                                        <p:cTn dur="500" id="74"/>
                                        <p:tgtEl>
                                          <p:spTgt spid="175"/>
                                        </p:tgtEl>
                                      </p:cBhvr>
                                    </p:animEffect>
                                  </p:childTnLst>
                                </p:cTn>
                              </p:par>
                              <p:par>
                                <p:cTn fill="hold" grpId="0" id="75" nodeType="withEffect" presetClass="entr" presetID="14" presetSubtype="10">
                                  <p:stCondLst>
                                    <p:cond delay="0"/>
                                  </p:stCondLst>
                                  <p:childTnLst>
                                    <p:set>
                                      <p:cBhvr>
                                        <p:cTn dur="1" fill="hold" id="76">
                                          <p:stCondLst>
                                            <p:cond delay="0"/>
                                          </p:stCondLst>
                                        </p:cTn>
                                        <p:tgtEl>
                                          <p:spTgt spid="177"/>
                                        </p:tgtEl>
                                        <p:attrNameLst>
                                          <p:attrName>style.visibility</p:attrName>
                                        </p:attrNameLst>
                                      </p:cBhvr>
                                      <p:to>
                                        <p:strVal val="visible"/>
                                      </p:to>
                                    </p:set>
                                    <p:animEffect filter="randombar(horizontal)" transition="in">
                                      <p:cBhvr>
                                        <p:cTn dur="500" id="77"/>
                                        <p:tgtEl>
                                          <p:spTgt spid="177"/>
                                        </p:tgtEl>
                                      </p:cBhvr>
                                    </p:animEffect>
                                  </p:childTnLst>
                                </p:cTn>
                              </p:par>
                              <p:par>
                                <p:cTn fill="hold" grpId="0" id="78" nodeType="withEffect" presetClass="entr" presetID="14" presetSubtype="10">
                                  <p:stCondLst>
                                    <p:cond delay="0"/>
                                  </p:stCondLst>
                                  <p:childTnLst>
                                    <p:set>
                                      <p:cBhvr>
                                        <p:cTn dur="1" fill="hold" id="79">
                                          <p:stCondLst>
                                            <p:cond delay="0"/>
                                          </p:stCondLst>
                                        </p:cTn>
                                        <p:tgtEl>
                                          <p:spTgt spid="179"/>
                                        </p:tgtEl>
                                        <p:attrNameLst>
                                          <p:attrName>style.visibility</p:attrName>
                                        </p:attrNameLst>
                                      </p:cBhvr>
                                      <p:to>
                                        <p:strVal val="visible"/>
                                      </p:to>
                                    </p:set>
                                    <p:animEffect filter="randombar(horizontal)" transition="in">
                                      <p:cBhvr>
                                        <p:cTn dur="500" id="80"/>
                                        <p:tgtEl>
                                          <p:spTgt spid="17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3"/>
      <p:bldP grpId="0" spid="84"/>
      <p:bldP grpId="0" spid="86"/>
      <p:bldP grpId="0" spid="87"/>
      <p:bldP grpId="0" spid="88"/>
      <p:bldP grpId="0" spid="150"/>
      <p:bldP grpId="0" spid="151"/>
      <p:bldP grpId="0" spid="152"/>
      <p:bldP grpId="0" spid="153"/>
      <p:bldP grpId="0" spid="174"/>
      <p:bldP grpId="0" spid="175"/>
      <p:bldP grpId="0" spid="176"/>
      <p:bldP grpId="0" spid="177"/>
      <p:bldP grpId="0" spid="178"/>
      <p:bldP grpId="0" spid="179"/>
      <p:bldP grpId="0" spid="18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6" name="Oval 13"/>
          <p:cNvSpPr/>
          <p:nvPr/>
        </p:nvSpPr>
        <p:spPr>
          <a:xfrm>
            <a:off x="1636514" y="1251529"/>
            <a:ext cx="882024" cy="8820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r>
              <a:rPr b="1" lang="en-US" sz="1600">
                <a:solidFill>
                  <a:schemeClr val="bg1"/>
                </a:solidFill>
                <a:latin charset="0" pitchFamily="34" typeface="Impact MT Std"/>
                <a:ea charset="0" panose="020b0606030504020204" pitchFamily="34" typeface="Open Sans"/>
                <a:cs charset="0" panose="020b0606030504020204" pitchFamily="34" typeface="Open Sans"/>
              </a:rPr>
              <a:t>80%</a:t>
            </a:r>
          </a:p>
        </p:txBody>
      </p:sp>
      <p:sp>
        <p:nvSpPr>
          <p:cNvPr id="69" name="TextBox 68"/>
          <p:cNvSpPr txBox="1"/>
          <p:nvPr/>
        </p:nvSpPr>
        <p:spPr>
          <a:xfrm>
            <a:off x="1509235" y="3981278"/>
            <a:ext cx="6128085" cy="243840"/>
          </a:xfrm>
          <a:prstGeom prst="rect">
            <a:avLst/>
          </a:prstGeom>
          <a:noFill/>
        </p:spPr>
        <p:txBody>
          <a:bodyPr bIns="0" lIns="0" rIns="0" rtlCol="0" tIns="0" wrap="square">
            <a:spAutoFit/>
          </a:bodyPr>
          <a:lstStyle/>
          <a:p>
            <a:pPr algn="ctr"/>
            <a:r>
              <a:rPr altLang="en-US" lang="zh-CN" sz="800">
                <a:solidFill>
                  <a:schemeClr val="bg1">
                    <a:lumMod val="50000"/>
                  </a:schemeClr>
                </a:solidFill>
                <a:latin charset="0" pitchFamily="34" typeface="Impact MT Std"/>
                <a:ea charset="-122" panose="020b0503020204020204" pitchFamily="34" typeface="微软雅黑"/>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70" name="TextBox 69"/>
          <p:cNvSpPr txBox="1"/>
          <p:nvPr/>
        </p:nvSpPr>
        <p:spPr>
          <a:xfrm>
            <a:off x="3852550" y="3655151"/>
            <a:ext cx="1544105" cy="182880"/>
          </a:xfrm>
          <a:prstGeom prst="rect">
            <a:avLst/>
          </a:prstGeom>
          <a:noFill/>
        </p:spPr>
        <p:txBody>
          <a:bodyPr bIns="0" lIns="0" rIns="0" rtlCol="0" tIns="0" wrap="square">
            <a:spAutoFit/>
          </a:bodyPr>
          <a:lstStyle/>
          <a:p>
            <a:r>
              <a:rPr altLang="en-US" b="1" lang="zh-CN" sz="1200">
                <a:solidFill>
                  <a:schemeClr val="bg1">
                    <a:lumMod val="50000"/>
                  </a:schemeClr>
                </a:solidFill>
                <a:latin charset="0" pitchFamily="34" typeface="Impact MT Std"/>
                <a:ea charset="-122" panose="020b0503020204020204" pitchFamily="34" typeface="微软雅黑"/>
              </a:rPr>
              <a:t>点击输入标题文本</a:t>
            </a:r>
          </a:p>
        </p:txBody>
      </p:sp>
      <p:sp>
        <p:nvSpPr>
          <p:cNvPr id="85" name="Oval 12"/>
          <p:cNvSpPr/>
          <p:nvPr/>
        </p:nvSpPr>
        <p:spPr>
          <a:xfrm>
            <a:off x="1487725" y="1102740"/>
            <a:ext cx="1179602" cy="11796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sz="1000">
              <a:solidFill>
                <a:srgbClr val="FFFFFF"/>
              </a:solidFill>
              <a:ea charset="-122" panose="020b0503020204020204" pitchFamily="34" typeface="微软雅黑"/>
            </a:endParaRPr>
          </a:p>
        </p:txBody>
      </p:sp>
      <p:sp>
        <p:nvSpPr>
          <p:cNvPr id="87" name="Arc 14"/>
          <p:cNvSpPr/>
          <p:nvPr/>
        </p:nvSpPr>
        <p:spPr>
          <a:xfrm>
            <a:off x="1487725" y="1102740"/>
            <a:ext cx="1179602" cy="1179602"/>
          </a:xfrm>
          <a:prstGeom prst="arc">
            <a:avLst>
              <a:gd fmla="val 16018236" name="adj1"/>
              <a:gd fmla="val 9832525" name="adj2"/>
            </a:avLst>
          </a:prstGeom>
          <a:noFill/>
          <a:ln cap="rnd" cmpd="sng" w="101600">
            <a:solidFill>
              <a:schemeClr val="accent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endParaRPr lang="en-US" sz="1000"/>
          </a:p>
        </p:txBody>
      </p:sp>
      <p:sp>
        <p:nvSpPr>
          <p:cNvPr id="88" name="Oval 18"/>
          <p:cNvSpPr/>
          <p:nvPr/>
        </p:nvSpPr>
        <p:spPr>
          <a:xfrm>
            <a:off x="3193205" y="1102740"/>
            <a:ext cx="1179602" cy="11796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sz="1000">
              <a:solidFill>
                <a:srgbClr val="FFFFFF"/>
              </a:solidFill>
              <a:ea charset="-122" panose="020b0503020204020204" pitchFamily="34" typeface="微软雅黑"/>
            </a:endParaRPr>
          </a:p>
        </p:txBody>
      </p:sp>
      <p:sp>
        <p:nvSpPr>
          <p:cNvPr id="89" name="Oval 19"/>
          <p:cNvSpPr/>
          <p:nvPr/>
        </p:nvSpPr>
        <p:spPr>
          <a:xfrm>
            <a:off x="3341994" y="1251529"/>
            <a:ext cx="882024" cy="88202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r>
              <a:rPr b="1" lang="en-US" sz="1600">
                <a:solidFill>
                  <a:schemeClr val="bg1"/>
                </a:solidFill>
                <a:latin charset="0" pitchFamily="34" typeface="Impact MT Std"/>
                <a:ea charset="0" panose="020b0606030504020204" pitchFamily="34" typeface="Open Sans"/>
                <a:cs charset="0" panose="020b0606030504020204" pitchFamily="34" typeface="Open Sans"/>
              </a:rPr>
              <a:t>50%</a:t>
            </a:r>
          </a:p>
        </p:txBody>
      </p:sp>
      <p:sp>
        <p:nvSpPr>
          <p:cNvPr id="90" name="Arc 20"/>
          <p:cNvSpPr/>
          <p:nvPr/>
        </p:nvSpPr>
        <p:spPr>
          <a:xfrm>
            <a:off x="3193205" y="1102740"/>
            <a:ext cx="1179602" cy="1179602"/>
          </a:xfrm>
          <a:prstGeom prst="arc">
            <a:avLst>
              <a:gd fmla="val 16018236" name="adj1"/>
              <a:gd fmla="val 5788795" name="adj2"/>
            </a:avLst>
          </a:prstGeom>
          <a:noFill/>
          <a:ln cap="rnd" cmpd="sng" w="101600">
            <a:solidFill>
              <a:schemeClr val="accent3"/>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endParaRPr lang="en-US" sz="1000"/>
          </a:p>
        </p:txBody>
      </p:sp>
      <p:sp>
        <p:nvSpPr>
          <p:cNvPr id="91" name="Oval 22"/>
          <p:cNvSpPr/>
          <p:nvPr/>
        </p:nvSpPr>
        <p:spPr>
          <a:xfrm>
            <a:off x="4874617" y="1102740"/>
            <a:ext cx="1179603" cy="11796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sz="1000">
              <a:solidFill>
                <a:srgbClr val="FFFFFF"/>
              </a:solidFill>
              <a:ea charset="-122" panose="020b0503020204020204" pitchFamily="34" typeface="微软雅黑"/>
            </a:endParaRPr>
          </a:p>
        </p:txBody>
      </p:sp>
      <p:sp>
        <p:nvSpPr>
          <p:cNvPr id="92" name="Oval 23"/>
          <p:cNvSpPr/>
          <p:nvPr/>
        </p:nvSpPr>
        <p:spPr>
          <a:xfrm>
            <a:off x="5023407" y="1251529"/>
            <a:ext cx="882023" cy="88202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r>
              <a:rPr b="1" lang="en-US" sz="1600">
                <a:solidFill>
                  <a:schemeClr val="bg1"/>
                </a:solidFill>
                <a:latin charset="0" pitchFamily="34" typeface="Impact MT Std"/>
                <a:ea charset="0" panose="020b0606030504020204" pitchFamily="34" typeface="Open Sans"/>
                <a:cs charset="0" panose="020b0606030504020204" pitchFamily="34" typeface="Open Sans"/>
              </a:rPr>
              <a:t>45%</a:t>
            </a:r>
          </a:p>
        </p:txBody>
      </p:sp>
      <p:sp>
        <p:nvSpPr>
          <p:cNvPr id="93" name="Arc 24"/>
          <p:cNvSpPr/>
          <p:nvPr/>
        </p:nvSpPr>
        <p:spPr>
          <a:xfrm>
            <a:off x="4874617" y="1102740"/>
            <a:ext cx="1179603" cy="1179602"/>
          </a:xfrm>
          <a:prstGeom prst="arc">
            <a:avLst>
              <a:gd fmla="val 16018236" name="adj1"/>
              <a:gd fmla="val 3132458" name="adj2"/>
            </a:avLst>
          </a:prstGeom>
          <a:noFill/>
          <a:ln cap="rnd" cmpd="sng" w="101600">
            <a:solidFill>
              <a:schemeClr val="accent2"/>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endParaRPr lang="en-US" sz="1000"/>
          </a:p>
        </p:txBody>
      </p:sp>
      <p:sp>
        <p:nvSpPr>
          <p:cNvPr id="94" name="Oval 26"/>
          <p:cNvSpPr/>
          <p:nvPr/>
        </p:nvSpPr>
        <p:spPr>
          <a:xfrm>
            <a:off x="6533134" y="1102740"/>
            <a:ext cx="1179603" cy="1179602"/>
          </a:xfrm>
          <a:prstGeom prst="ellipse">
            <a:avLst/>
          </a:prstGeom>
          <a:noFill/>
          <a:ln cap="rnd" cmpd="sng" w="101600">
            <a:solidFill>
              <a:schemeClr val="bg1">
                <a:lumMod val="85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sz="1000">
              <a:solidFill>
                <a:srgbClr val="FFFFFF"/>
              </a:solidFill>
              <a:ea charset="-122" panose="020b0503020204020204" pitchFamily="34" typeface="微软雅黑"/>
            </a:endParaRPr>
          </a:p>
        </p:txBody>
      </p:sp>
      <p:sp>
        <p:nvSpPr>
          <p:cNvPr id="95" name="Oval 27"/>
          <p:cNvSpPr/>
          <p:nvPr/>
        </p:nvSpPr>
        <p:spPr>
          <a:xfrm>
            <a:off x="6681924" y="1251529"/>
            <a:ext cx="882023" cy="88202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r>
              <a:rPr b="1" lang="en-US" sz="1600">
                <a:solidFill>
                  <a:schemeClr val="bg1"/>
                </a:solidFill>
                <a:latin charset="0" pitchFamily="34" typeface="Impact MT Std"/>
                <a:ea charset="0" panose="020b0606030504020204" pitchFamily="34" typeface="Open Sans"/>
                <a:cs charset="0" panose="020b0606030504020204" pitchFamily="34" typeface="Open Sans"/>
              </a:rPr>
              <a:t>90%</a:t>
            </a:r>
          </a:p>
        </p:txBody>
      </p:sp>
      <p:sp>
        <p:nvSpPr>
          <p:cNvPr id="96" name="Arc 28"/>
          <p:cNvSpPr/>
          <p:nvPr/>
        </p:nvSpPr>
        <p:spPr>
          <a:xfrm>
            <a:off x="6533134" y="1102740"/>
            <a:ext cx="1179603" cy="1179602"/>
          </a:xfrm>
          <a:prstGeom prst="arc">
            <a:avLst>
              <a:gd fmla="val 16018236" name="adj1"/>
              <a:gd fmla="val 13285852" name="adj2"/>
            </a:avLst>
          </a:prstGeom>
          <a:noFill/>
          <a:ln cap="rnd" cmpd="sng" w="101600">
            <a:solidFill>
              <a:schemeClr val="accent4"/>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bIns="45715" lIns="91431" rIns="91431" tIns="45715"/>
          <a:lstStyle/>
          <a:p>
            <a:pPr algn="ctr">
              <a:defRPr/>
            </a:pPr>
            <a:endParaRPr lang="en-US" sz="1000"/>
          </a:p>
        </p:txBody>
      </p:sp>
      <p:sp>
        <p:nvSpPr>
          <p:cNvPr id="97" name="TextBox 96"/>
          <p:cNvSpPr txBox="1"/>
          <p:nvPr/>
        </p:nvSpPr>
        <p:spPr>
          <a:xfrm>
            <a:off x="1278493" y="2506531"/>
            <a:ext cx="1646205" cy="1188710"/>
          </a:xfrm>
          <a:prstGeom prst="rect">
            <a:avLst/>
          </a:prstGeom>
          <a:noFill/>
        </p:spPr>
        <p:txBody>
          <a:bodyPr bIns="45715" lIns="91431" rIns="91431" tIns="45715">
            <a:spAutoFit/>
          </a:bodyPr>
          <a:lstStyle/>
          <a:p>
            <a:pPr algn="ctr">
              <a:defRPr/>
            </a:pPr>
            <a:r>
              <a:rPr altLang="en-US" b="1" lang="zh-CN" sz="1200">
                <a:solidFill>
                  <a:schemeClr val="bg1">
                    <a:lumMod val="50000"/>
                  </a:schemeClr>
                </a:solidFill>
                <a:latin charset="0" pitchFamily="34" typeface="Impact MT Std"/>
                <a:ea charset="-122" panose="020b0503020204020204" pitchFamily="34" typeface="微软雅黑"/>
              </a:rPr>
              <a:t>项目一</a:t>
            </a:r>
          </a:p>
          <a:p>
            <a:pPr algn="ctr">
              <a:defRPr/>
            </a:pPr>
            <a:endParaRPr altLang="en-US" b="1" lang="zh-CN" sz="1200">
              <a:solidFill>
                <a:schemeClr val="bg1">
                  <a:lumMod val="50000"/>
                </a:schemeClr>
              </a:solidFill>
              <a:latin charset="0" pitchFamily="34" typeface="Impact MT Std"/>
              <a:ea charset="-122" panose="020b0503020204020204" pitchFamily="34" typeface="微软雅黑"/>
            </a:endParaRPr>
          </a:p>
          <a:p>
            <a:pPr algn="ctr">
              <a:defRPr/>
            </a:pPr>
            <a:r>
              <a:rPr altLang="en-US" b="1" lang="zh-CN" sz="1200">
                <a:solidFill>
                  <a:schemeClr val="bg1">
                    <a:lumMod val="50000"/>
                  </a:schemeClr>
                </a:solidFill>
                <a:latin charset="0" pitchFamily="34" typeface="Impact MT Std"/>
                <a:ea charset="-122" panose="020b0503020204020204" pitchFamily="34" typeface="微软雅黑"/>
              </a:rPr>
              <a:t>请在此处输入详细的文字介绍信息和介表达图表的含义表达图表的含义.</a:t>
            </a:r>
          </a:p>
        </p:txBody>
      </p:sp>
      <p:sp>
        <p:nvSpPr>
          <p:cNvPr id="98" name="TextBox 97"/>
          <p:cNvSpPr txBox="1"/>
          <p:nvPr/>
        </p:nvSpPr>
        <p:spPr>
          <a:xfrm>
            <a:off x="2959904" y="2506532"/>
            <a:ext cx="1646205" cy="1097270"/>
          </a:xfrm>
          <a:prstGeom prst="rect">
            <a:avLst/>
          </a:prstGeom>
          <a:noFill/>
        </p:spPr>
        <p:txBody>
          <a:bodyPr bIns="45715" lIns="91431" rIns="91431" tIns="45715">
            <a:spAutoFit/>
          </a:bodyPr>
          <a:lstStyle/>
          <a:p>
            <a:pPr algn="ctr">
              <a:defRPr/>
            </a:pPr>
            <a:r>
              <a:rPr altLang="en-US" b="1" lang="zh-CN" sz="1100">
                <a:solidFill>
                  <a:schemeClr val="bg1">
                    <a:lumMod val="50000"/>
                  </a:schemeClr>
                </a:solidFill>
                <a:latin charset="0" pitchFamily="34" typeface="Impact MT Std"/>
                <a:ea charset="-122" panose="020b0503020204020204" pitchFamily="34" typeface="微软雅黑"/>
              </a:rPr>
              <a:t>项目二</a:t>
            </a:r>
          </a:p>
          <a:p>
            <a:pPr algn="ctr">
              <a:defRPr/>
            </a:pPr>
            <a:endParaRPr altLang="en-US" b="1" lang="zh-CN" sz="1100">
              <a:solidFill>
                <a:schemeClr val="bg1">
                  <a:lumMod val="50000"/>
                </a:schemeClr>
              </a:solidFill>
              <a:latin charset="0" pitchFamily="34" typeface="Impact MT Std"/>
              <a:ea charset="-122" panose="020b0503020204020204" pitchFamily="34" typeface="微软雅黑"/>
            </a:endParaRPr>
          </a:p>
          <a:p>
            <a:pPr algn="ctr">
              <a:defRPr/>
            </a:pPr>
            <a:r>
              <a:rPr altLang="en-US" b="1" lang="zh-CN" sz="1100">
                <a:solidFill>
                  <a:schemeClr val="bg1">
                    <a:lumMod val="50000"/>
                  </a:schemeClr>
                </a:solidFill>
                <a:latin charset="0" pitchFamily="34" typeface="Impact MT Std"/>
                <a:ea charset="-122" panose="020b0503020204020204" pitchFamily="34" typeface="微软雅黑"/>
              </a:rPr>
              <a:t>请在此处输入详细的文字介绍信息和介表达图表的含义表达图表的含义.</a:t>
            </a:r>
          </a:p>
        </p:txBody>
      </p:sp>
      <p:sp>
        <p:nvSpPr>
          <p:cNvPr id="99" name="TextBox 98"/>
          <p:cNvSpPr txBox="1"/>
          <p:nvPr/>
        </p:nvSpPr>
        <p:spPr>
          <a:xfrm>
            <a:off x="4641315" y="2506531"/>
            <a:ext cx="1646206" cy="1188710"/>
          </a:xfrm>
          <a:prstGeom prst="rect">
            <a:avLst/>
          </a:prstGeom>
          <a:noFill/>
        </p:spPr>
        <p:txBody>
          <a:bodyPr bIns="45715" lIns="91431" rIns="91431" tIns="45715">
            <a:spAutoFit/>
          </a:bodyPr>
          <a:lstStyle/>
          <a:p>
            <a:pPr algn="ctr">
              <a:defRPr/>
            </a:pPr>
            <a:r>
              <a:rPr altLang="en-US" b="1" lang="zh-CN" sz="1200">
                <a:solidFill>
                  <a:schemeClr val="bg1">
                    <a:lumMod val="50000"/>
                  </a:schemeClr>
                </a:solidFill>
                <a:latin charset="0" pitchFamily="34" typeface="Impact MT Std"/>
                <a:ea charset="-122" panose="020b0503020204020204" pitchFamily="34" typeface="微软雅黑"/>
              </a:rPr>
              <a:t>项目三</a:t>
            </a:r>
          </a:p>
          <a:p>
            <a:pPr algn="ctr">
              <a:defRPr/>
            </a:pPr>
            <a:endParaRPr altLang="en-US" b="1" lang="zh-CN" sz="1200">
              <a:solidFill>
                <a:schemeClr val="bg1">
                  <a:lumMod val="50000"/>
                </a:schemeClr>
              </a:solidFill>
              <a:latin charset="0" pitchFamily="34" typeface="Impact MT Std"/>
              <a:ea charset="-122" panose="020b0503020204020204" pitchFamily="34" typeface="微软雅黑"/>
            </a:endParaRPr>
          </a:p>
          <a:p>
            <a:pPr algn="ctr">
              <a:defRPr/>
            </a:pPr>
            <a:r>
              <a:rPr altLang="en-US" b="1" lang="zh-CN" sz="1200">
                <a:solidFill>
                  <a:schemeClr val="bg1">
                    <a:lumMod val="50000"/>
                  </a:schemeClr>
                </a:solidFill>
                <a:latin charset="0" pitchFamily="34" typeface="Impact MT Std"/>
                <a:ea charset="-122" panose="020b0503020204020204" pitchFamily="34" typeface="微软雅黑"/>
              </a:rPr>
              <a:t>请在此处输入详细的文字介绍信息和介表达图表的含义表达图表的含义.</a:t>
            </a:r>
          </a:p>
        </p:txBody>
      </p:sp>
      <p:sp>
        <p:nvSpPr>
          <p:cNvPr id="100" name="TextBox 99"/>
          <p:cNvSpPr txBox="1"/>
          <p:nvPr/>
        </p:nvSpPr>
        <p:spPr>
          <a:xfrm>
            <a:off x="6299833" y="2506531"/>
            <a:ext cx="1646206" cy="1188710"/>
          </a:xfrm>
          <a:prstGeom prst="rect">
            <a:avLst/>
          </a:prstGeom>
          <a:noFill/>
        </p:spPr>
        <p:txBody>
          <a:bodyPr bIns="45715" lIns="91431" rIns="91431" tIns="45715">
            <a:spAutoFit/>
          </a:bodyPr>
          <a:lstStyle/>
          <a:p>
            <a:pPr algn="ctr">
              <a:defRPr/>
            </a:pPr>
            <a:r>
              <a:rPr altLang="en-US" b="1" lang="zh-CN" sz="1200">
                <a:solidFill>
                  <a:schemeClr val="bg1">
                    <a:lumMod val="50000"/>
                  </a:schemeClr>
                </a:solidFill>
                <a:latin charset="0" pitchFamily="34" typeface="Impact MT Std"/>
                <a:ea charset="-122" panose="020b0503020204020204" pitchFamily="34" typeface="微软雅黑"/>
              </a:rPr>
              <a:t>项目四</a:t>
            </a:r>
          </a:p>
          <a:p>
            <a:pPr algn="ctr">
              <a:defRPr/>
            </a:pPr>
            <a:endParaRPr altLang="en-US" b="1" lang="zh-CN" sz="1200">
              <a:solidFill>
                <a:schemeClr val="bg1">
                  <a:lumMod val="50000"/>
                </a:schemeClr>
              </a:solidFill>
              <a:latin charset="0" pitchFamily="34" typeface="Impact MT Std"/>
              <a:ea charset="-122" panose="020b0503020204020204" pitchFamily="34" typeface="微软雅黑"/>
            </a:endParaRPr>
          </a:p>
          <a:p>
            <a:pPr algn="ctr">
              <a:defRPr/>
            </a:pPr>
            <a:r>
              <a:rPr altLang="en-US" b="1" lang="zh-CN" sz="1200">
                <a:solidFill>
                  <a:schemeClr val="bg1">
                    <a:lumMod val="50000"/>
                  </a:schemeClr>
                </a:solidFill>
                <a:latin charset="0" pitchFamily="34" typeface="Impact MT Std"/>
                <a:ea charset="-122" panose="020b0503020204020204" pitchFamily="34" typeface="微软雅黑"/>
              </a:rPr>
              <a:t>请在此处输入详细的文字介绍信息和介表达图表的含义表达图表的含义.</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31" presetSubtype="0">
                                  <p:stCondLst>
                                    <p:cond delay="0"/>
                                  </p:stCondLst>
                                  <p:childTnLst>
                                    <p:set>
                                      <p:cBhvr>
                                        <p:cTn dur="1" fill="hold" id="6">
                                          <p:stCondLst>
                                            <p:cond delay="0"/>
                                          </p:stCondLst>
                                        </p:cTn>
                                        <p:tgtEl>
                                          <p:spTgt spid="85"/>
                                        </p:tgtEl>
                                        <p:attrNameLst>
                                          <p:attrName>style.visibility</p:attrName>
                                        </p:attrNameLst>
                                      </p:cBhvr>
                                      <p:to>
                                        <p:strVal val="visible"/>
                                      </p:to>
                                    </p:set>
                                    <p:anim calcmode="lin" valueType="num">
                                      <p:cBhvr>
                                        <p:cTn dur="1000" fill="hold" id="7"/>
                                        <p:tgtEl>
                                          <p:spTgt spid="85"/>
                                        </p:tgtEl>
                                        <p:attrNameLst>
                                          <p:attrName>ppt_w</p:attrName>
                                        </p:attrNameLst>
                                      </p:cBhvr>
                                      <p:tavLst>
                                        <p:tav tm="0">
                                          <p:val>
                                            <p:fltVal val="0"/>
                                          </p:val>
                                        </p:tav>
                                        <p:tav tm="100000">
                                          <p:val>
                                            <p:strVal val="#ppt_w"/>
                                          </p:val>
                                        </p:tav>
                                      </p:tavLst>
                                    </p:anim>
                                    <p:anim calcmode="lin" valueType="num">
                                      <p:cBhvr>
                                        <p:cTn dur="1000" fill="hold" id="8"/>
                                        <p:tgtEl>
                                          <p:spTgt spid="85"/>
                                        </p:tgtEl>
                                        <p:attrNameLst>
                                          <p:attrName>ppt_h</p:attrName>
                                        </p:attrNameLst>
                                      </p:cBhvr>
                                      <p:tavLst>
                                        <p:tav tm="0">
                                          <p:val>
                                            <p:fltVal val="0"/>
                                          </p:val>
                                        </p:tav>
                                        <p:tav tm="100000">
                                          <p:val>
                                            <p:strVal val="#ppt_h"/>
                                          </p:val>
                                        </p:tav>
                                      </p:tavLst>
                                    </p:anim>
                                    <p:anim calcmode="lin" valueType="num">
                                      <p:cBhvr>
                                        <p:cTn dur="1000" fill="hold" id="9"/>
                                        <p:tgtEl>
                                          <p:spTgt spid="85"/>
                                        </p:tgtEl>
                                        <p:attrNameLst>
                                          <p:attrName>style.rotation</p:attrName>
                                        </p:attrNameLst>
                                      </p:cBhvr>
                                      <p:tavLst>
                                        <p:tav tm="0">
                                          <p:val>
                                            <p:fltVal val="90"/>
                                          </p:val>
                                        </p:tav>
                                        <p:tav tm="100000">
                                          <p:val>
                                            <p:fltVal val="0"/>
                                          </p:val>
                                        </p:tav>
                                      </p:tavLst>
                                    </p:anim>
                                    <p:animEffect filter="fade" transition="in">
                                      <p:cBhvr>
                                        <p:cTn dur="1000" id="10"/>
                                        <p:tgtEl>
                                          <p:spTgt spid="85"/>
                                        </p:tgtEl>
                                      </p:cBhvr>
                                    </p:animEffect>
                                  </p:childTnLst>
                                </p:cTn>
                              </p:par>
                              <p:par>
                                <p:cTn fill="hold" grpId="0" id="11" nodeType="withEffect" presetClass="entr" presetID="31" presetSubtype="0">
                                  <p:stCondLst>
                                    <p:cond delay="0"/>
                                  </p:stCondLst>
                                  <p:childTnLst>
                                    <p:set>
                                      <p:cBhvr>
                                        <p:cTn dur="1" fill="hold" id="12">
                                          <p:stCondLst>
                                            <p:cond delay="0"/>
                                          </p:stCondLst>
                                        </p:cTn>
                                        <p:tgtEl>
                                          <p:spTgt spid="86"/>
                                        </p:tgtEl>
                                        <p:attrNameLst>
                                          <p:attrName>style.visibility</p:attrName>
                                        </p:attrNameLst>
                                      </p:cBhvr>
                                      <p:to>
                                        <p:strVal val="visible"/>
                                      </p:to>
                                    </p:set>
                                    <p:anim calcmode="lin" valueType="num">
                                      <p:cBhvr>
                                        <p:cTn dur="1000" fill="hold" id="13"/>
                                        <p:tgtEl>
                                          <p:spTgt spid="86"/>
                                        </p:tgtEl>
                                        <p:attrNameLst>
                                          <p:attrName>ppt_w</p:attrName>
                                        </p:attrNameLst>
                                      </p:cBhvr>
                                      <p:tavLst>
                                        <p:tav tm="0">
                                          <p:val>
                                            <p:fltVal val="0"/>
                                          </p:val>
                                        </p:tav>
                                        <p:tav tm="100000">
                                          <p:val>
                                            <p:strVal val="#ppt_w"/>
                                          </p:val>
                                        </p:tav>
                                      </p:tavLst>
                                    </p:anim>
                                    <p:anim calcmode="lin" valueType="num">
                                      <p:cBhvr>
                                        <p:cTn dur="1000" fill="hold" id="14"/>
                                        <p:tgtEl>
                                          <p:spTgt spid="86"/>
                                        </p:tgtEl>
                                        <p:attrNameLst>
                                          <p:attrName>ppt_h</p:attrName>
                                        </p:attrNameLst>
                                      </p:cBhvr>
                                      <p:tavLst>
                                        <p:tav tm="0">
                                          <p:val>
                                            <p:fltVal val="0"/>
                                          </p:val>
                                        </p:tav>
                                        <p:tav tm="100000">
                                          <p:val>
                                            <p:strVal val="#ppt_h"/>
                                          </p:val>
                                        </p:tav>
                                      </p:tavLst>
                                    </p:anim>
                                    <p:anim calcmode="lin" valueType="num">
                                      <p:cBhvr>
                                        <p:cTn dur="1000" fill="hold" id="15"/>
                                        <p:tgtEl>
                                          <p:spTgt spid="86"/>
                                        </p:tgtEl>
                                        <p:attrNameLst>
                                          <p:attrName>style.rotation</p:attrName>
                                        </p:attrNameLst>
                                      </p:cBhvr>
                                      <p:tavLst>
                                        <p:tav tm="0">
                                          <p:val>
                                            <p:fltVal val="90"/>
                                          </p:val>
                                        </p:tav>
                                        <p:tav tm="100000">
                                          <p:val>
                                            <p:fltVal val="0"/>
                                          </p:val>
                                        </p:tav>
                                      </p:tavLst>
                                    </p:anim>
                                    <p:animEffect filter="fade" transition="in">
                                      <p:cBhvr>
                                        <p:cTn dur="1000" id="16"/>
                                        <p:tgtEl>
                                          <p:spTgt spid="86"/>
                                        </p:tgtEl>
                                      </p:cBhvr>
                                    </p:animEffect>
                                  </p:childTnLst>
                                </p:cTn>
                              </p:par>
                              <p:par>
                                <p:cTn fill="hold" grpId="0" id="17" nodeType="withEffect" presetClass="entr" presetID="31" presetSubtype="0">
                                  <p:stCondLst>
                                    <p:cond delay="0"/>
                                  </p:stCondLst>
                                  <p:childTnLst>
                                    <p:set>
                                      <p:cBhvr>
                                        <p:cTn dur="1" fill="hold" id="18">
                                          <p:stCondLst>
                                            <p:cond delay="0"/>
                                          </p:stCondLst>
                                        </p:cTn>
                                        <p:tgtEl>
                                          <p:spTgt spid="87"/>
                                        </p:tgtEl>
                                        <p:attrNameLst>
                                          <p:attrName>style.visibility</p:attrName>
                                        </p:attrNameLst>
                                      </p:cBhvr>
                                      <p:to>
                                        <p:strVal val="visible"/>
                                      </p:to>
                                    </p:set>
                                    <p:anim calcmode="lin" valueType="num">
                                      <p:cBhvr>
                                        <p:cTn dur="1000" fill="hold" id="19"/>
                                        <p:tgtEl>
                                          <p:spTgt spid="87"/>
                                        </p:tgtEl>
                                        <p:attrNameLst>
                                          <p:attrName>ppt_w</p:attrName>
                                        </p:attrNameLst>
                                      </p:cBhvr>
                                      <p:tavLst>
                                        <p:tav tm="0">
                                          <p:val>
                                            <p:fltVal val="0"/>
                                          </p:val>
                                        </p:tav>
                                        <p:tav tm="100000">
                                          <p:val>
                                            <p:strVal val="#ppt_w"/>
                                          </p:val>
                                        </p:tav>
                                      </p:tavLst>
                                    </p:anim>
                                    <p:anim calcmode="lin" valueType="num">
                                      <p:cBhvr>
                                        <p:cTn dur="1000" fill="hold" id="20"/>
                                        <p:tgtEl>
                                          <p:spTgt spid="87"/>
                                        </p:tgtEl>
                                        <p:attrNameLst>
                                          <p:attrName>ppt_h</p:attrName>
                                        </p:attrNameLst>
                                      </p:cBhvr>
                                      <p:tavLst>
                                        <p:tav tm="0">
                                          <p:val>
                                            <p:fltVal val="0"/>
                                          </p:val>
                                        </p:tav>
                                        <p:tav tm="100000">
                                          <p:val>
                                            <p:strVal val="#ppt_h"/>
                                          </p:val>
                                        </p:tav>
                                      </p:tavLst>
                                    </p:anim>
                                    <p:anim calcmode="lin" valueType="num">
                                      <p:cBhvr>
                                        <p:cTn dur="1000" fill="hold" id="21"/>
                                        <p:tgtEl>
                                          <p:spTgt spid="87"/>
                                        </p:tgtEl>
                                        <p:attrNameLst>
                                          <p:attrName>style.rotation</p:attrName>
                                        </p:attrNameLst>
                                      </p:cBhvr>
                                      <p:tavLst>
                                        <p:tav tm="0">
                                          <p:val>
                                            <p:fltVal val="90"/>
                                          </p:val>
                                        </p:tav>
                                        <p:tav tm="100000">
                                          <p:val>
                                            <p:fltVal val="0"/>
                                          </p:val>
                                        </p:tav>
                                      </p:tavLst>
                                    </p:anim>
                                    <p:animEffect filter="fade" transition="in">
                                      <p:cBhvr>
                                        <p:cTn dur="1000" id="22"/>
                                        <p:tgtEl>
                                          <p:spTgt spid="87"/>
                                        </p:tgtEl>
                                      </p:cBhvr>
                                    </p:animEffect>
                                  </p:childTnLst>
                                </p:cTn>
                              </p:par>
                              <p:par>
                                <p:cTn fill="hold" grpId="0" id="23" nodeType="withEffect" presetClass="entr" presetID="31" presetSubtype="0">
                                  <p:stCondLst>
                                    <p:cond delay="500"/>
                                  </p:stCondLst>
                                  <p:childTnLst>
                                    <p:set>
                                      <p:cBhvr>
                                        <p:cTn dur="1" fill="hold" id="24">
                                          <p:stCondLst>
                                            <p:cond delay="0"/>
                                          </p:stCondLst>
                                        </p:cTn>
                                        <p:tgtEl>
                                          <p:spTgt spid="88"/>
                                        </p:tgtEl>
                                        <p:attrNameLst>
                                          <p:attrName>style.visibility</p:attrName>
                                        </p:attrNameLst>
                                      </p:cBhvr>
                                      <p:to>
                                        <p:strVal val="visible"/>
                                      </p:to>
                                    </p:set>
                                    <p:anim calcmode="lin" valueType="num">
                                      <p:cBhvr>
                                        <p:cTn dur="1000" fill="hold" id="25"/>
                                        <p:tgtEl>
                                          <p:spTgt spid="88"/>
                                        </p:tgtEl>
                                        <p:attrNameLst>
                                          <p:attrName>ppt_w</p:attrName>
                                        </p:attrNameLst>
                                      </p:cBhvr>
                                      <p:tavLst>
                                        <p:tav tm="0">
                                          <p:val>
                                            <p:fltVal val="0"/>
                                          </p:val>
                                        </p:tav>
                                        <p:tav tm="100000">
                                          <p:val>
                                            <p:strVal val="#ppt_w"/>
                                          </p:val>
                                        </p:tav>
                                      </p:tavLst>
                                    </p:anim>
                                    <p:anim calcmode="lin" valueType="num">
                                      <p:cBhvr>
                                        <p:cTn dur="1000" fill="hold" id="26"/>
                                        <p:tgtEl>
                                          <p:spTgt spid="88"/>
                                        </p:tgtEl>
                                        <p:attrNameLst>
                                          <p:attrName>ppt_h</p:attrName>
                                        </p:attrNameLst>
                                      </p:cBhvr>
                                      <p:tavLst>
                                        <p:tav tm="0">
                                          <p:val>
                                            <p:fltVal val="0"/>
                                          </p:val>
                                        </p:tav>
                                        <p:tav tm="100000">
                                          <p:val>
                                            <p:strVal val="#ppt_h"/>
                                          </p:val>
                                        </p:tav>
                                      </p:tavLst>
                                    </p:anim>
                                    <p:anim calcmode="lin" valueType="num">
                                      <p:cBhvr>
                                        <p:cTn dur="1000" fill="hold" id="27"/>
                                        <p:tgtEl>
                                          <p:spTgt spid="88"/>
                                        </p:tgtEl>
                                        <p:attrNameLst>
                                          <p:attrName>style.rotation</p:attrName>
                                        </p:attrNameLst>
                                      </p:cBhvr>
                                      <p:tavLst>
                                        <p:tav tm="0">
                                          <p:val>
                                            <p:fltVal val="90"/>
                                          </p:val>
                                        </p:tav>
                                        <p:tav tm="100000">
                                          <p:val>
                                            <p:fltVal val="0"/>
                                          </p:val>
                                        </p:tav>
                                      </p:tavLst>
                                    </p:anim>
                                    <p:animEffect filter="fade" transition="in">
                                      <p:cBhvr>
                                        <p:cTn dur="1000" id="28"/>
                                        <p:tgtEl>
                                          <p:spTgt spid="88"/>
                                        </p:tgtEl>
                                      </p:cBhvr>
                                    </p:animEffect>
                                  </p:childTnLst>
                                </p:cTn>
                              </p:par>
                              <p:par>
                                <p:cTn fill="hold" grpId="0" id="29" nodeType="withEffect" presetClass="entr" presetID="31" presetSubtype="0">
                                  <p:stCondLst>
                                    <p:cond delay="500"/>
                                  </p:stCondLst>
                                  <p:childTnLst>
                                    <p:set>
                                      <p:cBhvr>
                                        <p:cTn dur="1" fill="hold" id="30">
                                          <p:stCondLst>
                                            <p:cond delay="0"/>
                                          </p:stCondLst>
                                        </p:cTn>
                                        <p:tgtEl>
                                          <p:spTgt spid="89"/>
                                        </p:tgtEl>
                                        <p:attrNameLst>
                                          <p:attrName>style.visibility</p:attrName>
                                        </p:attrNameLst>
                                      </p:cBhvr>
                                      <p:to>
                                        <p:strVal val="visible"/>
                                      </p:to>
                                    </p:set>
                                    <p:anim calcmode="lin" valueType="num">
                                      <p:cBhvr>
                                        <p:cTn dur="1000" fill="hold" id="31"/>
                                        <p:tgtEl>
                                          <p:spTgt spid="89"/>
                                        </p:tgtEl>
                                        <p:attrNameLst>
                                          <p:attrName>ppt_w</p:attrName>
                                        </p:attrNameLst>
                                      </p:cBhvr>
                                      <p:tavLst>
                                        <p:tav tm="0">
                                          <p:val>
                                            <p:fltVal val="0"/>
                                          </p:val>
                                        </p:tav>
                                        <p:tav tm="100000">
                                          <p:val>
                                            <p:strVal val="#ppt_w"/>
                                          </p:val>
                                        </p:tav>
                                      </p:tavLst>
                                    </p:anim>
                                    <p:anim calcmode="lin" valueType="num">
                                      <p:cBhvr>
                                        <p:cTn dur="1000" fill="hold" id="32"/>
                                        <p:tgtEl>
                                          <p:spTgt spid="89"/>
                                        </p:tgtEl>
                                        <p:attrNameLst>
                                          <p:attrName>ppt_h</p:attrName>
                                        </p:attrNameLst>
                                      </p:cBhvr>
                                      <p:tavLst>
                                        <p:tav tm="0">
                                          <p:val>
                                            <p:fltVal val="0"/>
                                          </p:val>
                                        </p:tav>
                                        <p:tav tm="100000">
                                          <p:val>
                                            <p:strVal val="#ppt_h"/>
                                          </p:val>
                                        </p:tav>
                                      </p:tavLst>
                                    </p:anim>
                                    <p:anim calcmode="lin" valueType="num">
                                      <p:cBhvr>
                                        <p:cTn dur="1000" fill="hold" id="33"/>
                                        <p:tgtEl>
                                          <p:spTgt spid="89"/>
                                        </p:tgtEl>
                                        <p:attrNameLst>
                                          <p:attrName>style.rotation</p:attrName>
                                        </p:attrNameLst>
                                      </p:cBhvr>
                                      <p:tavLst>
                                        <p:tav tm="0">
                                          <p:val>
                                            <p:fltVal val="90"/>
                                          </p:val>
                                        </p:tav>
                                        <p:tav tm="100000">
                                          <p:val>
                                            <p:fltVal val="0"/>
                                          </p:val>
                                        </p:tav>
                                      </p:tavLst>
                                    </p:anim>
                                    <p:animEffect filter="fade" transition="in">
                                      <p:cBhvr>
                                        <p:cTn dur="1000" id="34"/>
                                        <p:tgtEl>
                                          <p:spTgt spid="89"/>
                                        </p:tgtEl>
                                      </p:cBhvr>
                                    </p:animEffect>
                                  </p:childTnLst>
                                </p:cTn>
                              </p:par>
                              <p:par>
                                <p:cTn fill="hold" grpId="0" id="35" nodeType="withEffect" presetClass="entr" presetID="31" presetSubtype="0">
                                  <p:stCondLst>
                                    <p:cond delay="500"/>
                                  </p:stCondLst>
                                  <p:childTnLst>
                                    <p:set>
                                      <p:cBhvr>
                                        <p:cTn dur="1" fill="hold" id="36">
                                          <p:stCondLst>
                                            <p:cond delay="0"/>
                                          </p:stCondLst>
                                        </p:cTn>
                                        <p:tgtEl>
                                          <p:spTgt spid="90"/>
                                        </p:tgtEl>
                                        <p:attrNameLst>
                                          <p:attrName>style.visibility</p:attrName>
                                        </p:attrNameLst>
                                      </p:cBhvr>
                                      <p:to>
                                        <p:strVal val="visible"/>
                                      </p:to>
                                    </p:set>
                                    <p:anim calcmode="lin" valueType="num">
                                      <p:cBhvr>
                                        <p:cTn dur="1000" fill="hold" id="37"/>
                                        <p:tgtEl>
                                          <p:spTgt spid="90"/>
                                        </p:tgtEl>
                                        <p:attrNameLst>
                                          <p:attrName>ppt_w</p:attrName>
                                        </p:attrNameLst>
                                      </p:cBhvr>
                                      <p:tavLst>
                                        <p:tav tm="0">
                                          <p:val>
                                            <p:fltVal val="0"/>
                                          </p:val>
                                        </p:tav>
                                        <p:tav tm="100000">
                                          <p:val>
                                            <p:strVal val="#ppt_w"/>
                                          </p:val>
                                        </p:tav>
                                      </p:tavLst>
                                    </p:anim>
                                    <p:anim calcmode="lin" valueType="num">
                                      <p:cBhvr>
                                        <p:cTn dur="1000" fill="hold" id="38"/>
                                        <p:tgtEl>
                                          <p:spTgt spid="90"/>
                                        </p:tgtEl>
                                        <p:attrNameLst>
                                          <p:attrName>ppt_h</p:attrName>
                                        </p:attrNameLst>
                                      </p:cBhvr>
                                      <p:tavLst>
                                        <p:tav tm="0">
                                          <p:val>
                                            <p:fltVal val="0"/>
                                          </p:val>
                                        </p:tav>
                                        <p:tav tm="100000">
                                          <p:val>
                                            <p:strVal val="#ppt_h"/>
                                          </p:val>
                                        </p:tav>
                                      </p:tavLst>
                                    </p:anim>
                                    <p:anim calcmode="lin" valueType="num">
                                      <p:cBhvr>
                                        <p:cTn dur="1000" fill="hold" id="39"/>
                                        <p:tgtEl>
                                          <p:spTgt spid="90"/>
                                        </p:tgtEl>
                                        <p:attrNameLst>
                                          <p:attrName>style.rotation</p:attrName>
                                        </p:attrNameLst>
                                      </p:cBhvr>
                                      <p:tavLst>
                                        <p:tav tm="0">
                                          <p:val>
                                            <p:fltVal val="90"/>
                                          </p:val>
                                        </p:tav>
                                        <p:tav tm="100000">
                                          <p:val>
                                            <p:fltVal val="0"/>
                                          </p:val>
                                        </p:tav>
                                      </p:tavLst>
                                    </p:anim>
                                    <p:animEffect filter="fade" transition="in">
                                      <p:cBhvr>
                                        <p:cTn dur="1000" id="40"/>
                                        <p:tgtEl>
                                          <p:spTgt spid="90"/>
                                        </p:tgtEl>
                                      </p:cBhvr>
                                    </p:animEffect>
                                  </p:childTnLst>
                                </p:cTn>
                              </p:par>
                              <p:par>
                                <p:cTn fill="hold" grpId="0" id="41" nodeType="withEffect" presetClass="entr" presetID="31" presetSubtype="0">
                                  <p:stCondLst>
                                    <p:cond delay="1000"/>
                                  </p:stCondLst>
                                  <p:childTnLst>
                                    <p:set>
                                      <p:cBhvr>
                                        <p:cTn dur="1" fill="hold" id="42">
                                          <p:stCondLst>
                                            <p:cond delay="0"/>
                                          </p:stCondLst>
                                        </p:cTn>
                                        <p:tgtEl>
                                          <p:spTgt spid="91"/>
                                        </p:tgtEl>
                                        <p:attrNameLst>
                                          <p:attrName>style.visibility</p:attrName>
                                        </p:attrNameLst>
                                      </p:cBhvr>
                                      <p:to>
                                        <p:strVal val="visible"/>
                                      </p:to>
                                    </p:set>
                                    <p:anim calcmode="lin" valueType="num">
                                      <p:cBhvr>
                                        <p:cTn dur="1000" fill="hold" id="43"/>
                                        <p:tgtEl>
                                          <p:spTgt spid="91"/>
                                        </p:tgtEl>
                                        <p:attrNameLst>
                                          <p:attrName>ppt_w</p:attrName>
                                        </p:attrNameLst>
                                      </p:cBhvr>
                                      <p:tavLst>
                                        <p:tav tm="0">
                                          <p:val>
                                            <p:fltVal val="0"/>
                                          </p:val>
                                        </p:tav>
                                        <p:tav tm="100000">
                                          <p:val>
                                            <p:strVal val="#ppt_w"/>
                                          </p:val>
                                        </p:tav>
                                      </p:tavLst>
                                    </p:anim>
                                    <p:anim calcmode="lin" valueType="num">
                                      <p:cBhvr>
                                        <p:cTn dur="1000" fill="hold" id="44"/>
                                        <p:tgtEl>
                                          <p:spTgt spid="91"/>
                                        </p:tgtEl>
                                        <p:attrNameLst>
                                          <p:attrName>ppt_h</p:attrName>
                                        </p:attrNameLst>
                                      </p:cBhvr>
                                      <p:tavLst>
                                        <p:tav tm="0">
                                          <p:val>
                                            <p:fltVal val="0"/>
                                          </p:val>
                                        </p:tav>
                                        <p:tav tm="100000">
                                          <p:val>
                                            <p:strVal val="#ppt_h"/>
                                          </p:val>
                                        </p:tav>
                                      </p:tavLst>
                                    </p:anim>
                                    <p:anim calcmode="lin" valueType="num">
                                      <p:cBhvr>
                                        <p:cTn dur="1000" fill="hold" id="45"/>
                                        <p:tgtEl>
                                          <p:spTgt spid="91"/>
                                        </p:tgtEl>
                                        <p:attrNameLst>
                                          <p:attrName>style.rotation</p:attrName>
                                        </p:attrNameLst>
                                      </p:cBhvr>
                                      <p:tavLst>
                                        <p:tav tm="0">
                                          <p:val>
                                            <p:fltVal val="90"/>
                                          </p:val>
                                        </p:tav>
                                        <p:tav tm="100000">
                                          <p:val>
                                            <p:fltVal val="0"/>
                                          </p:val>
                                        </p:tav>
                                      </p:tavLst>
                                    </p:anim>
                                    <p:animEffect filter="fade" transition="in">
                                      <p:cBhvr>
                                        <p:cTn dur="1000" id="46"/>
                                        <p:tgtEl>
                                          <p:spTgt spid="91"/>
                                        </p:tgtEl>
                                      </p:cBhvr>
                                    </p:animEffect>
                                  </p:childTnLst>
                                </p:cTn>
                              </p:par>
                              <p:par>
                                <p:cTn fill="hold" grpId="0" id="47" nodeType="withEffect" presetClass="entr" presetID="31" presetSubtype="0">
                                  <p:stCondLst>
                                    <p:cond delay="1000"/>
                                  </p:stCondLst>
                                  <p:childTnLst>
                                    <p:set>
                                      <p:cBhvr>
                                        <p:cTn dur="1" fill="hold" id="48">
                                          <p:stCondLst>
                                            <p:cond delay="0"/>
                                          </p:stCondLst>
                                        </p:cTn>
                                        <p:tgtEl>
                                          <p:spTgt spid="92"/>
                                        </p:tgtEl>
                                        <p:attrNameLst>
                                          <p:attrName>style.visibility</p:attrName>
                                        </p:attrNameLst>
                                      </p:cBhvr>
                                      <p:to>
                                        <p:strVal val="visible"/>
                                      </p:to>
                                    </p:set>
                                    <p:anim calcmode="lin" valueType="num">
                                      <p:cBhvr>
                                        <p:cTn dur="1000" fill="hold" id="49"/>
                                        <p:tgtEl>
                                          <p:spTgt spid="92"/>
                                        </p:tgtEl>
                                        <p:attrNameLst>
                                          <p:attrName>ppt_w</p:attrName>
                                        </p:attrNameLst>
                                      </p:cBhvr>
                                      <p:tavLst>
                                        <p:tav tm="0">
                                          <p:val>
                                            <p:fltVal val="0"/>
                                          </p:val>
                                        </p:tav>
                                        <p:tav tm="100000">
                                          <p:val>
                                            <p:strVal val="#ppt_w"/>
                                          </p:val>
                                        </p:tav>
                                      </p:tavLst>
                                    </p:anim>
                                    <p:anim calcmode="lin" valueType="num">
                                      <p:cBhvr>
                                        <p:cTn dur="1000" fill="hold" id="50"/>
                                        <p:tgtEl>
                                          <p:spTgt spid="92"/>
                                        </p:tgtEl>
                                        <p:attrNameLst>
                                          <p:attrName>ppt_h</p:attrName>
                                        </p:attrNameLst>
                                      </p:cBhvr>
                                      <p:tavLst>
                                        <p:tav tm="0">
                                          <p:val>
                                            <p:fltVal val="0"/>
                                          </p:val>
                                        </p:tav>
                                        <p:tav tm="100000">
                                          <p:val>
                                            <p:strVal val="#ppt_h"/>
                                          </p:val>
                                        </p:tav>
                                      </p:tavLst>
                                    </p:anim>
                                    <p:anim calcmode="lin" valueType="num">
                                      <p:cBhvr>
                                        <p:cTn dur="1000" fill="hold" id="51"/>
                                        <p:tgtEl>
                                          <p:spTgt spid="92"/>
                                        </p:tgtEl>
                                        <p:attrNameLst>
                                          <p:attrName>style.rotation</p:attrName>
                                        </p:attrNameLst>
                                      </p:cBhvr>
                                      <p:tavLst>
                                        <p:tav tm="0">
                                          <p:val>
                                            <p:fltVal val="90"/>
                                          </p:val>
                                        </p:tav>
                                        <p:tav tm="100000">
                                          <p:val>
                                            <p:fltVal val="0"/>
                                          </p:val>
                                        </p:tav>
                                      </p:tavLst>
                                    </p:anim>
                                    <p:animEffect filter="fade" transition="in">
                                      <p:cBhvr>
                                        <p:cTn dur="1000" id="52"/>
                                        <p:tgtEl>
                                          <p:spTgt spid="92"/>
                                        </p:tgtEl>
                                      </p:cBhvr>
                                    </p:animEffect>
                                  </p:childTnLst>
                                </p:cTn>
                              </p:par>
                              <p:par>
                                <p:cTn fill="hold" grpId="0" id="53" nodeType="withEffect" presetClass="entr" presetID="31" presetSubtype="0">
                                  <p:stCondLst>
                                    <p:cond delay="1000"/>
                                  </p:stCondLst>
                                  <p:childTnLst>
                                    <p:set>
                                      <p:cBhvr>
                                        <p:cTn dur="1" fill="hold" id="54">
                                          <p:stCondLst>
                                            <p:cond delay="0"/>
                                          </p:stCondLst>
                                        </p:cTn>
                                        <p:tgtEl>
                                          <p:spTgt spid="93"/>
                                        </p:tgtEl>
                                        <p:attrNameLst>
                                          <p:attrName>style.visibility</p:attrName>
                                        </p:attrNameLst>
                                      </p:cBhvr>
                                      <p:to>
                                        <p:strVal val="visible"/>
                                      </p:to>
                                    </p:set>
                                    <p:anim calcmode="lin" valueType="num">
                                      <p:cBhvr>
                                        <p:cTn dur="1000" fill="hold" id="55"/>
                                        <p:tgtEl>
                                          <p:spTgt spid="93"/>
                                        </p:tgtEl>
                                        <p:attrNameLst>
                                          <p:attrName>ppt_w</p:attrName>
                                        </p:attrNameLst>
                                      </p:cBhvr>
                                      <p:tavLst>
                                        <p:tav tm="0">
                                          <p:val>
                                            <p:fltVal val="0"/>
                                          </p:val>
                                        </p:tav>
                                        <p:tav tm="100000">
                                          <p:val>
                                            <p:strVal val="#ppt_w"/>
                                          </p:val>
                                        </p:tav>
                                      </p:tavLst>
                                    </p:anim>
                                    <p:anim calcmode="lin" valueType="num">
                                      <p:cBhvr>
                                        <p:cTn dur="1000" fill="hold" id="56"/>
                                        <p:tgtEl>
                                          <p:spTgt spid="93"/>
                                        </p:tgtEl>
                                        <p:attrNameLst>
                                          <p:attrName>ppt_h</p:attrName>
                                        </p:attrNameLst>
                                      </p:cBhvr>
                                      <p:tavLst>
                                        <p:tav tm="0">
                                          <p:val>
                                            <p:fltVal val="0"/>
                                          </p:val>
                                        </p:tav>
                                        <p:tav tm="100000">
                                          <p:val>
                                            <p:strVal val="#ppt_h"/>
                                          </p:val>
                                        </p:tav>
                                      </p:tavLst>
                                    </p:anim>
                                    <p:anim calcmode="lin" valueType="num">
                                      <p:cBhvr>
                                        <p:cTn dur="1000" fill="hold" id="57"/>
                                        <p:tgtEl>
                                          <p:spTgt spid="93"/>
                                        </p:tgtEl>
                                        <p:attrNameLst>
                                          <p:attrName>style.rotation</p:attrName>
                                        </p:attrNameLst>
                                      </p:cBhvr>
                                      <p:tavLst>
                                        <p:tav tm="0">
                                          <p:val>
                                            <p:fltVal val="90"/>
                                          </p:val>
                                        </p:tav>
                                        <p:tav tm="100000">
                                          <p:val>
                                            <p:fltVal val="0"/>
                                          </p:val>
                                        </p:tav>
                                      </p:tavLst>
                                    </p:anim>
                                    <p:animEffect filter="fade" transition="in">
                                      <p:cBhvr>
                                        <p:cTn dur="1000" id="58"/>
                                        <p:tgtEl>
                                          <p:spTgt spid="93"/>
                                        </p:tgtEl>
                                      </p:cBhvr>
                                    </p:animEffect>
                                  </p:childTnLst>
                                </p:cTn>
                              </p:par>
                              <p:par>
                                <p:cTn fill="hold" grpId="0" id="59" nodeType="withEffect" presetClass="entr" presetID="31" presetSubtype="0">
                                  <p:stCondLst>
                                    <p:cond delay="1500"/>
                                  </p:stCondLst>
                                  <p:childTnLst>
                                    <p:set>
                                      <p:cBhvr>
                                        <p:cTn dur="1" fill="hold" id="60">
                                          <p:stCondLst>
                                            <p:cond delay="0"/>
                                          </p:stCondLst>
                                        </p:cTn>
                                        <p:tgtEl>
                                          <p:spTgt spid="94"/>
                                        </p:tgtEl>
                                        <p:attrNameLst>
                                          <p:attrName>style.visibility</p:attrName>
                                        </p:attrNameLst>
                                      </p:cBhvr>
                                      <p:to>
                                        <p:strVal val="visible"/>
                                      </p:to>
                                    </p:set>
                                    <p:anim calcmode="lin" valueType="num">
                                      <p:cBhvr>
                                        <p:cTn dur="1000" fill="hold" id="61"/>
                                        <p:tgtEl>
                                          <p:spTgt spid="94"/>
                                        </p:tgtEl>
                                        <p:attrNameLst>
                                          <p:attrName>ppt_w</p:attrName>
                                        </p:attrNameLst>
                                      </p:cBhvr>
                                      <p:tavLst>
                                        <p:tav tm="0">
                                          <p:val>
                                            <p:fltVal val="0"/>
                                          </p:val>
                                        </p:tav>
                                        <p:tav tm="100000">
                                          <p:val>
                                            <p:strVal val="#ppt_w"/>
                                          </p:val>
                                        </p:tav>
                                      </p:tavLst>
                                    </p:anim>
                                    <p:anim calcmode="lin" valueType="num">
                                      <p:cBhvr>
                                        <p:cTn dur="1000" fill="hold" id="62"/>
                                        <p:tgtEl>
                                          <p:spTgt spid="94"/>
                                        </p:tgtEl>
                                        <p:attrNameLst>
                                          <p:attrName>ppt_h</p:attrName>
                                        </p:attrNameLst>
                                      </p:cBhvr>
                                      <p:tavLst>
                                        <p:tav tm="0">
                                          <p:val>
                                            <p:fltVal val="0"/>
                                          </p:val>
                                        </p:tav>
                                        <p:tav tm="100000">
                                          <p:val>
                                            <p:strVal val="#ppt_h"/>
                                          </p:val>
                                        </p:tav>
                                      </p:tavLst>
                                    </p:anim>
                                    <p:anim calcmode="lin" valueType="num">
                                      <p:cBhvr>
                                        <p:cTn dur="1000" fill="hold" id="63"/>
                                        <p:tgtEl>
                                          <p:spTgt spid="94"/>
                                        </p:tgtEl>
                                        <p:attrNameLst>
                                          <p:attrName>style.rotation</p:attrName>
                                        </p:attrNameLst>
                                      </p:cBhvr>
                                      <p:tavLst>
                                        <p:tav tm="0">
                                          <p:val>
                                            <p:fltVal val="90"/>
                                          </p:val>
                                        </p:tav>
                                        <p:tav tm="100000">
                                          <p:val>
                                            <p:fltVal val="0"/>
                                          </p:val>
                                        </p:tav>
                                      </p:tavLst>
                                    </p:anim>
                                    <p:animEffect filter="fade" transition="in">
                                      <p:cBhvr>
                                        <p:cTn dur="1000" id="64"/>
                                        <p:tgtEl>
                                          <p:spTgt spid="94"/>
                                        </p:tgtEl>
                                      </p:cBhvr>
                                    </p:animEffect>
                                  </p:childTnLst>
                                </p:cTn>
                              </p:par>
                              <p:par>
                                <p:cTn fill="hold" grpId="0" id="65" nodeType="withEffect" presetClass="entr" presetID="31" presetSubtype="0">
                                  <p:stCondLst>
                                    <p:cond delay="1500"/>
                                  </p:stCondLst>
                                  <p:childTnLst>
                                    <p:set>
                                      <p:cBhvr>
                                        <p:cTn dur="1" fill="hold" id="66">
                                          <p:stCondLst>
                                            <p:cond delay="0"/>
                                          </p:stCondLst>
                                        </p:cTn>
                                        <p:tgtEl>
                                          <p:spTgt spid="95"/>
                                        </p:tgtEl>
                                        <p:attrNameLst>
                                          <p:attrName>style.visibility</p:attrName>
                                        </p:attrNameLst>
                                      </p:cBhvr>
                                      <p:to>
                                        <p:strVal val="visible"/>
                                      </p:to>
                                    </p:set>
                                    <p:anim calcmode="lin" valueType="num">
                                      <p:cBhvr>
                                        <p:cTn dur="1000" fill="hold" id="67"/>
                                        <p:tgtEl>
                                          <p:spTgt spid="95"/>
                                        </p:tgtEl>
                                        <p:attrNameLst>
                                          <p:attrName>ppt_w</p:attrName>
                                        </p:attrNameLst>
                                      </p:cBhvr>
                                      <p:tavLst>
                                        <p:tav tm="0">
                                          <p:val>
                                            <p:fltVal val="0"/>
                                          </p:val>
                                        </p:tav>
                                        <p:tav tm="100000">
                                          <p:val>
                                            <p:strVal val="#ppt_w"/>
                                          </p:val>
                                        </p:tav>
                                      </p:tavLst>
                                    </p:anim>
                                    <p:anim calcmode="lin" valueType="num">
                                      <p:cBhvr>
                                        <p:cTn dur="1000" fill="hold" id="68"/>
                                        <p:tgtEl>
                                          <p:spTgt spid="95"/>
                                        </p:tgtEl>
                                        <p:attrNameLst>
                                          <p:attrName>ppt_h</p:attrName>
                                        </p:attrNameLst>
                                      </p:cBhvr>
                                      <p:tavLst>
                                        <p:tav tm="0">
                                          <p:val>
                                            <p:fltVal val="0"/>
                                          </p:val>
                                        </p:tav>
                                        <p:tav tm="100000">
                                          <p:val>
                                            <p:strVal val="#ppt_h"/>
                                          </p:val>
                                        </p:tav>
                                      </p:tavLst>
                                    </p:anim>
                                    <p:anim calcmode="lin" valueType="num">
                                      <p:cBhvr>
                                        <p:cTn dur="1000" fill="hold" id="69"/>
                                        <p:tgtEl>
                                          <p:spTgt spid="95"/>
                                        </p:tgtEl>
                                        <p:attrNameLst>
                                          <p:attrName>style.rotation</p:attrName>
                                        </p:attrNameLst>
                                      </p:cBhvr>
                                      <p:tavLst>
                                        <p:tav tm="0">
                                          <p:val>
                                            <p:fltVal val="90"/>
                                          </p:val>
                                        </p:tav>
                                        <p:tav tm="100000">
                                          <p:val>
                                            <p:fltVal val="0"/>
                                          </p:val>
                                        </p:tav>
                                      </p:tavLst>
                                    </p:anim>
                                    <p:animEffect filter="fade" transition="in">
                                      <p:cBhvr>
                                        <p:cTn dur="1000" id="70"/>
                                        <p:tgtEl>
                                          <p:spTgt spid="95"/>
                                        </p:tgtEl>
                                      </p:cBhvr>
                                    </p:animEffect>
                                  </p:childTnLst>
                                </p:cTn>
                              </p:par>
                              <p:par>
                                <p:cTn fill="hold" grpId="0" id="71" nodeType="withEffect" presetClass="entr" presetID="31" presetSubtype="0">
                                  <p:stCondLst>
                                    <p:cond delay="1500"/>
                                  </p:stCondLst>
                                  <p:childTnLst>
                                    <p:set>
                                      <p:cBhvr>
                                        <p:cTn dur="1" fill="hold" id="72">
                                          <p:stCondLst>
                                            <p:cond delay="0"/>
                                          </p:stCondLst>
                                        </p:cTn>
                                        <p:tgtEl>
                                          <p:spTgt spid="96"/>
                                        </p:tgtEl>
                                        <p:attrNameLst>
                                          <p:attrName>style.visibility</p:attrName>
                                        </p:attrNameLst>
                                      </p:cBhvr>
                                      <p:to>
                                        <p:strVal val="visible"/>
                                      </p:to>
                                    </p:set>
                                    <p:anim calcmode="lin" valueType="num">
                                      <p:cBhvr>
                                        <p:cTn dur="1000" fill="hold" id="73"/>
                                        <p:tgtEl>
                                          <p:spTgt spid="96"/>
                                        </p:tgtEl>
                                        <p:attrNameLst>
                                          <p:attrName>ppt_w</p:attrName>
                                        </p:attrNameLst>
                                      </p:cBhvr>
                                      <p:tavLst>
                                        <p:tav tm="0">
                                          <p:val>
                                            <p:fltVal val="0"/>
                                          </p:val>
                                        </p:tav>
                                        <p:tav tm="100000">
                                          <p:val>
                                            <p:strVal val="#ppt_w"/>
                                          </p:val>
                                        </p:tav>
                                      </p:tavLst>
                                    </p:anim>
                                    <p:anim calcmode="lin" valueType="num">
                                      <p:cBhvr>
                                        <p:cTn dur="1000" fill="hold" id="74"/>
                                        <p:tgtEl>
                                          <p:spTgt spid="96"/>
                                        </p:tgtEl>
                                        <p:attrNameLst>
                                          <p:attrName>ppt_h</p:attrName>
                                        </p:attrNameLst>
                                      </p:cBhvr>
                                      <p:tavLst>
                                        <p:tav tm="0">
                                          <p:val>
                                            <p:fltVal val="0"/>
                                          </p:val>
                                        </p:tav>
                                        <p:tav tm="100000">
                                          <p:val>
                                            <p:strVal val="#ppt_h"/>
                                          </p:val>
                                        </p:tav>
                                      </p:tavLst>
                                    </p:anim>
                                    <p:anim calcmode="lin" valueType="num">
                                      <p:cBhvr>
                                        <p:cTn dur="1000" fill="hold" id="75"/>
                                        <p:tgtEl>
                                          <p:spTgt spid="96"/>
                                        </p:tgtEl>
                                        <p:attrNameLst>
                                          <p:attrName>style.rotation</p:attrName>
                                        </p:attrNameLst>
                                      </p:cBhvr>
                                      <p:tavLst>
                                        <p:tav tm="0">
                                          <p:val>
                                            <p:fltVal val="90"/>
                                          </p:val>
                                        </p:tav>
                                        <p:tav tm="100000">
                                          <p:val>
                                            <p:fltVal val="0"/>
                                          </p:val>
                                        </p:tav>
                                      </p:tavLst>
                                    </p:anim>
                                    <p:animEffect filter="fade" transition="in">
                                      <p:cBhvr>
                                        <p:cTn dur="1000" id="76"/>
                                        <p:tgtEl>
                                          <p:spTgt spid="96"/>
                                        </p:tgtEl>
                                      </p:cBhvr>
                                    </p:animEffect>
                                  </p:childTnLst>
                                </p:cTn>
                              </p:par>
                              <p:par>
                                <p:cTn fill="hold" grpId="0" id="77" nodeType="withEffect" presetClass="entr" presetID="42" presetSubtype="0">
                                  <p:stCondLst>
                                    <p:cond delay="2000"/>
                                  </p:stCondLst>
                                  <p:childTnLst>
                                    <p:set>
                                      <p:cBhvr>
                                        <p:cTn dur="1" fill="hold" id="78">
                                          <p:stCondLst>
                                            <p:cond delay="0"/>
                                          </p:stCondLst>
                                        </p:cTn>
                                        <p:tgtEl>
                                          <p:spTgt spid="97"/>
                                        </p:tgtEl>
                                        <p:attrNameLst>
                                          <p:attrName>style.visibility</p:attrName>
                                        </p:attrNameLst>
                                      </p:cBhvr>
                                      <p:to>
                                        <p:strVal val="visible"/>
                                      </p:to>
                                    </p:set>
                                    <p:animEffect filter="fade" transition="in">
                                      <p:cBhvr>
                                        <p:cTn dur="1000" id="79"/>
                                        <p:tgtEl>
                                          <p:spTgt spid="97"/>
                                        </p:tgtEl>
                                      </p:cBhvr>
                                    </p:animEffect>
                                    <p:anim calcmode="lin" valueType="num">
                                      <p:cBhvr>
                                        <p:cTn dur="1000" fill="hold" id="80"/>
                                        <p:tgtEl>
                                          <p:spTgt spid="97"/>
                                        </p:tgtEl>
                                        <p:attrNameLst>
                                          <p:attrName>ppt_x</p:attrName>
                                        </p:attrNameLst>
                                      </p:cBhvr>
                                      <p:tavLst>
                                        <p:tav tm="0">
                                          <p:val>
                                            <p:strVal val="#ppt_x"/>
                                          </p:val>
                                        </p:tav>
                                        <p:tav tm="100000">
                                          <p:val>
                                            <p:strVal val="#ppt_x"/>
                                          </p:val>
                                        </p:tav>
                                      </p:tavLst>
                                    </p:anim>
                                    <p:anim calcmode="lin" valueType="num">
                                      <p:cBhvr>
                                        <p:cTn dur="1000" fill="hold" id="81"/>
                                        <p:tgtEl>
                                          <p:spTgt spid="97"/>
                                        </p:tgtEl>
                                        <p:attrNameLst>
                                          <p:attrName>ppt_y</p:attrName>
                                        </p:attrNameLst>
                                      </p:cBhvr>
                                      <p:tavLst>
                                        <p:tav tm="0">
                                          <p:val>
                                            <p:strVal val="#ppt_y+.1"/>
                                          </p:val>
                                        </p:tav>
                                        <p:tav tm="100000">
                                          <p:val>
                                            <p:strVal val="#ppt_y"/>
                                          </p:val>
                                        </p:tav>
                                      </p:tavLst>
                                    </p:anim>
                                  </p:childTnLst>
                                </p:cTn>
                              </p:par>
                              <p:par>
                                <p:cTn fill="hold" grpId="0" id="82" nodeType="withEffect" presetClass="entr" presetID="42" presetSubtype="0">
                                  <p:stCondLst>
                                    <p:cond delay="2000"/>
                                  </p:stCondLst>
                                  <p:childTnLst>
                                    <p:set>
                                      <p:cBhvr>
                                        <p:cTn dur="1" fill="hold" id="83">
                                          <p:stCondLst>
                                            <p:cond delay="0"/>
                                          </p:stCondLst>
                                        </p:cTn>
                                        <p:tgtEl>
                                          <p:spTgt spid="98"/>
                                        </p:tgtEl>
                                        <p:attrNameLst>
                                          <p:attrName>style.visibility</p:attrName>
                                        </p:attrNameLst>
                                      </p:cBhvr>
                                      <p:to>
                                        <p:strVal val="visible"/>
                                      </p:to>
                                    </p:set>
                                    <p:animEffect filter="fade" transition="in">
                                      <p:cBhvr>
                                        <p:cTn dur="1000" id="84"/>
                                        <p:tgtEl>
                                          <p:spTgt spid="98"/>
                                        </p:tgtEl>
                                      </p:cBhvr>
                                    </p:animEffect>
                                    <p:anim calcmode="lin" valueType="num">
                                      <p:cBhvr>
                                        <p:cTn dur="1000" fill="hold" id="85"/>
                                        <p:tgtEl>
                                          <p:spTgt spid="98"/>
                                        </p:tgtEl>
                                        <p:attrNameLst>
                                          <p:attrName>ppt_x</p:attrName>
                                        </p:attrNameLst>
                                      </p:cBhvr>
                                      <p:tavLst>
                                        <p:tav tm="0">
                                          <p:val>
                                            <p:strVal val="#ppt_x"/>
                                          </p:val>
                                        </p:tav>
                                        <p:tav tm="100000">
                                          <p:val>
                                            <p:strVal val="#ppt_x"/>
                                          </p:val>
                                        </p:tav>
                                      </p:tavLst>
                                    </p:anim>
                                    <p:anim calcmode="lin" valueType="num">
                                      <p:cBhvr>
                                        <p:cTn dur="1000" fill="hold" id="86"/>
                                        <p:tgtEl>
                                          <p:spTgt spid="98"/>
                                        </p:tgtEl>
                                        <p:attrNameLst>
                                          <p:attrName>ppt_y</p:attrName>
                                        </p:attrNameLst>
                                      </p:cBhvr>
                                      <p:tavLst>
                                        <p:tav tm="0">
                                          <p:val>
                                            <p:strVal val="#ppt_y+.1"/>
                                          </p:val>
                                        </p:tav>
                                        <p:tav tm="100000">
                                          <p:val>
                                            <p:strVal val="#ppt_y"/>
                                          </p:val>
                                        </p:tav>
                                      </p:tavLst>
                                    </p:anim>
                                  </p:childTnLst>
                                </p:cTn>
                              </p:par>
                              <p:par>
                                <p:cTn fill="hold" grpId="0" id="87" nodeType="withEffect" presetClass="entr" presetID="42" presetSubtype="0">
                                  <p:stCondLst>
                                    <p:cond delay="2000"/>
                                  </p:stCondLst>
                                  <p:childTnLst>
                                    <p:set>
                                      <p:cBhvr>
                                        <p:cTn dur="1" fill="hold" id="88">
                                          <p:stCondLst>
                                            <p:cond delay="0"/>
                                          </p:stCondLst>
                                        </p:cTn>
                                        <p:tgtEl>
                                          <p:spTgt spid="99"/>
                                        </p:tgtEl>
                                        <p:attrNameLst>
                                          <p:attrName>style.visibility</p:attrName>
                                        </p:attrNameLst>
                                      </p:cBhvr>
                                      <p:to>
                                        <p:strVal val="visible"/>
                                      </p:to>
                                    </p:set>
                                    <p:animEffect filter="fade" transition="in">
                                      <p:cBhvr>
                                        <p:cTn dur="1000" id="89"/>
                                        <p:tgtEl>
                                          <p:spTgt spid="99"/>
                                        </p:tgtEl>
                                      </p:cBhvr>
                                    </p:animEffect>
                                    <p:anim calcmode="lin" valueType="num">
                                      <p:cBhvr>
                                        <p:cTn dur="1000" fill="hold" id="90"/>
                                        <p:tgtEl>
                                          <p:spTgt spid="99"/>
                                        </p:tgtEl>
                                        <p:attrNameLst>
                                          <p:attrName>ppt_x</p:attrName>
                                        </p:attrNameLst>
                                      </p:cBhvr>
                                      <p:tavLst>
                                        <p:tav tm="0">
                                          <p:val>
                                            <p:strVal val="#ppt_x"/>
                                          </p:val>
                                        </p:tav>
                                        <p:tav tm="100000">
                                          <p:val>
                                            <p:strVal val="#ppt_x"/>
                                          </p:val>
                                        </p:tav>
                                      </p:tavLst>
                                    </p:anim>
                                    <p:anim calcmode="lin" valueType="num">
                                      <p:cBhvr>
                                        <p:cTn dur="1000" fill="hold" id="91"/>
                                        <p:tgtEl>
                                          <p:spTgt spid="99"/>
                                        </p:tgtEl>
                                        <p:attrNameLst>
                                          <p:attrName>ppt_y</p:attrName>
                                        </p:attrNameLst>
                                      </p:cBhvr>
                                      <p:tavLst>
                                        <p:tav tm="0">
                                          <p:val>
                                            <p:strVal val="#ppt_y+.1"/>
                                          </p:val>
                                        </p:tav>
                                        <p:tav tm="100000">
                                          <p:val>
                                            <p:strVal val="#ppt_y"/>
                                          </p:val>
                                        </p:tav>
                                      </p:tavLst>
                                    </p:anim>
                                  </p:childTnLst>
                                </p:cTn>
                              </p:par>
                              <p:par>
                                <p:cTn fill="hold" grpId="0" id="92" nodeType="withEffect" presetClass="entr" presetID="42" presetSubtype="0">
                                  <p:stCondLst>
                                    <p:cond delay="2000"/>
                                  </p:stCondLst>
                                  <p:childTnLst>
                                    <p:set>
                                      <p:cBhvr>
                                        <p:cTn dur="1" fill="hold" id="93">
                                          <p:stCondLst>
                                            <p:cond delay="0"/>
                                          </p:stCondLst>
                                        </p:cTn>
                                        <p:tgtEl>
                                          <p:spTgt spid="100"/>
                                        </p:tgtEl>
                                        <p:attrNameLst>
                                          <p:attrName>style.visibility</p:attrName>
                                        </p:attrNameLst>
                                      </p:cBhvr>
                                      <p:to>
                                        <p:strVal val="visible"/>
                                      </p:to>
                                    </p:set>
                                    <p:animEffect filter="fade" transition="in">
                                      <p:cBhvr>
                                        <p:cTn dur="1000" id="94"/>
                                        <p:tgtEl>
                                          <p:spTgt spid="100"/>
                                        </p:tgtEl>
                                      </p:cBhvr>
                                    </p:animEffect>
                                    <p:anim calcmode="lin" valueType="num">
                                      <p:cBhvr>
                                        <p:cTn dur="1000" fill="hold" id="95"/>
                                        <p:tgtEl>
                                          <p:spTgt spid="100"/>
                                        </p:tgtEl>
                                        <p:attrNameLst>
                                          <p:attrName>ppt_x</p:attrName>
                                        </p:attrNameLst>
                                      </p:cBhvr>
                                      <p:tavLst>
                                        <p:tav tm="0">
                                          <p:val>
                                            <p:strVal val="#ppt_x"/>
                                          </p:val>
                                        </p:tav>
                                        <p:tav tm="100000">
                                          <p:val>
                                            <p:strVal val="#ppt_x"/>
                                          </p:val>
                                        </p:tav>
                                      </p:tavLst>
                                    </p:anim>
                                    <p:anim calcmode="lin" valueType="num">
                                      <p:cBhvr>
                                        <p:cTn dur="1000" fill="hold" id="96"/>
                                        <p:tgtEl>
                                          <p:spTgt spid="100"/>
                                        </p:tgtEl>
                                        <p:attrNameLst>
                                          <p:attrName>ppt_y</p:attrName>
                                        </p:attrNameLst>
                                      </p:cBhvr>
                                      <p:tavLst>
                                        <p:tav tm="0">
                                          <p:val>
                                            <p:strVal val="#ppt_y+.1"/>
                                          </p:val>
                                        </p:tav>
                                        <p:tav tm="100000">
                                          <p:val>
                                            <p:strVal val="#ppt_y"/>
                                          </p:val>
                                        </p:tav>
                                      </p:tavLst>
                                    </p:anim>
                                  </p:childTnLst>
                                </p:cTn>
                              </p:par>
                            </p:childTnLst>
                          </p:cTn>
                        </p:par>
                        <p:par>
                          <p:cTn fill="hold" id="97" nodeType="afterGroup">
                            <p:stCondLst>
                              <p:cond delay="3000"/>
                            </p:stCondLst>
                            <p:childTnLst>
                              <p:par>
                                <p:cTn fill="hold" grpId="0" id="98" nodeType="afterEffect" presetClass="entr" presetID="2" presetSubtype="2">
                                  <p:stCondLst>
                                    <p:cond delay="0"/>
                                  </p:stCondLst>
                                  <p:childTnLst>
                                    <p:set>
                                      <p:cBhvr>
                                        <p:cTn dur="1" fill="hold" id="99">
                                          <p:stCondLst>
                                            <p:cond delay="0"/>
                                          </p:stCondLst>
                                        </p:cTn>
                                        <p:tgtEl>
                                          <p:spTgt spid="70"/>
                                        </p:tgtEl>
                                        <p:attrNameLst>
                                          <p:attrName>style.visibility</p:attrName>
                                        </p:attrNameLst>
                                      </p:cBhvr>
                                      <p:to>
                                        <p:strVal val="visible"/>
                                      </p:to>
                                    </p:set>
                                    <p:anim calcmode="lin" valueType="num">
                                      <p:cBhvr additive="base">
                                        <p:cTn dur="300" fill="hold" id="100"/>
                                        <p:tgtEl>
                                          <p:spTgt spid="70"/>
                                        </p:tgtEl>
                                        <p:attrNameLst>
                                          <p:attrName>ppt_x</p:attrName>
                                        </p:attrNameLst>
                                      </p:cBhvr>
                                      <p:tavLst>
                                        <p:tav tm="0">
                                          <p:val>
                                            <p:strVal val="1+#ppt_w/2"/>
                                          </p:val>
                                        </p:tav>
                                        <p:tav tm="100000">
                                          <p:val>
                                            <p:strVal val="#ppt_x"/>
                                          </p:val>
                                        </p:tav>
                                      </p:tavLst>
                                    </p:anim>
                                    <p:anim calcmode="lin" valueType="num">
                                      <p:cBhvr additive="base">
                                        <p:cTn dur="300" fill="hold" id="101"/>
                                        <p:tgtEl>
                                          <p:spTgt spid="70"/>
                                        </p:tgtEl>
                                        <p:attrNameLst>
                                          <p:attrName>ppt_y</p:attrName>
                                        </p:attrNameLst>
                                      </p:cBhvr>
                                      <p:tavLst>
                                        <p:tav tm="0">
                                          <p:val>
                                            <p:strVal val="#ppt_y"/>
                                          </p:val>
                                        </p:tav>
                                        <p:tav tm="100000">
                                          <p:val>
                                            <p:strVal val="#ppt_y"/>
                                          </p:val>
                                        </p:tav>
                                      </p:tavLst>
                                    </p:anim>
                                  </p:childTnLst>
                                </p:cTn>
                              </p:par>
                            </p:childTnLst>
                          </p:cTn>
                        </p:par>
                        <p:par>
                          <p:cTn fill="hold" id="102" nodeType="afterGroup">
                            <p:stCondLst>
                              <p:cond delay="3300"/>
                            </p:stCondLst>
                            <p:childTnLst>
                              <p:par>
                                <p:cTn fill="hold" grpId="0" id="103" nodeType="afterEffect" presetClass="entr" presetID="2" presetSubtype="2">
                                  <p:stCondLst>
                                    <p:cond delay="0"/>
                                  </p:stCondLst>
                                  <p:childTnLst>
                                    <p:set>
                                      <p:cBhvr>
                                        <p:cTn dur="1" fill="hold" id="104">
                                          <p:stCondLst>
                                            <p:cond delay="0"/>
                                          </p:stCondLst>
                                        </p:cTn>
                                        <p:tgtEl>
                                          <p:spTgt spid="69"/>
                                        </p:tgtEl>
                                        <p:attrNameLst>
                                          <p:attrName>style.visibility</p:attrName>
                                        </p:attrNameLst>
                                      </p:cBhvr>
                                      <p:to>
                                        <p:strVal val="visible"/>
                                      </p:to>
                                    </p:set>
                                    <p:anim calcmode="lin" valueType="num">
                                      <p:cBhvr additive="base">
                                        <p:cTn dur="300" fill="hold" id="105"/>
                                        <p:tgtEl>
                                          <p:spTgt spid="69"/>
                                        </p:tgtEl>
                                        <p:attrNameLst>
                                          <p:attrName>ppt_x</p:attrName>
                                        </p:attrNameLst>
                                      </p:cBhvr>
                                      <p:tavLst>
                                        <p:tav tm="0">
                                          <p:val>
                                            <p:strVal val="1+#ppt_w/2"/>
                                          </p:val>
                                        </p:tav>
                                        <p:tav tm="100000">
                                          <p:val>
                                            <p:strVal val="#ppt_x"/>
                                          </p:val>
                                        </p:tav>
                                      </p:tavLst>
                                    </p:anim>
                                    <p:anim calcmode="lin" valueType="num">
                                      <p:cBhvr additive="base">
                                        <p:cTn dur="300" fill="hold" id="106"/>
                                        <p:tgtEl>
                                          <p:spTgt spid="6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6"/>
      <p:bldP grpId="0" spid="69"/>
      <p:bldP grpId="0" spid="70"/>
      <p:bldP grpId="0" spid="85"/>
      <p:bldP grpId="0" spid="87"/>
      <p:bldP grpId="0" spid="88"/>
      <p:bldP grpId="0" spid="89"/>
      <p:bldP grpId="0" spid="90"/>
      <p:bldP grpId="0" spid="91"/>
      <p:bldP grpId="0" spid="92"/>
      <p:bldP grpId="0" spid="93"/>
      <p:bldP grpId="0" spid="94"/>
      <p:bldP grpId="0" spid="95"/>
      <p:bldP grpId="0" spid="96"/>
      <p:bldP grpId="0" spid="97"/>
      <p:bldP grpId="0" spid="98"/>
      <p:bldP grpId="0" spid="99"/>
      <p:bldP grpId="0" spid="10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3"/>
          <p:cNvSpPr>
            <a:spLocks noChangeArrowheads="1"/>
          </p:cNvSpPr>
          <p:nvPr/>
        </p:nvSpPr>
        <p:spPr bwMode="auto">
          <a:xfrm>
            <a:off x="683568" y="1203599"/>
            <a:ext cx="7795724" cy="2149149"/>
          </a:xfrm>
          <a:prstGeom prst="rect">
            <a:avLst/>
          </a:prstGeom>
          <a:blipFill dpi="0" rotWithShape="1">
            <a:blip r:embed="rId3"/>
            <a:stretch>
              <a:fillRect/>
            </a:stretch>
          </a:blipFill>
          <a:ln>
            <a:noFill/>
          </a:ln>
          <a:extLst>
            <a:ext uri="{91240B29-F687-4F45-9708-019B960494DF}">
              <a14:hiddenLine w="9525">
                <a:solidFill>
                  <a:srgbClr val="000000"/>
                </a:solidFill>
                <a:miter lim="800000"/>
                <a:headEnd/>
                <a:tailEnd/>
              </a14:hiddenLine>
            </a:ext>
          </a:extLst>
        </p:spPr>
        <p:txBody>
          <a:bodyPr bIns="45717" lIns="91435" rIns="91435" tIns="45717"/>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eaLnBrk="1" hangingPunct="1"/>
            <a:endParaRPr altLang="zh-CN" lang="zh-CN" sz="1400">
              <a:ea charset="-122" panose="020b0503020204020204" pitchFamily="34" typeface="微软雅黑"/>
            </a:endParaRPr>
          </a:p>
        </p:txBody>
      </p:sp>
      <p:sp>
        <p:nvSpPr>
          <p:cNvPr id="22" name="TextBox 14"/>
          <p:cNvSpPr>
            <a:spLocks noChangeArrowheads="1"/>
          </p:cNvSpPr>
          <p:nvPr/>
        </p:nvSpPr>
        <p:spPr bwMode="auto">
          <a:xfrm>
            <a:off x="831128" y="3788289"/>
            <a:ext cx="2289570" cy="6400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7" lIns="91435" rIns="91435" tIns="45717">
            <a:spAutoFit/>
          </a:bodyP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eaLnBrk="1" hangingPunct="1"/>
            <a:r>
              <a:rPr altLang="en-US" lang="zh-CN"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上面的图片可自行更换，动画效果不变，方法是对图片点右键-&gt;设置对象格式-&gt;填充-&gt;填充效果-&gt;图片，选择事先准备好的图片即可。</a:t>
            </a:r>
          </a:p>
        </p:txBody>
      </p:sp>
      <p:sp>
        <p:nvSpPr>
          <p:cNvPr id="23" name="TextBox 15"/>
          <p:cNvSpPr>
            <a:spLocks noChangeArrowheads="1"/>
          </p:cNvSpPr>
          <p:nvPr/>
        </p:nvSpPr>
        <p:spPr bwMode="auto">
          <a:xfrm>
            <a:off x="3430100" y="3788289"/>
            <a:ext cx="2291950" cy="6400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7" lIns="91435" rIns="91435" tIns="45717">
            <a:spAutoFit/>
          </a:bodyP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eaLnBrk="1" hangingPunct="1"/>
            <a:r>
              <a:rPr altLang="en-US" lang="zh-CN"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上面的图片可自行更换，动画效果不变，方法是对图片点右键-&gt;设置对象格式-&gt;填充-&gt;填充效果-&gt;图片，选择事先准备好的图片即可。</a:t>
            </a:r>
          </a:p>
        </p:txBody>
      </p:sp>
      <p:sp>
        <p:nvSpPr>
          <p:cNvPr id="24" name="TextBox 16"/>
          <p:cNvSpPr>
            <a:spLocks noChangeArrowheads="1"/>
          </p:cNvSpPr>
          <p:nvPr/>
        </p:nvSpPr>
        <p:spPr bwMode="auto">
          <a:xfrm>
            <a:off x="6062391" y="3788289"/>
            <a:ext cx="2291950" cy="64007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7" lIns="91435" rIns="91435" tIns="45717">
            <a:spAutoFit/>
          </a:bodyP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eaLnBrk="1" hangingPunct="1"/>
            <a:r>
              <a:rPr altLang="en-US" lang="zh-CN" sz="9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rPr>
              <a:t>上面的图片可自行更换，动画效果不变，方法是对图片点右键-&gt;设置对象格式-&gt;填充-&gt;填充效果-&gt;图片，选择事先准备好的图片即可。</a:t>
            </a:r>
          </a:p>
        </p:txBody>
      </p:sp>
      <p:grpSp>
        <p:nvGrpSpPr>
          <p:cNvPr id="2" name="组合 48"/>
          <p:cNvGrpSpPr/>
          <p:nvPr/>
        </p:nvGrpSpPr>
        <p:grpSpPr>
          <a:xfrm>
            <a:off x="1671272" y="3171866"/>
            <a:ext cx="567633" cy="566442"/>
            <a:chExt cx="755970" cy="755970"/>
          </a:xfrm>
        </p:grpSpPr>
        <p:grpSp>
          <p:nvGrpSpPr>
            <p:cNvPr id="3" name="组合 49"/>
            <p:cNvGrpSpPr/>
            <p:nvPr/>
          </p:nvGrpSpPr>
          <p:grpSpPr>
            <a:xfrm>
              <a:off x="0" y="0"/>
              <a:ext cx="755970" cy="755970"/>
              <a:chExt cx="2360814" cy="2360814"/>
            </a:xfrm>
          </p:grpSpPr>
          <p:sp>
            <p:nvSpPr>
              <p:cNvPr id="28" name="椭圆 21"/>
              <p:cNvSpPr>
                <a:spLocks noChangeArrowheads="1"/>
              </p:cNvSpPr>
              <p:nvPr/>
            </p:nvSpPr>
            <p:spPr bwMode="auto">
              <a:xfrm>
                <a:off x="0" y="0"/>
                <a:ext cx="2359771" cy="2360814"/>
              </a:xfrm>
              <a:prstGeom prst="ellipse">
                <a:avLst/>
              </a:prstGeom>
              <a:solidFill>
                <a:schemeClr val="accent1"/>
              </a:soli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29" name="椭圆 22"/>
              <p:cNvSpPr>
                <a:spLocks noChangeArrowheads="1"/>
              </p:cNvSpPr>
              <p:nvPr/>
            </p:nvSpPr>
            <p:spPr bwMode="auto">
              <a:xfrm>
                <a:off x="138810" y="138871"/>
                <a:ext cx="2082151" cy="2083071"/>
              </a:xfrm>
              <a:prstGeom prst="ellipse">
                <a:avLst/>
              </a:prstGeom>
              <a:gradFill rotWithShape="1">
                <a:gsLst>
                  <a:gs pos="0">
                    <a:srgbClr val="FEFFFF"/>
                  </a:gs>
                  <a:gs pos="100000">
                    <a:srgbClr val="D0D0D0"/>
                  </a:gs>
                </a:gsLst>
                <a:lin ang="5400000" scaled="1"/>
              </a:gra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30" name="椭圆 23"/>
              <p:cNvSpPr>
                <a:spLocks noChangeArrowheads="1"/>
              </p:cNvSpPr>
              <p:nvPr/>
            </p:nvSpPr>
            <p:spPr bwMode="auto">
              <a:xfrm>
                <a:off x="366855" y="367017"/>
                <a:ext cx="1626061" cy="1626779"/>
              </a:xfrm>
              <a:prstGeom prst="ellipse">
                <a:avLst/>
              </a:prstGeom>
              <a:gradFill rotWithShape="1">
                <a:gsLst>
                  <a:gs pos="0">
                    <a:srgbClr val="DCDCDC"/>
                  </a:gs>
                  <a:gs pos="100000">
                    <a:srgbClr val="FBFBFB"/>
                  </a:gs>
                </a:gsLst>
                <a:lin ang="5400000" scaled="1"/>
              </a:gra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grpSp>
        <p:sp>
          <p:nvSpPr>
            <p:cNvPr id="27" name="文本框 50"/>
            <p:cNvSpPr>
              <a:spLocks noChangeArrowheads="1"/>
            </p:cNvSpPr>
            <p:nvPr/>
          </p:nvSpPr>
          <p:spPr bwMode="auto">
            <a:xfrm>
              <a:off x="144588" y="147154"/>
              <a:ext cx="522636" cy="4881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none">
              <a:spAutoFit/>
            </a:bodyP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eaLnBrk="1" hangingPunct="1"/>
              <a:r>
                <a:rPr altLang="zh-CN" lang="en-US" sz="1800">
                  <a:solidFill>
                    <a:schemeClr val="accent1"/>
                  </a:solidFill>
                  <a:latin charset="0" panose="020b0806030902050204" pitchFamily="34" typeface="Impact"/>
                  <a:ea charset="-122" panose="020b0503020204020204" pitchFamily="34" typeface="微软雅黑"/>
                  <a:sym charset="0" panose="020b0806030902050204" pitchFamily="34" typeface="Impact"/>
                </a:rPr>
                <a:t>01</a:t>
              </a:r>
            </a:p>
          </p:txBody>
        </p:sp>
      </p:grpSp>
      <p:grpSp>
        <p:nvGrpSpPr>
          <p:cNvPr id="4" name="组合 54"/>
          <p:cNvGrpSpPr/>
          <p:nvPr/>
        </p:nvGrpSpPr>
        <p:grpSpPr>
          <a:xfrm>
            <a:off x="4291664" y="3159967"/>
            <a:ext cx="567633" cy="566442"/>
            <a:chExt cx="755970" cy="755970"/>
          </a:xfrm>
        </p:grpSpPr>
        <p:grpSp>
          <p:nvGrpSpPr>
            <p:cNvPr id="5" name="组合 55"/>
            <p:cNvGrpSpPr/>
            <p:nvPr/>
          </p:nvGrpSpPr>
          <p:grpSpPr>
            <a:xfrm>
              <a:off x="0" y="0"/>
              <a:ext cx="755970" cy="755970"/>
              <a:chExt cx="2360814" cy="2360814"/>
            </a:xfrm>
          </p:grpSpPr>
          <p:sp>
            <p:nvSpPr>
              <p:cNvPr id="34" name="椭圆 27"/>
              <p:cNvSpPr>
                <a:spLocks noChangeArrowheads="1"/>
              </p:cNvSpPr>
              <p:nvPr/>
            </p:nvSpPr>
            <p:spPr bwMode="auto">
              <a:xfrm>
                <a:off x="0" y="0"/>
                <a:ext cx="2359771" cy="2360814"/>
              </a:xfrm>
              <a:prstGeom prst="ellipse">
                <a:avLst/>
              </a:prstGeom>
              <a:solidFill>
                <a:schemeClr val="accent2"/>
              </a:soli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35" name="椭圆 28"/>
              <p:cNvSpPr>
                <a:spLocks noChangeArrowheads="1"/>
              </p:cNvSpPr>
              <p:nvPr/>
            </p:nvSpPr>
            <p:spPr bwMode="auto">
              <a:xfrm>
                <a:off x="138810" y="138871"/>
                <a:ext cx="2082151" cy="2083071"/>
              </a:xfrm>
              <a:prstGeom prst="ellipse">
                <a:avLst/>
              </a:prstGeom>
              <a:gradFill rotWithShape="1">
                <a:gsLst>
                  <a:gs pos="0">
                    <a:srgbClr val="FEFFFF"/>
                  </a:gs>
                  <a:gs pos="100000">
                    <a:srgbClr val="D0D0D0"/>
                  </a:gs>
                </a:gsLst>
                <a:lin ang="5400000" scaled="1"/>
              </a:gra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36" name="椭圆 29"/>
              <p:cNvSpPr>
                <a:spLocks noChangeArrowheads="1"/>
              </p:cNvSpPr>
              <p:nvPr/>
            </p:nvSpPr>
            <p:spPr bwMode="auto">
              <a:xfrm>
                <a:off x="366855" y="367017"/>
                <a:ext cx="1626061" cy="1626779"/>
              </a:xfrm>
              <a:prstGeom prst="ellipse">
                <a:avLst/>
              </a:prstGeom>
              <a:gradFill rotWithShape="1">
                <a:gsLst>
                  <a:gs pos="0">
                    <a:srgbClr val="DCDCDC"/>
                  </a:gs>
                  <a:gs pos="100000">
                    <a:srgbClr val="FBFBFB"/>
                  </a:gs>
                </a:gsLst>
                <a:lin ang="5400000" scaled="1"/>
              </a:gra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grpSp>
        <p:sp>
          <p:nvSpPr>
            <p:cNvPr id="33" name="文本框 56"/>
            <p:cNvSpPr>
              <a:spLocks noChangeArrowheads="1"/>
            </p:cNvSpPr>
            <p:nvPr/>
          </p:nvSpPr>
          <p:spPr bwMode="auto">
            <a:xfrm>
              <a:off x="144588" y="147153"/>
              <a:ext cx="558577" cy="4881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none">
              <a:spAutoFit/>
            </a:bodyP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eaLnBrk="1" hangingPunct="1"/>
              <a:r>
                <a:rPr altLang="zh-CN" lang="en-US" sz="1800">
                  <a:solidFill>
                    <a:schemeClr val="accent2"/>
                  </a:solidFill>
                  <a:latin charset="0" panose="020b0806030902050204" pitchFamily="34" typeface="Impact"/>
                  <a:ea charset="-122" panose="020b0503020204020204" pitchFamily="34" typeface="微软雅黑"/>
                  <a:sym charset="0" panose="020b0806030902050204" pitchFamily="34" typeface="Impact"/>
                </a:rPr>
                <a:t>02</a:t>
              </a:r>
            </a:p>
          </p:txBody>
        </p:sp>
      </p:grpSp>
      <p:grpSp>
        <p:nvGrpSpPr>
          <p:cNvPr id="6" name="组合 60"/>
          <p:cNvGrpSpPr/>
          <p:nvPr/>
        </p:nvGrpSpPr>
        <p:grpSpPr>
          <a:xfrm>
            <a:off x="6925145" y="3162346"/>
            <a:ext cx="567632" cy="566442"/>
            <a:chExt cx="755970" cy="755970"/>
          </a:xfrm>
        </p:grpSpPr>
        <p:grpSp>
          <p:nvGrpSpPr>
            <p:cNvPr id="7" name="组合 61"/>
            <p:cNvGrpSpPr/>
            <p:nvPr/>
          </p:nvGrpSpPr>
          <p:grpSpPr>
            <a:xfrm>
              <a:off x="0" y="0"/>
              <a:ext cx="755970" cy="755970"/>
              <a:chExt cx="2360814" cy="2360814"/>
            </a:xfrm>
          </p:grpSpPr>
          <p:sp>
            <p:nvSpPr>
              <p:cNvPr id="40" name="椭圆 33"/>
              <p:cNvSpPr>
                <a:spLocks noChangeArrowheads="1"/>
              </p:cNvSpPr>
              <p:nvPr/>
            </p:nvSpPr>
            <p:spPr bwMode="auto">
              <a:xfrm>
                <a:off x="0" y="0"/>
                <a:ext cx="2359771" cy="2360814"/>
              </a:xfrm>
              <a:prstGeom prst="ellipse">
                <a:avLst/>
              </a:prstGeom>
              <a:solidFill>
                <a:schemeClr val="accent3"/>
              </a:soli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41" name="椭圆 34"/>
              <p:cNvSpPr>
                <a:spLocks noChangeArrowheads="1"/>
              </p:cNvSpPr>
              <p:nvPr/>
            </p:nvSpPr>
            <p:spPr bwMode="auto">
              <a:xfrm>
                <a:off x="138810" y="138871"/>
                <a:ext cx="2082151" cy="2083071"/>
              </a:xfrm>
              <a:prstGeom prst="ellipse">
                <a:avLst/>
              </a:prstGeom>
              <a:gradFill rotWithShape="1">
                <a:gsLst>
                  <a:gs pos="0">
                    <a:srgbClr val="FEFFFF"/>
                  </a:gs>
                  <a:gs pos="100000">
                    <a:srgbClr val="D0D0D0"/>
                  </a:gs>
                </a:gsLst>
                <a:lin ang="5400000" scaled="1"/>
              </a:gra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sp>
            <p:nvSpPr>
              <p:cNvPr id="42" name="椭圆 35"/>
              <p:cNvSpPr>
                <a:spLocks noChangeArrowheads="1"/>
              </p:cNvSpPr>
              <p:nvPr/>
            </p:nvSpPr>
            <p:spPr bwMode="auto">
              <a:xfrm>
                <a:off x="366855" y="367017"/>
                <a:ext cx="1626061" cy="1626779"/>
              </a:xfrm>
              <a:prstGeom prst="ellipse">
                <a:avLst/>
              </a:prstGeom>
              <a:gradFill rotWithShape="1">
                <a:gsLst>
                  <a:gs pos="0">
                    <a:srgbClr val="DCDCDC"/>
                  </a:gs>
                  <a:gs pos="100000">
                    <a:srgbClr val="FBFBFB"/>
                  </a:gs>
                </a:gsLst>
                <a:lin ang="5400000" scaled="1"/>
              </a:gradFill>
              <a:ln>
                <a:noFill/>
              </a:ln>
              <a:extLst>
                <a:ext uri="{91240B29-F687-4F45-9708-019B960494DF}">
                  <a14:hiddenLine w="25400">
                    <a:solidFill>
                      <a:srgbClr val="000000"/>
                    </a:solidFill>
                    <a:bevel/>
                    <a:headEnd/>
                    <a:tailEnd/>
                  </a14:hiddenLine>
                </a:ext>
              </a:extLst>
            </p:spPr>
            <p:txBody>
              <a:bodyPr anchor="ct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algn="ctr" eaLnBrk="1" hangingPunct="1"/>
                <a:endParaRPr altLang="zh-CN" lang="zh-CN" sz="1600">
                  <a:solidFill>
                    <a:srgbClr val="FFFFFF"/>
                  </a:solidFill>
                  <a:latin charset="-122" panose="020b0503020204020204" pitchFamily="34" typeface="微软雅黑"/>
                  <a:ea charset="-122" panose="020b0503020204020204" pitchFamily="34" typeface="微软雅黑"/>
                  <a:sym charset="-122" panose="02010600030101010101" pitchFamily="2" typeface="宋体"/>
                </a:endParaRPr>
              </a:p>
            </p:txBody>
          </p:sp>
        </p:grpSp>
        <p:sp>
          <p:nvSpPr>
            <p:cNvPr id="39" name="文本框 62"/>
            <p:cNvSpPr>
              <a:spLocks noChangeArrowheads="1"/>
            </p:cNvSpPr>
            <p:nvPr/>
          </p:nvSpPr>
          <p:spPr bwMode="auto">
            <a:xfrm>
              <a:off x="144588" y="147153"/>
              <a:ext cx="567035" cy="48814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none">
              <a:spAutoFit/>
            </a:bodyPr>
            <a:lstStyle>
              <a:lvl1pPr eaLnBrk="0" hangingPunct="0">
                <a:defRPr sz="2100">
                  <a:solidFill>
                    <a:schemeClr val="tx1"/>
                  </a:solidFill>
                  <a:latin charset="0" pitchFamily="34" typeface="Arial"/>
                  <a:ea charset="-122" panose="02010600030101010101" pitchFamily="2" typeface="宋体"/>
                </a:defRPr>
              </a:lvl1pPr>
              <a:lvl2pPr eaLnBrk="0" hangingPunct="0" indent="-285750" marL="742950">
                <a:defRPr sz="2100">
                  <a:solidFill>
                    <a:schemeClr val="tx1"/>
                  </a:solidFill>
                  <a:latin charset="0" pitchFamily="34" typeface="Arial"/>
                  <a:ea charset="-122" panose="02010600030101010101" pitchFamily="2" typeface="宋体"/>
                </a:defRPr>
              </a:lvl2pPr>
              <a:lvl3pPr eaLnBrk="0" hangingPunct="0" indent="-228600" marL="1143000">
                <a:defRPr sz="2100">
                  <a:solidFill>
                    <a:schemeClr val="tx1"/>
                  </a:solidFill>
                  <a:latin charset="0" pitchFamily="34" typeface="Arial"/>
                  <a:ea charset="-122" panose="02010600030101010101" pitchFamily="2" typeface="宋体"/>
                </a:defRPr>
              </a:lvl3pPr>
              <a:lvl4pPr eaLnBrk="0" hangingPunct="0" indent="-228600" marL="1600200">
                <a:defRPr sz="2100">
                  <a:solidFill>
                    <a:schemeClr val="tx1"/>
                  </a:solidFill>
                  <a:latin charset="0" pitchFamily="34" typeface="Arial"/>
                  <a:ea charset="-122" panose="02010600030101010101" pitchFamily="2" typeface="宋体"/>
                </a:defRPr>
              </a:lvl4pPr>
              <a:lvl5pPr eaLnBrk="0" hangingPunct="0" indent="-228600" marL="2057400">
                <a:defRPr sz="2100">
                  <a:solidFill>
                    <a:schemeClr val="tx1"/>
                  </a:solidFill>
                  <a:latin charset="0" pitchFamily="34" typeface="Arial"/>
                  <a:ea charset="-122" panose="02010600030101010101" pitchFamily="2" typeface="宋体"/>
                </a:defRPr>
              </a:lvl5pPr>
              <a:lvl6pPr defTabSz="1089025" eaLnBrk="0" fontAlgn="base" hangingPunct="0" indent="-228600" marL="25146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6pPr>
              <a:lvl7pPr defTabSz="1089025" eaLnBrk="0" fontAlgn="base" hangingPunct="0" indent="-228600" marL="29718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7pPr>
              <a:lvl8pPr defTabSz="1089025" eaLnBrk="0" fontAlgn="base" hangingPunct="0" indent="-228600" marL="34290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8pPr>
              <a:lvl9pPr defTabSz="1089025" eaLnBrk="0" fontAlgn="base" hangingPunct="0" indent="-228600" marL="3886200">
                <a:spcBef>
                  <a:spcPct val="0"/>
                </a:spcBef>
                <a:spcAft>
                  <a:spcPct val="0"/>
                </a:spcAft>
                <a:buFont charset="0" pitchFamily="34" typeface="Arial"/>
                <a:defRPr sz="2100">
                  <a:solidFill>
                    <a:schemeClr val="tx1"/>
                  </a:solidFill>
                  <a:latin charset="0" pitchFamily="34" typeface="Arial"/>
                  <a:ea charset="-122" panose="02010600030101010101" pitchFamily="2" typeface="宋体"/>
                </a:defRPr>
              </a:lvl9pPr>
            </a:lstStyle>
            <a:p>
              <a:pPr eaLnBrk="1" hangingPunct="1"/>
              <a:r>
                <a:rPr altLang="zh-CN" lang="en-US" sz="1800">
                  <a:solidFill>
                    <a:schemeClr val="accent3"/>
                  </a:solidFill>
                  <a:latin charset="0" panose="020b0806030902050204" pitchFamily="34" typeface="Impact"/>
                  <a:ea charset="-122" panose="020b0503020204020204" pitchFamily="34" typeface="微软雅黑"/>
                  <a:sym charset="0" panose="020b0806030902050204" pitchFamily="34" typeface="Impact"/>
                </a:rPr>
                <a:t>03</a:t>
              </a:r>
            </a:p>
          </p:txBody>
        </p:sp>
      </p:grpSp>
    </p:spTree>
    <p:extLst>
      <p:ext uri="{BB962C8B-B14F-4D97-AF65-F5344CB8AC3E}">
        <p14:creationId val="1034198749"/>
      </p:ext>
    </p:extLst>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18"/>
                                        </p:tgtEl>
                                        <p:attrNameLst>
                                          <p:attrName>style.visibility</p:attrName>
                                        </p:attrNameLst>
                                      </p:cBhvr>
                                      <p:to>
                                        <p:strVal val="visible"/>
                                      </p:to>
                                    </p:set>
                                    <p:animEffect filter="">
                                      <p:cBhvr>
                                        <p:cTn dur="750" id="7"/>
                                        <p:tgtEl>
                                          <p:spTgt spid="18"/>
                                        </p:tgtEl>
                                      </p:cBhvr>
                                    </p:animEffect>
                                  </p:childTnLst>
                                </p:cTn>
                              </p:par>
                              <p:par>
                                <p:cTn fill="hold" id="8" nodeType="withEffect" presetClass="entr" presetID="2" presetSubtype="4">
                                  <p:stCondLst>
                                    <p:cond delay="500"/>
                                  </p:stCondLst>
                                  <p:childTnLst>
                                    <p:set>
                                      <p:cBhvr>
                                        <p:cTn dur="1" fill="hold" id="9">
                                          <p:stCondLst>
                                            <p:cond delay="0"/>
                                          </p:stCondLst>
                                        </p:cTn>
                                        <p:tgtEl>
                                          <p:spTgt spid="2"/>
                                        </p:tgtEl>
                                        <p:attrNameLst>
                                          <p:attrName>style.visibility</p:attrName>
                                        </p:attrNameLst>
                                      </p:cBhvr>
                                      <p:to>
                                        <p:strVal val="visible"/>
                                      </p:to>
                                    </p:set>
                                    <p:anim calcmode="lin" valueType="num">
                                      <p:cBhvr>
                                        <p:cTn dur="500" fill="hold" id="10"/>
                                        <p:tgtEl>
                                          <p:spTgt spid="2"/>
                                        </p:tgtEl>
                                        <p:attrNameLst>
                                          <p:attrName>ppt_x</p:attrName>
                                        </p:attrNameLst>
                                      </p:cBhvr>
                                      <p:tavLst>
                                        <p:tav tm="0">
                                          <p:val>
                                            <p:strVal val="#ppt_x"/>
                                          </p:val>
                                        </p:tav>
                                        <p:tav tm="100000">
                                          <p:val>
                                            <p:strVal val="#ppt_x"/>
                                          </p:val>
                                        </p:tav>
                                      </p:tavLst>
                                    </p:anim>
                                    <p:anim calcmode="lin" valueType="num">
                                      <p:cBhvr>
                                        <p:cTn dur="500" fill="hold" id="11"/>
                                        <p:tgtEl>
                                          <p:spTgt spid="2"/>
                                        </p:tgtEl>
                                        <p:attrNameLst>
                                          <p:attrName>ppt_y</p:attrName>
                                        </p:attrNameLst>
                                      </p:cBhvr>
                                      <p:tavLst>
                                        <p:tav tm="0">
                                          <p:val>
                                            <p:strVal val="1+#ppt_h/2"/>
                                          </p:val>
                                        </p:tav>
                                        <p:tav tm="100000">
                                          <p:val>
                                            <p:strVal val="#ppt_y"/>
                                          </p:val>
                                        </p:tav>
                                      </p:tavLst>
                                    </p:anim>
                                  </p:childTnLst>
                                </p:cTn>
                              </p:par>
                              <p:par>
                                <p:cTn fill="hold" id="12" nodeType="withEffect" presetClass="entr" presetID="2" presetSubtype="4">
                                  <p:stCondLst>
                                    <p:cond delay="500"/>
                                  </p:stCondLst>
                                  <p:childTnLst>
                                    <p:set>
                                      <p:cBhvr>
                                        <p:cTn dur="1" fill="hold" id="13">
                                          <p:stCondLst>
                                            <p:cond delay="0"/>
                                          </p:stCondLst>
                                        </p:cTn>
                                        <p:tgtEl>
                                          <p:spTgt spid="4"/>
                                        </p:tgtEl>
                                        <p:attrNameLst>
                                          <p:attrName>style.visibility</p:attrName>
                                        </p:attrNameLst>
                                      </p:cBhvr>
                                      <p:to>
                                        <p:strVal val="visible"/>
                                      </p:to>
                                    </p:set>
                                    <p:anim calcmode="lin" valueType="num">
                                      <p:cBhvr>
                                        <p:cTn dur="500" fill="hold" id="14"/>
                                        <p:tgtEl>
                                          <p:spTgt spid="4"/>
                                        </p:tgtEl>
                                        <p:attrNameLst>
                                          <p:attrName>ppt_x</p:attrName>
                                        </p:attrNameLst>
                                      </p:cBhvr>
                                      <p:tavLst>
                                        <p:tav tm="0">
                                          <p:val>
                                            <p:strVal val="#ppt_x"/>
                                          </p:val>
                                        </p:tav>
                                        <p:tav tm="100000">
                                          <p:val>
                                            <p:strVal val="#ppt_x"/>
                                          </p:val>
                                        </p:tav>
                                      </p:tavLst>
                                    </p:anim>
                                    <p:anim calcmode="lin" valueType="num">
                                      <p:cBhvr>
                                        <p:cTn dur="500" fill="hold" id="15"/>
                                        <p:tgtEl>
                                          <p:spTgt spid="4"/>
                                        </p:tgtEl>
                                        <p:attrNameLst>
                                          <p:attrName>ppt_y</p:attrName>
                                        </p:attrNameLst>
                                      </p:cBhvr>
                                      <p:tavLst>
                                        <p:tav tm="0">
                                          <p:val>
                                            <p:strVal val="1+#ppt_h/2"/>
                                          </p:val>
                                        </p:tav>
                                        <p:tav tm="100000">
                                          <p:val>
                                            <p:strVal val="#ppt_y"/>
                                          </p:val>
                                        </p:tav>
                                      </p:tavLst>
                                    </p:anim>
                                  </p:childTnLst>
                                </p:cTn>
                              </p:par>
                              <p:par>
                                <p:cTn fill="hold" id="16" nodeType="withEffect" presetClass="entr" presetID="2" presetSubtype="4">
                                  <p:stCondLst>
                                    <p:cond delay="500"/>
                                  </p:stCondLst>
                                  <p:childTnLst>
                                    <p:set>
                                      <p:cBhvr>
                                        <p:cTn dur="1" fill="hold" id="17">
                                          <p:stCondLst>
                                            <p:cond delay="0"/>
                                          </p:stCondLst>
                                        </p:cTn>
                                        <p:tgtEl>
                                          <p:spTgt spid="6"/>
                                        </p:tgtEl>
                                        <p:attrNameLst>
                                          <p:attrName>style.visibility</p:attrName>
                                        </p:attrNameLst>
                                      </p:cBhvr>
                                      <p:to>
                                        <p:strVal val="visible"/>
                                      </p:to>
                                    </p:set>
                                    <p:anim calcmode="lin" valueType="num">
                                      <p:cBhvr>
                                        <p:cTn dur="500" fill="hold" id="18"/>
                                        <p:tgtEl>
                                          <p:spTgt spid="6"/>
                                        </p:tgtEl>
                                        <p:attrNameLst>
                                          <p:attrName>ppt_x</p:attrName>
                                        </p:attrNameLst>
                                      </p:cBhvr>
                                      <p:tavLst>
                                        <p:tav tm="0">
                                          <p:val>
                                            <p:strVal val="#ppt_x"/>
                                          </p:val>
                                        </p:tav>
                                        <p:tav tm="100000">
                                          <p:val>
                                            <p:strVal val="#ppt_x"/>
                                          </p:val>
                                        </p:tav>
                                      </p:tavLst>
                                    </p:anim>
                                    <p:anim calcmode="lin" valueType="num">
                                      <p:cBhvr>
                                        <p:cTn dur="500" fill="hold" id="19"/>
                                        <p:tgtEl>
                                          <p:spTgt spid="6"/>
                                        </p:tgtEl>
                                        <p:attrNameLst>
                                          <p:attrName>ppt_y</p:attrName>
                                        </p:attrNameLst>
                                      </p:cBhvr>
                                      <p:tavLst>
                                        <p:tav tm="0">
                                          <p:val>
                                            <p:strVal val="1+#ppt_h/2"/>
                                          </p:val>
                                        </p:tav>
                                        <p:tav tm="100000">
                                          <p:val>
                                            <p:strVal val="#ppt_y"/>
                                          </p:val>
                                        </p:tav>
                                      </p:tavLst>
                                    </p:anim>
                                  </p:childTnLst>
                                </p:cTn>
                              </p:par>
                              <p:par>
                                <p:cTn fill="hold" grpId="0" id="20" nodeType="withEffect" presetClass="entr" presetID="41" presetSubtype="0">
                                  <p:stCondLst>
                                    <p:cond delay="1000"/>
                                  </p:stCondLst>
                                  <p:iterate type="lt">
                                    <p:tmPct val="10000"/>
                                  </p:iterate>
                                  <p:childTnLst>
                                    <p:set>
                                      <p:cBhvr>
                                        <p:cTn dur="1" fill="hold" id="21">
                                          <p:stCondLst>
                                            <p:cond delay="0"/>
                                          </p:stCondLst>
                                        </p:cTn>
                                        <p:tgtEl>
                                          <p:spTgt spid="22"/>
                                        </p:tgtEl>
                                        <p:attrNameLst>
                                          <p:attrName>style.visibility</p:attrName>
                                        </p:attrNameLst>
                                      </p:cBhvr>
                                      <p:to>
                                        <p:strVal val="visible"/>
                                      </p:to>
                                    </p:set>
                                    <p:anim calcmode="lin" valueType="num">
                                      <p:cBhvr>
                                        <p:cTn dur="500" fill="hold" id="22"/>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3"/>
                                        <p:tgtEl>
                                          <p:spTgt spid="22"/>
                                        </p:tgtEl>
                                        <p:attrNameLst>
                                          <p:attrName>ppt_y</p:attrName>
                                        </p:attrNameLst>
                                      </p:cBhvr>
                                      <p:tavLst>
                                        <p:tav tm="0">
                                          <p:val>
                                            <p:strVal val="#ppt_y"/>
                                          </p:val>
                                        </p:tav>
                                        <p:tav tm="100000">
                                          <p:val>
                                            <p:strVal val="#ppt_y"/>
                                          </p:val>
                                        </p:tav>
                                      </p:tavLst>
                                    </p:anim>
                                    <p:anim calcmode="lin" valueType="num">
                                      <p:cBhvr>
                                        <p:cTn dur="500" fill="hold" id="24"/>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5"/>
                                        <p:tgtEl>
                                          <p:spTgt spid="22"/>
                                        </p:tgtEl>
                                        <p:attrNameLst>
                                          <p:attrName>ppt_w</p:attrName>
                                        </p:attrNameLst>
                                      </p:cBhvr>
                                      <p:tavLst>
                                        <p:tav tm="0">
                                          <p:val>
                                            <p:strVal val="#ppt_w/10"/>
                                          </p:val>
                                        </p:tav>
                                        <p:tav tm="50000">
                                          <p:val>
                                            <p:strVal val="#ppt_w+.01"/>
                                          </p:val>
                                        </p:tav>
                                        <p:tav tm="100000">
                                          <p:val>
                                            <p:strVal val="#ppt_w"/>
                                          </p:val>
                                        </p:tav>
                                      </p:tavLst>
                                    </p:anim>
                                    <p:animEffect filter="">
                                      <p:cBhvr>
                                        <p:cTn dur="500" id="26" tmFilter="0,0; .5, 1; 1, 1"/>
                                        <p:tgtEl>
                                          <p:spTgt spid="22"/>
                                        </p:tgtEl>
                                      </p:cBhvr>
                                    </p:animEffect>
                                  </p:childTnLst>
                                </p:cTn>
                              </p:par>
                              <p:par>
                                <p:cTn fill="hold" grpId="0" id="27" nodeType="withEffect" presetClass="entr" presetID="41" presetSubtype="0">
                                  <p:stCondLst>
                                    <p:cond delay="1000"/>
                                  </p:stCondLst>
                                  <p:iterate type="lt">
                                    <p:tmPct val="10000"/>
                                  </p:iterate>
                                  <p:childTnLst>
                                    <p:set>
                                      <p:cBhvr>
                                        <p:cTn dur="1" fill="hold" id="28">
                                          <p:stCondLst>
                                            <p:cond delay="0"/>
                                          </p:stCondLst>
                                        </p:cTn>
                                        <p:tgtEl>
                                          <p:spTgt spid="23"/>
                                        </p:tgtEl>
                                        <p:attrNameLst>
                                          <p:attrName>style.visibility</p:attrName>
                                        </p:attrNameLst>
                                      </p:cBhvr>
                                      <p:to>
                                        <p:strVal val="visible"/>
                                      </p:to>
                                    </p:set>
                                    <p:anim calcmode="lin" valueType="num">
                                      <p:cBhvr>
                                        <p:cTn dur="500" fill="hold" id="29"/>
                                        <p:tgtEl>
                                          <p:spTgt spid="2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0"/>
                                        <p:tgtEl>
                                          <p:spTgt spid="23"/>
                                        </p:tgtEl>
                                        <p:attrNameLst>
                                          <p:attrName>ppt_y</p:attrName>
                                        </p:attrNameLst>
                                      </p:cBhvr>
                                      <p:tavLst>
                                        <p:tav tm="0">
                                          <p:val>
                                            <p:strVal val="#ppt_y"/>
                                          </p:val>
                                        </p:tav>
                                        <p:tav tm="100000">
                                          <p:val>
                                            <p:strVal val="#ppt_y"/>
                                          </p:val>
                                        </p:tav>
                                      </p:tavLst>
                                    </p:anim>
                                    <p:anim calcmode="lin" valueType="num">
                                      <p:cBhvr>
                                        <p:cTn dur="500" fill="hold" id="31"/>
                                        <p:tgtEl>
                                          <p:spTgt spid="2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2"/>
                                        <p:tgtEl>
                                          <p:spTgt spid="23"/>
                                        </p:tgtEl>
                                        <p:attrNameLst>
                                          <p:attrName>ppt_w</p:attrName>
                                        </p:attrNameLst>
                                      </p:cBhvr>
                                      <p:tavLst>
                                        <p:tav tm="0">
                                          <p:val>
                                            <p:strVal val="#ppt_w/10"/>
                                          </p:val>
                                        </p:tav>
                                        <p:tav tm="50000">
                                          <p:val>
                                            <p:strVal val="#ppt_w+.01"/>
                                          </p:val>
                                        </p:tav>
                                        <p:tav tm="100000">
                                          <p:val>
                                            <p:strVal val="#ppt_w"/>
                                          </p:val>
                                        </p:tav>
                                      </p:tavLst>
                                    </p:anim>
                                    <p:animEffect filter="">
                                      <p:cBhvr>
                                        <p:cTn dur="500" id="33" tmFilter="0,0; .5, 1; 1, 1"/>
                                        <p:tgtEl>
                                          <p:spTgt spid="23"/>
                                        </p:tgtEl>
                                      </p:cBhvr>
                                    </p:animEffect>
                                  </p:childTnLst>
                                </p:cTn>
                              </p:par>
                              <p:par>
                                <p:cTn fill="hold" grpId="0" id="34" nodeType="withEffect" presetClass="entr" presetID="41" presetSubtype="0">
                                  <p:stCondLst>
                                    <p:cond delay="1000"/>
                                  </p:stCondLst>
                                  <p:iterate type="lt">
                                    <p:tmPct val="10000"/>
                                  </p:iterate>
                                  <p:childTnLst>
                                    <p:set>
                                      <p:cBhvr>
                                        <p:cTn dur="1" fill="hold" id="35">
                                          <p:stCondLst>
                                            <p:cond delay="0"/>
                                          </p:stCondLst>
                                        </p:cTn>
                                        <p:tgtEl>
                                          <p:spTgt spid="24"/>
                                        </p:tgtEl>
                                        <p:attrNameLst>
                                          <p:attrName>style.visibility</p:attrName>
                                        </p:attrNameLst>
                                      </p:cBhvr>
                                      <p:to>
                                        <p:strVal val="visible"/>
                                      </p:to>
                                    </p:set>
                                    <p:anim calcmode="lin" valueType="num">
                                      <p:cBhvr>
                                        <p:cTn dur="500" fill="hold" id="36"/>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7"/>
                                        <p:tgtEl>
                                          <p:spTgt spid="24"/>
                                        </p:tgtEl>
                                        <p:attrNameLst>
                                          <p:attrName>ppt_y</p:attrName>
                                        </p:attrNameLst>
                                      </p:cBhvr>
                                      <p:tavLst>
                                        <p:tav tm="0">
                                          <p:val>
                                            <p:strVal val="#ppt_y"/>
                                          </p:val>
                                        </p:tav>
                                        <p:tav tm="100000">
                                          <p:val>
                                            <p:strVal val="#ppt_y"/>
                                          </p:val>
                                        </p:tav>
                                      </p:tavLst>
                                    </p:anim>
                                    <p:anim calcmode="lin" valueType="num">
                                      <p:cBhvr>
                                        <p:cTn dur="500" fill="hold" id="38"/>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9"/>
                                        <p:tgtEl>
                                          <p:spTgt spid="24"/>
                                        </p:tgtEl>
                                        <p:attrNameLst>
                                          <p:attrName>ppt_w</p:attrName>
                                        </p:attrNameLst>
                                      </p:cBhvr>
                                      <p:tavLst>
                                        <p:tav tm="0">
                                          <p:val>
                                            <p:strVal val="#ppt_w/10"/>
                                          </p:val>
                                        </p:tav>
                                        <p:tav tm="50000">
                                          <p:val>
                                            <p:strVal val="#ppt_w+.01"/>
                                          </p:val>
                                        </p:tav>
                                        <p:tav tm="100000">
                                          <p:val>
                                            <p:strVal val="#ppt_w"/>
                                          </p:val>
                                        </p:tav>
                                      </p:tavLst>
                                    </p:anim>
                                    <p:animEffect filter="">
                                      <p:cBhvr>
                                        <p:cTn dur="500" id="40" tmFilter="0,0; .5, 1; 1, 1"/>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22"/>
      <p:bldP grpId="0" spid="23"/>
      <p:bldP grpId="0" spid="24"/>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C:\Users\Administrator\Desktop\新建文件夹 (5)\千图网_画册封面图片_图片编号17975946\55b76287878b9副本.jpg" id="9" name="Picture 2"/>
          <p:cNvPicPr>
            <a:picLocks noChangeArrowheads="1" noChangeAspect="1"/>
          </p:cNvPicPr>
          <p:nvPr/>
        </p:nvPicPr>
        <p:blipFill>
          <a:blip r:embed="rId3"/>
          <a:stretch>
            <a:fillRect/>
          </a:stretch>
        </p:blipFill>
        <p:spPr bwMode="auto">
          <a:xfrm>
            <a:off x="0" y="0"/>
            <a:ext cx="9144000" cy="5148262"/>
          </a:xfrm>
          <a:prstGeom prst="rect">
            <a:avLst/>
          </a:prstGeom>
          <a:noFill/>
        </p:spPr>
      </p:pic>
      <p:sp>
        <p:nvSpPr>
          <p:cNvPr id="27" name="任意多边形 26"/>
          <p:cNvSpPr/>
          <p:nvPr>
            <p:custDataLst>
              <p:tags r:id="rId4"/>
            </p:custDataLst>
          </p:nvPr>
        </p:nvSpPr>
        <p:spPr>
          <a:xfrm>
            <a:off x="3783210" y="1716101"/>
            <a:ext cx="2507617" cy="1711300"/>
          </a:xfrm>
          <a:custGeom>
            <a:gdLst>
              <a:gd fmla="*/ 0 w 2219325" name="connsiteX0"/>
              <a:gd fmla="*/ 300037 h 1514475" name="connsiteY0"/>
              <a:gd fmla="*/ 0 w 2219325" name="connsiteX1"/>
              <a:gd fmla="*/ 0 h 1514475" name="connsiteY1"/>
              <a:gd fmla="*/ 2219325 w 2219325" name="connsiteX2"/>
              <a:gd fmla="*/ 0 h 1514475" name="connsiteY2"/>
              <a:gd fmla="*/ 2219325 w 2219325" name="connsiteX3"/>
              <a:gd fmla="*/ 1514475 h 1514475" name="connsiteY3"/>
              <a:gd fmla="*/ 0 w 2219325" name="connsiteX4"/>
              <a:gd fmla="*/ 1514475 h 1514475" name="connsiteY4"/>
              <a:gd fmla="*/ 0 w 2219325" name="connsiteX5"/>
              <a:gd fmla="*/ 1214437 h 1514475" name="connsiteY5"/>
              <a:gd fmla="*/ 238125 w 2219325" name="connsiteX6"/>
              <a:gd fmla="*/ 1214437 h 1514475" name="connsiteY6"/>
              <a:gd fmla="*/ 329565 w 2219325" name="connsiteX7"/>
              <a:gd fmla="*/ 391477 h 1514475" name="connsiteY7"/>
              <a:gd fmla="*/ 329565 w 2219325" name="connsiteX8"/>
              <a:gd fmla="*/ 391477 h 15144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1514475" w="2219325">
                <a:moveTo>
                  <a:pt x="0" y="300037"/>
                </a:moveTo>
                <a:lnTo>
                  <a:pt x="0" y="0"/>
                </a:lnTo>
                <a:lnTo>
                  <a:pt x="2219325" y="0"/>
                </a:lnTo>
                <a:lnTo>
                  <a:pt x="2219325" y="1514475"/>
                </a:lnTo>
                <a:lnTo>
                  <a:pt x="0" y="1514475"/>
                </a:lnTo>
                <a:lnTo>
                  <a:pt x="0" y="1214437"/>
                </a:lnTo>
              </a:path>
            </a:pathLst>
          </a:cu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bIns="32511" lIns="65023" rIns="65023" tIns="32511"/>
          <a:lstStyle/>
          <a:p>
            <a:pPr algn="ctr">
              <a:defRPr/>
            </a:pPr>
            <a:endParaRPr altLang="en-US" lang="zh-CN" sz="2800">
              <a:solidFill>
                <a:schemeClr val="bg1">
                  <a:lumMod val="50000"/>
                </a:schemeClr>
              </a:solidFill>
              <a:latin charset="0" pitchFamily="34" typeface="Arial"/>
              <a:ea charset="-122" panose="020b0503020204020204" pitchFamily="34" typeface="微软雅黑"/>
              <a:sym charset="0" pitchFamily="34" typeface="Arial"/>
            </a:endParaRPr>
          </a:p>
        </p:txBody>
      </p:sp>
      <p:sp>
        <p:nvSpPr>
          <p:cNvPr id="28" name="文本框 6"/>
          <p:cNvSpPr txBox="1"/>
          <p:nvPr>
            <p:custDataLst>
              <p:tags r:id="rId5"/>
            </p:custDataLst>
          </p:nvPr>
        </p:nvSpPr>
        <p:spPr>
          <a:xfrm>
            <a:off x="5770110" y="1815436"/>
            <a:ext cx="408968" cy="1512630"/>
          </a:xfrm>
          <a:prstGeom prst="rect">
            <a:avLst/>
          </a:prstGeom>
          <a:noFill/>
        </p:spPr>
        <p:txBody>
          <a:bodyPr anchor="ctr" bIns="0" lIns="0" rIns="0" tIns="0" vert="vert"/>
          <a:lstStyle/>
          <a:p>
            <a:pPr algn="ctr">
              <a:defRPr/>
            </a:pPr>
            <a:r>
              <a:rPr altLang="zh-CN" lang="en-US" sz="3100">
                <a:solidFill>
                  <a:schemeClr val="bg1">
                    <a:lumMod val="50000"/>
                  </a:schemeClr>
                </a:solidFill>
                <a:latin charset="0" pitchFamily="34" typeface="Arial"/>
                <a:ea charset="-122" panose="020b0503020204020204" pitchFamily="34" typeface="微软雅黑"/>
                <a:sym charset="0" pitchFamily="34" typeface="Arial"/>
              </a:rPr>
              <a:t>PART</a:t>
            </a:r>
          </a:p>
        </p:txBody>
      </p:sp>
      <p:sp>
        <p:nvSpPr>
          <p:cNvPr id="29" name="矩形 28"/>
          <p:cNvSpPr/>
          <p:nvPr/>
        </p:nvSpPr>
        <p:spPr>
          <a:xfrm>
            <a:off x="2650592" y="2154544"/>
            <a:ext cx="2819320" cy="487680"/>
          </a:xfrm>
          <a:prstGeom prst="rect">
            <a:avLst/>
          </a:prstGeom>
        </p:spPr>
        <p:txBody>
          <a:bodyPr bIns="0" lIns="0" rIns="0" tIns="0" wrap="square">
            <a:spAutoFit/>
          </a:bodyPr>
          <a:lstStyle/>
          <a:p>
            <a:pPr lvl="0"/>
            <a:r>
              <a:rPr altLang="en-US" b="1" lang="zh-CN" sz="3200">
                <a:solidFill>
                  <a:schemeClr val="bg1">
                    <a:lumMod val="50000"/>
                  </a:schemeClr>
                </a:solidFill>
                <a:latin charset="0" pitchFamily="34" typeface="Arial"/>
                <a:ea charset="-122" panose="020b0503020204020204" pitchFamily="34" typeface="微软雅黑"/>
                <a:sym charset="0" pitchFamily="34" typeface="Arial"/>
              </a:rPr>
              <a:t>自我评价</a:t>
            </a:r>
          </a:p>
        </p:txBody>
      </p:sp>
      <p:sp>
        <p:nvSpPr>
          <p:cNvPr id="30" name="TextBox 11"/>
          <p:cNvSpPr txBox="1"/>
          <p:nvPr/>
        </p:nvSpPr>
        <p:spPr>
          <a:xfrm>
            <a:off x="2555776"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1" name="TextBox 11"/>
          <p:cNvSpPr txBox="1"/>
          <p:nvPr/>
        </p:nvSpPr>
        <p:spPr>
          <a:xfrm>
            <a:off x="3755435" y="2686158"/>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2" name="TextBox 11"/>
          <p:cNvSpPr txBox="1"/>
          <p:nvPr/>
        </p:nvSpPr>
        <p:spPr>
          <a:xfrm>
            <a:off x="2555776"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
        <p:nvSpPr>
          <p:cNvPr id="33" name="TextBox 32"/>
          <p:cNvSpPr txBox="1"/>
          <p:nvPr/>
        </p:nvSpPr>
        <p:spPr>
          <a:xfrm>
            <a:off x="3755435" y="2877903"/>
            <a:ext cx="1144256" cy="152400"/>
          </a:xfrm>
          <a:prstGeom prst="rect">
            <a:avLst/>
          </a:prstGeom>
          <a:noFill/>
        </p:spPr>
        <p:txBody>
          <a:bodyPr bIns="0" lIns="0" rIns="0" rtlCol="0" tIns="0" wrap="none">
            <a:spAutoFit/>
          </a:bodyPr>
          <a:lstStyle/>
          <a:p>
            <a:pPr indent="-121906" lvl="1" marL="121906">
              <a:buFont charset="0" pitchFamily="34" typeface="Arial"/>
              <a:buChar char="•"/>
            </a:pPr>
            <a:r>
              <a:rPr altLang="en-US" lang="zh-CN" sz="1000">
                <a:solidFill>
                  <a:schemeClr val="bg1">
                    <a:lumMod val="50000"/>
                  </a:schemeClr>
                </a:solidFill>
                <a:latin charset="0" pitchFamily="34" typeface="Arial"/>
                <a:ea charset="-122" panose="020b0503020204020204" pitchFamily="34" typeface="微软雅黑"/>
                <a:cs typeface="+mn-ea"/>
                <a:sym charset="0" pitchFamily="34" typeface="Arial"/>
              </a:rPr>
              <a:t>添加相关标题文字</a:t>
            </a:r>
          </a:p>
        </p:txBody>
      </p:sp>
    </p:spTree>
  </p:cSld>
  <p:clrMapOvr>
    <a:masterClrMapping/>
  </p:clrMapOvr>
  <p:transition spd="med">
    <p:random/>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afterEffect" presetClass="entr" presetID="50" presetSubtype="0">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1000" fill="hold" id="7"/>
                                        <p:tgtEl>
                                          <p:spTgt spid="9"/>
                                        </p:tgtEl>
                                        <p:attrNameLst>
                                          <p:attrName>ppt_w</p:attrName>
                                        </p:attrNameLst>
                                      </p:cBhvr>
                                      <p:tavLst>
                                        <p:tav tm="0">
                                          <p:val>
                                            <p:strVal val="#ppt_w+.3"/>
                                          </p:val>
                                        </p:tav>
                                        <p:tav tm="100000">
                                          <p:val>
                                            <p:strVal val="#ppt_w"/>
                                          </p:val>
                                        </p:tav>
                                      </p:tavLst>
                                    </p:anim>
                                    <p:anim calcmode="lin" valueType="num">
                                      <p:cBhvr>
                                        <p:cTn dur="1000" fill="hold" id="8"/>
                                        <p:tgtEl>
                                          <p:spTgt spid="9"/>
                                        </p:tgtEl>
                                        <p:attrNameLst>
                                          <p:attrName>ppt_h</p:attrName>
                                        </p:attrNameLst>
                                      </p:cBhvr>
                                      <p:tavLst>
                                        <p:tav tm="0">
                                          <p:val>
                                            <p:strVal val="#ppt_h"/>
                                          </p:val>
                                        </p:tav>
                                        <p:tav tm="100000">
                                          <p:val>
                                            <p:strVal val="#ppt_h"/>
                                          </p:val>
                                        </p:tav>
                                      </p:tavLst>
                                    </p:anim>
                                    <p:animEffect filter="fade" transition="in">
                                      <p:cBhvr>
                                        <p:cTn dur="1000" id="9"/>
                                        <p:tgtEl>
                                          <p:spTgt spid="9"/>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16" presetSubtype="42">
                                  <p:stCondLst>
                                    <p:cond delay="0"/>
                                  </p:stCondLst>
                                  <p:childTnLst>
                                    <p:set>
                                      <p:cBhvr>
                                        <p:cTn dur="1" fill="hold" id="13">
                                          <p:stCondLst>
                                            <p:cond delay="0"/>
                                          </p:stCondLst>
                                        </p:cTn>
                                        <p:tgtEl>
                                          <p:spTgt spid="27"/>
                                        </p:tgtEl>
                                        <p:attrNameLst>
                                          <p:attrName>style.visibility</p:attrName>
                                        </p:attrNameLst>
                                      </p:cBhvr>
                                      <p:to>
                                        <p:strVal val="visible"/>
                                      </p:to>
                                    </p:set>
                                    <p:animEffect filter="barn(outHorizontal)" transition="in">
                                      <p:cBhvr>
                                        <p:cTn dur="500" id="14"/>
                                        <p:tgtEl>
                                          <p:spTgt spid="27"/>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56" presetSubtype="0">
                                  <p:stCondLst>
                                    <p:cond delay="0"/>
                                  </p:stCondLst>
                                  <p:iterate type="lt">
                                    <p:tmPct val="10000"/>
                                  </p:iterate>
                                  <p:childTnLst>
                                    <p:set>
                                      <p:cBhvr>
                                        <p:cTn dur="1" fill="hold" id="18">
                                          <p:stCondLst>
                                            <p:cond delay="0"/>
                                          </p:stCondLst>
                                        </p:cTn>
                                        <p:tgtEl>
                                          <p:spTgt spid="28"/>
                                        </p:tgtEl>
                                        <p:attrNameLst>
                                          <p:attrName>style.visibility</p:attrName>
                                        </p:attrNameLst>
                                      </p:cBhvr>
                                      <p:to>
                                        <p:strVal val="visible"/>
                                      </p:to>
                                    </p:set>
                                    <p:anim by="(-#ppt_w*2)" calcmode="lin" valueType="num">
                                      <p:cBhvr rctx="PPT">
                                        <p:cTn autoRev="1" dur="500" fill="hold" id="19">
                                          <p:stCondLst>
                                            <p:cond delay="0"/>
                                          </p:stCondLst>
                                        </p:cTn>
                                        <p:tgtEl>
                                          <p:spTgt spid="28"/>
                                        </p:tgtEl>
                                        <p:attrNameLst>
                                          <p:attrName>ppt_w</p:attrName>
                                        </p:attrNameLst>
                                      </p:cBhvr>
                                    </p:anim>
                                    <p:anim by="(#ppt_w*0.50)" calcmode="lin" valueType="num">
                                      <p:cBhvr>
                                        <p:cTn autoRev="1" decel="50000" dur="500" fill="hold" id="20">
                                          <p:stCondLst>
                                            <p:cond delay="0"/>
                                          </p:stCondLst>
                                        </p:cTn>
                                        <p:tgtEl>
                                          <p:spTgt spid="28"/>
                                        </p:tgtEl>
                                        <p:attrNameLst>
                                          <p:attrName>ppt_x</p:attrName>
                                        </p:attrNameLst>
                                      </p:cBhvr>
                                    </p:anim>
                                    <p:anim calcmode="lin" from="(-#ppt_h/2)" to="(#ppt_y)" valueType="num">
                                      <p:cBhvr>
                                        <p:cTn dur="1000" fill="hold" id="21">
                                          <p:stCondLst>
                                            <p:cond delay="0"/>
                                          </p:stCondLst>
                                        </p:cTn>
                                        <p:tgtEl>
                                          <p:spTgt spid="28"/>
                                        </p:tgtEl>
                                        <p:attrNameLst>
                                          <p:attrName>ppt_y</p:attrName>
                                        </p:attrNameLst>
                                      </p:cBhvr>
                                    </p:anim>
                                    <p:animRot by="21600000">
                                      <p:cBhvr>
                                        <p:cTn dur="1000" fill="hold" id="22">
                                          <p:stCondLst>
                                            <p:cond delay="0"/>
                                          </p:stCondLst>
                                        </p:cTn>
                                        <p:tgtEl>
                                          <p:spTgt spid="28"/>
                                        </p:tgtEl>
                                        <p:attrNameLst>
                                          <p:attrName>r</p:attrName>
                                        </p:attrNameLst>
                                      </p:cBhvr>
                                    </p:animRot>
                                  </p:childTnLst>
                                </p:cTn>
                              </p:par>
                            </p:childTnLst>
                          </p:cTn>
                        </p:par>
                      </p:childTnLst>
                    </p:cTn>
                  </p:par>
                  <p:par>
                    <p:cTn fill="hold" id="23" nodeType="clickPar">
                      <p:stCondLst>
                        <p:cond delay="indefinite"/>
                        <p:cond delay="0" evt="onBegin">
                          <p:tn val="22"/>
                        </p:cond>
                      </p:stCondLst>
                      <p:childTnLst>
                        <p:par>
                          <p:cTn fill="hold" id="24" nodeType="afterGroup">
                            <p:stCondLst>
                              <p:cond delay="0"/>
                            </p:stCondLst>
                            <p:childTnLst>
                              <p:par>
                                <p:cTn fill="hold" grpId="0" id="25" nodeType="clickEffect" presetClass="entr" presetID="2" presetSubtype="8">
                                  <p:stCondLst>
                                    <p:cond delay="0"/>
                                  </p:stCondLst>
                                  <p:childTnLst>
                                    <p:set>
                                      <p:cBhvr>
                                        <p:cTn dur="1" fill="hold" id="26">
                                          <p:stCondLst>
                                            <p:cond delay="0"/>
                                          </p:stCondLst>
                                        </p:cTn>
                                        <p:tgtEl>
                                          <p:spTgt spid="29"/>
                                        </p:tgtEl>
                                        <p:attrNameLst>
                                          <p:attrName>style.visibility</p:attrName>
                                        </p:attrNameLst>
                                      </p:cBhvr>
                                      <p:to>
                                        <p:strVal val="visible"/>
                                      </p:to>
                                    </p:set>
                                    <p:anim calcmode="lin" valueType="num">
                                      <p:cBhvr additive="base">
                                        <p:cTn dur="1000" fill="hold" id="27"/>
                                        <p:tgtEl>
                                          <p:spTgt spid="29"/>
                                        </p:tgtEl>
                                        <p:attrNameLst>
                                          <p:attrName>ppt_x</p:attrName>
                                        </p:attrNameLst>
                                      </p:cBhvr>
                                      <p:tavLst>
                                        <p:tav tm="0">
                                          <p:val>
                                            <p:strVal val="0-#ppt_w/2"/>
                                          </p:val>
                                        </p:tav>
                                        <p:tav tm="100000">
                                          <p:val>
                                            <p:strVal val="#ppt_x"/>
                                          </p:val>
                                        </p:tav>
                                      </p:tavLst>
                                    </p:anim>
                                    <p:anim calcmode="lin" valueType="num">
                                      <p:cBhvr additive="base">
                                        <p:cTn dur="1000" fill="hold" id="28"/>
                                        <p:tgtEl>
                                          <p:spTgt spid="29"/>
                                        </p:tgtEl>
                                        <p:attrNameLst>
                                          <p:attrName>ppt_y</p:attrName>
                                        </p:attrNameLst>
                                      </p:cBhvr>
                                      <p:tavLst>
                                        <p:tav tm="0">
                                          <p:val>
                                            <p:strVal val="#ppt_y"/>
                                          </p:val>
                                        </p:tav>
                                        <p:tav tm="100000">
                                          <p:val>
                                            <p:strVal val="#ppt_y"/>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grpId="0" id="31" nodeType="clickEffect" presetClass="entr" presetID="10" presetSubtype="0">
                                  <p:stCondLst>
                                    <p:cond delay="0"/>
                                  </p:stCondLst>
                                  <p:childTnLst>
                                    <p:set>
                                      <p:cBhvr>
                                        <p:cTn dur="1" fill="hold" id="32">
                                          <p:stCondLst>
                                            <p:cond delay="0"/>
                                          </p:stCondLst>
                                        </p:cTn>
                                        <p:tgtEl>
                                          <p:spTgt spid="30"/>
                                        </p:tgtEl>
                                        <p:attrNameLst>
                                          <p:attrName>style.visibility</p:attrName>
                                        </p:attrNameLst>
                                      </p:cBhvr>
                                      <p:to>
                                        <p:strVal val="visible"/>
                                      </p:to>
                                    </p:set>
                                    <p:animEffect filter="fade" transition="in">
                                      <p:cBhvr>
                                        <p:cTn dur="500" id="33"/>
                                        <p:tgtEl>
                                          <p:spTgt spid="30"/>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31"/>
                                        </p:tgtEl>
                                        <p:attrNameLst>
                                          <p:attrName>style.visibility</p:attrName>
                                        </p:attrNameLst>
                                      </p:cBhvr>
                                      <p:to>
                                        <p:strVal val="visible"/>
                                      </p:to>
                                    </p:set>
                                    <p:animEffect filter="fade" transition="in">
                                      <p:cBhvr>
                                        <p:cTn dur="500" id="36"/>
                                        <p:tgtEl>
                                          <p:spTgt spid="31"/>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32"/>
                                        </p:tgtEl>
                                        <p:attrNameLst>
                                          <p:attrName>style.visibility</p:attrName>
                                        </p:attrNameLst>
                                      </p:cBhvr>
                                      <p:to>
                                        <p:strVal val="visible"/>
                                      </p:to>
                                    </p:set>
                                    <p:animEffect filter="fade" transition="in">
                                      <p:cBhvr>
                                        <p:cTn dur="500" id="39"/>
                                        <p:tgtEl>
                                          <p:spTgt spid="32"/>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33"/>
                                        </p:tgtEl>
                                        <p:attrNameLst>
                                          <p:attrName>style.visibility</p:attrName>
                                        </p:attrNameLst>
                                      </p:cBhvr>
                                      <p:to>
                                        <p:strVal val="visible"/>
                                      </p:to>
                                    </p:set>
                                    <p:animEffect filter="fade" transition="in">
                                      <p:cBhvr>
                                        <p:cTn dur="500" id="42"/>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31"/>
      <p:bldP grpId="0" spid="32"/>
      <p:bldP grpId="0" spid="33"/>
    </p:bldLst>
  </p:timing>
</p:sld>
</file>

<file path=ppt/tags/tag1.xml><?xml version="1.0" encoding="utf-8"?>
<p:tagLst xmlns:p="http://schemas.openxmlformats.org/presentationml/2006/main">
  <p:tag name="ID" val="553512"/>
  <p:tag name="MH" val="20160830110146"/>
  <p:tag name="MH_LIBRARY" val="CONTENTS"/>
  <p:tag name="MH_TYPE" val="OTHERS"/>
</p:tagLst>
</file>

<file path=ppt/tags/tag10.xml><?xml version="1.0" encoding="utf-8"?>
<p:tagLst xmlns:p="http://schemas.openxmlformats.org/presentationml/2006/main">
  <p:tag name="MH" val="20161022192725"/>
  <p:tag name="MH_LIBRARY" val="GRAPHIC"/>
  <p:tag name="MH_ORDER" val="6"/>
  <p:tag name="MH_TYPE" val="Other"/>
</p:tagLst>
</file>

<file path=ppt/tags/tag11.xml><?xml version="1.0" encoding="utf-8"?>
<p:tagLst xmlns:p="http://schemas.openxmlformats.org/presentationml/2006/main">
  <p:tag name="MH" val="20161022192725"/>
  <p:tag name="MH_LIBRARY" val="GRAPHIC"/>
  <p:tag name="MH_ORDER" val="3"/>
  <p:tag name="MH_TYPE" val="SubTitle"/>
</p:tagLst>
</file>

<file path=ppt/tags/tag12.xml><?xml version="1.0" encoding="utf-8"?>
<p:tagLst xmlns:p="http://schemas.openxmlformats.org/presentationml/2006/main">
  <p:tag name="MH" val="20161022192725"/>
  <p:tag name="MH_LIBRARY" val="GRAPHIC"/>
  <p:tag name="MH_ORDER" val="7"/>
  <p:tag name="MH_TYPE" val="Other"/>
</p:tagLst>
</file>

<file path=ppt/tags/tag13.xml><?xml version="1.0" encoding="utf-8"?>
<p:tagLst xmlns:p="http://schemas.openxmlformats.org/presentationml/2006/main">
  <p:tag name="MH" val="20161022192725"/>
  <p:tag name="MH_LIBRARY" val="GRAPHIC"/>
  <p:tag name="MH_ORDER" val="8"/>
  <p:tag name="MH_TYPE" val="Other"/>
</p:tagLst>
</file>

<file path=ppt/tags/tag14.xml><?xml version="1.0" encoding="utf-8"?>
<p:tagLst xmlns:p="http://schemas.openxmlformats.org/presentationml/2006/main">
  <p:tag name="MH" val="20161022192725"/>
  <p:tag name="MH_LIBRARY" val="GRAPHIC"/>
  <p:tag name="MH_ORDER" val="9"/>
  <p:tag name="MH_TYPE" val="Other"/>
</p:tagLst>
</file>

<file path=ppt/tags/tag15.xml><?xml version="1.0" encoding="utf-8"?>
<p:tagLst xmlns:p="http://schemas.openxmlformats.org/presentationml/2006/main">
  <p:tag name="MH" val="20161022192725"/>
  <p:tag name="MH_LIBRARY" val="GRAPHIC"/>
  <p:tag name="MH_ORDER" val="4"/>
  <p:tag name="MH_TYPE" val="SubTitle"/>
</p:tagLst>
</file>

<file path=ppt/tags/tag16.xml><?xml version="1.0" encoding="utf-8"?>
<p:tagLst xmlns:p="http://schemas.openxmlformats.org/presentationml/2006/main">
  <p:tag name="MH" val="20161022192725"/>
  <p:tag name="MH_LIBRARY" val="GRAPHIC"/>
  <p:tag name="MH_ORDER" val="10"/>
  <p:tag name="MH_TYPE" val="Other"/>
</p:tagLst>
</file>

<file path=ppt/tags/tag17.xml><?xml version="1.0" encoding="utf-8"?>
<p:tagLst xmlns:p="http://schemas.openxmlformats.org/presentationml/2006/main">
  <p:tag name="MH" val="20161022192725"/>
  <p:tag name="MH_LIBRARY" val="GRAPHIC"/>
  <p:tag name="MH_ORDER" val="11"/>
  <p:tag name="MH_TYPE" val="Other"/>
</p:tagLst>
</file>

<file path=ppt/tags/tag18.xml><?xml version="1.0" encoding="utf-8"?>
<p:tagLst xmlns:p="http://schemas.openxmlformats.org/presentationml/2006/main">
  <p:tag name="MH" val="20161022192725"/>
  <p:tag name="MH_LIBRARY" val="GRAPHIC"/>
  <p:tag name="MH_ORDER" val="12"/>
  <p:tag name="MH_TYPE" val="Other"/>
</p:tagLst>
</file>

<file path=ppt/tags/tag19.xml><?xml version="1.0" encoding="utf-8"?>
<p:tagLst xmlns:p="http://schemas.openxmlformats.org/presentationml/2006/main">
  <p:tag name="MH" val="20161022204503"/>
  <p:tag name="MH_LIBRARY" val="GRAPHIC"/>
  <p:tag name="MH_ORDER" val="Freeform 4"/>
</p:tagLst>
</file>

<file path=ppt/tags/tag2.xml><?xml version="1.0" encoding="utf-8"?>
<p:tagLst xmlns:p="http://schemas.openxmlformats.org/presentationml/2006/main">
  <p:tag name="ID" val="553512"/>
  <p:tag name="MH" val="20160830110146"/>
  <p:tag name="MH_LIBRARY" val="CONTENTS"/>
  <p:tag name="MH_TYPE" val="OTHERS"/>
</p:tagLst>
</file>

<file path=ppt/tags/tag20.xml><?xml version="1.0" encoding="utf-8"?>
<p:tagLst xmlns:p="http://schemas.openxmlformats.org/presentationml/2006/main">
  <p:tag name="MH" val="20161022204503"/>
  <p:tag name="MH_LIBRARY" val="GRAPHIC"/>
  <p:tag name="MH_ORDER" val="TextBox 6"/>
</p:tagLst>
</file>

<file path=ppt/tags/tag21.xml><?xml version="1.0" encoding="utf-8"?>
<p:tagLst xmlns:p="http://schemas.openxmlformats.org/presentationml/2006/main">
  <p:tag name="MH" val="20161022204503"/>
  <p:tag name="MH_LIBRARY" val="GRAPHIC"/>
  <p:tag name="MH_ORDER" val="Freeform 4"/>
</p:tagLst>
</file>

<file path=ppt/tags/tag22.xml><?xml version="1.0" encoding="utf-8"?>
<p:tagLst xmlns:p="http://schemas.openxmlformats.org/presentationml/2006/main">
  <p:tag name="MH" val="20161022204503"/>
  <p:tag name="MH_LIBRARY" val="GRAPHIC"/>
  <p:tag name="MH_ORDER" val="TextBox 6"/>
</p:tagLst>
</file>

<file path=ppt/tags/tag23.xml><?xml version="1.0" encoding="utf-8"?>
<p:tagLst xmlns:p="http://schemas.openxmlformats.org/presentationml/2006/main">
  <p:tag name="MH" val="20161022204503"/>
  <p:tag name="MH_LIBRARY" val="GRAPHIC"/>
  <p:tag name="MH_ORDER" val="Freeform 4"/>
</p:tagLst>
</file>

<file path=ppt/tags/tag24.xml><?xml version="1.0" encoding="utf-8"?>
<p:tagLst xmlns:p="http://schemas.openxmlformats.org/presentationml/2006/main">
  <p:tag name="MH" val="20161022204503"/>
  <p:tag name="MH_LIBRARY" val="GRAPHIC"/>
  <p:tag name="MH_ORDER" val="TextBox 6"/>
</p:tagLst>
</file>

<file path=ppt/tags/tag25.xml><?xml version="1.0" encoding="utf-8"?>
<p:tagLst xmlns:p="http://schemas.openxmlformats.org/presentationml/2006/main">
  <p:tag name="MH" val="20151104095458"/>
  <p:tag name="MH_LIBRARY" val="GRAPHIC"/>
  <p:tag name="MH_ORDER" val="1"/>
  <p:tag name="MH_TYPE" val="Other"/>
</p:tagLst>
</file>

<file path=ppt/tags/tag26.xml><?xml version="1.0" encoding="utf-8"?>
<p:tagLst xmlns:p="http://schemas.openxmlformats.org/presentationml/2006/main">
  <p:tag name="MH" val="20151104095458"/>
  <p:tag name="MH_LIBRARY" val="GRAPHIC"/>
  <p:tag name="MH_ORDER" val="2"/>
  <p:tag name="MH_TYPE" val="Other"/>
</p:tagLst>
</file>

<file path=ppt/tags/tag27.xml><?xml version="1.0" encoding="utf-8"?>
<p:tagLst xmlns:p="http://schemas.openxmlformats.org/presentationml/2006/main">
  <p:tag name="MH" val="20151104095458"/>
  <p:tag name="MH_LIBRARY" val="GRAPHIC"/>
  <p:tag name="MH_ORDER" val="3"/>
  <p:tag name="MH_TYPE" val="Other"/>
</p:tagLst>
</file>

<file path=ppt/tags/tag28.xml><?xml version="1.0" encoding="utf-8"?>
<p:tagLst xmlns:p="http://schemas.openxmlformats.org/presentationml/2006/main">
  <p:tag name="MH" val="20151104095458"/>
  <p:tag name="MH_LIBRARY" val="GRAPHIC"/>
  <p:tag name="MH_ORDER" val="4"/>
  <p:tag name="MH_TYPE" val="Other"/>
</p:tagLst>
</file>

<file path=ppt/tags/tag29.xml><?xml version="1.0" encoding="utf-8"?>
<p:tagLst xmlns:p="http://schemas.openxmlformats.org/presentationml/2006/main">
  <p:tag name="MH" val="20151104095458"/>
  <p:tag name="MH_LIBRARY" val="GRAPHIC"/>
  <p:tag name="MH_ORDER" val="1"/>
  <p:tag name="MH_TYPE" val="SubTitle"/>
</p:tagLst>
</file>

<file path=ppt/tags/tag3.xml><?xml version="1.0" encoding="utf-8"?>
<p:tagLst xmlns:p="http://schemas.openxmlformats.org/presentationml/2006/main">
  <p:tag name="MH" val="20161022192725"/>
  <p:tag name="MH_LIBRARY" val="GRAPHIC"/>
  <p:tag name="MH_ORDER" val="1"/>
  <p:tag name="MH_TYPE" val="SubTitle"/>
</p:tagLst>
</file>

<file path=ppt/tags/tag30.xml><?xml version="1.0" encoding="utf-8"?>
<p:tagLst xmlns:p="http://schemas.openxmlformats.org/presentationml/2006/main">
  <p:tag name="MH" val="20151104095458"/>
  <p:tag name="MH_LIBRARY" val="GRAPHIC"/>
  <p:tag name="MH_ORDER" val="2"/>
  <p:tag name="MH_TYPE" val="SubTitle"/>
</p:tagLst>
</file>

<file path=ppt/tags/tag31.xml><?xml version="1.0" encoding="utf-8"?>
<p:tagLst xmlns:p="http://schemas.openxmlformats.org/presentationml/2006/main">
  <p:tag name="MH" val="20151104095458"/>
  <p:tag name="MH_LIBRARY" val="GRAPHIC"/>
  <p:tag name="MH_ORDER" val="3"/>
  <p:tag name="MH_TYPE" val="SubTitle"/>
</p:tagLst>
</file>

<file path=ppt/tags/tag32.xml><?xml version="1.0" encoding="utf-8"?>
<p:tagLst xmlns:p="http://schemas.openxmlformats.org/presentationml/2006/main">
  <p:tag name="MH" val="20151104095458"/>
  <p:tag name="MH_LIBRARY" val="GRAPHIC"/>
  <p:tag name="MH_ORDER" val="4"/>
  <p:tag name="MH_TYPE" val="SubTitle"/>
</p:tagLst>
</file>

<file path=ppt/tags/tag33.xml><?xml version="1.0" encoding="utf-8"?>
<p:tagLst xmlns:p="http://schemas.openxmlformats.org/presentationml/2006/main">
  <p:tag name="MH" val="20151104095458"/>
  <p:tag name="MH_LIBRARY" val="GRAPHIC"/>
  <p:tag name="MH_ORDER" val="1"/>
  <p:tag name="MH_TYPE" val="Text"/>
</p:tagLst>
</file>

<file path=ppt/tags/tag34.xml><?xml version="1.0" encoding="utf-8"?>
<p:tagLst xmlns:p="http://schemas.openxmlformats.org/presentationml/2006/main">
  <p:tag name="MH" val="20151104095458"/>
  <p:tag name="MH_LIBRARY" val="GRAPHIC"/>
  <p:tag name="MH_ORDER" val="4"/>
  <p:tag name="MH_TYPE" val="Text"/>
</p:tagLst>
</file>

<file path=ppt/tags/tag35.xml><?xml version="1.0" encoding="utf-8"?>
<p:tagLst xmlns:p="http://schemas.openxmlformats.org/presentationml/2006/main">
  <p:tag name="MH" val="20151104095458"/>
  <p:tag name="MH_LIBRARY" val="GRAPHIC"/>
  <p:tag name="MH_ORDER" val="3"/>
  <p:tag name="MH_TYPE" val="Text"/>
</p:tagLst>
</file>

<file path=ppt/tags/tag36.xml><?xml version="1.0" encoding="utf-8"?>
<p:tagLst xmlns:p="http://schemas.openxmlformats.org/presentationml/2006/main">
  <p:tag name="MH" val="20151104095458"/>
  <p:tag name="MH_LIBRARY" val="GRAPHIC"/>
  <p:tag name="MH_ORDER" val="2"/>
  <p:tag name="MH_TYPE" val="Text"/>
</p:tagLst>
</file>

<file path=ppt/tags/tag37.xml><?xml version="1.0" encoding="utf-8"?>
<p:tagLst xmlns:p="http://schemas.openxmlformats.org/presentationml/2006/main">
  <p:tag name="MH" val="20151104095458"/>
  <p:tag name="MH_CATEGORY" val="#BingLLB#"/>
  <p:tag name="MH_LAYOUT" val="SubTitleText"/>
  <p:tag name="MH_LIBRARY" val="GRAPHIC"/>
  <p:tag name="MH_NUMBER" val="4"/>
  <p:tag name="MH_TYPE" val="#NeiR#"/>
</p:tagLst>
</file>

<file path=ppt/tags/tag38.xml><?xml version="1.0" encoding="utf-8"?>
<p:tagLst xmlns:p="http://schemas.openxmlformats.org/presentationml/2006/main">
  <p:tag name="MH" val="20161022204503"/>
  <p:tag name="MH_LIBRARY" val="GRAPHIC"/>
  <p:tag name="MH_ORDER" val="Freeform 4"/>
</p:tagLst>
</file>

<file path=ppt/tags/tag39.xml><?xml version="1.0" encoding="utf-8"?>
<p:tagLst xmlns:p="http://schemas.openxmlformats.org/presentationml/2006/main">
  <p:tag name="MH" val="20161022204503"/>
  <p:tag name="MH_LIBRARY" val="GRAPHIC"/>
  <p:tag name="MH_ORDER" val="TextBox 6"/>
</p:tagLst>
</file>

<file path=ppt/tags/tag4.xml><?xml version="1.0" encoding="utf-8"?>
<p:tagLst xmlns:p="http://schemas.openxmlformats.org/presentationml/2006/main">
  <p:tag name="MH" val="20161022192725"/>
  <p:tag name="MH_LIBRARY" val="GRAPHIC"/>
  <p:tag name="MH_ORDER" val="1"/>
  <p:tag name="MH_TYPE" val="Other"/>
</p:tagLst>
</file>

<file path=ppt/tags/tag40.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多彩年度工作总结"/>
</p:tagLst>
</file>

<file path=ppt/tags/tag5.xml><?xml version="1.0" encoding="utf-8"?>
<p:tagLst xmlns:p="http://schemas.openxmlformats.org/presentationml/2006/main">
  <p:tag name="MH" val="20161022192725"/>
  <p:tag name="MH_LIBRARY" val="GRAPHIC"/>
  <p:tag name="MH_ORDER" val="2"/>
  <p:tag name="MH_TYPE" val="Other"/>
</p:tagLst>
</file>

<file path=ppt/tags/tag6.xml><?xml version="1.0" encoding="utf-8"?>
<p:tagLst xmlns:p="http://schemas.openxmlformats.org/presentationml/2006/main">
  <p:tag name="MH" val="20161022192725"/>
  <p:tag name="MH_LIBRARY" val="GRAPHIC"/>
  <p:tag name="MH_ORDER" val="3"/>
  <p:tag name="MH_TYPE" val="Other"/>
</p:tagLst>
</file>

<file path=ppt/tags/tag7.xml><?xml version="1.0" encoding="utf-8"?>
<p:tagLst xmlns:p="http://schemas.openxmlformats.org/presentationml/2006/main">
  <p:tag name="MH" val="20161022192725"/>
  <p:tag name="MH_LIBRARY" val="GRAPHIC"/>
  <p:tag name="MH_ORDER" val="2"/>
  <p:tag name="MH_TYPE" val="SubTitle"/>
</p:tagLst>
</file>

<file path=ppt/tags/tag8.xml><?xml version="1.0" encoding="utf-8"?>
<p:tagLst xmlns:p="http://schemas.openxmlformats.org/presentationml/2006/main">
  <p:tag name="MH" val="20161022192725"/>
  <p:tag name="MH_LIBRARY" val="GRAPHIC"/>
  <p:tag name="MH_ORDER" val="4"/>
  <p:tag name="MH_TYPE" val="Other"/>
</p:tagLst>
</file>

<file path=ppt/tags/tag9.xml><?xml version="1.0" encoding="utf-8"?>
<p:tagLst xmlns:p="http://schemas.openxmlformats.org/presentationml/2006/main">
  <p:tag name="MH" val="20161022192725"/>
  <p:tag name="MH_LIBRARY" val="GRAPHIC"/>
  <p:tag name="MH_ORDER" val="5"/>
  <p:tag name="MH_TYPE" val="Other"/>
</p:tagLst>
</file>

<file path=ppt/theme/theme1.xml><?xml version="1.0" encoding="utf-8"?>
<a:theme xmlns:r="http://schemas.openxmlformats.org/officeDocument/2006/relationships" xmlns:a="http://schemas.openxmlformats.org/drawingml/2006/main" name="">
  <a:themeElements>
    <a:clrScheme name="自定义 1040">
      <a:dk1>
        <a:sysClr val="windowText" lastClr="000000"/>
      </a:dk1>
      <a:lt1>
        <a:sysClr val="window" lastClr="FFFFFF"/>
      </a:lt1>
      <a:dk2>
        <a:srgbClr val="69676D"/>
      </a:dk2>
      <a:lt2>
        <a:srgbClr val="7F7F7F"/>
      </a:lt2>
      <a:accent1>
        <a:srgbClr val="0095F0"/>
      </a:accent1>
      <a:accent2>
        <a:srgbClr val="6BB1C9"/>
      </a:accent2>
      <a:accent3>
        <a:srgbClr val="0095F0"/>
      </a:accent3>
      <a:accent4>
        <a:srgbClr val="6BB1C9"/>
      </a:accent4>
      <a:accent5>
        <a:srgbClr val="0095F0"/>
      </a:accent5>
      <a:accent6>
        <a:srgbClr val="6BB1C9"/>
      </a:accent6>
      <a:hlink>
        <a:srgbClr val="410082"/>
      </a:hlink>
      <a:folHlink>
        <a:srgbClr val="932968"/>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240</Paragraphs>
  <Slides>24</Slides>
  <Notes>21</Notes>
  <TotalTime>3795</TotalTime>
  <HiddenSlides>0</HiddenSlides>
  <MMClips>0</MMClips>
  <ScaleCrop>0</ScaleCrop>
  <HeadingPairs>
    <vt:vector baseType="variant" size="6">
      <vt:variant>
        <vt:lpstr>Fonts used</vt:lpstr>
      </vt:variant>
      <vt:variant>
        <vt:i4>19</vt:i4>
      </vt:variant>
      <vt:variant>
        <vt:lpstr>Theme</vt:lpstr>
      </vt:variant>
      <vt:variant>
        <vt:i4>1</vt:i4>
      </vt:variant>
      <vt:variant>
        <vt:lpstr>Slide Titles</vt:lpstr>
      </vt:variant>
      <vt:variant>
        <vt:i4>24</vt:i4>
      </vt:variant>
    </vt:vector>
  </HeadingPairs>
  <TitlesOfParts>
    <vt:vector baseType="lpstr" size="44">
      <vt:lpstr>Arial</vt:lpstr>
      <vt:lpstr>Calibri</vt:lpstr>
      <vt:lpstr>微软雅黑</vt:lpstr>
      <vt:lpstr>Calibri Light</vt:lpstr>
      <vt:lpstr>Agency FB</vt:lpstr>
      <vt:lpstr>等线</vt:lpstr>
      <vt:lpstr>华文黑体</vt:lpstr>
      <vt:lpstr>Impact MT Std</vt:lpstr>
      <vt:lpstr>Open Sans</vt:lpstr>
      <vt:lpstr>宋体</vt:lpstr>
      <vt:lpstr>Impact</vt:lpstr>
      <vt:lpstr>Lato Regular</vt:lpstr>
      <vt:lpstr>黑体</vt:lpstr>
      <vt:lpstr>方正黑体_GBK</vt:lpstr>
      <vt:lpstr>方正黑体简体</vt:lpstr>
      <vt:lpstr>Cassannet Bold</vt:lpstr>
      <vt:lpstr>Raleway</vt:lpstr>
      <vt:lpstr>Helvetica Light</vt:lpstr>
      <vt:lpstr>Roboto Regular</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2014-11-09T01:07:25Z</dcterms:created>
  <cp:lastModifiedBy>优品PPT</cp:lastModifiedBy>
  <dcterms:modified xsi:type="dcterms:W3CDTF">2021-08-20T11:18:51Z</dcterms:modified>
  <cp:revision>402</cp:revision>
  <dc:title>PowerPoint 演示文稿</dc:title>
</cp:coreProperties>
</file>