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3" r:id="rId2"/>
  </p:sldMasterIdLst>
  <p:notesMasterIdLst>
    <p:notesMasterId r:id="rId3"/>
  </p:notesMasterIdLst>
  <p:sldIdLst>
    <p:sldId id="335" r:id="rId4"/>
    <p:sldId id="320" r:id="rId5"/>
    <p:sldId id="307" r:id="rId6"/>
    <p:sldId id="323" r:id="rId7"/>
    <p:sldId id="328" r:id="rId8"/>
    <p:sldId id="265" r:id="rId9"/>
    <p:sldId id="324" r:id="rId10"/>
    <p:sldId id="310" r:id="rId11"/>
    <p:sldId id="258" r:id="rId12"/>
    <p:sldId id="327" r:id="rId13"/>
    <p:sldId id="325" r:id="rId14"/>
    <p:sldId id="311" r:id="rId15"/>
    <p:sldId id="264" r:id="rId16"/>
    <p:sldId id="329" r:id="rId17"/>
    <p:sldId id="330" r:id="rId18"/>
    <p:sldId id="312" r:id="rId19"/>
    <p:sldId id="300" r:id="rId20"/>
    <p:sldId id="296" r:id="rId21"/>
    <p:sldId id="301" r:id="rId22"/>
    <p:sldId id="268" r:id="rId23"/>
    <p:sldId id="313" r:id="rId24"/>
    <p:sldId id="277" r:id="rId25"/>
    <p:sldId id="303" r:id="rId26"/>
    <p:sldId id="332" r:id="rId27"/>
    <p:sldId id="336"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5" autoAdjust="0"/>
    <p:restoredTop sz="95494" autoAdjust="0"/>
  </p:normalViewPr>
  <p:slideViewPr>
    <p:cSldViewPr snapToGrid="0">
      <p:cViewPr varScale="1">
        <p:scale>
          <a:sx n="86" d="100"/>
          <a:sy n="86" d="100"/>
        </p:scale>
        <p:origin x="930" y="90"/>
      </p:cViewPr>
      <p:guideLst>
        <p:guide orient="horz" pos="306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2016/1/28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extLst>
      <p:ext uri="{BB962C8B-B14F-4D97-AF65-F5344CB8AC3E}">
        <p14:creationId val="3515062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23170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23934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33709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32848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228143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57726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93385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标题幻灯片">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0" y="171"/>
            <a:ext cx="12192000" cy="6857657"/>
          </a:xfrm>
          <a:prstGeom prst="rect">
            <a:avLst/>
          </a:prstGeom>
        </p:spPr>
      </p:pic>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0" y="171"/>
            <a:ext cx="12192000" cy="6857657"/>
          </a:xfrm>
          <a:prstGeom prst="rect">
            <a:avLst/>
          </a:prstGeom>
        </p:spPr>
      </p:pic>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171"/>
            <a:ext cx="12192000" cy="6857657"/>
          </a:xfrm>
          <a:prstGeom prst="rect">
            <a:avLst/>
          </a:prstGeom>
        </p:spPr>
      </p:pic>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51992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30195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79400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010785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492739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2016/1/28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915268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jpeg" Type="http://schemas.openxmlformats.org/officeDocument/2006/relationships/image"/><Relationship Id="rId3"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3686016" y="3719459"/>
            <a:ext cx="4819968" cy="640080"/>
          </a:xfrm>
          <a:prstGeom prst="rect">
            <a:avLst/>
          </a:prstGeom>
        </p:spPr>
        <p:txBody>
          <a:bodyPr wrap="none">
            <a:spAutoFit/>
          </a:bodyPr>
          <a:lstStyle/>
          <a:p>
            <a:pPr algn="ctr">
              <a:spcBef>
                <a:spcPct val="0"/>
              </a:spcBef>
              <a:buFontTx/>
              <a:buNone/>
            </a:pPr>
            <a:r>
              <a:rPr altLang="zh-CN" lang="en-US" smtClean="0" sz="3600">
                <a:gradFill>
                  <a:gsLst>
                    <a:gs pos="0">
                      <a:srgbClr val="BE8C83"/>
                    </a:gs>
                    <a:gs pos="100000">
                      <a:srgbClr val="BE8C83"/>
                    </a:gs>
                    <a:gs pos="50000">
                      <a:srgbClr val="FFEEE2"/>
                    </a:gs>
                  </a:gsLst>
                  <a:lin ang="0" scaled="0"/>
                </a:gradFill>
                <a:latin charset="-122" pitchFamily="34" typeface="微软雅黑"/>
                <a:ea charset="-122" pitchFamily="34" typeface="微软雅黑"/>
              </a:rPr>
              <a:t>2016年度计划PPT模版</a:t>
            </a:r>
          </a:p>
        </p:txBody>
      </p:sp>
      <p:sp>
        <p:nvSpPr>
          <p:cNvPr id="14" name="矩形 13"/>
          <p:cNvSpPr/>
          <p:nvPr/>
        </p:nvSpPr>
        <p:spPr>
          <a:xfrm>
            <a:off x="3690779" y="4339527"/>
            <a:ext cx="4810443" cy="822960"/>
          </a:xfrm>
          <a:prstGeom prst="rect">
            <a:avLst/>
          </a:prstGeom>
        </p:spPr>
        <p:txBody>
          <a:bodyPr wrap="none">
            <a:spAutoFit/>
          </a:bodyPr>
          <a:lstStyle/>
          <a:p>
            <a:pPr algn="ctr">
              <a:spcBef>
                <a:spcPct val="0"/>
              </a:spcBef>
              <a:buFontTx/>
              <a:buNone/>
            </a:pPr>
            <a:r>
              <a:rPr altLang="zh-CN" b="1" lang="en-US" smtClean="0" sz="4800">
                <a:gradFill>
                  <a:gsLst>
                    <a:gs pos="0">
                      <a:srgbClr val="BE8C83"/>
                    </a:gs>
                    <a:gs pos="100000">
                      <a:srgbClr val="BE8C83"/>
                    </a:gs>
                    <a:gs pos="50000">
                      <a:srgbClr val="FFEEE2"/>
                    </a:gs>
                  </a:gsLst>
                  <a:lin ang="0" scaled="0"/>
                </a:gradFill>
                <a:latin charset="-122" pitchFamily="34" typeface="微软雅黑"/>
                <a:ea charset="-122" pitchFamily="34" typeface="微软雅黑"/>
              </a:rPr>
              <a:t>Your Text Here</a:t>
            </a:r>
          </a:p>
        </p:txBody>
      </p:sp>
      <p:sp>
        <p:nvSpPr>
          <p:cNvPr id="4" name="矩形 3"/>
          <p:cNvSpPr/>
          <p:nvPr/>
        </p:nvSpPr>
        <p:spPr>
          <a:xfrm>
            <a:off x="3700007" y="5446096"/>
            <a:ext cx="4527868" cy="396240"/>
          </a:xfrm>
          <a:prstGeom prst="rect">
            <a:avLst/>
          </a:prstGeom>
        </p:spPr>
        <p:txBody>
          <a:bodyPr wrap="none">
            <a:spAutoFit/>
          </a:bodyPr>
          <a:lstStyle/>
          <a:p>
            <a:pPr algn="ctr">
              <a:spcBef>
                <a:spcPct val="0"/>
              </a:spcBef>
            </a:pPr>
            <a:r>
              <a:rPr altLang="en-US" lang="zh-CN" sz="2000">
                <a:gradFill>
                  <a:gsLst>
                    <a:gs pos="0">
                      <a:srgbClr val="BE8C83"/>
                    </a:gs>
                    <a:gs pos="100000">
                      <a:srgbClr val="BE8C83"/>
                    </a:gs>
                    <a:gs pos="50000">
                      <a:srgbClr val="FFEEE2"/>
                    </a:gs>
                  </a:gsLst>
                  <a:lin ang="0" scaled="0"/>
                </a:gradFill>
                <a:latin charset="-122" pitchFamily="34" typeface="微软雅黑"/>
                <a:ea charset="-122" pitchFamily="34" typeface="微软雅黑"/>
              </a:rPr>
              <a:t>汇报人：stlq    汇报时间：2016.01.02</a:t>
            </a:r>
          </a:p>
        </p:txBody>
      </p:sp>
      <p:cxnSp>
        <p:nvCxnSpPr>
          <p:cNvPr id="8" name="直接连接符 7"/>
          <p:cNvCxnSpPr/>
          <p:nvPr/>
        </p:nvCxnSpPr>
        <p:spPr>
          <a:xfrm>
            <a:off x="3708935" y="5265018"/>
            <a:ext cx="4774131" cy="0"/>
          </a:xfrm>
          <a:prstGeom prst="line">
            <a:avLst/>
          </a:prstGeom>
          <a:ln>
            <a:solidFill>
              <a:srgbClr val="BE8C8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3"/>
          <p:cNvSpPr>
            <a:spLocks noChangeArrowheads="1"/>
          </p:cNvSpPr>
          <p:nvPr/>
        </p:nvSpPr>
        <p:spPr bwMode="auto">
          <a:xfrm>
            <a:off x="5186500" y="2942380"/>
            <a:ext cx="1289050" cy="1280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r>
              <a:rPr altLang="en-US" b="1" lang="zh-CN" smtClean="0" sz="2600">
                <a:solidFill>
                  <a:schemeClr val="bg1"/>
                </a:solidFill>
                <a:latin charset="-122" pitchFamily="34" typeface="微软雅黑"/>
                <a:ea charset="-122" pitchFamily="34" typeface="微软雅黑"/>
              </a:rPr>
              <a:t>单击此处添加标题</a:t>
            </a:r>
          </a:p>
        </p:txBody>
      </p:sp>
      <p:grpSp>
        <p:nvGrpSpPr>
          <p:cNvPr id="3" name="组合 2"/>
          <p:cNvGrpSpPr/>
          <p:nvPr/>
        </p:nvGrpSpPr>
        <p:grpSpPr>
          <a:xfrm>
            <a:off x="3841506" y="1897663"/>
            <a:ext cx="3763541" cy="3478292"/>
            <a:chOff x="2584069" y="1592195"/>
            <a:chExt cx="3763541" cy="3478292"/>
          </a:xfrm>
        </p:grpSpPr>
        <p:sp>
          <p:nvSpPr>
            <p:cNvPr id="4" name="AutoShape 4"/>
            <p:cNvSpPr>
              <a:spLocks noChangeArrowheads="1"/>
            </p:cNvSpPr>
            <p:nvPr/>
          </p:nvSpPr>
          <p:spPr bwMode="gray">
            <a:xfrm rot="19367480">
              <a:off x="2584069" y="1592195"/>
              <a:ext cx="3763541" cy="3478292"/>
            </a:xfrm>
            <a:custGeom>
              <a:gdLst>
                <a:gd fmla="+- 2978742 0 0" name="G0"/>
                <a:gd fmla="+- -2701147 0 0" name="G1"/>
                <a:gd fmla="+- 2978742 0 -2701147" name="G2"/>
                <a:gd fmla="+- 10800 0 0" name="G3"/>
                <a:gd fmla="+- 0 0 2978742" name="G4"/>
                <a:gd fmla="*/ 360 256 1" name="T0"/>
                <a:gd fmla="*/ 0 256 1" name="T1"/>
                <a:gd fmla="+- G2 T0 T1" name="G5"/>
                <a:gd fmla="?: G2 G2 G5" name="G6"/>
                <a:gd fmla="+- 0 0 G6" name="G7"/>
                <a:gd fmla="+- 7349 0 0" name="G8"/>
                <a:gd fmla="+- 0 0 -2701147"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701147" name="G35"/>
                <a:gd fmla="sin G34 -2701147" name="G36"/>
                <a:gd fmla="+/ -2701147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92 w 21600" name="T4"/>
                <a:gd fmla="*/ 11199 h 21600" name="T5"/>
                <a:gd fmla="*/ 17626 w 21600" name="T6"/>
                <a:gd fmla="*/ 4820 h 21600" name="T7"/>
                <a:gd fmla="*/ 18143 w 21600" name="T8"/>
                <a:gd fmla="*/ 11071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BE8C83"/>
            </a:solidFill>
            <a:ln algn="ctr" cap="flat" cmpd="sng" w="3175">
              <a:noFill/>
              <a:prstDash val="solid"/>
            </a:ln>
            <a:effectLst>
              <a:outerShdw algn="tl" blurRad="50800" dir="2700000" dist="38100" rotWithShape="0">
                <a:prstClr val="black">
                  <a:alpha val="40000"/>
                </a:prstClr>
              </a:outerShdw>
            </a:effec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altLang="en-US" b="0" baseline="0" cap="none" i="0" kern="0" kumimoji="0" lang="zh-CN" noProof="0" normalizeH="0" spc="0" strike="noStrike" sz="2800" u="none">
                <a:ln>
                  <a:noFill/>
                </a:ln>
                <a:solidFill>
                  <a:sysClr lastClr="FFFFFF" val="window"/>
                </a:solidFill>
                <a:effectLst/>
                <a:uLnTx/>
                <a:uFillTx/>
                <a:latin charset="0" pitchFamily="34" typeface="Impact"/>
                <a:ea charset="-122" pitchFamily="34" typeface="微软雅黑"/>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a:effectLst/>
                </a14:hiddenEffects>
              </a:ext>
            </a:extLst>
          </p:spPr>
          <p:txBody>
            <a:bodyPr fromWordArt="1" spcFirstLastPara="1" wrap="none">
              <a:prstTxWarp prst="textArchUp">
                <a:avLst>
                  <a:gd fmla="val 12808676" name="adj"/>
                </a:avLst>
              </a:prstTxWarp>
            </a:bodyPr>
            <a:lstStyle/>
            <a:p>
              <a:pPr algn="ctr" defTabSz="914400" eaLnBrk="1" hangingPunct="1" indent="0" latinLnBrk="0" lvl="0" marL="0" marR="0">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rgbClr val="FFFFFF"/>
                  </a:solidFill>
                  <a:effectLst/>
                  <a:uLnTx/>
                  <a:uFillTx/>
                  <a:latin charset="-122" pitchFamily="34" typeface="微软雅黑"/>
                  <a:ea charset="-122" pitchFamily="34" typeface="微软雅黑"/>
                  <a:cs typeface="Arial"/>
                </a:rPr>
                <a:t>单击此处添加文字</a:t>
              </a:r>
            </a:p>
          </p:txBody>
        </p:sp>
      </p:grpSp>
      <p:grpSp>
        <p:nvGrpSpPr>
          <p:cNvPr id="6" name="组合 5"/>
          <p:cNvGrpSpPr/>
          <p:nvPr/>
        </p:nvGrpSpPr>
        <p:grpSpPr>
          <a:xfrm>
            <a:off x="7177225" y="2049357"/>
            <a:ext cx="2403475" cy="1460130"/>
            <a:chOff x="5919788" y="2020186"/>
            <a:chExt cx="2403475" cy="1460130"/>
          </a:xfrm>
        </p:grpSpPr>
        <p:sp>
          <p:nvSpPr>
            <p:cNvPr id="7" name="Line 19"/>
            <p:cNvSpPr>
              <a:spLocks noChangeShapeType="1"/>
            </p:cNvSpPr>
            <p:nvPr/>
          </p:nvSpPr>
          <p:spPr bwMode="auto">
            <a:xfrm flipH="1">
              <a:off x="5919788" y="2395372"/>
              <a:ext cx="2403475" cy="0"/>
            </a:xfrm>
            <a:prstGeom prst="line">
              <a:avLst/>
            </a:prstGeom>
            <a:noFill/>
            <a:ln w="19050">
              <a:solidFill>
                <a:srgbClr val="BE8C83"/>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hangingPunct="1" indent="0" latinLnBrk="0" lvl="0" marL="0" marR="0">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itchFamily="34" typeface="微软雅黑"/>
                <a:ea charset="-122" pitchFamily="34" typeface="微软雅黑"/>
              </a:endParaRPr>
            </a:p>
          </p:txBody>
        </p:sp>
        <p:sp>
          <p:nvSpPr>
            <p:cNvPr id="8" name="TextBox 19"/>
            <p:cNvSpPr txBox="1">
              <a:spLocks noChangeArrowheads="1"/>
            </p:cNvSpPr>
            <p:nvPr/>
          </p:nvSpPr>
          <p:spPr bwMode="auto">
            <a:xfrm>
              <a:off x="6558479" y="2020186"/>
              <a:ext cx="1728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p>
              <a:pPr algn="ctr" defTabSz="914400" eaLnBrk="1" fontAlgn="base" hangingPunct="1" indent="0" latinLnBrk="0" lvl="0" marL="0" marR="0" rtl="0">
                <a:spcBef>
                  <a:spcPct val="0"/>
                </a:spcBef>
                <a:spcAft>
                  <a:spcPct val="0"/>
                </a:spcAft>
                <a:buClrTx/>
                <a:buSzTx/>
                <a:buFontTx/>
                <a:buNone/>
                <a:defRPr/>
              </a:pPr>
              <a:r>
                <a:rPr altLang="en-US" b="1" baseline="0" cap="none" i="0" kern="0" kumimoji="0" lang="zh-CN" noProof="0" normalizeH="0" smtClean="0" spc="0" strike="noStrike" u="none">
                  <a:ln>
                    <a:noFill/>
                  </a:ln>
                  <a:solidFill>
                    <a:schemeClr val="bg1"/>
                  </a:solidFill>
                  <a:effectLst/>
                  <a:uLnTx/>
                  <a:uFillTx/>
                  <a:latin charset="-122" pitchFamily="34" typeface="微软雅黑"/>
                  <a:ea charset="-122" pitchFamily="34" typeface="微软雅黑"/>
                  <a:cs charset="-122" pitchFamily="2" typeface="宋体"/>
                </a:rPr>
                <a:t>点击添加文本</a:t>
              </a:r>
            </a:p>
          </p:txBody>
        </p:sp>
        <p:sp>
          <p:nvSpPr>
            <p:cNvPr id="9" name="TextBox 20"/>
            <p:cNvSpPr txBox="1"/>
            <p:nvPr/>
          </p:nvSpPr>
          <p:spPr bwMode="auto">
            <a:xfrm>
              <a:off x="6558477" y="2418487"/>
              <a:ext cx="1728787" cy="1051560"/>
            </a:xfrm>
            <a:prstGeom prst="rect">
              <a:avLst/>
            </a:prstGeom>
            <a:noFill/>
          </p:spPr>
          <p:txBody>
            <a:bodyPr anchor="t" anchorCtr="0" bIns="45720" compatLnSpc="1" lIns="91440" numCol="1" rIns="91440" tIns="45720" vert="horz" wrap="square">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bg1"/>
                  </a:solidFill>
                  <a:effectLst/>
                  <a:uLnTx/>
                  <a:uFillTx/>
                  <a:latin charset="-122" pitchFamily="34" typeface="微软雅黑"/>
                  <a:ea charset="-122" pitchFamily="34" typeface="微软雅黑"/>
                </a:rPr>
                <a:t>单击此处添加段落文本单击此处添加段落文本单击此处添加段落文本单击此处添加段落文本</a:t>
              </a:r>
            </a:p>
          </p:txBody>
        </p:sp>
      </p:grpSp>
      <p:grpSp>
        <p:nvGrpSpPr>
          <p:cNvPr id="10" name="组合 1"/>
          <p:cNvGrpSpPr/>
          <p:nvPr/>
        </p:nvGrpSpPr>
        <p:grpSpPr>
          <a:xfrm>
            <a:off x="4107137" y="1862155"/>
            <a:ext cx="3764584" cy="3477329"/>
            <a:chOff x="2849700" y="1556687"/>
            <a:chExt cx="3764584" cy="3477329"/>
          </a:xfrm>
        </p:grpSpPr>
        <p:sp>
          <p:nvSpPr>
            <p:cNvPr id="11" name="AutoShape 6"/>
            <p:cNvSpPr>
              <a:spLocks noChangeArrowheads="1"/>
            </p:cNvSpPr>
            <p:nvPr/>
          </p:nvSpPr>
          <p:spPr bwMode="gray">
            <a:xfrm rot="12146960">
              <a:off x="2849700" y="1556687"/>
              <a:ext cx="3764584" cy="3477329"/>
            </a:xfrm>
            <a:custGeom>
              <a:gdLst>
                <a:gd fmla="+- 2978742 0 0" name="G0"/>
                <a:gd fmla="+- -2534030 0 0" name="G1"/>
                <a:gd fmla="+- 2978742 0 -2534030" name="G2"/>
                <a:gd fmla="+- 10800 0 0" name="G3"/>
                <a:gd fmla="+- 0 0 2978742" name="G4"/>
                <a:gd fmla="*/ 360 256 1" name="T0"/>
                <a:gd fmla="*/ 0 256 1" name="T1"/>
                <a:gd fmla="+- G2 T0 T1" name="G5"/>
                <a:gd fmla="?: G2 G2 G5" name="G6"/>
                <a:gd fmla="+- 0 0 G6" name="G7"/>
                <a:gd fmla="+- 7349 0 0" name="G8"/>
                <a:gd fmla="+- 0 0 -2534030"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534030" name="G35"/>
                <a:gd fmla="sin G34 -2534030" name="G36"/>
                <a:gd fmla="+/ -2534030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81 w 21600" name="T4"/>
                <a:gd fmla="*/ 11439 h 21600" name="T5"/>
                <a:gd fmla="*/ 17885 w 21600" name="T6"/>
                <a:gd fmla="*/ 5130 h 21600" name="T7"/>
                <a:gd fmla="*/ 18136 w 21600" name="T8"/>
                <a:gd fmla="*/ 11234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EEE2"/>
            </a:solidFill>
            <a:ln algn="ctr" cap="flat" cmpd="sng" w="3175">
              <a:solidFill>
                <a:srgbClr val="EAEAEA"/>
              </a:solidFill>
              <a:prstDash val="solid"/>
            </a:ln>
            <a:effectLst>
              <a:outerShdw algn="t" blurRad="50800" dir="5400000" dist="38100" rotWithShape="0">
                <a:prstClr val="black">
                  <a:alpha val="40000"/>
                </a:prstClr>
              </a:outerShdw>
            </a:effectLst>
          </p:spPr>
          <p:txBody>
            <a:bodyPr anchor="ctr"/>
            <a:lstStyle/>
            <a:p>
              <a:pPr algn="ctr" defTabSz="914400" eaLnBrk="1" fontAlgn="base"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1200" u="none">
                <a:ln>
                  <a:noFill/>
                </a:ln>
                <a:effectLst/>
                <a:uLnTx/>
                <a:uFillTx/>
                <a:latin charset="-122" pitchFamily="34" typeface="微软雅黑"/>
                <a:ea charset="-122" pitchFamily="34" typeface="微软雅黑"/>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a:effectLst/>
                </a14:hiddenEffects>
              </a:ext>
            </a:extLst>
          </p:spPr>
          <p:txBody>
            <a:bodyPr fromWordArt="1" spcFirstLastPara="1" wrap="none">
              <a:prstTxWarp prst="textArchUp">
                <a:avLst>
                  <a:gd fmla="val 12807259" name="adj"/>
                </a:avLst>
              </a:prstTxWarp>
            </a:bodyPr>
            <a:lstStyle/>
            <a:p>
              <a:pPr algn="ctr" defTabSz="914400" eaLnBrk="1" hangingPunct="1" indent="0" latinLnBrk="0" lvl="0" marL="0" marR="0">
                <a:spcBef>
                  <a:spcPct val="0"/>
                </a:spcBef>
                <a:spcAft>
                  <a:spcPct val="0"/>
                </a:spcAft>
                <a:buClrTx/>
                <a:buSzTx/>
                <a:buFontTx/>
                <a:buNone/>
                <a:defRPr/>
              </a:pPr>
              <a:r>
                <a:rPr altLang="en-US" b="0" baseline="0" cap="none" i="0" kern="10" kumimoji="0" lang="zh-CN" noProof="0" normalizeH="0" smtClean="0" spc="0" strike="noStrike" sz="2000" u="none">
                  <a:ln w="6350">
                    <a:noFill/>
                    <a:round/>
                  </a:ln>
                  <a:effectLst/>
                  <a:uLnTx/>
                  <a:uFillTx/>
                  <a:latin charset="-122" pitchFamily="34" typeface="微软雅黑"/>
                  <a:ea charset="-122" pitchFamily="34" typeface="微软雅黑"/>
                  <a:cs typeface="Arial"/>
                </a:rPr>
                <a:t>单击此处添加文字</a:t>
              </a:r>
            </a:p>
          </p:txBody>
        </p:sp>
      </p:grpSp>
      <p:grpSp>
        <p:nvGrpSpPr>
          <p:cNvPr id="13" name="组合 12"/>
          <p:cNvGrpSpPr/>
          <p:nvPr/>
        </p:nvGrpSpPr>
        <p:grpSpPr>
          <a:xfrm>
            <a:off x="2156234" y="2049357"/>
            <a:ext cx="2420666" cy="1482117"/>
            <a:chOff x="898797" y="2020186"/>
            <a:chExt cx="2420666" cy="1482117"/>
          </a:xfrm>
        </p:grpSpPr>
        <p:sp>
          <p:nvSpPr>
            <p:cNvPr id="14" name="Line 17"/>
            <p:cNvSpPr>
              <a:spLocks noChangeShapeType="1"/>
            </p:cNvSpPr>
            <p:nvPr/>
          </p:nvSpPr>
          <p:spPr bwMode="auto">
            <a:xfrm>
              <a:off x="914401" y="2395372"/>
              <a:ext cx="2405062" cy="0"/>
            </a:xfrm>
            <a:prstGeom prst="line">
              <a:avLst/>
            </a:prstGeom>
            <a:noFill/>
            <a:ln w="19050">
              <a:solidFill>
                <a:srgbClr val="BE8C83"/>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hangingPunct="1" indent="0" latinLnBrk="0" lvl="0" marL="0" marR="0">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itchFamily="34" typeface="微软雅黑"/>
                <a:ea charset="-122" pitchFamily="34" typeface="微软雅黑"/>
              </a:endParaRPr>
            </a:p>
          </p:txBody>
        </p:sp>
        <p:sp>
          <p:nvSpPr>
            <p:cNvPr id="15" name="TextBox 42"/>
            <p:cNvSpPr txBox="1">
              <a:spLocks noChangeArrowheads="1"/>
            </p:cNvSpPr>
            <p:nvPr/>
          </p:nvSpPr>
          <p:spPr bwMode="auto">
            <a:xfrm>
              <a:off x="898797" y="2020186"/>
              <a:ext cx="1728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p>
              <a:pPr algn="ctr" defTabSz="914400" eaLnBrk="1" fontAlgn="base" hangingPunct="1" indent="0" latinLnBrk="0" lvl="0" marL="0" marR="0" rtl="0">
                <a:spcBef>
                  <a:spcPct val="0"/>
                </a:spcBef>
                <a:spcAft>
                  <a:spcPct val="0"/>
                </a:spcAft>
                <a:buClrTx/>
                <a:buSzTx/>
                <a:buFontTx/>
                <a:buNone/>
                <a:defRPr/>
              </a:pPr>
              <a:r>
                <a:rPr altLang="en-US" b="1" kern="0" lang="zh-CN" smtClean="0">
                  <a:solidFill>
                    <a:schemeClr val="bg1"/>
                  </a:solidFill>
                  <a:latin charset="-122" pitchFamily="34" typeface="微软雅黑"/>
                  <a:ea charset="-122" pitchFamily="34" typeface="微软雅黑"/>
                  <a:cs charset="-122" pitchFamily="2" typeface="宋体"/>
                </a:rPr>
                <a:t>点击添加文本</a:t>
              </a:r>
            </a:p>
          </p:txBody>
        </p:sp>
        <p:sp>
          <p:nvSpPr>
            <p:cNvPr id="16" name="TextBox 43"/>
            <p:cNvSpPr txBox="1"/>
            <p:nvPr/>
          </p:nvSpPr>
          <p:spPr bwMode="auto">
            <a:xfrm>
              <a:off x="898797" y="2440474"/>
              <a:ext cx="1728787" cy="1051560"/>
            </a:xfrm>
            <a:prstGeom prst="rect">
              <a:avLst/>
            </a:prstGeom>
            <a:noFill/>
          </p:spPr>
          <p:txBody>
            <a:bodyPr anchor="t" anchorCtr="0" bIns="45720" compatLnSpc="1" lIns="91440" numCol="1" rIns="91440" tIns="45720" vert="horz" wrap="square">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bg1"/>
                  </a:solidFill>
                  <a:effectLst/>
                  <a:uLnTx/>
                  <a:uFillTx/>
                  <a:latin charset="-122" pitchFamily="34" typeface="微软雅黑"/>
                  <a:ea charset="-122" pitchFamily="34" typeface="微软雅黑"/>
                </a:rPr>
                <a:t>单击此处添加段落文本单击此处添加段落文本单击此处添加段落文本单击此处添加段落文本</a:t>
              </a:r>
            </a:p>
          </p:txBody>
        </p:sp>
      </p:grpSp>
      <p:grpSp>
        <p:nvGrpSpPr>
          <p:cNvPr id="17" name="组合 3"/>
          <p:cNvGrpSpPr/>
          <p:nvPr/>
        </p:nvGrpSpPr>
        <p:grpSpPr>
          <a:xfrm>
            <a:off x="4089214" y="1513955"/>
            <a:ext cx="3477329" cy="3764584"/>
            <a:chOff x="2831777" y="1208487"/>
            <a:chExt cx="3477329" cy="3764584"/>
          </a:xfrm>
        </p:grpSpPr>
        <p:sp>
          <p:nvSpPr>
            <p:cNvPr id="18" name="AutoShape 5"/>
            <p:cNvSpPr>
              <a:spLocks noChangeArrowheads="1"/>
            </p:cNvSpPr>
            <p:nvPr/>
          </p:nvSpPr>
          <p:spPr bwMode="gray">
            <a:xfrm rot="5078397">
              <a:off x="2688150" y="1352114"/>
              <a:ext cx="3764584" cy="3477329"/>
            </a:xfrm>
            <a:custGeom>
              <a:gdLst>
                <a:gd fmla="+- 2978742 0 0" name="G0"/>
                <a:gd fmla="+- -2701274 0 0" name="G1"/>
                <a:gd fmla="+- 2978742 0 -2701274" name="G2"/>
                <a:gd fmla="+- 10800 0 0" name="G3"/>
                <a:gd fmla="+- 0 0 2978742" name="G4"/>
                <a:gd fmla="*/ 360 256 1" name="T0"/>
                <a:gd fmla="*/ 0 256 1" name="T1"/>
                <a:gd fmla="+- G2 T0 T1" name="G5"/>
                <a:gd fmla="?: G2 G2 G5" name="G6"/>
                <a:gd fmla="+- 0 0 G6" name="G7"/>
                <a:gd fmla="+- 7349 0 0" name="G8"/>
                <a:gd fmla="+- 0 0 -2701274" name="G9"/>
                <a:gd fmla="+- 7349 0 2700" name="G10"/>
                <a:gd fmla="cos G10 2978742" name="G11"/>
                <a:gd fmla="sin G10 2978742" name="G12"/>
                <a:gd fmla="cos 13500 2978742" name="G13"/>
                <a:gd fmla="sin 13500 2978742" name="G14"/>
                <a:gd fmla="+- G11 10800 0" name="G15"/>
                <a:gd fmla="+- G12 10800 0" name="G16"/>
                <a:gd fmla="+- G13 10800 0" name="G17"/>
                <a:gd fmla="+- G14 10800 0" name="G18"/>
                <a:gd fmla="*/ 7349 1 2" name="G19"/>
                <a:gd fmla="+- G19 5400 0" name="G20"/>
                <a:gd fmla="cos G20 2978742" name="G21"/>
                <a:gd fmla="sin G20 2978742" name="G22"/>
                <a:gd fmla="+- G21 10800 0" name="G23"/>
                <a:gd fmla="+- G12 G23 G22" name="G24"/>
                <a:gd fmla="+- G22 G23 G11" name="G25"/>
                <a:gd fmla="cos 10800 2978742" name="G26"/>
                <a:gd fmla="sin 10800 2978742" name="G27"/>
                <a:gd fmla="cos 7349 2978742" name="G28"/>
                <a:gd fmla="sin 7349 2978742" name="G29"/>
                <a:gd fmla="+- G26 10800 0" name="G30"/>
                <a:gd fmla="+- G27 10800 0" name="G31"/>
                <a:gd fmla="+- G28 10800 0" name="G32"/>
                <a:gd fmla="+- G29 10800 0" name="G33"/>
                <a:gd fmla="+- G19 5400 0" name="G34"/>
                <a:gd fmla="cos G34 -2701274" name="G35"/>
                <a:gd fmla="sin G34 -2701274" name="G36"/>
                <a:gd fmla="+/ -2701274 2978742 2" name="G37"/>
                <a:gd fmla="*/ 180 256 1" name="T2"/>
                <a:gd fmla="*/ 0 256 1" name="T3"/>
                <a:gd fmla="+- G37 T2 T3" name="G38"/>
                <a:gd fmla="?: G2 G37 G38" name="G39"/>
                <a:gd fmla="cos 10800 G39" name="G40"/>
                <a:gd fmla="sin 10800 G39" name="G41"/>
                <a:gd fmla="cos 7349 G39" name="G42"/>
                <a:gd fmla="sin 7349 G39" name="G43"/>
                <a:gd fmla="+- G40 10800 0" name="G44"/>
                <a:gd fmla="+- G41 10800 0" name="G45"/>
                <a:gd fmla="+- G42 10800 0" name="G46"/>
                <a:gd fmla="+- G43 10800 0" name="G47"/>
                <a:gd fmla="+- G35 10800 0" name="G48"/>
                <a:gd fmla="+- G36 10800 0" name="G49"/>
                <a:gd fmla="*/ 21592 w 21600" name="T4"/>
                <a:gd fmla="*/ 11198 h 21600" name="T5"/>
                <a:gd fmla="*/ 17626 w 21600" name="T6"/>
                <a:gd fmla="*/ 4820 h 21600" name="T7"/>
                <a:gd fmla="*/ 18143 w 21600" name="T8"/>
                <a:gd fmla="*/ 11071 h 21600" name="T9"/>
                <a:gd fmla="*/ 20270 w 21600" name="T10"/>
                <a:gd fmla="*/ 20420 h 21600" name="T11"/>
                <a:gd fmla="*/ 14012 w 21600" name="T12"/>
                <a:gd fmla="*/ 20372 h 21600" name="T13"/>
                <a:gd fmla="*/ 14061 w 21600" name="T14"/>
                <a:gd fmla="*/ 14113 h 21600" name="T15"/>
                <a:gd fmla="*/ 3163 w 21600" name="T16"/>
                <a:gd fmla="*/ 3163 h 21600" name="T17"/>
                <a:gd fmla="*/ 18437 w 21600" name="T18"/>
                <a:gd fmla="*/ 18437 h 21600" name="T19"/>
              </a:gdLst>
              <a:cxnLst>
                <a:cxn ang="0">
                  <a:pos x="T4" y="T5"/>
                </a:cxn>
                <a:cxn ang="0">
                  <a:pos x="T6" y="T7"/>
                </a:cxn>
                <a:cxn ang="0">
                  <a:pos x="T8" y="T9"/>
                </a:cxn>
                <a:cxn ang="0">
                  <a:pos x="T10" y="T11"/>
                </a:cxn>
                <a:cxn ang="0">
                  <a:pos x="T12" y="T13"/>
                </a:cxn>
                <a:cxn ang="0">
                  <a:pos x="T14" y="T15"/>
                </a:cxn>
              </a:cxnLst>
              <a:rect b="T19" l="T16" r="T18" t="T17"/>
              <a:pathLst>
                <a:path h="21600" w="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tx1">
                <a:lumMod val="50000"/>
                <a:lumOff val="50000"/>
              </a:schemeClr>
            </a:solidFill>
            <a:ln algn="ctr" cap="flat" cmpd="sng" w="3175">
              <a:solidFill>
                <a:srgbClr val="2676FF">
                  <a:lumMod val="20000"/>
                  <a:lumOff val="80000"/>
                </a:srgbClr>
              </a:solidFill>
              <a:prstDash val="solid"/>
            </a:ln>
            <a:effectLst>
              <a:outerShdw algn="tl" blurRad="50800" dir="2700000" dist="38100" rotWithShape="0">
                <a:prstClr val="black">
                  <a:alpha val="40000"/>
                </a:prstClr>
              </a:outerShdw>
            </a:effectLst>
          </p:spPr>
          <p:txBody>
            <a:bodyPr anchor="ctr" lIns="0" rIns="0"/>
            <a:lstStyle/>
            <a:p>
              <a:pPr defTabSz="914400" eaLnBrk="1" fontAlgn="base" hangingPunct="1" indent="-182880" latinLnBrk="0" lvl="0" marL="182880" marR="0">
                <a:lnSpc>
                  <a:spcPct val="120000"/>
                </a:lnSpc>
                <a:spcBef>
                  <a:spcPts val="600"/>
                </a:spcBef>
                <a:spcAft>
                  <a:spcPts val="600"/>
                </a:spcAft>
                <a:buClrTx/>
                <a:buSzTx/>
                <a:buFont charset="0" pitchFamily="34" typeface="Arial"/>
                <a:buChar char="•"/>
                <a:defRPr/>
              </a:pPr>
              <a:endParaRPr altLang="en-US" b="0" baseline="0" cap="none" i="0" kern="0" kumimoji="0" lang="zh-CN" noProof="0" normalizeH="0" spc="0" strike="noStrike" sz="1400" u="none">
                <a:ln>
                  <a:noFill/>
                </a:ln>
                <a:solidFill>
                  <a:prstClr val="white"/>
                </a:solidFill>
                <a:effectLst/>
                <a:uLnTx/>
                <a:uFillTx/>
                <a:latin charset="-122" pitchFamily="34" typeface="微软雅黑"/>
                <a:ea charset="-122" pitchFamily="34" typeface="微软雅黑"/>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a:effectLst/>
                </a14:hiddenEffects>
              </a:ext>
            </a:extLst>
          </p:spPr>
          <p:txBody>
            <a:bodyPr fromWordArt="1" spcFirstLastPara="1" wrap="none">
              <a:prstTxWarp prst="textArchDown">
                <a:avLst>
                  <a:gd fmla="val 2320405" name="adj"/>
                </a:avLst>
              </a:prstTxWarp>
            </a:bodyPr>
            <a:lstStyle/>
            <a:p>
              <a:pPr algn="ctr" defTabSz="914400" eaLnBrk="1" hangingPunct="1" indent="0" latinLnBrk="0" lvl="0" marL="0" marR="0">
                <a:spcBef>
                  <a:spcPct val="0"/>
                </a:spcBef>
                <a:spcAft>
                  <a:spcPct val="0"/>
                </a:spcAft>
                <a:buClrTx/>
                <a:buSzTx/>
                <a:buFontTx/>
                <a:buNone/>
                <a:defRPr/>
              </a:pPr>
              <a:r>
                <a:rPr altLang="en-US" b="0" baseline="0" cap="none" i="0" kern="10" kumimoji="0" lang="zh-CN" noProof="0" normalizeH="0" smtClean="0" spc="0" strike="noStrike" sz="2000" u="none">
                  <a:ln w="6350">
                    <a:noFill/>
                    <a:round/>
                  </a:ln>
                  <a:solidFill>
                    <a:schemeClr val="bg1"/>
                  </a:solidFill>
                  <a:effectLst/>
                  <a:uLnTx/>
                  <a:uFillTx/>
                  <a:latin charset="-122" pitchFamily="34" typeface="微软雅黑"/>
                  <a:ea charset="-122" pitchFamily="34" typeface="微软雅黑"/>
                  <a:cs typeface="Arial"/>
                </a:rPr>
                <a:t>单击此处添加文字</a:t>
              </a:r>
            </a:p>
          </p:txBody>
        </p:sp>
      </p:grpSp>
      <p:grpSp>
        <p:nvGrpSpPr>
          <p:cNvPr id="20" name="组合 19"/>
          <p:cNvGrpSpPr/>
          <p:nvPr/>
        </p:nvGrpSpPr>
        <p:grpSpPr>
          <a:xfrm>
            <a:off x="7063756" y="4423104"/>
            <a:ext cx="2474298" cy="1018656"/>
            <a:chOff x="5537201" y="4725286"/>
            <a:chExt cx="2474298" cy="1018656"/>
          </a:xfrm>
        </p:grpSpPr>
        <p:sp>
          <p:nvSpPr>
            <p:cNvPr id="21" name="Line 18"/>
            <p:cNvSpPr>
              <a:spLocks noChangeShapeType="1"/>
            </p:cNvSpPr>
            <p:nvPr/>
          </p:nvSpPr>
          <p:spPr bwMode="auto">
            <a:xfrm flipH="1">
              <a:off x="5537201" y="5095709"/>
              <a:ext cx="2405062" cy="0"/>
            </a:xfrm>
            <a:prstGeom prst="line">
              <a:avLst/>
            </a:prstGeom>
            <a:noFill/>
            <a:ln w="19050">
              <a:solidFill>
                <a:srgbClr val="BE8C83"/>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defTabSz="914400" eaLnBrk="1" hangingPunct="1" indent="0" latinLnBrk="0" lvl="0" marL="0" marR="0">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solidFill>
                <a:effectLst/>
                <a:uLnTx/>
                <a:uFillTx/>
                <a:latin charset="-122" pitchFamily="34" typeface="微软雅黑"/>
                <a:ea charset="-122" pitchFamily="34" typeface="微软雅黑"/>
              </a:endParaRPr>
            </a:p>
          </p:txBody>
        </p:sp>
        <p:sp>
          <p:nvSpPr>
            <p:cNvPr id="22" name="TextBox 19"/>
            <p:cNvSpPr txBox="1">
              <a:spLocks noChangeArrowheads="1"/>
            </p:cNvSpPr>
            <p:nvPr/>
          </p:nvSpPr>
          <p:spPr bwMode="auto">
            <a:xfrm>
              <a:off x="6228276" y="4725286"/>
              <a:ext cx="17282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spAutoFit/>
            </a:bodyPr>
            <a:lstStyle/>
            <a:p>
              <a:pPr algn="ctr" defTabSz="914400" eaLnBrk="1" fontAlgn="base" hangingPunct="1" indent="0" latinLnBrk="0" lvl="0" marL="0" marR="0" rtl="0">
                <a:spcBef>
                  <a:spcPct val="0"/>
                </a:spcBef>
                <a:spcAft>
                  <a:spcPct val="0"/>
                </a:spcAft>
                <a:buClrTx/>
                <a:buSzTx/>
                <a:buFontTx/>
                <a:buNone/>
                <a:defRPr/>
              </a:pPr>
              <a:r>
                <a:rPr altLang="en-US" b="1" baseline="0" cap="none" i="0" kern="0" kumimoji="0" lang="zh-CN" noProof="0" normalizeH="0" smtClean="0" spc="0" strike="noStrike" u="none">
                  <a:ln>
                    <a:noFill/>
                  </a:ln>
                  <a:solidFill>
                    <a:schemeClr val="bg1"/>
                  </a:solidFill>
                  <a:effectLst/>
                  <a:uLnTx/>
                  <a:uFillTx/>
                  <a:latin charset="-122" pitchFamily="34" typeface="微软雅黑"/>
                  <a:ea charset="-122" pitchFamily="34" typeface="微软雅黑"/>
                  <a:cs charset="-122" pitchFamily="2" typeface="宋体"/>
                </a:rPr>
                <a:t>点击添加文本</a:t>
              </a:r>
            </a:p>
          </p:txBody>
        </p:sp>
        <p:sp>
          <p:nvSpPr>
            <p:cNvPr id="23" name="TextBox 20"/>
            <p:cNvSpPr txBox="1"/>
            <p:nvPr/>
          </p:nvSpPr>
          <p:spPr bwMode="auto">
            <a:xfrm>
              <a:off x="6282713" y="5195394"/>
              <a:ext cx="1728787" cy="571500"/>
            </a:xfrm>
            <a:prstGeom prst="rect">
              <a:avLst/>
            </a:prstGeom>
            <a:noFill/>
          </p:spPr>
          <p:txBody>
            <a:bodyPr anchor="t" anchorCtr="0" bIns="45720" compatLnSpc="1" lIns="91440" numCol="1" rIns="91440" tIns="45720" vert="horz" wrap="square">
              <a:spAutoFit/>
            </a:bodyPr>
            <a:lstStyle/>
            <a:p>
              <a:pPr algn="ctr" defTabSz="914400" eaLnBrk="1" fontAlgn="base"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bg1"/>
                  </a:solidFill>
                  <a:effectLst/>
                  <a:uLnTx/>
                  <a:uFillTx/>
                  <a:latin charset="-122" pitchFamily="34" typeface="微软雅黑"/>
                  <a:ea charset="-122" pitchFamily="34" typeface="微软雅黑"/>
                </a:rPr>
                <a:t>单击此处添加段落文本单击此处添加段落文本单击</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6"/>
                                        </p:tgtEl>
                                        <p:attrNameLst>
                                          <p:attrName>style.visibility</p:attrName>
                                        </p:attrNameLst>
                                      </p:cBhvr>
                                      <p:to>
                                        <p:strVal val="visible"/>
                                      </p:to>
                                    </p:set>
                                    <p:animEffect filter="wipe(righ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17"/>
                                        </p:tgtEl>
                                        <p:attrNameLst>
                                          <p:attrName>style.visibility</p:attrName>
                                        </p:attrNameLst>
                                      </p:cBhvr>
                                      <p:to>
                                        <p:strVal val="visible"/>
                                      </p:to>
                                    </p:set>
                                    <p:animEffect filter="wipe(right)" transition="in">
                                      <p:cBhvr>
                                        <p:cTn dur="500" id="19"/>
                                        <p:tgtEl>
                                          <p:spTgt spid="17"/>
                                        </p:tgtEl>
                                      </p:cBhvr>
                                    </p:animEffect>
                                  </p:childTnLst>
                                </p:cTn>
                              </p:par>
                            </p:childTnLst>
                          </p:cTn>
                        </p:par>
                        <p:par>
                          <p:cTn fill="hold" id="20" nodeType="afterGroup">
                            <p:stCondLst>
                              <p:cond delay="2000"/>
                            </p:stCondLst>
                            <p:childTnLst>
                              <p:par>
                                <p:cTn fill="hold" id="21" nodeType="afterEffect" presetClass="entr" presetID="22" presetSubtype="2">
                                  <p:stCondLst>
                                    <p:cond delay="0"/>
                                  </p:stCondLst>
                                  <p:childTnLst>
                                    <p:set>
                                      <p:cBhvr>
                                        <p:cTn dur="1" fill="hold" id="22">
                                          <p:stCondLst>
                                            <p:cond delay="0"/>
                                          </p:stCondLst>
                                        </p:cTn>
                                        <p:tgtEl>
                                          <p:spTgt spid="20"/>
                                        </p:tgtEl>
                                        <p:attrNameLst>
                                          <p:attrName>style.visibility</p:attrName>
                                        </p:attrNameLst>
                                      </p:cBhvr>
                                      <p:to>
                                        <p:strVal val="visible"/>
                                      </p:to>
                                    </p:set>
                                    <p:animEffect filter="wipe(right)" transition="in">
                                      <p:cBhvr>
                                        <p:cTn dur="500" id="23"/>
                                        <p:tgtEl>
                                          <p:spTgt spid="20"/>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6096000" y="1476799"/>
            <a:ext cx="0" cy="4399659"/>
          </a:xfrm>
          <a:prstGeom prst="line">
            <a:avLst/>
          </a:prstGeom>
          <a:ln>
            <a:solidFill>
              <a:srgbClr val="3A3A3B"/>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625153" y="3005797"/>
            <a:ext cx="941694" cy="94169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VS</a:t>
            </a:r>
          </a:p>
        </p:txBody>
      </p:sp>
      <p:sp>
        <p:nvSpPr>
          <p:cNvPr id="4" name="TextBox 12"/>
          <p:cNvSpPr txBox="1"/>
          <p:nvPr/>
        </p:nvSpPr>
        <p:spPr>
          <a:xfrm>
            <a:off x="1616347" y="2327469"/>
            <a:ext cx="3599720" cy="1463040"/>
          </a:xfrm>
          <a:prstGeom prst="rect">
            <a:avLst/>
          </a:prstGeom>
          <a:noFill/>
        </p:spPr>
        <p:txBody>
          <a:bodyPr rtlCol="0" wrap="square">
            <a:spAutoFit/>
          </a:bodyPr>
          <a:lstStyle/>
          <a:p>
            <a:pPr>
              <a:lnSpc>
                <a:spcPct val="150000"/>
              </a:lnSpc>
            </a:pPr>
            <a:r>
              <a:rPr altLang="en-US" lang="zh-CN" smtClean="0" sz="1200">
                <a:solidFill>
                  <a:schemeClr val="bg1"/>
                </a:solidFill>
                <a:latin charset="-122" pitchFamily="34" typeface="微软雅黑"/>
                <a:ea charset="-122" pitchFamily="34" typeface="微软雅黑"/>
              </a:rPr>
              <a:t>这里输入简单的文字概述这里输入简单文字概</a:t>
            </a:r>
          </a:p>
          <a:p>
            <a:pPr>
              <a:lnSpc>
                <a:spcPct val="150000"/>
              </a:lnSpc>
            </a:pPr>
            <a:r>
              <a:rPr altLang="en-US" lang="zh-CN" smtClean="0" sz="1200">
                <a:solidFill>
                  <a:schemeClr val="bg1"/>
                </a:solidFill>
                <a:latin charset="-122" pitchFamily="34" typeface="微软雅黑"/>
                <a:ea charset="-122" pitchFamily="34" typeface="微软雅黑"/>
              </a:rPr>
              <a:t>述这里输入简单的文字概述这里入简单的文字</a:t>
            </a:r>
          </a:p>
          <a:p>
            <a:pPr>
              <a:lnSpc>
                <a:spcPct val="150000"/>
              </a:lnSpc>
            </a:pPr>
            <a:r>
              <a:rPr altLang="en-US" lang="zh-CN" smtClean="0" sz="1200">
                <a:solidFill>
                  <a:schemeClr val="bg1"/>
                </a:solidFill>
                <a:latin charset="-122" pitchFamily="34" typeface="微软雅黑"/>
                <a:ea charset="-122" pitchFamily="34" typeface="微软雅黑"/>
              </a:rPr>
              <a:t>概述这里输入述简单的文字概述这里输入简单</a:t>
            </a:r>
          </a:p>
          <a:p>
            <a:pPr>
              <a:lnSpc>
                <a:spcPct val="150000"/>
              </a:lnSpc>
            </a:pPr>
            <a:r>
              <a:rPr altLang="en-US" lang="zh-CN" smtClean="0" sz="1200">
                <a:solidFill>
                  <a:schemeClr val="bg1"/>
                </a:solidFill>
                <a:latin charset="-122" pitchFamily="34" typeface="微软雅黑"/>
                <a:ea charset="-122" pitchFamily="34" typeface="微软雅黑"/>
              </a:rPr>
              <a:t>的文字概述这里输入简单的文字概述这里输入</a:t>
            </a:r>
          </a:p>
          <a:p>
            <a:pPr>
              <a:lnSpc>
                <a:spcPct val="150000"/>
              </a:lnSpc>
            </a:pPr>
            <a:r>
              <a:rPr altLang="en-US" lang="zh-CN" smtClean="0" sz="1200">
                <a:solidFill>
                  <a:schemeClr val="bg1"/>
                </a:solidFill>
                <a:latin charset="-122" pitchFamily="34" typeface="微软雅黑"/>
                <a:ea charset="-122" pitchFamily="34" typeface="微软雅黑"/>
              </a:rPr>
              <a:t>简单的文字概述这里输入</a:t>
            </a:r>
          </a:p>
        </p:txBody>
      </p:sp>
      <p:sp>
        <p:nvSpPr>
          <p:cNvPr id="5" name="TextBox 13"/>
          <p:cNvSpPr txBox="1"/>
          <p:nvPr/>
        </p:nvSpPr>
        <p:spPr>
          <a:xfrm>
            <a:off x="2416285" y="1866446"/>
            <a:ext cx="2719789" cy="457200"/>
          </a:xfrm>
          <a:prstGeom prst="rect">
            <a:avLst/>
          </a:prstGeom>
          <a:noFill/>
        </p:spPr>
        <p:txBody>
          <a:bodyPr rtlCol="0" wrap="square">
            <a:spAutoFit/>
          </a:bodyPr>
          <a:lstStyle/>
          <a:p>
            <a:pPr algn="r">
              <a:spcBef>
                <a:spcPct val="0"/>
              </a:spcBef>
            </a:pPr>
            <a:r>
              <a:rPr altLang="zh-CN" b="1" lang="en-US" sz="2400">
                <a:gradFill>
                  <a:gsLst>
                    <a:gs pos="0">
                      <a:srgbClr val="BE8C83"/>
                    </a:gs>
                    <a:gs pos="100000">
                      <a:srgbClr val="BE8C83"/>
                    </a:gs>
                    <a:gs pos="50000">
                      <a:srgbClr val="FFEEE2"/>
                    </a:gs>
                  </a:gsLst>
                  <a:lin ang="0" scaled="0"/>
                </a:gradFill>
                <a:latin charset="-122" pitchFamily="34" typeface="微软雅黑"/>
                <a:ea charset="-122" pitchFamily="34" typeface="微软雅黑"/>
              </a:rPr>
              <a:t>2014年工作情况</a:t>
            </a:r>
          </a:p>
        </p:txBody>
      </p:sp>
      <p:sp>
        <p:nvSpPr>
          <p:cNvPr id="6" name="TextBox 14"/>
          <p:cNvSpPr txBox="1"/>
          <p:nvPr/>
        </p:nvSpPr>
        <p:spPr>
          <a:xfrm>
            <a:off x="6895939" y="1876768"/>
            <a:ext cx="2719789" cy="457200"/>
          </a:xfrm>
          <a:prstGeom prst="rect">
            <a:avLst/>
          </a:prstGeom>
          <a:noFill/>
        </p:spPr>
        <p:txBody>
          <a:bodyPr rtlCol="0" wrap="square">
            <a:spAutoFit/>
          </a:bodyPr>
          <a:lstStyle>
            <a:defPPr>
              <a:defRPr lang="zh-CN"/>
            </a:defPPr>
            <a:lvl1pPr algn="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pPr algn="l"/>
            <a:r>
              <a:rPr altLang="zh-CN" lang="en-US"/>
              <a:t>2015年工作情况</a:t>
            </a:r>
          </a:p>
        </p:txBody>
      </p:sp>
      <p:sp>
        <p:nvSpPr>
          <p:cNvPr id="7" name="TextBox 15"/>
          <p:cNvSpPr txBox="1"/>
          <p:nvPr/>
        </p:nvSpPr>
        <p:spPr>
          <a:xfrm>
            <a:off x="6919557" y="2356731"/>
            <a:ext cx="3656096" cy="1463040"/>
          </a:xfrm>
          <a:prstGeom prst="rect">
            <a:avLst/>
          </a:prstGeom>
          <a:noFill/>
        </p:spPr>
        <p:txBody>
          <a:bodyPr rtlCol="0" wrap="square">
            <a:spAutoFit/>
          </a:bodyPr>
          <a:lstStyle/>
          <a:p>
            <a:pPr>
              <a:lnSpc>
                <a:spcPct val="150000"/>
              </a:lnSpc>
            </a:pPr>
            <a:r>
              <a:rPr altLang="en-US" lang="zh-CN" smtClean="0" sz="1200">
                <a:solidFill>
                  <a:schemeClr val="bg1"/>
                </a:solidFill>
                <a:latin charset="-122" pitchFamily="34" typeface="微软雅黑"/>
                <a:ea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3096232" y="4392257"/>
            <a:ext cx="1879854"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矩形 8"/>
          <p:cNvSpPr/>
          <p:nvPr/>
        </p:nvSpPr>
        <p:spPr>
          <a:xfrm>
            <a:off x="2016316" y="4792226"/>
            <a:ext cx="2946332"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0" name="矩形 9"/>
          <p:cNvSpPr/>
          <p:nvPr/>
        </p:nvSpPr>
        <p:spPr>
          <a:xfrm>
            <a:off x="2576273" y="5260043"/>
            <a:ext cx="2399814"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34" typeface="微软雅黑"/>
              <a:ea charset="-122" pitchFamily="34" typeface="微软雅黑"/>
            </a:endParaRPr>
          </a:p>
        </p:txBody>
      </p:sp>
      <p:sp>
        <p:nvSpPr>
          <p:cNvPr id="11" name="TextBox 19"/>
          <p:cNvSpPr txBox="1"/>
          <p:nvPr/>
        </p:nvSpPr>
        <p:spPr>
          <a:xfrm>
            <a:off x="3328277" y="4392256"/>
            <a:ext cx="1186180" cy="259080"/>
          </a:xfrm>
          <a:prstGeom prst="rect">
            <a:avLst/>
          </a:prstGeom>
          <a:noFill/>
        </p:spPr>
        <p:txBody>
          <a:bodyPr rtlCol="0" wrap="none">
            <a:spAutoFit/>
          </a:bodyPr>
          <a:lstStyle/>
          <a:p>
            <a:r>
              <a:rPr altLang="en-US" lang="zh-CN" smtClean="0" sz="1100">
                <a:latin charset="-122" pitchFamily="34" typeface="微软雅黑"/>
                <a:ea charset="-122" pitchFamily="34" typeface="微软雅黑"/>
              </a:rPr>
              <a:t>计划完成：56％</a:t>
            </a:r>
          </a:p>
        </p:txBody>
      </p:sp>
      <p:sp>
        <p:nvSpPr>
          <p:cNvPr id="12" name="TextBox 20"/>
          <p:cNvSpPr txBox="1"/>
          <p:nvPr/>
        </p:nvSpPr>
        <p:spPr>
          <a:xfrm>
            <a:off x="2896248" y="4792226"/>
            <a:ext cx="1548130" cy="259080"/>
          </a:xfrm>
          <a:prstGeom prst="rect">
            <a:avLst/>
          </a:prstGeom>
          <a:noFill/>
        </p:spPr>
        <p:txBody>
          <a:bodyPr rtlCol="0" wrap="none">
            <a:spAutoFit/>
          </a:bodyPr>
          <a:lstStyle/>
          <a:p>
            <a:r>
              <a:rPr altLang="en-US" lang="zh-CN" smtClean="0" sz="1100">
                <a:latin charset="-122" pitchFamily="34" typeface="微软雅黑"/>
                <a:ea charset="-122" pitchFamily="34" typeface="微软雅黑"/>
              </a:rPr>
              <a:t>实际完成数目：820万</a:t>
            </a:r>
          </a:p>
        </p:txBody>
      </p:sp>
      <p:sp>
        <p:nvSpPr>
          <p:cNvPr id="13" name="TextBox 21"/>
          <p:cNvSpPr txBox="1"/>
          <p:nvPr/>
        </p:nvSpPr>
        <p:spPr>
          <a:xfrm>
            <a:off x="3376211" y="5265860"/>
            <a:ext cx="1129030" cy="259080"/>
          </a:xfrm>
          <a:prstGeom prst="rect">
            <a:avLst/>
          </a:prstGeom>
          <a:noFill/>
        </p:spPr>
        <p:txBody>
          <a:bodyPr rtlCol="0" wrap="none">
            <a:spAutoFit/>
          </a:bodyPr>
          <a:lstStyle/>
          <a:p>
            <a:r>
              <a:rPr altLang="en-US" lang="zh-CN" smtClean="0" sz="1100">
                <a:latin charset="-122" pitchFamily="34" typeface="微软雅黑"/>
                <a:ea charset="-122" pitchFamily="34" typeface="微软雅黑"/>
              </a:rPr>
              <a:t>回款数：640万</a:t>
            </a:r>
          </a:p>
        </p:txBody>
      </p:sp>
      <p:sp>
        <p:nvSpPr>
          <p:cNvPr id="14" name="矩形 13"/>
          <p:cNvSpPr/>
          <p:nvPr/>
        </p:nvSpPr>
        <p:spPr>
          <a:xfrm>
            <a:off x="7055926" y="4392257"/>
            <a:ext cx="1879854"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5" name="矩形 14"/>
          <p:cNvSpPr/>
          <p:nvPr/>
        </p:nvSpPr>
        <p:spPr>
          <a:xfrm>
            <a:off x="7069364" y="4792226"/>
            <a:ext cx="2946332"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6" name="矩形 15"/>
          <p:cNvSpPr/>
          <p:nvPr/>
        </p:nvSpPr>
        <p:spPr>
          <a:xfrm>
            <a:off x="7055926" y="5260043"/>
            <a:ext cx="2399814"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7" name="TextBox 25"/>
          <p:cNvSpPr txBox="1"/>
          <p:nvPr/>
        </p:nvSpPr>
        <p:spPr>
          <a:xfrm>
            <a:off x="7287970" y="4392256"/>
            <a:ext cx="1186180" cy="259080"/>
          </a:xfrm>
          <a:prstGeom prst="rect">
            <a:avLst/>
          </a:prstGeom>
          <a:noFill/>
        </p:spPr>
        <p:txBody>
          <a:bodyPr rtlCol="0" wrap="none">
            <a:spAutoFit/>
          </a:bodyPr>
          <a:lstStyle/>
          <a:p>
            <a:r>
              <a:rPr altLang="en-US" lang="zh-CN" smtClean="0" sz="1100">
                <a:latin charset="-122" pitchFamily="34" typeface="微软雅黑"/>
                <a:ea charset="-122" pitchFamily="34" typeface="微软雅黑"/>
              </a:rPr>
              <a:t>计划完成：56％</a:t>
            </a:r>
          </a:p>
        </p:txBody>
      </p:sp>
      <p:sp>
        <p:nvSpPr>
          <p:cNvPr id="18" name="TextBox 26"/>
          <p:cNvSpPr txBox="1"/>
          <p:nvPr/>
        </p:nvSpPr>
        <p:spPr>
          <a:xfrm>
            <a:off x="7295907" y="4792226"/>
            <a:ext cx="1548130" cy="259080"/>
          </a:xfrm>
          <a:prstGeom prst="rect">
            <a:avLst/>
          </a:prstGeom>
          <a:noFill/>
        </p:spPr>
        <p:txBody>
          <a:bodyPr rtlCol="0" wrap="none">
            <a:spAutoFit/>
          </a:bodyPr>
          <a:lstStyle/>
          <a:p>
            <a:r>
              <a:rPr altLang="en-US" lang="zh-CN" smtClean="0" sz="1100">
                <a:latin charset="-122" pitchFamily="34" typeface="微软雅黑"/>
                <a:ea charset="-122" pitchFamily="34" typeface="微软雅黑"/>
              </a:rPr>
              <a:t>实际完成数目：820万</a:t>
            </a:r>
          </a:p>
        </p:txBody>
      </p:sp>
      <p:sp>
        <p:nvSpPr>
          <p:cNvPr id="19" name="TextBox 27"/>
          <p:cNvSpPr txBox="1"/>
          <p:nvPr/>
        </p:nvSpPr>
        <p:spPr>
          <a:xfrm>
            <a:off x="7309317" y="5265860"/>
            <a:ext cx="1129030" cy="259080"/>
          </a:xfrm>
          <a:prstGeom prst="rect">
            <a:avLst/>
          </a:prstGeom>
          <a:noFill/>
        </p:spPr>
        <p:txBody>
          <a:bodyPr rtlCol="0" wrap="none">
            <a:spAutoFit/>
          </a:bodyPr>
          <a:lstStyle/>
          <a:p>
            <a:r>
              <a:rPr altLang="en-US" lang="zh-CN" smtClean="0" sz="1100">
                <a:latin charset="-122" pitchFamily="34" typeface="微软雅黑"/>
                <a:ea charset="-122" pitchFamily="34" typeface="微软雅黑"/>
              </a:rPr>
              <a:t>回款数：640万</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cxnSp>
        <p:nvCxnSpPr>
          <p:cNvPr id="12" name="直接连接符 11"/>
          <p:cNvCxnSpPr/>
          <p:nvPr/>
        </p:nvCxnSpPr>
        <p:spPr>
          <a:xfrm>
            <a:off x="-1996563" y="-2729608"/>
            <a:ext cx="532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21256" y="-4964265"/>
            <a:ext cx="2061126" cy="1197898"/>
          </a:xfrm>
          <a:custGeom>
            <a:rect b="b" l="l" r="r" t="t"/>
            <a:pathLst>
              <a:path h="2405685" w="3944749">
                <a:moveTo>
                  <a:pt x="971493" y="150206"/>
                </a:moveTo>
                <a:cubicBezTo>
                  <a:pt x="830346" y="152698"/>
                  <a:pt x="728619" y="203665"/>
                  <a:pt x="666312" y="303106"/>
                </a:cubicBezTo>
                <a:cubicBezTo>
                  <a:pt x="604004" y="402548"/>
                  <a:pt x="573486" y="535516"/>
                  <a:pt x="574757" y="702009"/>
                </a:cubicBezTo>
                <a:lnTo>
                  <a:pt x="574757" y="1708855"/>
                </a:lnTo>
                <a:cubicBezTo>
                  <a:pt x="573486" y="1875380"/>
                  <a:pt x="604004" y="2008366"/>
                  <a:pt x="666312" y="2107815"/>
                </a:cubicBezTo>
                <a:cubicBezTo>
                  <a:pt x="728619" y="2207264"/>
                  <a:pt x="830346" y="2258233"/>
                  <a:pt x="971493" y="2260724"/>
                </a:cubicBezTo>
                <a:lnTo>
                  <a:pt x="999467" y="2260724"/>
                </a:lnTo>
                <a:cubicBezTo>
                  <a:pt x="1140720" y="2258233"/>
                  <a:pt x="1242871" y="2207264"/>
                  <a:pt x="1305920" y="2107815"/>
                </a:cubicBezTo>
                <a:cubicBezTo>
                  <a:pt x="1368970" y="2008366"/>
                  <a:pt x="1399912" y="1875380"/>
                  <a:pt x="1398746" y="1708855"/>
                </a:cubicBezTo>
                <a:lnTo>
                  <a:pt x="1398746" y="702009"/>
                </a:lnTo>
                <a:cubicBezTo>
                  <a:pt x="1399912" y="535516"/>
                  <a:pt x="1368970" y="402548"/>
                  <a:pt x="1305920" y="303106"/>
                </a:cubicBezTo>
                <a:cubicBezTo>
                  <a:pt x="1242871" y="203665"/>
                  <a:pt x="1140720" y="152698"/>
                  <a:pt x="999467" y="150206"/>
                </a:cubicBezTo>
                <a:close/>
                <a:moveTo>
                  <a:pt x="709546" y="5245"/>
                </a:moveTo>
                <a:lnTo>
                  <a:pt x="1261415" y="5245"/>
                </a:lnTo>
                <a:cubicBezTo>
                  <a:pt x="1393440" y="6219"/>
                  <a:pt x="1512561" y="35072"/>
                  <a:pt x="1618778" y="91807"/>
                </a:cubicBezTo>
                <a:cubicBezTo>
                  <a:pt x="1724995" y="148541"/>
                  <a:pt x="1809453" y="227314"/>
                  <a:pt x="1872153" y="328127"/>
                </a:cubicBezTo>
                <a:cubicBezTo>
                  <a:pt x="1934854" y="428940"/>
                  <a:pt x="1966941" y="545952"/>
                  <a:pt x="1968417" y="679162"/>
                </a:cubicBezTo>
                <a:lnTo>
                  <a:pt x="1968417" y="1731743"/>
                </a:lnTo>
                <a:cubicBezTo>
                  <a:pt x="1966941" y="1864962"/>
                  <a:pt x="1934854" y="1981979"/>
                  <a:pt x="1872153" y="2082796"/>
                </a:cubicBezTo>
                <a:cubicBezTo>
                  <a:pt x="1809453" y="2183612"/>
                  <a:pt x="1724995" y="2262388"/>
                  <a:pt x="1618778" y="2319123"/>
                </a:cubicBezTo>
                <a:cubicBezTo>
                  <a:pt x="1512561" y="2375857"/>
                  <a:pt x="1393440" y="2404711"/>
                  <a:pt x="1261415" y="2405685"/>
                </a:cubicBezTo>
                <a:lnTo>
                  <a:pt x="709546" y="2405685"/>
                </a:lnTo>
                <a:cubicBezTo>
                  <a:pt x="577489" y="2404711"/>
                  <a:pt x="458148" y="2375857"/>
                  <a:pt x="351523" y="2319123"/>
                </a:cubicBezTo>
                <a:cubicBezTo>
                  <a:pt x="244898" y="2262388"/>
                  <a:pt x="160031" y="2183612"/>
                  <a:pt x="96923" y="2082796"/>
                </a:cubicBezTo>
                <a:cubicBezTo>
                  <a:pt x="33815" y="1981979"/>
                  <a:pt x="1507" y="1864962"/>
                  <a:pt x="0" y="1731743"/>
                </a:cubicBezTo>
                <a:lnTo>
                  <a:pt x="0" y="679162"/>
                </a:lnTo>
                <a:cubicBezTo>
                  <a:pt x="1507" y="545952"/>
                  <a:pt x="33815" y="428940"/>
                  <a:pt x="96923" y="328127"/>
                </a:cubicBezTo>
                <a:cubicBezTo>
                  <a:pt x="160031" y="227314"/>
                  <a:pt x="244898" y="148541"/>
                  <a:pt x="351523" y="91807"/>
                </a:cubicBezTo>
                <a:cubicBezTo>
                  <a:pt x="458148" y="35072"/>
                  <a:pt x="577489" y="6219"/>
                  <a:pt x="709546" y="5245"/>
                </a:cubicBezTo>
                <a:close/>
                <a:moveTo>
                  <a:pt x="2189959" y="0"/>
                </a:moveTo>
                <a:lnTo>
                  <a:pt x="3603964" y="0"/>
                </a:lnTo>
                <a:cubicBezTo>
                  <a:pt x="3700499" y="2649"/>
                  <a:pt x="3780821" y="38677"/>
                  <a:pt x="3844930" y="108085"/>
                </a:cubicBezTo>
                <a:cubicBezTo>
                  <a:pt x="3909040" y="177492"/>
                  <a:pt x="3942313" y="264384"/>
                  <a:pt x="3944750" y="368760"/>
                </a:cubicBezTo>
                <a:lnTo>
                  <a:pt x="3944750" y="796014"/>
                </a:lnTo>
                <a:cubicBezTo>
                  <a:pt x="3942949" y="892125"/>
                  <a:pt x="3914762" y="973930"/>
                  <a:pt x="3860189" y="1041430"/>
                </a:cubicBezTo>
                <a:cubicBezTo>
                  <a:pt x="3805617" y="1108930"/>
                  <a:pt x="3735468" y="1150045"/>
                  <a:pt x="3649742" y="1164774"/>
                </a:cubicBezTo>
                <a:cubicBezTo>
                  <a:pt x="3735468" y="1178338"/>
                  <a:pt x="3805617" y="1218605"/>
                  <a:pt x="3860189" y="1285575"/>
                </a:cubicBezTo>
                <a:cubicBezTo>
                  <a:pt x="3914762" y="1352545"/>
                  <a:pt x="3942949" y="1433503"/>
                  <a:pt x="3944750" y="1528448"/>
                </a:cubicBezTo>
                <a:lnTo>
                  <a:pt x="3944750" y="2026911"/>
                </a:lnTo>
                <a:cubicBezTo>
                  <a:pt x="3942313" y="2132399"/>
                  <a:pt x="3909040" y="2219609"/>
                  <a:pt x="3844930" y="2288539"/>
                </a:cubicBezTo>
                <a:cubicBezTo>
                  <a:pt x="3780821" y="2357470"/>
                  <a:pt x="3700499" y="2393181"/>
                  <a:pt x="3603964" y="2395671"/>
                </a:cubicBezTo>
                <a:lnTo>
                  <a:pt x="2189959" y="2395671"/>
                </a:lnTo>
                <a:lnTo>
                  <a:pt x="2189959" y="2248167"/>
                </a:lnTo>
                <a:lnTo>
                  <a:pt x="3141107" y="2248167"/>
                </a:lnTo>
                <a:cubicBezTo>
                  <a:pt x="3203839" y="2246577"/>
                  <a:pt x="3256397" y="2223053"/>
                  <a:pt x="3298783" y="2177594"/>
                </a:cubicBezTo>
                <a:cubicBezTo>
                  <a:pt x="3341170" y="2132134"/>
                  <a:pt x="3363210" y="2074277"/>
                  <a:pt x="3364906" y="2004022"/>
                </a:cubicBezTo>
                <a:lnTo>
                  <a:pt x="3364906" y="1520819"/>
                </a:lnTo>
                <a:cubicBezTo>
                  <a:pt x="3363210" y="1452895"/>
                  <a:pt x="3341170" y="1396097"/>
                  <a:pt x="3298783" y="1350426"/>
                </a:cubicBezTo>
                <a:cubicBezTo>
                  <a:pt x="3256397" y="1304755"/>
                  <a:pt x="3203839" y="1281018"/>
                  <a:pt x="3141107" y="1279217"/>
                </a:cubicBezTo>
                <a:lnTo>
                  <a:pt x="2276427" y="1279217"/>
                </a:lnTo>
                <a:lnTo>
                  <a:pt x="2276427" y="1131713"/>
                </a:lnTo>
                <a:lnTo>
                  <a:pt x="3141107" y="1131713"/>
                </a:lnTo>
                <a:cubicBezTo>
                  <a:pt x="3203839" y="1130018"/>
                  <a:pt x="3256397" y="1106069"/>
                  <a:pt x="3298783" y="1059868"/>
                </a:cubicBezTo>
                <a:cubicBezTo>
                  <a:pt x="3341170" y="1013667"/>
                  <a:pt x="3363210" y="955386"/>
                  <a:pt x="3364906" y="885025"/>
                </a:cubicBezTo>
                <a:lnTo>
                  <a:pt x="3364906" y="391649"/>
                </a:lnTo>
                <a:cubicBezTo>
                  <a:pt x="3363210" y="322506"/>
                  <a:pt x="3341170" y="264967"/>
                  <a:pt x="3298783" y="219031"/>
                </a:cubicBezTo>
                <a:cubicBezTo>
                  <a:pt x="3256397" y="173095"/>
                  <a:pt x="3203839" y="149253"/>
                  <a:pt x="3141107" y="147504"/>
                </a:cubicBezTo>
                <a:lnTo>
                  <a:pt x="2189959" y="147504"/>
                </a:lnTo>
                <a:close/>
              </a:path>
            </a:pathLst>
          </a:custGeom>
          <a:solidFill>
            <a:srgbClr val="3A3A3B"/>
          </a:solidFill>
          <a:ln>
            <a:noFill/>
          </a:ln>
          <a:effectLst/>
        </p:spPr>
        <p:txBody>
          <a:bodyPr anchor="t" anchorCtr="0" bIns="45720" compatLnSpc="1" forceAA="0" fromWordArt="0" horzOverflow="overflow" lIns="91440" numCol="1" rIns="91440" rot="0" rtlCol="0" spcCol="0" spcFirstLastPara="0" tIns="45720" vert="horz" vertOverflow="overflow" wrap="square">
            <a:noAutofit/>
          </a:bodyPr>
          <a:lstStyle/>
          <a:p>
            <a:endParaRPr altLang="en-US" b="1" lang="zh-CN" sz="20000">
              <a:solidFill>
                <a:schemeClr val="bg1"/>
              </a:solidFill>
              <a:latin charset="-122" pitchFamily="50" typeface="造字工房朗倩（非商用）粗体"/>
              <a:ea charset="-122" pitchFamily="50" typeface="造字工房朗倩（非商用）粗体"/>
            </a:endParaRPr>
          </a:p>
        </p:txBody>
      </p:sp>
      <p:sp>
        <p:nvSpPr>
          <p:cNvPr id="9" name="Text Box 3"/>
          <p:cNvSpPr>
            <a:spLocks noChangeArrowheads="1"/>
          </p:cNvSpPr>
          <p:nvPr/>
        </p:nvSpPr>
        <p:spPr bwMode="auto">
          <a:xfrm>
            <a:off x="1522957" y="-2309191"/>
            <a:ext cx="180848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r">
              <a:buFont charset="0" pitchFamily="34" typeface="Arial"/>
              <a:buNone/>
              <a:defRPr/>
            </a:pPr>
            <a:r>
              <a:rPr altLang="zh-CN" lang="en-US" smtClean="0" sz="3200">
                <a:solidFill>
                  <a:srgbClr val="F54251"/>
                </a:solidFill>
                <a:latin charset="-122" pitchFamily="34" typeface="微软雅黑"/>
                <a:ea charset="-122" pitchFamily="34" typeface="微软雅黑"/>
                <a:sym charset="0" pitchFamily="34" typeface="Calibri"/>
              </a:rPr>
              <a:t>2015年</a:t>
            </a:r>
          </a:p>
          <a:p>
            <a:pPr algn="r">
              <a:buFont charset="0" pitchFamily="34" typeface="Arial"/>
              <a:buNone/>
              <a:defRPr/>
            </a:pPr>
            <a:r>
              <a:rPr altLang="zh-CN" lang="en-US" smtClean="0" sz="3200">
                <a:solidFill>
                  <a:srgbClr val="F54251"/>
                </a:solidFill>
                <a:latin charset="-122" pitchFamily="34" typeface="微软雅黑"/>
                <a:ea charset="-122" pitchFamily="34" typeface="微软雅黑"/>
                <a:sym charset="0" pitchFamily="34" typeface="Calibri"/>
              </a:rPr>
              <a:t>工作计划</a:t>
            </a:r>
          </a:p>
        </p:txBody>
      </p:sp>
      <p:sp>
        <p:nvSpPr>
          <p:cNvPr id="14" name="矩形 13"/>
          <p:cNvSpPr/>
          <p:nvPr/>
        </p:nvSpPr>
        <p:spPr>
          <a:xfrm>
            <a:off x="994320" y="-3144592"/>
            <a:ext cx="2337117" cy="365760"/>
          </a:xfrm>
          <a:prstGeom prst="rect">
            <a:avLst/>
          </a:prstGeom>
        </p:spPr>
        <p:txBody>
          <a:bodyPr wrap="none">
            <a:spAutoFit/>
          </a:bodyPr>
          <a:lstStyle/>
          <a:p>
            <a:pPr algn="r">
              <a:buFont charset="0" pitchFamily="34" typeface="Arial"/>
              <a:buNone/>
              <a:defRPr/>
            </a:pPr>
            <a:r>
              <a:rPr altLang="zh-CN" lang="en-US">
                <a:solidFill>
                  <a:srgbClr val="F54251"/>
                </a:solidFill>
                <a:latin charset="-122" pitchFamily="34" typeface="微软雅黑"/>
                <a:ea charset="-122" pitchFamily="34" typeface="微软雅黑"/>
              </a:rPr>
              <a:t>The 2015 work plan</a:t>
            </a:r>
          </a:p>
        </p:txBody>
      </p:sp>
      <p:sp>
        <p:nvSpPr>
          <p:cNvPr id="6" name="Text Box 3"/>
          <p:cNvSpPr>
            <a:spLocks noChangeArrowheads="1"/>
          </p:cNvSpPr>
          <p:nvPr/>
        </p:nvSpPr>
        <p:spPr bwMode="auto">
          <a:xfrm>
            <a:off x="4273886" y="3307249"/>
            <a:ext cx="1808480" cy="1066800"/>
          </a:xfrm>
          <a:prstGeom prst="rect">
            <a:avLst/>
          </a:prstGeom>
        </p:spPr>
        <p:txBody>
          <a:bodyPr wrap="none">
            <a:spAutoFit/>
          </a:bodyPr>
          <a:lstStyle/>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2016年</a:t>
            </a:r>
          </a:p>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工作计划</a:t>
            </a:r>
          </a:p>
        </p:txBody>
      </p:sp>
      <p:sp>
        <p:nvSpPr>
          <p:cNvPr id="7" name="矩形 6"/>
          <p:cNvSpPr/>
          <p:nvPr/>
        </p:nvSpPr>
        <p:spPr>
          <a:xfrm>
            <a:off x="3766712" y="2628939"/>
            <a:ext cx="2337117" cy="365760"/>
          </a:xfrm>
          <a:prstGeom prst="rect">
            <a:avLst/>
          </a:prstGeom>
        </p:spPr>
        <p:txBody>
          <a:bodyPr wrap="none">
            <a:spAutoFit/>
          </a:bodyPr>
          <a:lstStyle/>
          <a:p>
            <a:pPr algn="r">
              <a:spcBef>
                <a:spcPct val="0"/>
              </a:spcBef>
            </a:pPr>
            <a:r>
              <a:rPr altLang="zh-CN" lang="en-US">
                <a:gradFill>
                  <a:gsLst>
                    <a:gs pos="0">
                      <a:srgbClr val="BE8C83"/>
                    </a:gs>
                    <a:gs pos="100000">
                      <a:srgbClr val="BE8C83"/>
                    </a:gs>
                    <a:gs pos="50000">
                      <a:srgbClr val="FFEEE2"/>
                    </a:gs>
                  </a:gsLst>
                  <a:lin ang="0" scaled="0"/>
                </a:gradFill>
                <a:latin charset="-122" pitchFamily="34" typeface="微软雅黑"/>
                <a:ea charset="-122" pitchFamily="34" typeface="微软雅黑"/>
              </a:rPr>
              <a:t>The 2015 work plan</a:t>
            </a:r>
          </a:p>
        </p:txBody>
      </p:sp>
      <p:sp>
        <p:nvSpPr>
          <p:cNvPr id="8" name="Text Box 3"/>
          <p:cNvSpPr>
            <a:spLocks noChangeArrowheads="1"/>
          </p:cNvSpPr>
          <p:nvPr/>
        </p:nvSpPr>
        <p:spPr bwMode="auto">
          <a:xfrm>
            <a:off x="7337700" y="2407506"/>
            <a:ext cx="1875155" cy="3124200"/>
          </a:xfrm>
          <a:prstGeom prst="rect">
            <a:avLst/>
          </a:prstGeom>
        </p:spPr>
        <p:txBody>
          <a:bodyPr wrap="none">
            <a:spAutoFit/>
          </a:bodyPr>
          <a:lstStyle/>
          <a:p>
            <a:pPr algn="ctr">
              <a:spcBef>
                <a:spcPct val="0"/>
              </a:spcBef>
            </a:pPr>
            <a:r>
              <a:rPr altLang="zh-CN" lang="en-US" smtClean="0" sz="19900">
                <a:gradFill>
                  <a:gsLst>
                    <a:gs pos="0">
                      <a:srgbClr val="BE8C83"/>
                    </a:gs>
                    <a:gs pos="100000">
                      <a:srgbClr val="BE8C83"/>
                    </a:gs>
                    <a:gs pos="50000">
                      <a:srgbClr val="FFEEE2"/>
                    </a:gs>
                  </a:gsLst>
                  <a:lin ang="0" scaled="0"/>
                </a:gradFill>
                <a:latin charset="0" panose="04020705060702020204" pitchFamily="82" typeface="Charlemagne Std"/>
                <a:ea charset="-122" pitchFamily="34" typeface="微软雅黑"/>
                <a:sym charset="0" pitchFamily="34" typeface="Calibri"/>
              </a:rPr>
              <a:t>03</a:t>
            </a:r>
          </a:p>
        </p:txBody>
      </p:sp>
      <p:cxnSp>
        <p:nvCxnSpPr>
          <p:cNvPr id="10" name="直接连接符 9"/>
          <p:cNvCxnSpPr/>
          <p:nvPr/>
        </p:nvCxnSpPr>
        <p:spPr>
          <a:xfrm>
            <a:off x="1567969" y="3157346"/>
            <a:ext cx="4536000" cy="0"/>
          </a:xfrm>
          <a:prstGeom prst="line">
            <a:avLst/>
          </a:prstGeom>
          <a:ln>
            <a:solidFill>
              <a:srgbClr val="BE8C83"/>
            </a:solidFill>
            <a:headEnd len="lg" type="none" w="lg"/>
            <a:tailEnd len="lg" type="none"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流程图: 过程 6"/>
          <p:cNvSpPr/>
          <p:nvPr/>
        </p:nvSpPr>
        <p:spPr>
          <a:xfrm>
            <a:off x="483476" y="3313279"/>
            <a:ext cx="11225047" cy="409904"/>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p:cNvGrpSpPr/>
          <p:nvPr/>
        </p:nvGrpSpPr>
        <p:grpSpPr>
          <a:xfrm>
            <a:off x="1840468" y="913608"/>
            <a:ext cx="1610971" cy="4939515"/>
            <a:chOff x="1955084" y="1338186"/>
            <a:chExt cx="1610971" cy="4939515"/>
          </a:xfrm>
          <a:solidFill>
            <a:srgbClr val="C00000"/>
          </a:solidFill>
        </p:grpSpPr>
        <p:sp>
          <p:nvSpPr>
            <p:cNvPr id="2" name="流程图: 过程 1"/>
            <p:cNvSpPr/>
            <p:nvPr/>
          </p:nvSpPr>
          <p:spPr>
            <a:xfrm>
              <a:off x="1959728" y="1338186"/>
              <a:ext cx="1606327" cy="4939515"/>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rot="5400000">
              <a:off x="1575334" y="1717937"/>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3474908" y="1318832"/>
            <a:ext cx="1606327" cy="4534291"/>
            <a:chOff x="3566055" y="1580849"/>
            <a:chExt cx="1606327" cy="4534291"/>
          </a:xfrm>
          <a:solidFill>
            <a:schemeClr val="bg2">
              <a:lumMod val="25000"/>
            </a:schemeClr>
          </a:solidFill>
        </p:grpSpPr>
        <p:sp>
          <p:nvSpPr>
            <p:cNvPr id="3" name="流程图: 过程 2"/>
            <p:cNvSpPr/>
            <p:nvPr/>
          </p:nvSpPr>
          <p:spPr>
            <a:xfrm>
              <a:off x="3566055" y="1597506"/>
              <a:ext cx="1606327" cy="4517634"/>
            </a:xfrm>
            <a:prstGeom prst="flowChartProcess">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rot="5400000">
              <a:off x="3188410" y="1960599"/>
              <a:ext cx="1060704" cy="301204"/>
            </a:xfrm>
            <a:prstGeom prst="triangle">
              <a:avLst/>
            </a:prstGeom>
            <a:solidFill>
              <a:srgbClr val="FFEE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5094034" y="1861763"/>
            <a:ext cx="1606327" cy="3991360"/>
            <a:chOff x="5173930" y="2077763"/>
            <a:chExt cx="1606327" cy="3991360"/>
          </a:xfrm>
          <a:solidFill>
            <a:srgbClr val="C00000"/>
          </a:solidFill>
        </p:grpSpPr>
        <p:sp>
          <p:nvSpPr>
            <p:cNvPr id="4" name="流程图: 过程 3"/>
            <p:cNvSpPr/>
            <p:nvPr/>
          </p:nvSpPr>
          <p:spPr>
            <a:xfrm>
              <a:off x="5173930" y="2077763"/>
              <a:ext cx="1606327" cy="3991360"/>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5400000">
              <a:off x="4794180" y="2479127"/>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6" name="组合 25"/>
          <p:cNvGrpSpPr/>
          <p:nvPr/>
        </p:nvGrpSpPr>
        <p:grpSpPr>
          <a:xfrm>
            <a:off x="6713160" y="1318831"/>
            <a:ext cx="1606327" cy="4537593"/>
            <a:chOff x="6773613" y="1338186"/>
            <a:chExt cx="1606327" cy="4537593"/>
          </a:xfrm>
          <a:solidFill>
            <a:schemeClr val="bg2">
              <a:lumMod val="25000"/>
            </a:schemeClr>
          </a:solidFill>
        </p:grpSpPr>
        <p:sp>
          <p:nvSpPr>
            <p:cNvPr id="5" name="流程图: 过程 4"/>
            <p:cNvSpPr/>
            <p:nvPr/>
          </p:nvSpPr>
          <p:spPr>
            <a:xfrm>
              <a:off x="6773613" y="1338186"/>
              <a:ext cx="1606327" cy="4537593"/>
            </a:xfrm>
            <a:prstGeom prst="flowChartProcess">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rot="5400000">
              <a:off x="6393863" y="1717937"/>
              <a:ext cx="1060704" cy="301204"/>
            </a:xfrm>
            <a:prstGeom prst="triangle">
              <a:avLst/>
            </a:prstGeom>
            <a:solidFill>
              <a:srgbClr val="FFEE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8332287" y="913609"/>
            <a:ext cx="1606327" cy="4939514"/>
            <a:chOff x="8389680" y="1129609"/>
            <a:chExt cx="1606327" cy="4939514"/>
          </a:xfrm>
          <a:solidFill>
            <a:srgbClr val="C00000"/>
          </a:solidFill>
        </p:grpSpPr>
        <p:sp>
          <p:nvSpPr>
            <p:cNvPr id="6" name="流程图: 过程 5"/>
            <p:cNvSpPr/>
            <p:nvPr/>
          </p:nvSpPr>
          <p:spPr>
            <a:xfrm>
              <a:off x="8389680" y="1129609"/>
              <a:ext cx="1606327" cy="4939514"/>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5400000">
              <a:off x="8009930" y="1516302"/>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p:cNvSpPr txBox="1"/>
          <p:nvPr/>
        </p:nvSpPr>
        <p:spPr>
          <a:xfrm>
            <a:off x="2314437" y="1360157"/>
            <a:ext cx="1024758" cy="518160"/>
          </a:xfrm>
          <a:prstGeom prst="rect">
            <a:avLst/>
          </a:prstGeom>
          <a:noFill/>
        </p:spPr>
        <p:txBody>
          <a:bodyPr rtlCol="0" wrap="square">
            <a:spAutoFit/>
          </a:bodyPr>
          <a:lstStyle/>
          <a:p>
            <a:r>
              <a:rPr altLang="zh-CN" lang="en-US" smtClean="0" sz="2800">
                <a:latin charset="-122" pitchFamily="34" typeface="微软雅黑"/>
                <a:ea charset="-122" pitchFamily="34" typeface="微软雅黑"/>
              </a:rPr>
              <a:t>12%</a:t>
            </a:r>
          </a:p>
        </p:txBody>
      </p:sp>
      <p:sp>
        <p:nvSpPr>
          <p:cNvPr id="14" name="文本框 13"/>
          <p:cNvSpPr txBox="1"/>
          <p:nvPr/>
        </p:nvSpPr>
        <p:spPr>
          <a:xfrm>
            <a:off x="3822147" y="1689662"/>
            <a:ext cx="1024758" cy="518160"/>
          </a:xfrm>
          <a:prstGeom prst="rect">
            <a:avLst/>
          </a:prstGeom>
          <a:noFill/>
        </p:spPr>
        <p:txBody>
          <a:bodyPr rtlCol="0" wrap="square">
            <a:spAutoFit/>
          </a:bodyPr>
          <a:lstStyle/>
          <a:p>
            <a:r>
              <a:rPr altLang="zh-CN" lang="en-US" smtClean="0" sz="2800">
                <a:solidFill>
                  <a:schemeClr val="bg1"/>
                </a:solidFill>
                <a:latin charset="-122" pitchFamily="34" typeface="微软雅黑"/>
                <a:ea charset="-122" pitchFamily="34" typeface="微软雅黑"/>
              </a:rPr>
              <a:t>26%</a:t>
            </a:r>
          </a:p>
        </p:txBody>
      </p:sp>
      <p:sp>
        <p:nvSpPr>
          <p:cNvPr id="15" name="文本框 14"/>
          <p:cNvSpPr txBox="1"/>
          <p:nvPr/>
        </p:nvSpPr>
        <p:spPr>
          <a:xfrm>
            <a:off x="5481835" y="2133442"/>
            <a:ext cx="1024758" cy="518160"/>
          </a:xfrm>
          <a:prstGeom prst="rect">
            <a:avLst/>
          </a:prstGeom>
          <a:noFill/>
        </p:spPr>
        <p:txBody>
          <a:bodyPr rtlCol="0" wrap="square">
            <a:spAutoFit/>
          </a:bodyPr>
          <a:lstStyle/>
          <a:p>
            <a:r>
              <a:rPr altLang="zh-CN" lang="en-US" smtClean="0" sz="2800">
                <a:latin charset="-122" pitchFamily="34" typeface="微软雅黑"/>
                <a:ea charset="-122" pitchFamily="34" typeface="微软雅黑"/>
              </a:rPr>
              <a:t>30%</a:t>
            </a:r>
          </a:p>
        </p:txBody>
      </p:sp>
      <p:sp>
        <p:nvSpPr>
          <p:cNvPr id="16" name="文本框 15"/>
          <p:cNvSpPr txBox="1"/>
          <p:nvPr/>
        </p:nvSpPr>
        <p:spPr>
          <a:xfrm>
            <a:off x="7151806" y="1390929"/>
            <a:ext cx="1024758" cy="518160"/>
          </a:xfrm>
          <a:prstGeom prst="rect">
            <a:avLst/>
          </a:prstGeom>
          <a:noFill/>
        </p:spPr>
        <p:txBody>
          <a:bodyPr rtlCol="0" wrap="square">
            <a:spAutoFit/>
          </a:bodyPr>
          <a:lstStyle/>
          <a:p>
            <a:r>
              <a:rPr altLang="zh-CN" lang="en-US" sz="2800">
                <a:solidFill>
                  <a:schemeClr val="bg1"/>
                </a:solidFill>
                <a:latin charset="-122" pitchFamily="34" typeface="微软雅黑"/>
                <a:ea charset="-122" pitchFamily="34" typeface="微软雅黑"/>
              </a:rPr>
              <a:t>18%</a:t>
            </a:r>
          </a:p>
        </p:txBody>
      </p:sp>
      <p:sp>
        <p:nvSpPr>
          <p:cNvPr id="17" name="文本框 16"/>
          <p:cNvSpPr txBox="1"/>
          <p:nvPr/>
        </p:nvSpPr>
        <p:spPr>
          <a:xfrm>
            <a:off x="8775472" y="1189294"/>
            <a:ext cx="1024758" cy="518160"/>
          </a:xfrm>
          <a:prstGeom prst="rect">
            <a:avLst/>
          </a:prstGeom>
          <a:noFill/>
        </p:spPr>
        <p:txBody>
          <a:bodyPr rtlCol="0" wrap="square">
            <a:spAutoFit/>
          </a:bodyPr>
          <a:lstStyle/>
          <a:p>
            <a:r>
              <a:rPr altLang="zh-CN" lang="en-US" smtClean="0" sz="2800">
                <a:latin charset="-122" pitchFamily="34" typeface="微软雅黑"/>
                <a:ea charset="-122" pitchFamily="34" typeface="微软雅黑"/>
              </a:rPr>
              <a:t>14%</a:t>
            </a:r>
          </a:p>
        </p:txBody>
      </p:sp>
      <p:sp>
        <p:nvSpPr>
          <p:cNvPr id="18" name="矩形 1"/>
          <p:cNvSpPr>
            <a:spLocks noChangeArrowheads="1"/>
          </p:cNvSpPr>
          <p:nvPr/>
        </p:nvSpPr>
        <p:spPr bwMode="auto">
          <a:xfrm>
            <a:off x="1840468" y="3509904"/>
            <a:ext cx="1610971" cy="118872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p:txBody>
      </p:sp>
      <p:sp>
        <p:nvSpPr>
          <p:cNvPr id="19" name="矩形 1"/>
          <p:cNvSpPr>
            <a:spLocks noChangeArrowheads="1"/>
          </p:cNvSpPr>
          <p:nvPr/>
        </p:nvSpPr>
        <p:spPr bwMode="auto">
          <a:xfrm>
            <a:off x="3416160" y="3663359"/>
            <a:ext cx="1671290" cy="118872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p:txBody>
      </p:sp>
      <p:sp>
        <p:nvSpPr>
          <p:cNvPr id="20" name="矩形 1"/>
          <p:cNvSpPr>
            <a:spLocks noChangeArrowheads="1"/>
          </p:cNvSpPr>
          <p:nvPr/>
        </p:nvSpPr>
        <p:spPr bwMode="auto">
          <a:xfrm>
            <a:off x="5052171" y="3864959"/>
            <a:ext cx="1671290" cy="118872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p:txBody>
      </p:sp>
      <p:sp>
        <p:nvSpPr>
          <p:cNvPr id="21" name="矩形 1"/>
          <p:cNvSpPr>
            <a:spLocks noChangeArrowheads="1"/>
          </p:cNvSpPr>
          <p:nvPr/>
        </p:nvSpPr>
        <p:spPr bwMode="auto">
          <a:xfrm>
            <a:off x="6688182" y="3657927"/>
            <a:ext cx="1671290" cy="118872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a:p>
            <a:pPr algn="ctr">
              <a:lnSpc>
                <a:spcPct val="150000"/>
              </a:lnSpc>
            </a:pPr>
            <a:r>
              <a:rPr altLang="en-US" lang="zh-CN" sz="1200">
                <a:solidFill>
                  <a:schemeClr val="bg1"/>
                </a:solidFill>
                <a:latin charset="0" panose="020b0503020102020204" pitchFamily="34" typeface="Franklin Gothic Book"/>
                <a:ea charset="-122" pitchFamily="34" typeface="微软雅黑"/>
              </a:rPr>
              <a:t>点击添加文字说明</a:t>
            </a:r>
          </a:p>
        </p:txBody>
      </p:sp>
      <p:sp>
        <p:nvSpPr>
          <p:cNvPr id="22" name="矩形 1"/>
          <p:cNvSpPr>
            <a:spLocks noChangeArrowheads="1"/>
          </p:cNvSpPr>
          <p:nvPr/>
        </p:nvSpPr>
        <p:spPr bwMode="auto">
          <a:xfrm>
            <a:off x="8324191" y="3521127"/>
            <a:ext cx="1614422" cy="118872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a:p>
            <a:pPr algn="ctr">
              <a:lnSpc>
                <a:spcPct val="150000"/>
              </a:lnSpc>
            </a:pPr>
            <a:r>
              <a:rPr altLang="en-US" lang="zh-CN" sz="1200">
                <a:latin charset="0" panose="020b0503020102020204" pitchFamily="34" typeface="Franklin Gothic Book"/>
                <a:ea charset="-122" pitchFamily="34" typeface="微软雅黑"/>
              </a:rPr>
              <a:t>点击添加文字说明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4"/>
          <p:cNvSpPr/>
          <p:nvPr/>
        </p:nvSpPr>
        <p:spPr bwMode="gray">
          <a:xfrm>
            <a:off x="4217124" y="2561479"/>
            <a:ext cx="1447800" cy="1954213"/>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ln>
        </p:spPr>
        <p:txBody>
          <a:bodyPr/>
          <a:lstStyle/>
          <a:p>
            <a:pPr>
              <a:defRPr/>
            </a:pPr>
            <a:endParaRPr altLang="en-US" lang="zh-CN">
              <a:solidFill>
                <a:srgbClr val="000000"/>
              </a:solidFill>
            </a:endParaRPr>
          </a:p>
        </p:txBody>
      </p:sp>
      <p:sp>
        <p:nvSpPr>
          <p:cNvPr id="3" name="Freeform 5"/>
          <p:cNvSpPr/>
          <p:nvPr/>
        </p:nvSpPr>
        <p:spPr bwMode="gray">
          <a:xfrm rot="7200000">
            <a:off x="5909398" y="1481979"/>
            <a:ext cx="1365250" cy="2071688"/>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ln>
        </p:spPr>
        <p:txBody>
          <a:bodyPr/>
          <a:lstStyle/>
          <a:p>
            <a:pPr>
              <a:defRPr/>
            </a:pPr>
            <a:endParaRPr altLang="en-US" lang="zh-CN">
              <a:solidFill>
                <a:srgbClr val="000000"/>
              </a:solidFill>
            </a:endParaRPr>
          </a:p>
        </p:txBody>
      </p:sp>
      <p:grpSp>
        <p:nvGrpSpPr>
          <p:cNvPr id="4" name="Group 6"/>
          <p:cNvGrpSpPr/>
          <p:nvPr/>
        </p:nvGrpSpPr>
        <p:grpSpPr>
          <a:xfrm>
            <a:off x="4299674" y="1467691"/>
            <a:ext cx="2349500" cy="2066925"/>
            <a:chOff x="1712" y="1389"/>
            <a:chExt cx="1480" cy="1302"/>
          </a:xfrm>
          <a:solidFill>
            <a:srgbClr val="FFEEE2"/>
          </a:solidFill>
        </p:grpSpPr>
        <p:sp>
          <p:nvSpPr>
            <p:cNvPr id="5" name="AutoShape 7"/>
            <p:cNvSpPr>
              <a:spLocks noChangeArrowheads="1"/>
            </p:cNvSpPr>
            <p:nvPr/>
          </p:nvSpPr>
          <p:spPr bwMode="gray">
            <a:xfrm rot="-9000000">
              <a:off x="1712" y="2311"/>
              <a:ext cx="908" cy="380"/>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6" name="Freeform 8"/>
            <p:cNvSpPr/>
            <p:nvPr/>
          </p:nvSpPr>
          <p:spPr bwMode="gray">
            <a:xfrm rot="7200000">
              <a:off x="1961" y="1810"/>
              <a:ext cx="948" cy="508"/>
            </a:xfrm>
            <a:custGeom>
              <a:gdLst>
                <a:gd fmla="*/ 9866 w 750" name="T0"/>
                <a:gd fmla="*/ 0 h 378" name="T1"/>
                <a:gd fmla="*/ 0 w 750" name="T2"/>
                <a:gd fmla="*/ 0 h 378" name="T3"/>
                <a:gd fmla="*/ 32 w 750" name="T4"/>
                <a:gd fmla="*/ 5020 h 378" name="T5"/>
                <a:gd fmla="*/ 368 w 750" name="T6"/>
                <a:gd fmla="*/ 9768 h 378" name="T7"/>
                <a:gd fmla="*/ 9866 w 750" name="T8"/>
                <a:gd fmla="*/ 9768 h 378" name="T9"/>
                <a:gd fmla="*/ 9866 w 750" name="T10"/>
                <a:gd fmla="*/ 0 h 378" name="T11"/>
                <a:gd fmla="*/ 9866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sp>
          <p:nvSpPr>
            <p:cNvPr id="7" name="Freeform 9"/>
            <p:cNvSpPr/>
            <p:nvPr/>
          </p:nvSpPr>
          <p:spPr bwMode="gray">
            <a:xfrm rot="7200000">
              <a:off x="2637" y="1226"/>
              <a:ext cx="392" cy="718"/>
            </a:xfrm>
            <a:custGeom>
              <a:gdLst>
                <a:gd fmla="*/ 38 w 495" name="T0"/>
                <a:gd fmla="*/ 10 h 971" name="T1"/>
                <a:gd fmla="*/ 38 w 495" name="T2"/>
                <a:gd fmla="*/ 35 h 971" name="T3"/>
                <a:gd fmla="*/ 35 w 495" name="T4"/>
                <a:gd fmla="*/ 35 h 971" name="T5"/>
                <a:gd fmla="*/ 33 w 495" name="T6"/>
                <a:gd fmla="*/ 35 h 971" name="T7"/>
                <a:gd fmla="*/ 31 w 495" name="T8"/>
                <a:gd fmla="*/ 33 h 971" name="T9"/>
                <a:gd fmla="*/ 29 w 495" name="T10"/>
                <a:gd fmla="*/ 33 h 971" name="T11"/>
                <a:gd fmla="*/ 25 w 495" name="T12"/>
                <a:gd fmla="*/ 31 h 971" name="T13"/>
                <a:gd fmla="*/ 23 w 495" name="T14"/>
                <a:gd fmla="*/ 29 h 971" name="T15"/>
                <a:gd fmla="*/ 21 w 495" name="T16"/>
                <a:gd fmla="*/ 27 h 971" name="T17"/>
                <a:gd fmla="*/ 17 w 495" name="T18"/>
                <a:gd fmla="*/ 24 h 971" name="T19"/>
                <a:gd fmla="*/ 14 w 495" name="T20"/>
                <a:gd fmla="*/ 20 h 971" name="T21"/>
                <a:gd fmla="*/ 10 w 495" name="T22"/>
                <a:gd fmla="*/ 16 h 971" name="T23"/>
                <a:gd fmla="*/ 8 w 495" name="T24"/>
                <a:gd fmla="*/ 13 h 971" name="T25"/>
                <a:gd fmla="*/ 2 w 495" name="T26"/>
                <a:gd fmla="*/ 7 h 971" name="T27"/>
                <a:gd fmla="*/ 2 w 495" name="T28"/>
                <a:gd fmla="*/ 5 h 971" name="T29"/>
                <a:gd fmla="*/ 0 w 495" name="T30"/>
                <a:gd fmla="*/ 2 h 971" name="T31"/>
                <a:gd fmla="*/ 2 w 495" name="T32"/>
                <a:gd fmla="*/ 0 h 971" name="T33"/>
                <a:gd fmla="*/ 2 w 495" name="T34"/>
                <a:gd fmla="*/ 1 h 971" name="T35"/>
                <a:gd fmla="*/ 2 w 495" name="T36"/>
                <a:gd fmla="*/ 3 h 971" name="T37"/>
                <a:gd fmla="*/ 2 w 495" name="T38"/>
                <a:gd fmla="*/ 4 h 971" name="T39"/>
                <a:gd fmla="*/ 2 w 495" name="T40"/>
                <a:gd fmla="*/ 5 h 971" name="T41"/>
                <a:gd fmla="*/ 2 w 495" name="T42"/>
                <a:gd fmla="*/ 6 h 971" name="T43"/>
                <a:gd fmla="*/ 4 w 495" name="T44"/>
                <a:gd fmla="*/ 7 h 971" name="T45"/>
                <a:gd fmla="*/ 6 w 495" name="T46"/>
                <a:gd fmla="*/ 9 h 971" name="T47"/>
                <a:gd fmla="*/ 10 w 495" name="T48"/>
                <a:gd fmla="*/ 10 h 971" name="T49"/>
                <a:gd fmla="*/ 13 w 495" name="T50"/>
                <a:gd fmla="*/ 10 h 971" name="T51"/>
                <a:gd fmla="*/ 19 w 495" name="T52"/>
                <a:gd fmla="*/ 10 h 971" name="T53"/>
                <a:gd fmla="*/ 38 w 495" name="T54"/>
                <a:gd fmla="*/ 10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grpSp>
      <p:sp>
        <p:nvSpPr>
          <p:cNvPr id="8" name="Freeform 10"/>
          <p:cNvSpPr/>
          <p:nvPr/>
        </p:nvSpPr>
        <p:spPr bwMode="gray">
          <a:xfrm rot="14400000">
            <a:off x="6023698" y="3334591"/>
            <a:ext cx="1365250" cy="2071688"/>
          </a:xfrm>
          <a:custGeom>
            <a:cxnLst>
              <a:cxn ang="0">
                <a:pos x="1233" y="343"/>
              </a:cxn>
              <a:cxn ang="0">
                <a:pos x="413" y="1764"/>
              </a:cxn>
              <a:cxn ang="0">
                <a:pos x="0" y="1226"/>
              </a:cxn>
              <a:cxn ang="0">
                <a:pos x="6" y="1098"/>
              </a:cxn>
              <a:cxn ang="0">
                <a:pos x="638" y="0"/>
              </a:cxn>
              <a:cxn ang="0">
                <a:pos x="1233" y="343"/>
              </a:cxn>
              <a:cxn ang="0">
                <a:pos x="1233" y="343"/>
              </a:cxn>
            </a:cxnLst>
            <a:rect b="b" l="0" r="r" t="0"/>
            <a:pathLst>
              <a:path h="1764" w="1233">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ln>
        </p:spPr>
        <p:txBody>
          <a:bodyPr/>
          <a:lstStyle/>
          <a:p>
            <a:pPr>
              <a:defRPr/>
            </a:pPr>
            <a:endParaRPr altLang="en-US" lang="zh-CN">
              <a:solidFill>
                <a:srgbClr val="000000"/>
              </a:solidFill>
            </a:endParaRPr>
          </a:p>
        </p:txBody>
      </p:sp>
      <p:grpSp>
        <p:nvGrpSpPr>
          <p:cNvPr id="9" name="Group 11"/>
          <p:cNvGrpSpPr/>
          <p:nvPr/>
        </p:nvGrpSpPr>
        <p:grpSpPr>
          <a:xfrm>
            <a:off x="6104661" y="2423366"/>
            <a:ext cx="2057400" cy="2192338"/>
            <a:chOff x="2854" y="1996"/>
            <a:chExt cx="1296" cy="1381"/>
          </a:xfrm>
          <a:solidFill>
            <a:srgbClr val="FFEEE2"/>
          </a:solidFill>
        </p:grpSpPr>
        <p:sp>
          <p:nvSpPr>
            <p:cNvPr id="10" name="AutoShape 12"/>
            <p:cNvSpPr>
              <a:spLocks noChangeArrowheads="1"/>
            </p:cNvSpPr>
            <p:nvPr/>
          </p:nvSpPr>
          <p:spPr bwMode="gray">
            <a:xfrm rot="-1800000">
              <a:off x="2854" y="1996"/>
              <a:ext cx="906" cy="380"/>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11" name="Freeform 13"/>
            <p:cNvSpPr/>
            <p:nvPr/>
          </p:nvSpPr>
          <p:spPr bwMode="gray">
            <a:xfrm rot="-7200000">
              <a:off x="3102" y="2371"/>
              <a:ext cx="948" cy="507"/>
            </a:xfrm>
            <a:custGeom>
              <a:gdLst>
                <a:gd fmla="*/ 9866 w 750" name="T0"/>
                <a:gd fmla="*/ 0 h 378" name="T1"/>
                <a:gd fmla="*/ 0 w 750" name="T2"/>
                <a:gd fmla="*/ 0 h 378" name="T3"/>
                <a:gd fmla="*/ 32 w 750" name="T4"/>
                <a:gd fmla="*/ 4901 h 378" name="T5"/>
                <a:gd fmla="*/ 368 w 750" name="T6"/>
                <a:gd fmla="*/ 9551 h 378" name="T7"/>
                <a:gd fmla="*/ 9866 w 750" name="T8"/>
                <a:gd fmla="*/ 9551 h 378" name="T9"/>
                <a:gd fmla="*/ 9866 w 750" name="T10"/>
                <a:gd fmla="*/ 0 h 378" name="T11"/>
                <a:gd fmla="*/ 9866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sp>
          <p:nvSpPr>
            <p:cNvPr id="12" name="Freeform 14"/>
            <p:cNvSpPr/>
            <p:nvPr/>
          </p:nvSpPr>
          <p:spPr bwMode="gray">
            <a:xfrm rot="-7200000">
              <a:off x="3618" y="2845"/>
              <a:ext cx="346" cy="718"/>
            </a:xfrm>
            <a:custGeom>
              <a:gdLst>
                <a:gd fmla="*/ 10 w 495" name="T0"/>
                <a:gd fmla="*/ 10 h 971" name="T1"/>
                <a:gd fmla="*/ 10 w 495" name="T2"/>
                <a:gd fmla="*/ 35 h 971" name="T3"/>
                <a:gd fmla="*/ 9 w 495" name="T4"/>
                <a:gd fmla="*/ 35 h 971" name="T5"/>
                <a:gd fmla="*/ 8 w 495" name="T6"/>
                <a:gd fmla="*/ 35 h 971" name="T7"/>
                <a:gd fmla="*/ 8 w 495" name="T8"/>
                <a:gd fmla="*/ 33 h 971" name="T9"/>
                <a:gd fmla="*/ 7 w 495" name="T10"/>
                <a:gd fmla="*/ 33 h 971" name="T11"/>
                <a:gd fmla="*/ 7 w 495" name="T12"/>
                <a:gd fmla="*/ 31 h 971" name="T13"/>
                <a:gd fmla="*/ 6 w 495" name="T14"/>
                <a:gd fmla="*/ 29 h 971" name="T15"/>
                <a:gd fmla="*/ 5 w 495" name="T16"/>
                <a:gd fmla="*/ 27 h 971" name="T17"/>
                <a:gd fmla="*/ 4 w 495" name="T18"/>
                <a:gd fmla="*/ 24 h 971" name="T19"/>
                <a:gd fmla="*/ 3 w 495" name="T20"/>
                <a:gd fmla="*/ 20 h 971" name="T21"/>
                <a:gd fmla="*/ 2 w 495" name="T22"/>
                <a:gd fmla="*/ 16 h 971" name="T23"/>
                <a:gd fmla="*/ 2 w 495" name="T24"/>
                <a:gd fmla="*/ 13 h 971" name="T25"/>
                <a:gd fmla="*/ 1 w 495" name="T26"/>
                <a:gd fmla="*/ 7 h 971" name="T27"/>
                <a:gd fmla="*/ 1 w 495" name="T28"/>
                <a:gd fmla="*/ 5 h 971" name="T29"/>
                <a:gd fmla="*/ 0 w 495" name="T30"/>
                <a:gd fmla="*/ 2 h 971" name="T31"/>
                <a:gd fmla="*/ 1 w 495" name="T32"/>
                <a:gd fmla="*/ 0 h 971" name="T33"/>
                <a:gd fmla="*/ 1 w 495" name="T34"/>
                <a:gd fmla="*/ 1 h 971" name="T35"/>
                <a:gd fmla="*/ 1 w 495" name="T36"/>
                <a:gd fmla="*/ 3 h 971" name="T37"/>
                <a:gd fmla="*/ 1 w 495" name="T38"/>
                <a:gd fmla="*/ 4 h 971" name="T39"/>
                <a:gd fmla="*/ 1 w 495" name="T40"/>
                <a:gd fmla="*/ 5 h 971" name="T41"/>
                <a:gd fmla="*/ 1 w 495" name="T42"/>
                <a:gd fmla="*/ 6 h 971" name="T43"/>
                <a:gd fmla="*/ 1 w 495" name="T44"/>
                <a:gd fmla="*/ 7 h 971" name="T45"/>
                <a:gd fmla="*/ 1 w 495" name="T46"/>
                <a:gd fmla="*/ 9 h 971" name="T47"/>
                <a:gd fmla="*/ 2 w 495" name="T48"/>
                <a:gd fmla="*/ 10 h 971" name="T49"/>
                <a:gd fmla="*/ 3 w 495" name="T50"/>
                <a:gd fmla="*/ 10 h 971" name="T51"/>
                <a:gd fmla="*/ 5 w 495" name="T52"/>
                <a:gd fmla="*/ 10 h 971" name="T53"/>
                <a:gd fmla="*/ 10 w 495" name="T54"/>
                <a:gd fmla="*/ 10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grpSp>
      <p:grpSp>
        <p:nvGrpSpPr>
          <p:cNvPr id="13" name="Group 15"/>
          <p:cNvGrpSpPr/>
          <p:nvPr/>
        </p:nvGrpSpPr>
        <p:grpSpPr>
          <a:xfrm>
            <a:off x="4209186" y="3766391"/>
            <a:ext cx="2493963" cy="1395413"/>
            <a:chOff x="1655" y="2837"/>
            <a:chExt cx="1571" cy="879"/>
          </a:xfrm>
          <a:solidFill>
            <a:srgbClr val="FFEEE2"/>
          </a:solidFill>
        </p:grpSpPr>
        <p:sp>
          <p:nvSpPr>
            <p:cNvPr id="14" name="Freeform 16"/>
            <p:cNvSpPr/>
            <p:nvPr/>
          </p:nvSpPr>
          <p:spPr bwMode="gray">
            <a:xfrm>
              <a:off x="1655" y="2837"/>
              <a:ext cx="366" cy="692"/>
            </a:xfrm>
            <a:custGeom>
              <a:gdLst>
                <a:gd fmla="*/ 18 w 495" name="T0"/>
                <a:gd fmla="*/ 7 h 971" name="T1"/>
                <a:gd fmla="*/ 18 w 495" name="T2"/>
                <a:gd fmla="*/ 24 h 971" name="T3"/>
                <a:gd fmla="*/ 16 w 495" name="T4"/>
                <a:gd fmla="*/ 24 h 971" name="T5"/>
                <a:gd fmla="*/ 16 w 495" name="T6"/>
                <a:gd fmla="*/ 23 h 971" name="T7"/>
                <a:gd fmla="*/ 15 w 495" name="T8"/>
                <a:gd fmla="*/ 22 h 971" name="T9"/>
                <a:gd fmla="*/ 13 w 495" name="T10"/>
                <a:gd fmla="*/ 22 h 971" name="T11"/>
                <a:gd fmla="*/ 12 w 495" name="T12"/>
                <a:gd fmla="*/ 21 h 971" name="T13"/>
                <a:gd fmla="*/ 11 w 495" name="T14"/>
                <a:gd fmla="*/ 19 h 971" name="T15"/>
                <a:gd fmla="*/ 10 w 495" name="T16"/>
                <a:gd fmla="*/ 17 h 971" name="T17"/>
                <a:gd fmla="*/ 8 w 495" name="T18"/>
                <a:gd fmla="*/ 16 h 971" name="T19"/>
                <a:gd fmla="*/ 7 w 495" name="T20"/>
                <a:gd fmla="*/ 14 h 971" name="T21"/>
                <a:gd fmla="*/ 5 w 495" name="T22"/>
                <a:gd fmla="*/ 11 h 971" name="T23"/>
                <a:gd fmla="*/ 4 w 495" name="T24"/>
                <a:gd fmla="*/ 9 h 971" name="T25"/>
                <a:gd fmla="*/ 1 w 495" name="T26"/>
                <a:gd fmla="*/ 5 h 971" name="T27"/>
                <a:gd fmla="*/ 1 w 495" name="T28"/>
                <a:gd fmla="*/ 3 h 971" name="T29"/>
                <a:gd fmla="*/ 0 w 495" name="T30"/>
                <a:gd fmla="*/ 1 h 971" name="T31"/>
                <a:gd fmla="*/ 1 w 495" name="T32"/>
                <a:gd fmla="*/ 0 h 971" name="T33"/>
                <a:gd fmla="*/ 1 w 495" name="T34"/>
                <a:gd fmla="*/ 1 h 971" name="T35"/>
                <a:gd fmla="*/ 1 w 495" name="T36"/>
                <a:gd fmla="*/ 2 h 971" name="T37"/>
                <a:gd fmla="*/ 1 w 495" name="T38"/>
                <a:gd fmla="*/ 3 h 971" name="T39"/>
                <a:gd fmla="*/ 1 w 495" name="T40"/>
                <a:gd fmla="*/ 3 h 971" name="T41"/>
                <a:gd fmla="*/ 1 w 495" name="T42"/>
                <a:gd fmla="*/ 4 h 971" name="T43"/>
                <a:gd fmla="*/ 2 w 495" name="T44"/>
                <a:gd fmla="*/ 5 h 971" name="T45"/>
                <a:gd fmla="*/ 3 w 495" name="T46"/>
                <a:gd fmla="*/ 6 h 971" name="T47"/>
                <a:gd fmla="*/ 4 w 495" name="T48"/>
                <a:gd fmla="*/ 6 h 971" name="T49"/>
                <a:gd fmla="*/ 7 w 495" name="T50"/>
                <a:gd fmla="*/ 7 h 971" name="T51"/>
                <a:gd fmla="*/ 9 w 495" name="T52"/>
                <a:gd fmla="*/ 7 h 971" name="T53"/>
                <a:gd fmla="*/ 18 w 495" name="T54"/>
                <a:gd fmla="*/ 7 h 97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495" name="T84"/>
                <a:gd fmla="*/ 0 h 971" name="T85"/>
                <a:gd fmla="*/ 495 w 495" name="T86"/>
                <a:gd fmla="*/ 971 h 97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971" w="495">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altLang="en-US" lang="zh-CN">
                <a:solidFill>
                  <a:srgbClr val="000000"/>
                </a:solidFill>
              </a:endParaRPr>
            </a:p>
          </p:txBody>
        </p:sp>
        <p:sp>
          <p:nvSpPr>
            <p:cNvPr id="15" name="AutoShape 17"/>
            <p:cNvSpPr>
              <a:spLocks noChangeArrowheads="1"/>
            </p:cNvSpPr>
            <p:nvPr/>
          </p:nvSpPr>
          <p:spPr bwMode="gray">
            <a:xfrm rot="5400000">
              <a:off x="2589" y="3078"/>
              <a:ext cx="872" cy="403"/>
            </a:xfrm>
            <a:prstGeom prst="triangle">
              <a:avLst>
                <a:gd fmla="val 50000" name="adj"/>
              </a:avLst>
            </a:prstGeom>
            <a:grpFill/>
            <a:ln algn="ctr" w="9525">
              <a:noFill/>
              <a:miter lim="800000"/>
            </a:ln>
          </p:spPr>
          <p:txBody>
            <a:bodyPr anchor="ctr" wrap="none"/>
            <a:lstStyle/>
            <a:p>
              <a:endParaRPr altLang="en-US" lang="zh-CN">
                <a:solidFill>
                  <a:srgbClr val="000000"/>
                </a:solidFill>
              </a:endParaRPr>
            </a:p>
          </p:txBody>
        </p:sp>
        <p:sp>
          <p:nvSpPr>
            <p:cNvPr id="16" name="Freeform 18"/>
            <p:cNvSpPr/>
            <p:nvPr/>
          </p:nvSpPr>
          <p:spPr bwMode="gray">
            <a:xfrm>
              <a:off x="1985" y="3040"/>
              <a:ext cx="1005" cy="489"/>
            </a:xfrm>
            <a:custGeom>
              <a:gdLst>
                <a:gd fmla="*/ 18765 w 750" name="T0"/>
                <a:gd fmla="*/ 0 h 378" name="T1"/>
                <a:gd fmla="*/ 0 w 750" name="T2"/>
                <a:gd fmla="*/ 0 h 378" name="T3"/>
                <a:gd fmla="*/ 51 w 750" name="T4"/>
                <a:gd fmla="*/ 3290 h 378" name="T5"/>
                <a:gd fmla="*/ 702 w 750" name="T6"/>
                <a:gd fmla="*/ 6419 h 378" name="T7"/>
                <a:gd fmla="*/ 18765 w 750" name="T8"/>
                <a:gd fmla="*/ 6419 h 378" name="T9"/>
                <a:gd fmla="*/ 18765 w 750" name="T10"/>
                <a:gd fmla="*/ 0 h 378" name="T11"/>
                <a:gd fmla="*/ 18765 w 750" name="T12"/>
                <a:gd fmla="*/ 0 h 378" name="T13"/>
                <a:gd fmla="*/ 0 60000 65536" name="T14"/>
                <a:gd fmla="*/ 0 60000 65536" name="T15"/>
                <a:gd fmla="*/ 0 60000 65536" name="T16"/>
                <a:gd fmla="*/ 0 60000 65536" name="T17"/>
                <a:gd fmla="*/ 0 60000 65536" name="T18"/>
                <a:gd fmla="*/ 0 60000 65536" name="T19"/>
                <a:gd fmla="*/ 0 60000 65536" name="T20"/>
                <a:gd fmla="*/ 0 w 750" name="T21"/>
                <a:gd fmla="*/ 0 h 378" name="T22"/>
                <a:gd fmla="*/ 750 w 750" name="T23"/>
                <a:gd fmla="*/ 378 h 37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8" w="750">
                  <a:moveTo>
                    <a:pt x="750" y="0"/>
                  </a:moveTo>
                  <a:lnTo>
                    <a:pt x="0" y="0"/>
                  </a:lnTo>
                  <a:lnTo>
                    <a:pt x="2" y="194"/>
                  </a:lnTo>
                  <a:lnTo>
                    <a:pt x="28" y="378"/>
                  </a:lnTo>
                  <a:lnTo>
                    <a:pt x="750" y="378"/>
                  </a:lnTo>
                  <a:lnTo>
                    <a:pt x="750" y="0"/>
                  </a:lnTo>
                  <a:close/>
                </a:path>
              </a:pathLst>
            </a:custGeom>
            <a:grpFill/>
            <a:ln w="0">
              <a:noFill/>
              <a:round/>
            </a:ln>
          </p:spPr>
          <p:txBody>
            <a:bodyPr/>
            <a:lstStyle/>
            <a:p>
              <a:endParaRPr altLang="en-US" lang="zh-CN">
                <a:solidFill>
                  <a:srgbClr val="000000"/>
                </a:solidFill>
              </a:endParaRPr>
            </a:p>
          </p:txBody>
        </p:sp>
      </p:grpSp>
      <p:sp>
        <p:nvSpPr>
          <p:cNvPr id="17" name="矩形 16"/>
          <p:cNvSpPr/>
          <p:nvPr/>
        </p:nvSpPr>
        <p:spPr>
          <a:xfrm>
            <a:off x="2314686" y="5396204"/>
            <a:ext cx="8554674" cy="914400"/>
          </a:xfrm>
          <a:prstGeom prst="rect">
            <a:avLst/>
          </a:prstGeom>
          <a:noFill/>
        </p:spPr>
        <p:txBody>
          <a:bodyPr rtlCol="0" wrap="square">
            <a:spAutoFit/>
          </a:bodyPr>
          <a:lstStyle/>
          <a:p>
            <a:pP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项目部实现总产值6100多万元， 3、4、5月份连续三月实现产值过千万。</a:t>
            </a:r>
          </a:p>
          <a:p>
            <a:pP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其中3月辅运顺槽进尺达520m，4月份产值达1050万元。</a:t>
            </a:r>
          </a:p>
        </p:txBody>
      </p:sp>
      <p:sp>
        <p:nvSpPr>
          <p:cNvPr id="18" name="文本框 17"/>
          <p:cNvSpPr txBox="1"/>
          <p:nvPr/>
        </p:nvSpPr>
        <p:spPr>
          <a:xfrm>
            <a:off x="1506838" y="4514642"/>
            <a:ext cx="2556865" cy="365760"/>
          </a:xfrm>
          <a:prstGeom prst="rect">
            <a:avLst/>
          </a:prstGeom>
          <a:noFill/>
        </p:spPr>
        <p:txBody>
          <a:bodyPr rtlCol="0" wrap="square">
            <a:spAutoFit/>
          </a:bodyPr>
          <a:lstStyle>
            <a:defPPr>
              <a:defRPr lang="zh-CN"/>
            </a:defPPr>
            <a:lvl1pP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b="0" lang="zh-CN" sz="1800">
                <a:sym typeface="+mn-lt"/>
              </a:rPr>
              <a:t>点击此处添加文字说明</a:t>
            </a:r>
          </a:p>
        </p:txBody>
      </p:sp>
      <p:sp>
        <p:nvSpPr>
          <p:cNvPr id="19" name="文本框 18"/>
          <p:cNvSpPr txBox="1"/>
          <p:nvPr/>
        </p:nvSpPr>
        <p:spPr>
          <a:xfrm>
            <a:off x="1506838" y="3992611"/>
            <a:ext cx="2556865" cy="579120"/>
          </a:xfrm>
          <a:prstGeom prst="rect">
            <a:avLst/>
          </a:prstGeom>
          <a:noFill/>
        </p:spPr>
        <p:txBody>
          <a:bodyPr rtlCol="0" wrap="square">
            <a:spAutoFit/>
          </a:bodyPr>
          <a:lstStyle>
            <a:defPPr>
              <a:defRPr lang="zh-CN"/>
            </a:defPPr>
            <a:lvl1pP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pPr algn="ctr"/>
            <a:r>
              <a:rPr altLang="en-US" lang="zh-CN" sz="3200">
                <a:sym typeface="+mn-lt"/>
              </a:rPr>
              <a:t>添加标题</a:t>
            </a:r>
          </a:p>
        </p:txBody>
      </p:sp>
      <p:sp>
        <p:nvSpPr>
          <p:cNvPr id="20" name="文本框 19"/>
          <p:cNvSpPr txBox="1"/>
          <p:nvPr/>
        </p:nvSpPr>
        <p:spPr>
          <a:xfrm>
            <a:off x="7937995" y="4473177"/>
            <a:ext cx="2556865" cy="365760"/>
          </a:xfrm>
          <a:prstGeom prst="rect">
            <a:avLst/>
          </a:prstGeom>
          <a:noFill/>
        </p:spPr>
        <p:txBody>
          <a:bodyPr rtlCol="0" wrap="square">
            <a:spAutoFit/>
          </a:bodyPr>
          <a:lstStyle>
            <a:defPPr>
              <a:defRPr lang="zh-CN"/>
            </a:defPPr>
            <a:lvl1pP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b="0" lang="zh-CN" sz="1800">
                <a:sym typeface="+mn-lt"/>
              </a:rPr>
              <a:t>点击此处添加文字说明</a:t>
            </a:r>
          </a:p>
        </p:txBody>
      </p:sp>
      <p:sp>
        <p:nvSpPr>
          <p:cNvPr id="21" name="文本框 20"/>
          <p:cNvSpPr txBox="1"/>
          <p:nvPr/>
        </p:nvSpPr>
        <p:spPr>
          <a:xfrm>
            <a:off x="7937994" y="3951144"/>
            <a:ext cx="2556865" cy="579120"/>
          </a:xfrm>
          <a:prstGeom prst="rect">
            <a:avLst/>
          </a:prstGeom>
          <a:noFill/>
        </p:spPr>
        <p:txBody>
          <a:bodyPr rtlCol="0" wrap="square">
            <a:spAutoFit/>
          </a:bodyPr>
          <a:lstStyle>
            <a:defPPr>
              <a:defRPr lang="zh-CN"/>
            </a:defPPr>
            <a:lvl1pP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pPr algn="ctr"/>
            <a:r>
              <a:rPr altLang="en-US" lang="zh-CN" sz="3200">
                <a:sym typeface="+mn-lt"/>
              </a:rPr>
              <a:t>添加标题</a:t>
            </a:r>
          </a:p>
        </p:txBody>
      </p:sp>
      <p:sp>
        <p:nvSpPr>
          <p:cNvPr id="22" name="文本框 21"/>
          <p:cNvSpPr txBox="1"/>
          <p:nvPr/>
        </p:nvSpPr>
        <p:spPr>
          <a:xfrm>
            <a:off x="4721996" y="1117795"/>
            <a:ext cx="2556865" cy="365760"/>
          </a:xfrm>
          <a:prstGeom prst="rect">
            <a:avLst/>
          </a:prstGeom>
          <a:noFill/>
        </p:spPr>
        <p:txBody>
          <a:bodyPr rtlCol="0" wrap="square">
            <a:spAutoFit/>
          </a:bodyPr>
          <a:lstStyle>
            <a:defPPr>
              <a:defRPr lang="zh-CN"/>
            </a:defPPr>
            <a:lvl1pP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b="0" lang="zh-CN" sz="1800">
                <a:sym typeface="+mn-lt"/>
              </a:rPr>
              <a:t>点击此处添加文字说明</a:t>
            </a:r>
          </a:p>
        </p:txBody>
      </p:sp>
      <p:sp>
        <p:nvSpPr>
          <p:cNvPr id="23" name="文本框 22"/>
          <p:cNvSpPr txBox="1"/>
          <p:nvPr/>
        </p:nvSpPr>
        <p:spPr>
          <a:xfrm>
            <a:off x="4721996" y="595763"/>
            <a:ext cx="2556865" cy="579120"/>
          </a:xfrm>
          <a:prstGeom prst="rect">
            <a:avLst/>
          </a:prstGeom>
          <a:noFill/>
        </p:spPr>
        <p:txBody>
          <a:bodyPr rtlCol="0" wrap="square">
            <a:spAutoFit/>
          </a:bodyPr>
          <a:lstStyle>
            <a:defPPr>
              <a:defRPr lang="zh-CN"/>
            </a:defPPr>
            <a:lvl1pPr>
              <a:spcBef>
                <a:spcPct val="0"/>
              </a:spcBef>
              <a:defRPr b="1" sz="24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pPr algn="ctr"/>
            <a:r>
              <a:rPr altLang="en-US" lang="zh-CN" sz="3200">
                <a:sym typeface="+mn-lt"/>
              </a:rPr>
              <a:t>添加标题</a:t>
            </a:r>
          </a:p>
        </p:txBody>
      </p:sp>
      <p:sp>
        <p:nvSpPr>
          <p:cNvPr id="27" name="Freeform 5"/>
          <p:cNvSpPr>
            <a:spLocks noEditPoints="1"/>
          </p:cNvSpPr>
          <p:nvPr/>
        </p:nvSpPr>
        <p:spPr bwMode="auto">
          <a:xfrm>
            <a:off x="1209675" y="5502275"/>
            <a:ext cx="765175" cy="768350"/>
          </a:xfrm>
          <a:custGeom>
            <a:gdLst>
              <a:gd fmla="*/ 198 w 201" name="T0"/>
              <a:gd fmla="*/ 35 h 202" name="T1"/>
              <a:gd fmla="*/ 188 w 201" name="T2"/>
              <a:gd fmla="*/ 44 h 202" name="T3"/>
              <a:gd fmla="*/ 157 w 201" name="T4"/>
              <a:gd fmla="*/ 13 h 202" name="T5"/>
              <a:gd fmla="*/ 167 w 201" name="T6"/>
              <a:gd fmla="*/ 4 h 202" name="T7"/>
              <a:gd fmla="*/ 179 w 201" name="T8"/>
              <a:gd fmla="*/ 3 h 202" name="T9"/>
              <a:gd fmla="*/ 198 w 201" name="T10"/>
              <a:gd fmla="*/ 23 h 202" name="T11"/>
              <a:gd fmla="*/ 198 w 201" name="T12"/>
              <a:gd fmla="*/ 35 h 202" name="T13"/>
              <a:gd fmla="*/ 115 w 201" name="T14"/>
              <a:gd fmla="*/ 117 h 202" name="T15"/>
              <a:gd fmla="*/ 84 w 201" name="T16"/>
              <a:gd fmla="*/ 86 h 202" name="T17"/>
              <a:gd fmla="*/ 153 w 201" name="T18"/>
              <a:gd fmla="*/ 18 h 202" name="T19"/>
              <a:gd fmla="*/ 184 w 201" name="T20"/>
              <a:gd fmla="*/ 49 h 202" name="T21"/>
              <a:gd fmla="*/ 115 w 201" name="T22"/>
              <a:gd fmla="*/ 117 h 202" name="T23"/>
              <a:gd fmla="*/ 111 w 201" name="T24"/>
              <a:gd fmla="*/ 121 h 202" name="T25"/>
              <a:gd fmla="*/ 67 w 201" name="T26"/>
              <a:gd fmla="*/ 133 h 202" name="T27"/>
              <a:gd fmla="*/ 80 w 201" name="T28"/>
              <a:gd fmla="*/ 90 h 202" name="T29"/>
              <a:gd fmla="*/ 111 w 201" name="T30"/>
              <a:gd fmla="*/ 121 h 202" name="T31"/>
              <a:gd fmla="*/ 39 w 201" name="T32"/>
              <a:gd fmla="*/ 26 h 202" name="T33"/>
              <a:gd fmla="*/ 20 w 201" name="T34"/>
              <a:gd fmla="*/ 45 h 202" name="T35"/>
              <a:gd fmla="*/ 20 w 201" name="T36"/>
              <a:gd fmla="*/ 162 h 202" name="T37"/>
              <a:gd fmla="*/ 39 w 201" name="T38"/>
              <a:gd fmla="*/ 182 h 202" name="T39"/>
              <a:gd fmla="*/ 156 w 201" name="T40"/>
              <a:gd fmla="*/ 182 h 202" name="T41"/>
              <a:gd fmla="*/ 176 w 201" name="T42"/>
              <a:gd fmla="*/ 162 h 202" name="T43"/>
              <a:gd fmla="*/ 176 w 201" name="T44"/>
              <a:gd fmla="*/ 85 h 202" name="T45"/>
              <a:gd fmla="*/ 196 w 201" name="T46"/>
              <a:gd fmla="*/ 66 h 202" name="T47"/>
              <a:gd fmla="*/ 196 w 201" name="T48"/>
              <a:gd fmla="*/ 169 h 202" name="T49"/>
              <a:gd fmla="*/ 163 w 201" name="T50"/>
              <a:gd fmla="*/ 202 h 202" name="T51"/>
              <a:gd fmla="*/ 32 w 201" name="T52"/>
              <a:gd fmla="*/ 202 h 202" name="T53"/>
              <a:gd fmla="*/ 0 w 201" name="T54"/>
              <a:gd fmla="*/ 169 h 202" name="T55"/>
              <a:gd fmla="*/ 0 w 201" name="T56"/>
              <a:gd fmla="*/ 40 h 202" name="T57"/>
              <a:gd fmla="*/ 32 w 201" name="T58"/>
              <a:gd fmla="*/ 6 h 202" name="T59"/>
              <a:gd fmla="*/ 136 w 201" name="T60"/>
              <a:gd fmla="*/ 6 h 202" name="T61"/>
              <a:gd fmla="*/ 116 w 201" name="T62"/>
              <a:gd fmla="*/ 26 h 202" name="T63"/>
              <a:gd fmla="*/ 39 w 201" name="T64"/>
              <a:gd fmla="*/ 26 h 20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1" w="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FFEEE2"/>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rot="5400000">
            <a:off x="2504782" y="3612885"/>
            <a:ext cx="2056319" cy="2048849"/>
            <a:chOff x="2274297" y="577851"/>
            <a:chExt cx="2702660" cy="2692842"/>
          </a:xfrm>
          <a:solidFill>
            <a:srgbClr val="FFEEE2"/>
          </a:solidFill>
          <a:effectLst>
            <a:outerShdw algn="t" blurRad="50800" dir="5400000" dist="38100" rotWithShape="0">
              <a:prstClr val="black">
                <a:alpha val="40000"/>
              </a:prstClr>
            </a:outerShdw>
          </a:effectLst>
        </p:grpSpPr>
        <p:sp>
          <p:nvSpPr>
            <p:cNvPr id="3" name="空心弧 2"/>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 name="组合 5"/>
          <p:cNvGrpSpPr/>
          <p:nvPr/>
        </p:nvGrpSpPr>
        <p:grpSpPr>
          <a:xfrm rot="16200000">
            <a:off x="3946215" y="1073337"/>
            <a:ext cx="2056319" cy="2048849"/>
            <a:chOff x="2274297" y="577851"/>
            <a:chExt cx="2702660" cy="2692842"/>
          </a:xfrm>
          <a:solidFill>
            <a:srgbClr val="BE8C83"/>
          </a:solidFill>
          <a:effectLst>
            <a:outerShdw algn="t" blurRad="50800" dir="5400000" dist="38100" rotWithShape="0">
              <a:prstClr val="black">
                <a:alpha val="40000"/>
              </a:prstClr>
            </a:outerShdw>
          </a:effectLst>
        </p:grpSpPr>
        <p:sp>
          <p:nvSpPr>
            <p:cNvPr id="7" name="空心弧 6"/>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grpSp>
        <p:nvGrpSpPr>
          <p:cNvPr id="10" name="组合 9"/>
          <p:cNvGrpSpPr/>
          <p:nvPr/>
        </p:nvGrpSpPr>
        <p:grpSpPr>
          <a:xfrm rot="5400000">
            <a:off x="5391859" y="3612885"/>
            <a:ext cx="2056319" cy="2048849"/>
            <a:chOff x="2274297" y="577851"/>
            <a:chExt cx="2702660" cy="2692842"/>
          </a:xfrm>
          <a:solidFill>
            <a:srgbClr val="FFEEE2"/>
          </a:solidFill>
          <a:effectLst>
            <a:outerShdw algn="t" blurRad="50800" dir="5400000" dist="38100" rotWithShape="0">
              <a:prstClr val="black">
                <a:alpha val="40000"/>
              </a:prstClr>
            </a:outerShdw>
          </a:effectLst>
        </p:grpSpPr>
        <p:sp>
          <p:nvSpPr>
            <p:cNvPr id="11" name="空心弧 10"/>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rot="16200000">
            <a:off x="6833292" y="1073337"/>
            <a:ext cx="2056319" cy="2048849"/>
            <a:chOff x="2274297" y="577851"/>
            <a:chExt cx="2702660" cy="2692842"/>
          </a:xfrm>
          <a:solidFill>
            <a:srgbClr val="BE8C83"/>
          </a:solidFill>
          <a:effectLst>
            <a:outerShdw algn="t" blurRad="50800" dir="5400000" dist="38100" rotWithShape="0">
              <a:prstClr val="black">
                <a:alpha val="40000"/>
              </a:prstClr>
            </a:outerShdw>
          </a:effectLst>
        </p:grpSpPr>
        <p:sp>
          <p:nvSpPr>
            <p:cNvPr id="15" name="空心弧 14"/>
            <p:cNvSpPr/>
            <p:nvPr/>
          </p:nvSpPr>
          <p:spPr>
            <a:xfrm rot="5460000">
              <a:off x="2285076" y="578812"/>
              <a:ext cx="2691881" cy="2691881"/>
            </a:xfrm>
            <a:prstGeom prst="blockArc">
              <a:avLst>
                <a:gd fmla="val 10745128" name="adj1"/>
                <a:gd fmla="val 21536034" name="adj2"/>
                <a:gd fmla="val 29560" name="adj3"/>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24"/>
          <p:cNvSpPr txBox="1"/>
          <p:nvPr/>
        </p:nvSpPr>
        <p:spPr>
          <a:xfrm>
            <a:off x="3183762" y="3033086"/>
            <a:ext cx="748030" cy="640080"/>
          </a:xfrm>
          <a:prstGeom prst="rect">
            <a:avLst/>
          </a:prstGeom>
          <a:noFill/>
        </p:spPr>
        <p:txBody>
          <a:bodyPr rtlCol="0" wrap="none">
            <a:spAutoFit/>
          </a:bodyPr>
          <a:lstStyle/>
          <a:p>
            <a:r>
              <a:rPr altLang="zh-CN" b="1" lang="en-US" smtClean="0" sz="3600">
                <a:solidFill>
                  <a:srgbClr val="BE8C83"/>
                </a:solidFill>
                <a:latin charset="-122" pitchFamily="34" typeface="Arial Unicode MS"/>
                <a:ea charset="-122" pitchFamily="34" typeface="Arial Unicode MS"/>
                <a:cs charset="-122" pitchFamily="34" typeface="Arial Unicode MS"/>
              </a:rPr>
              <a:t>01</a:t>
            </a:r>
          </a:p>
        </p:txBody>
      </p:sp>
      <p:sp>
        <p:nvSpPr>
          <p:cNvPr id="20" name="TextBox 25"/>
          <p:cNvSpPr txBox="1"/>
          <p:nvPr/>
        </p:nvSpPr>
        <p:spPr>
          <a:xfrm>
            <a:off x="3317391" y="3613386"/>
            <a:ext cx="466137" cy="304800"/>
          </a:xfrm>
          <a:prstGeom prst="rect">
            <a:avLst/>
          </a:prstGeom>
          <a:noFill/>
        </p:spPr>
        <p:txBody>
          <a:bodyPr rtlCol="0" wrap="none">
            <a:spAutoFit/>
          </a:bodyPr>
          <a:lstStyle/>
          <a:p>
            <a:pPr algn="ctr"/>
            <a:r>
              <a:rPr altLang="zh-CN" lang="en-US" smtClean="0" sz="1400">
                <a:solidFill>
                  <a:srgbClr val="FFEEE2"/>
                </a:solidFill>
              </a:rPr>
              <a:t>text</a:t>
            </a:r>
          </a:p>
        </p:txBody>
      </p:sp>
      <p:sp>
        <p:nvSpPr>
          <p:cNvPr id="21" name="TextBox 26"/>
          <p:cNvSpPr txBox="1"/>
          <p:nvPr/>
        </p:nvSpPr>
        <p:spPr>
          <a:xfrm>
            <a:off x="4625926" y="3033086"/>
            <a:ext cx="748030" cy="640080"/>
          </a:xfrm>
          <a:prstGeom prst="rect">
            <a:avLst/>
          </a:prstGeom>
          <a:noFill/>
        </p:spPr>
        <p:txBody>
          <a:bodyPr rtlCol="0" wrap="none">
            <a:spAutoFit/>
          </a:bodyPr>
          <a:lstStyle/>
          <a:p>
            <a:r>
              <a:rPr altLang="zh-CN" b="1" lang="en-US" smtClean="0" sz="3600">
                <a:solidFill>
                  <a:schemeClr val="tx1">
                    <a:lumMod val="75000"/>
                    <a:lumOff val="25000"/>
                  </a:schemeClr>
                </a:solidFill>
                <a:latin charset="-122" pitchFamily="34" typeface="Arial Unicode MS"/>
                <a:ea charset="-122" pitchFamily="34" typeface="Arial Unicode MS"/>
                <a:cs charset="-122" pitchFamily="34" typeface="Arial Unicode MS"/>
              </a:rPr>
              <a:t>02</a:t>
            </a:r>
          </a:p>
        </p:txBody>
      </p:sp>
      <p:sp>
        <p:nvSpPr>
          <p:cNvPr id="22" name="TextBox 27"/>
          <p:cNvSpPr txBox="1"/>
          <p:nvPr/>
        </p:nvSpPr>
        <p:spPr>
          <a:xfrm>
            <a:off x="4738855" y="2799004"/>
            <a:ext cx="466137" cy="304800"/>
          </a:xfrm>
          <a:prstGeom prst="rect">
            <a:avLst/>
          </a:prstGeom>
          <a:noFill/>
        </p:spPr>
        <p:txBody>
          <a:bodyPr rtlCol="0" wrap="none">
            <a:spAutoFit/>
          </a:bodyPr>
          <a:lstStyle/>
          <a:p>
            <a:pPr algn="ctr"/>
            <a:r>
              <a:rPr altLang="zh-CN" lang="en-US" smtClean="0" sz="1400">
                <a:solidFill>
                  <a:srgbClr val="FFEEE2"/>
                </a:solidFill>
              </a:rPr>
              <a:t>text</a:t>
            </a:r>
          </a:p>
        </p:txBody>
      </p:sp>
      <p:sp>
        <p:nvSpPr>
          <p:cNvPr id="23" name="TextBox 28"/>
          <p:cNvSpPr txBox="1"/>
          <p:nvPr/>
        </p:nvSpPr>
        <p:spPr>
          <a:xfrm>
            <a:off x="7513003" y="3033086"/>
            <a:ext cx="748030" cy="640080"/>
          </a:xfrm>
          <a:prstGeom prst="rect">
            <a:avLst/>
          </a:prstGeom>
          <a:noFill/>
        </p:spPr>
        <p:txBody>
          <a:bodyPr rtlCol="0" wrap="none">
            <a:spAutoFit/>
          </a:bodyPr>
          <a:lstStyle/>
          <a:p>
            <a:r>
              <a:rPr altLang="zh-CN" b="1" lang="en-US" smtClean="0" sz="3600">
                <a:solidFill>
                  <a:schemeClr val="tx1">
                    <a:lumMod val="75000"/>
                    <a:lumOff val="25000"/>
                  </a:schemeClr>
                </a:solidFill>
                <a:latin charset="-122" pitchFamily="34" typeface="Arial Unicode MS"/>
                <a:ea charset="-122" pitchFamily="34" typeface="Arial Unicode MS"/>
                <a:cs charset="-122" pitchFamily="34" typeface="Arial Unicode MS"/>
              </a:rPr>
              <a:t>04</a:t>
            </a:r>
          </a:p>
        </p:txBody>
      </p:sp>
      <p:sp>
        <p:nvSpPr>
          <p:cNvPr id="24" name="TextBox 29"/>
          <p:cNvSpPr txBox="1"/>
          <p:nvPr/>
        </p:nvSpPr>
        <p:spPr>
          <a:xfrm>
            <a:off x="7625932" y="2799004"/>
            <a:ext cx="466137" cy="304800"/>
          </a:xfrm>
          <a:prstGeom prst="rect">
            <a:avLst/>
          </a:prstGeom>
          <a:noFill/>
        </p:spPr>
        <p:txBody>
          <a:bodyPr rtlCol="0" wrap="none">
            <a:spAutoFit/>
          </a:bodyPr>
          <a:lstStyle/>
          <a:p>
            <a:pPr algn="ctr"/>
            <a:r>
              <a:rPr altLang="zh-CN" lang="en-US" smtClean="0" sz="1400">
                <a:solidFill>
                  <a:srgbClr val="FFEEE2"/>
                </a:solidFill>
              </a:rPr>
              <a:t>text</a:t>
            </a:r>
          </a:p>
        </p:txBody>
      </p:sp>
      <p:sp>
        <p:nvSpPr>
          <p:cNvPr id="25" name="TextBox 30"/>
          <p:cNvSpPr txBox="1"/>
          <p:nvPr/>
        </p:nvSpPr>
        <p:spPr>
          <a:xfrm>
            <a:off x="6042035" y="3033086"/>
            <a:ext cx="748030" cy="640080"/>
          </a:xfrm>
          <a:prstGeom prst="rect">
            <a:avLst/>
          </a:prstGeom>
          <a:noFill/>
        </p:spPr>
        <p:txBody>
          <a:bodyPr rtlCol="0" wrap="none">
            <a:spAutoFit/>
          </a:bodyPr>
          <a:lstStyle/>
          <a:p>
            <a:r>
              <a:rPr altLang="zh-CN" b="1" lang="en-US" smtClean="0" sz="3600">
                <a:solidFill>
                  <a:srgbClr val="BE8C83"/>
                </a:solidFill>
                <a:latin charset="-122" pitchFamily="34" typeface="Arial Unicode MS"/>
                <a:ea charset="-122" pitchFamily="34" typeface="Arial Unicode MS"/>
                <a:cs charset="-122" pitchFamily="34" typeface="Arial Unicode MS"/>
              </a:rPr>
              <a:t>03</a:t>
            </a:r>
          </a:p>
        </p:txBody>
      </p:sp>
      <p:sp>
        <p:nvSpPr>
          <p:cNvPr id="26" name="TextBox 31"/>
          <p:cNvSpPr txBox="1"/>
          <p:nvPr/>
        </p:nvSpPr>
        <p:spPr>
          <a:xfrm>
            <a:off x="6175665" y="3613386"/>
            <a:ext cx="466137" cy="304800"/>
          </a:xfrm>
          <a:prstGeom prst="rect">
            <a:avLst/>
          </a:prstGeom>
          <a:noFill/>
        </p:spPr>
        <p:txBody>
          <a:bodyPr rtlCol="0" wrap="none">
            <a:spAutoFit/>
          </a:bodyPr>
          <a:lstStyle/>
          <a:p>
            <a:pPr algn="ctr"/>
            <a:r>
              <a:rPr altLang="zh-CN" lang="en-US" smtClean="0" sz="1400">
                <a:solidFill>
                  <a:srgbClr val="FFEEE2"/>
                </a:solidFill>
              </a:rPr>
              <a:t>text</a:t>
            </a:r>
          </a:p>
        </p:txBody>
      </p:sp>
      <p:sp>
        <p:nvSpPr>
          <p:cNvPr id="27" name="矩形 26"/>
          <p:cNvSpPr/>
          <p:nvPr/>
        </p:nvSpPr>
        <p:spPr>
          <a:xfrm>
            <a:off x="3249902" y="5193324"/>
            <a:ext cx="559824" cy="365760"/>
          </a:xfrm>
          <a:prstGeom prst="rect">
            <a:avLst/>
          </a:prstGeom>
        </p:spPr>
        <p:txBody>
          <a:bodyPr wrap="none">
            <a:spAutoFit/>
          </a:bodyPr>
          <a:lstStyle/>
          <a:p>
            <a:r>
              <a:rPr altLang="zh-CN" lang="en-US" smtClean="0">
                <a:solidFill>
                  <a:srgbClr val="BE8C83"/>
                </a:solidFill>
              </a:rPr>
              <a:t>Text</a:t>
            </a:r>
          </a:p>
        </p:txBody>
      </p:sp>
      <p:sp>
        <p:nvSpPr>
          <p:cNvPr id="28" name="矩形 27"/>
          <p:cNvSpPr/>
          <p:nvPr/>
        </p:nvSpPr>
        <p:spPr>
          <a:xfrm>
            <a:off x="4704208" y="1160877"/>
            <a:ext cx="559824" cy="365760"/>
          </a:xfrm>
          <a:prstGeom prst="rect">
            <a:avLst/>
          </a:prstGeom>
        </p:spPr>
        <p:txBody>
          <a:bodyPr wrap="none">
            <a:spAutoFit/>
          </a:bodyPr>
          <a:lstStyle/>
          <a:p>
            <a:r>
              <a:rPr altLang="zh-CN" lang="en-US" smtClean="0">
                <a:solidFill>
                  <a:schemeClr val="bg1"/>
                </a:solidFill>
              </a:rPr>
              <a:t>Text</a:t>
            </a:r>
          </a:p>
        </p:txBody>
      </p:sp>
      <p:sp>
        <p:nvSpPr>
          <p:cNvPr id="29" name="矩形 28"/>
          <p:cNvSpPr/>
          <p:nvPr/>
        </p:nvSpPr>
        <p:spPr>
          <a:xfrm>
            <a:off x="6136979" y="5193324"/>
            <a:ext cx="559824" cy="365760"/>
          </a:xfrm>
          <a:prstGeom prst="rect">
            <a:avLst/>
          </a:prstGeom>
        </p:spPr>
        <p:txBody>
          <a:bodyPr wrap="none">
            <a:spAutoFit/>
          </a:bodyPr>
          <a:lstStyle/>
          <a:p>
            <a:r>
              <a:rPr altLang="zh-CN" lang="en-US" smtClean="0">
                <a:solidFill>
                  <a:srgbClr val="BE8C83"/>
                </a:solidFill>
              </a:rPr>
              <a:t>Text</a:t>
            </a:r>
          </a:p>
        </p:txBody>
      </p:sp>
      <p:sp>
        <p:nvSpPr>
          <p:cNvPr id="30" name="矩形 29"/>
          <p:cNvSpPr/>
          <p:nvPr/>
        </p:nvSpPr>
        <p:spPr>
          <a:xfrm>
            <a:off x="7579141" y="1160877"/>
            <a:ext cx="559824" cy="365760"/>
          </a:xfrm>
          <a:prstGeom prst="rect">
            <a:avLst/>
          </a:prstGeom>
        </p:spPr>
        <p:txBody>
          <a:bodyPr wrap="none">
            <a:spAutoFit/>
          </a:bodyPr>
          <a:lstStyle/>
          <a:p>
            <a:r>
              <a:rPr altLang="zh-CN" lang="en-US" smtClean="0">
                <a:solidFill>
                  <a:schemeClr val="bg1"/>
                </a:solidFill>
              </a:rPr>
              <a:t>Text</a:t>
            </a:r>
          </a:p>
        </p:txBody>
      </p:sp>
      <p:sp>
        <p:nvSpPr>
          <p:cNvPr id="31" name="文本框 30"/>
          <p:cNvSpPr txBox="1"/>
          <p:nvPr/>
        </p:nvSpPr>
        <p:spPr>
          <a:xfrm>
            <a:off x="8017311" y="4609657"/>
            <a:ext cx="2214880" cy="822960"/>
          </a:xfrm>
          <a:prstGeom prst="rect">
            <a:avLst/>
          </a:prstGeom>
        </p:spPr>
        <p:txBody>
          <a:bodyPr wrap="none">
            <a:spAutoFit/>
          </a:bodyPr>
          <a:lstStyle>
            <a:defPPr>
              <a:defRPr lang="zh-CN"/>
            </a:defPPr>
            <a:lvl1pPr algn="ctr">
              <a:spcBef>
                <a:spcPct val="0"/>
              </a:spcBef>
              <a:buFontTx/>
              <a:buNone/>
              <a:defRPr b="1" sz="3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b="0" lang="zh-CN" sz="1600">
                <a:sym typeface="+mn-lt"/>
              </a:rPr>
              <a:t>点击此处添加文字说明</a:t>
            </a:r>
          </a:p>
          <a:p>
            <a:r>
              <a:rPr altLang="en-US" b="0" lang="zh-CN" sz="1600">
                <a:sym typeface="+mn-lt"/>
              </a:rPr>
              <a:t>点击此处添加文字说明</a:t>
            </a:r>
          </a:p>
          <a:p>
            <a:r>
              <a:rPr altLang="en-US" b="0" lang="zh-CN" sz="1600">
                <a:sym typeface="+mn-lt"/>
              </a:rPr>
              <a:t>点击此处添加文字说明</a:t>
            </a:r>
          </a:p>
        </p:txBody>
      </p:sp>
      <p:sp>
        <p:nvSpPr>
          <p:cNvPr id="32" name="文本框 31"/>
          <p:cNvSpPr txBox="1"/>
          <p:nvPr/>
        </p:nvSpPr>
        <p:spPr>
          <a:xfrm>
            <a:off x="8016318" y="3881855"/>
            <a:ext cx="2011680" cy="640080"/>
          </a:xfrm>
          <a:prstGeom prst="rect">
            <a:avLst/>
          </a:prstGeom>
        </p:spPr>
        <p:txBody>
          <a:bodyPr wrap="none">
            <a:spAutoFit/>
          </a:bodyPr>
          <a:lstStyle>
            <a:defPPr>
              <a:defRPr lang="zh-CN"/>
            </a:defPPr>
            <a:lvl1pPr algn="ctr">
              <a:spcBef>
                <a:spcPct val="0"/>
              </a:spcBef>
              <a:buFontTx/>
              <a:buNone/>
              <a:defRPr sz="3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b="1" lang="zh-CN">
                <a:sym typeface="+mn-lt"/>
              </a:rPr>
              <a:t>添加标题</a:t>
            </a:r>
          </a:p>
        </p:txBody>
      </p:sp>
      <p:sp>
        <p:nvSpPr>
          <p:cNvPr id="33" name="Freeform 5"/>
          <p:cNvSpPr>
            <a:spLocks noEditPoints="1"/>
          </p:cNvSpPr>
          <p:nvPr/>
        </p:nvSpPr>
        <p:spPr bwMode="auto">
          <a:xfrm>
            <a:off x="4758346" y="1945117"/>
            <a:ext cx="457071" cy="438978"/>
          </a:xfrm>
          <a:custGeom>
            <a:gdLst>
              <a:gd fmla="*/ 188 w 200" name="T0"/>
              <a:gd fmla="*/ 0 h 192" name="T1"/>
              <a:gd fmla="*/ 44 w 200" name="T2"/>
              <a:gd fmla="*/ 0 h 192" name="T3"/>
              <a:gd fmla="*/ 40 w 200" name="T4"/>
              <a:gd fmla="*/ 0 h 192" name="T5"/>
              <a:gd fmla="*/ 32 w 200" name="T6"/>
              <a:gd fmla="*/ 0 h 192" name="T7"/>
              <a:gd fmla="*/ 32 w 200" name="T8"/>
              <a:gd fmla="*/ 36 h 192" name="T9"/>
              <a:gd fmla="*/ 0 w 200" name="T10"/>
              <a:gd fmla="*/ 36 h 192" name="T11"/>
              <a:gd fmla="*/ 0 w 200" name="T12"/>
              <a:gd fmla="*/ 48 h 192" name="T13"/>
              <a:gd fmla="*/ 0 w 200" name="T14"/>
              <a:gd fmla="*/ 152 h 192" name="T15"/>
              <a:gd fmla="*/ 40 w 200" name="T16"/>
              <a:gd fmla="*/ 192 h 192" name="T17"/>
              <a:gd fmla="*/ 64 w 200" name="T18"/>
              <a:gd fmla="*/ 192 h 192" name="T19"/>
              <a:gd fmla="*/ 136 w 200" name="T20"/>
              <a:gd fmla="*/ 192 h 192" name="T21"/>
              <a:gd fmla="*/ 160 w 200" name="T22"/>
              <a:gd fmla="*/ 192 h 192" name="T23"/>
              <a:gd fmla="*/ 200 w 200" name="T24"/>
              <a:gd fmla="*/ 152 h 192" name="T25"/>
              <a:gd fmla="*/ 200 w 200" name="T26"/>
              <a:gd fmla="*/ 12 h 192" name="T27"/>
              <a:gd fmla="*/ 200 w 200" name="T28"/>
              <a:gd fmla="*/ 0 h 192" name="T29"/>
              <a:gd fmla="*/ 188 w 200" name="T30"/>
              <a:gd fmla="*/ 0 h 192" name="T31"/>
              <a:gd fmla="*/ 32 w 200" name="T32"/>
              <a:gd fmla="*/ 140 h 192" name="T33"/>
              <a:gd fmla="*/ 22 w 200" name="T34"/>
              <a:gd fmla="*/ 166 h 192" name="T35"/>
              <a:gd fmla="*/ 12 w 200" name="T36"/>
              <a:gd fmla="*/ 140 h 192" name="T37"/>
              <a:gd fmla="*/ 12 w 200" name="T38"/>
              <a:gd fmla="*/ 48 h 192" name="T39"/>
              <a:gd fmla="*/ 32 w 200" name="T40"/>
              <a:gd fmla="*/ 48 h 192" name="T41"/>
              <a:gd fmla="*/ 32 w 200" name="T42"/>
              <a:gd fmla="*/ 140 h 192" name="T43"/>
              <a:gd fmla="*/ 188 w 200" name="T44"/>
              <a:gd fmla="*/ 140 h 192" name="T45"/>
              <a:gd fmla="*/ 148 w 200" name="T46"/>
              <a:gd fmla="*/ 180 h 192" name="T47"/>
              <a:gd fmla="*/ 136 w 200" name="T48"/>
              <a:gd fmla="*/ 180 h 192" name="T49"/>
              <a:gd fmla="*/ 64 w 200" name="T50"/>
              <a:gd fmla="*/ 180 h 192" name="T51"/>
              <a:gd fmla="*/ 52 w 200" name="T52"/>
              <a:gd fmla="*/ 180 h 192" name="T53"/>
              <a:gd fmla="*/ 35 w 200" name="T54"/>
              <a:gd fmla="*/ 176 h 192" name="T55"/>
              <a:gd fmla="*/ 44 w 200" name="T56"/>
              <a:gd fmla="*/ 152 h 192" name="T57"/>
              <a:gd fmla="*/ 44 w 200" name="T58"/>
              <a:gd fmla="*/ 12 h 192" name="T59"/>
              <a:gd fmla="*/ 188 w 200" name="T60"/>
              <a:gd fmla="*/ 12 h 192" name="T61"/>
              <a:gd fmla="*/ 188 w 200" name="T62"/>
              <a:gd fmla="*/ 140 h 192" name="T63"/>
              <a:gd fmla="*/ 100 w 200" name="T64"/>
              <a:gd fmla="*/ 128 h 192" name="T65"/>
              <a:gd fmla="*/ 60 w 200" name="T66"/>
              <a:gd fmla="*/ 128 h 192" name="T67"/>
              <a:gd fmla="*/ 60 w 200" name="T68"/>
              <a:gd fmla="*/ 140 h 192" name="T69"/>
              <a:gd fmla="*/ 100 w 200" name="T70"/>
              <a:gd fmla="*/ 140 h 192" name="T71"/>
              <a:gd fmla="*/ 100 w 200" name="T72"/>
              <a:gd fmla="*/ 128 h 192" name="T73"/>
              <a:gd fmla="*/ 100 w 200" name="T74"/>
              <a:gd fmla="*/ 108 h 192" name="T75"/>
              <a:gd fmla="*/ 60 w 200" name="T76"/>
              <a:gd fmla="*/ 108 h 192" name="T77"/>
              <a:gd fmla="*/ 60 w 200" name="T78"/>
              <a:gd fmla="*/ 120 h 192" name="T79"/>
              <a:gd fmla="*/ 100 w 200" name="T80"/>
              <a:gd fmla="*/ 120 h 192" name="T81"/>
              <a:gd fmla="*/ 100 w 200" name="T82"/>
              <a:gd fmla="*/ 108 h 192" name="T83"/>
              <a:gd fmla="*/ 100 w 200" name="T84"/>
              <a:gd fmla="*/ 88 h 192" name="T85"/>
              <a:gd fmla="*/ 60 w 200" name="T86"/>
              <a:gd fmla="*/ 88 h 192" name="T87"/>
              <a:gd fmla="*/ 60 w 200" name="T88"/>
              <a:gd fmla="*/ 100 h 192" name="T89"/>
              <a:gd fmla="*/ 100 w 200" name="T90"/>
              <a:gd fmla="*/ 100 h 192" name="T91"/>
              <a:gd fmla="*/ 100 w 200" name="T92"/>
              <a:gd fmla="*/ 88 h 192" name="T93"/>
              <a:gd fmla="*/ 168 w 200" name="T94"/>
              <a:gd fmla="*/ 36 h 192" name="T95"/>
              <a:gd fmla="*/ 60 w 200" name="T96"/>
              <a:gd fmla="*/ 36 h 192" name="T97"/>
              <a:gd fmla="*/ 60 w 200" name="T98"/>
              <a:gd fmla="*/ 52 h 192" name="T99"/>
              <a:gd fmla="*/ 168 w 200" name="T100"/>
              <a:gd fmla="*/ 52 h 192" name="T101"/>
              <a:gd fmla="*/ 168 w 200" name="T102"/>
              <a:gd fmla="*/ 36 h 192" name="T103"/>
              <a:gd fmla="*/ 100 w 200" name="T104"/>
              <a:gd fmla="*/ 68 h 192" name="T105"/>
              <a:gd fmla="*/ 60 w 200" name="T106"/>
              <a:gd fmla="*/ 68 h 192" name="T107"/>
              <a:gd fmla="*/ 60 w 200" name="T108"/>
              <a:gd fmla="*/ 80 h 192" name="T109"/>
              <a:gd fmla="*/ 100 w 200" name="T110"/>
              <a:gd fmla="*/ 80 h 192" name="T111"/>
              <a:gd fmla="*/ 100 w 200" name="T112"/>
              <a:gd fmla="*/ 68 h 192" name="T113"/>
              <a:gd fmla="*/ 112 w 200" name="T114"/>
              <a:gd fmla="*/ 140 h 192" name="T115"/>
              <a:gd fmla="*/ 168 w 200" name="T116"/>
              <a:gd fmla="*/ 140 h 192" name="T117"/>
              <a:gd fmla="*/ 168 w 200" name="T118"/>
              <a:gd fmla="*/ 68 h 192" name="T119"/>
              <a:gd fmla="*/ 112 w 200" name="T120"/>
              <a:gd fmla="*/ 68 h 192" name="T121"/>
              <a:gd fmla="*/ 112 w 200" name="T122"/>
              <a:gd fmla="*/ 140 h 1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2" w="200">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BE8C83"/>
          </a:solidFill>
          <a:ln>
            <a:noFill/>
          </a:ln>
        </p:spPr>
        <p:txBody>
          <a:bodyPr anchor="t" anchorCtr="0" bIns="45720" compatLnSpc="1" lIns="91440" numCol="1" rIns="91440" tIns="45720" vert="horz" wrap="square"/>
          <a:lstStyle/>
          <a:p>
            <a:endParaRPr altLang="en-US" lang="zh-CN"/>
          </a:p>
        </p:txBody>
      </p:sp>
      <p:sp>
        <p:nvSpPr>
          <p:cNvPr id="34" name="Freeform 9"/>
          <p:cNvSpPr>
            <a:spLocks noEditPoints="1"/>
          </p:cNvSpPr>
          <p:nvPr/>
        </p:nvSpPr>
        <p:spPr bwMode="auto">
          <a:xfrm>
            <a:off x="3333405" y="4290333"/>
            <a:ext cx="481845" cy="475706"/>
          </a:xfrm>
          <a:custGeom>
            <a:gdLst>
              <a:gd fmla="*/ 190 w 196" name="T0"/>
              <a:gd fmla="*/ 166 h 194" name="T1"/>
              <a:gd fmla="*/ 143 w 196" name="T2"/>
              <a:gd fmla="*/ 120 h 194" name="T3"/>
              <a:gd fmla="*/ 142 w 196" name="T4"/>
              <a:gd fmla="*/ 118 h 194" name="T5"/>
              <a:gd fmla="*/ 154 w 196" name="T6"/>
              <a:gd fmla="*/ 76 h 194" name="T7"/>
              <a:gd fmla="*/ 77 w 196" name="T8"/>
              <a:gd fmla="*/ 0 h 194" name="T9"/>
              <a:gd fmla="*/ 0 w 196" name="T10"/>
              <a:gd fmla="*/ 76 h 194" name="T11"/>
              <a:gd fmla="*/ 77 w 196" name="T12"/>
              <a:gd fmla="*/ 153 h 194" name="T13"/>
              <a:gd fmla="*/ 119 w 196" name="T14"/>
              <a:gd fmla="*/ 141 h 194" name="T15"/>
              <a:gd fmla="*/ 120 w 196" name="T16"/>
              <a:gd fmla="*/ 143 h 194" name="T17"/>
              <a:gd fmla="*/ 167 w 196" name="T18"/>
              <a:gd fmla="*/ 189 h 194" name="T19"/>
              <a:gd fmla="*/ 178 w 196" name="T20"/>
              <a:gd fmla="*/ 194 h 194" name="T21"/>
              <a:gd fmla="*/ 190 w 196" name="T22"/>
              <a:gd fmla="*/ 189 h 194" name="T23"/>
              <a:gd fmla="*/ 190 w 196" name="T24"/>
              <a:gd fmla="*/ 166 h 194" name="T25"/>
              <a:gd fmla="*/ 77 w 196" name="T26"/>
              <a:gd fmla="*/ 129 h 194" name="T27"/>
              <a:gd fmla="*/ 25 w 196" name="T28"/>
              <a:gd fmla="*/ 76 h 194" name="T29"/>
              <a:gd fmla="*/ 77 w 196" name="T30"/>
              <a:gd fmla="*/ 24 h 194" name="T31"/>
              <a:gd fmla="*/ 130 w 196" name="T32"/>
              <a:gd fmla="*/ 76 h 194" name="T33"/>
              <a:gd fmla="*/ 77 w 196" name="T34"/>
              <a:gd fmla="*/ 129 h 19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4" w="196">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gradFill>
            <a:gsLst>
              <a:gs pos="0">
                <a:srgbClr val="FFEEE2"/>
              </a:gs>
              <a:gs pos="100000">
                <a:srgbClr val="FFEEE2"/>
              </a:gs>
            </a:gsLst>
            <a:lin ang="5400000" scaled="1"/>
          </a:gradFill>
          <a:ln>
            <a:noFill/>
          </a:ln>
        </p:spPr>
        <p:txBody>
          <a:bodyPr anchor="t" anchorCtr="0" bIns="45720" compatLnSpc="1" lIns="91440" numCol="1" rIns="91440" tIns="45720" vert="horz" wrap="square"/>
          <a:lstStyle/>
          <a:p>
            <a:endParaRPr altLang="en-US" lang="zh-CN"/>
          </a:p>
        </p:txBody>
      </p:sp>
      <p:sp>
        <p:nvSpPr>
          <p:cNvPr id="35" name="Freeform 13"/>
          <p:cNvSpPr>
            <a:spLocks noEditPoints="1"/>
          </p:cNvSpPr>
          <p:nvPr/>
        </p:nvSpPr>
        <p:spPr bwMode="auto">
          <a:xfrm>
            <a:off x="6241979" y="4394876"/>
            <a:ext cx="402107" cy="402107"/>
          </a:xfrm>
          <a:custGeom>
            <a:gdLst>
              <a:gd fmla="*/ 0 w 200" name="T0"/>
              <a:gd fmla="*/ 180 h 200" name="T1"/>
              <a:gd fmla="*/ 12 w 200" name="T2"/>
              <a:gd fmla="*/ 168 h 200" name="T3"/>
              <a:gd fmla="*/ 188 w 200" name="T4"/>
              <a:gd fmla="*/ 168 h 200" name="T5"/>
              <a:gd fmla="*/ 200 w 200" name="T6"/>
              <a:gd fmla="*/ 180 h 200" name="T7"/>
              <a:gd fmla="*/ 84 w 200" name="T8"/>
              <a:gd fmla="*/ 88 h 200" name="T9"/>
              <a:gd fmla="*/ 116 w 200" name="T10"/>
              <a:gd fmla="*/ 88 h 200" name="T11"/>
              <a:gd fmla="*/ 168 w 200" name="T12"/>
              <a:gd fmla="*/ 88 h 200" name="T13"/>
              <a:gd fmla="*/ 168 w 200" name="T14"/>
              <a:gd fmla="*/ 176 h 200" name="T15"/>
              <a:gd fmla="*/ 116 w 200" name="T16"/>
              <a:gd fmla="*/ 176 h 200" name="T17"/>
              <a:gd fmla="*/ 84 w 200" name="T18"/>
              <a:gd fmla="*/ 176 h 200" name="T19"/>
              <a:gd fmla="*/ 32 w 200" name="T20"/>
              <a:gd fmla="*/ 176 h 200" name="T21"/>
              <a:gd fmla="*/ 32 w 200" name="T22"/>
              <a:gd fmla="*/ 88 h 200" name="T23"/>
              <a:gd fmla="*/ 144 w 200" name="T24"/>
              <a:gd fmla="*/ 172 h 200" name="T25"/>
              <a:gd fmla="*/ 144 w 200" name="T26"/>
              <a:gd fmla="*/ 148 h 200" name="T27"/>
              <a:gd fmla="*/ 168 w 200" name="T28"/>
              <a:gd fmla="*/ 144 h 200" name="T29"/>
              <a:gd fmla="*/ 144 w 200" name="T30"/>
              <a:gd fmla="*/ 144 h 200" name="T31"/>
              <a:gd fmla="*/ 168 w 200" name="T32"/>
              <a:gd fmla="*/ 92 h 200" name="T33"/>
              <a:gd fmla="*/ 116 w 200" name="T34"/>
              <a:gd fmla="*/ 172 h 200" name="T35"/>
              <a:gd fmla="*/ 116 w 200" name="T36"/>
              <a:gd fmla="*/ 148 h 200" name="T37"/>
              <a:gd fmla="*/ 140 w 200" name="T38"/>
              <a:gd fmla="*/ 144 h 200" name="T39"/>
              <a:gd fmla="*/ 116 w 200" name="T40"/>
              <a:gd fmla="*/ 144 h 200" name="T41"/>
              <a:gd fmla="*/ 140 w 200" name="T42"/>
              <a:gd fmla="*/ 92 h 200" name="T43"/>
              <a:gd fmla="*/ 88 w 200" name="T44"/>
              <a:gd fmla="*/ 172 h 200" name="T45"/>
              <a:gd fmla="*/ 88 w 200" name="T46"/>
              <a:gd fmla="*/ 148 h 200" name="T47"/>
              <a:gd fmla="*/ 112 w 200" name="T48"/>
              <a:gd fmla="*/ 144 h 200" name="T49"/>
              <a:gd fmla="*/ 88 w 200" name="T50"/>
              <a:gd fmla="*/ 144 h 200" name="T51"/>
              <a:gd fmla="*/ 112 w 200" name="T52"/>
              <a:gd fmla="*/ 92 h 200" name="T53"/>
              <a:gd fmla="*/ 60 w 200" name="T54"/>
              <a:gd fmla="*/ 172 h 200" name="T55"/>
              <a:gd fmla="*/ 60 w 200" name="T56"/>
              <a:gd fmla="*/ 148 h 200" name="T57"/>
              <a:gd fmla="*/ 84 w 200" name="T58"/>
              <a:gd fmla="*/ 144 h 200" name="T59"/>
              <a:gd fmla="*/ 60 w 200" name="T60"/>
              <a:gd fmla="*/ 144 h 200" name="T61"/>
              <a:gd fmla="*/ 84 w 200" name="T62"/>
              <a:gd fmla="*/ 92 h 200" name="T63"/>
              <a:gd fmla="*/ 32 w 200" name="T64"/>
              <a:gd fmla="*/ 172 h 200" name="T65"/>
              <a:gd fmla="*/ 32 w 200" name="T66"/>
              <a:gd fmla="*/ 148 h 200" name="T67"/>
              <a:gd fmla="*/ 56 w 200" name="T68"/>
              <a:gd fmla="*/ 144 h 200" name="T69"/>
              <a:gd fmla="*/ 32 w 200" name="T70"/>
              <a:gd fmla="*/ 144 h 200" name="T71"/>
              <a:gd fmla="*/ 56 w 200" name="T72"/>
              <a:gd fmla="*/ 92 h 200" name="T73"/>
              <a:gd fmla="*/ 0 w 200" name="T74"/>
              <a:gd fmla="*/ 36 h 200" name="T75"/>
              <a:gd fmla="*/ 28 w 200" name="T76"/>
              <a:gd fmla="*/ 56 h 200" name="T77"/>
              <a:gd fmla="*/ 140 w 200" name="T78"/>
              <a:gd fmla="*/ 16 h 200" name="T79"/>
              <a:gd fmla="*/ 172 w 200" name="T80"/>
              <a:gd fmla="*/ 16 h 200" name="T81"/>
              <a:gd fmla="*/ 200 w 200" name="T82"/>
              <a:gd fmla="*/ 80 h 200" name="T83"/>
              <a:gd fmla="*/ 144 w 200" name="T84"/>
              <a:gd fmla="*/ 12 h 200" name="T85"/>
              <a:gd fmla="*/ 168 w 200" name="T86"/>
              <a:gd fmla="*/ 52 h 200" name="T87"/>
              <a:gd fmla="*/ 32 w 200" name="T88"/>
              <a:gd fmla="*/ 12 h 200" name="T89"/>
              <a:gd fmla="*/ 56 w 200" name="T90"/>
              <a:gd fmla="*/ 52 h 20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0" w="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gradFill>
            <a:gsLst>
              <a:gs pos="0">
                <a:srgbClr val="FFEEE2"/>
              </a:gs>
              <a:gs pos="100000">
                <a:srgbClr val="FFEEE2"/>
              </a:gs>
            </a:gsLst>
            <a:lin ang="5400000" scaled="1"/>
          </a:gradFill>
          <a:ln>
            <a:noFill/>
          </a:ln>
        </p:spPr>
        <p:txBody>
          <a:bodyPr anchor="t" anchorCtr="0" bIns="45720" compatLnSpc="1" lIns="91440" numCol="1" rIns="91440" tIns="45720" vert="horz" wrap="square"/>
          <a:lstStyle/>
          <a:p>
            <a:endParaRPr altLang="en-US" lang="zh-CN"/>
          </a:p>
        </p:txBody>
      </p:sp>
      <p:sp>
        <p:nvSpPr>
          <p:cNvPr id="36" name="Freeform 17"/>
          <p:cNvSpPr>
            <a:spLocks noEditPoints="1"/>
          </p:cNvSpPr>
          <p:nvPr/>
        </p:nvSpPr>
        <p:spPr bwMode="auto">
          <a:xfrm>
            <a:off x="7665649" y="2023346"/>
            <a:ext cx="450296" cy="327312"/>
          </a:xfrm>
          <a:custGeom>
            <a:gdLst>
              <a:gd fmla="*/ 199 w 200" name="T0"/>
              <a:gd fmla="*/ 115 h 184" name="T1"/>
              <a:gd fmla="*/ 164 w 200" name="T2"/>
              <a:gd fmla="*/ 0 h 184" name="T3"/>
              <a:gd fmla="*/ 35 w 200" name="T4"/>
              <a:gd fmla="*/ 0 h 184" name="T5"/>
              <a:gd fmla="*/ 0 w 200" name="T6"/>
              <a:gd fmla="*/ 115 h 184" name="T7"/>
              <a:gd fmla="*/ 0 w 200" name="T8"/>
              <a:gd fmla="*/ 115 h 184" name="T9"/>
              <a:gd fmla="*/ 0 w 200" name="T10"/>
              <a:gd fmla="*/ 172 h 184" name="T11"/>
              <a:gd fmla="*/ 12 w 200" name="T12"/>
              <a:gd fmla="*/ 184 h 184" name="T13"/>
              <a:gd fmla="*/ 188 w 200" name="T14"/>
              <a:gd fmla="*/ 184 h 184" name="T15"/>
              <a:gd fmla="*/ 200 w 200" name="T16"/>
              <a:gd fmla="*/ 172 h 184" name="T17"/>
              <a:gd fmla="*/ 200 w 200" name="T18"/>
              <a:gd fmla="*/ 115 h 184" name="T19"/>
              <a:gd fmla="*/ 199 w 200" name="T20"/>
              <a:gd fmla="*/ 115 h 184" name="T21"/>
              <a:gd fmla="*/ 143 w 200" name="T22"/>
              <a:gd fmla="*/ 112 h 184" name="T23"/>
              <a:gd fmla="*/ 125 w 200" name="T24"/>
              <a:gd fmla="*/ 148 h 184" name="T25"/>
              <a:gd fmla="*/ 73 w 200" name="T26"/>
              <a:gd fmla="*/ 148 h 184" name="T27"/>
              <a:gd fmla="*/ 54 w 200" name="T28"/>
              <a:gd fmla="*/ 112 h 184" name="T29"/>
              <a:gd fmla="*/ 20 w 200" name="T30"/>
              <a:gd fmla="*/ 112 h 184" name="T31"/>
              <a:gd fmla="*/ 50 w 200" name="T32"/>
              <a:gd fmla="*/ 12 h 184" name="T33"/>
              <a:gd fmla="*/ 149 w 200" name="T34"/>
              <a:gd fmla="*/ 12 h 184" name="T35"/>
              <a:gd fmla="*/ 180 w 200" name="T36"/>
              <a:gd fmla="*/ 112 h 184" name="T37"/>
              <a:gd fmla="*/ 143 w 200" name="T38"/>
              <a:gd fmla="*/ 112 h 184" name="T39"/>
              <a:gd fmla="*/ 138 w 200" name="T40"/>
              <a:gd fmla="*/ 48 h 184" name="T41"/>
              <a:gd fmla="*/ 61 w 200" name="T42"/>
              <a:gd fmla="*/ 48 h 184" name="T43"/>
              <a:gd fmla="*/ 59 w 200" name="T44"/>
              <a:gd fmla="*/ 56 h 184" name="T45"/>
              <a:gd fmla="*/ 140 w 200" name="T46"/>
              <a:gd fmla="*/ 56 h 184" name="T47"/>
              <a:gd fmla="*/ 138 w 200" name="T48"/>
              <a:gd fmla="*/ 48 h 184" name="T49"/>
              <a:gd fmla="*/ 132 w 200" name="T50"/>
              <a:gd fmla="*/ 28 h 184" name="T51"/>
              <a:gd fmla="*/ 67 w 200" name="T52"/>
              <a:gd fmla="*/ 28 h 184" name="T53"/>
              <a:gd fmla="*/ 65 w 200" name="T54"/>
              <a:gd fmla="*/ 36 h 184" name="T55"/>
              <a:gd fmla="*/ 134 w 200" name="T56"/>
              <a:gd fmla="*/ 36 h 184" name="T57"/>
              <a:gd fmla="*/ 132 w 200" name="T58"/>
              <a:gd fmla="*/ 28 h 184" name="T59"/>
              <a:gd fmla="*/ 47 w 200" name="T60"/>
              <a:gd fmla="*/ 96 h 184" name="T61"/>
              <a:gd fmla="*/ 152 w 200" name="T62"/>
              <a:gd fmla="*/ 96 h 184" name="T63"/>
              <a:gd fmla="*/ 149 w 200" name="T64"/>
              <a:gd fmla="*/ 88 h 184" name="T65"/>
              <a:gd fmla="*/ 50 w 200" name="T66"/>
              <a:gd fmla="*/ 88 h 184" name="T67"/>
              <a:gd fmla="*/ 47 w 200" name="T68"/>
              <a:gd fmla="*/ 96 h 184" name="T69"/>
              <a:gd fmla="*/ 144 w 200" name="T70"/>
              <a:gd fmla="*/ 68 h 184" name="T71"/>
              <a:gd fmla="*/ 55 w 200" name="T72"/>
              <a:gd fmla="*/ 68 h 184" name="T73"/>
              <a:gd fmla="*/ 53 w 200" name="T74"/>
              <a:gd fmla="*/ 76 h 184" name="T75"/>
              <a:gd fmla="*/ 146 w 200" name="T76"/>
              <a:gd fmla="*/ 76 h 184" name="T77"/>
              <a:gd fmla="*/ 144 w 200" name="T78"/>
              <a:gd fmla="*/ 68 h 1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4" w="200">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BE8C83"/>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6" name="Text Box 3"/>
          <p:cNvSpPr>
            <a:spLocks noChangeArrowheads="1"/>
          </p:cNvSpPr>
          <p:nvPr/>
        </p:nvSpPr>
        <p:spPr bwMode="auto">
          <a:xfrm>
            <a:off x="4273886" y="3307249"/>
            <a:ext cx="1808480" cy="1066800"/>
          </a:xfrm>
          <a:prstGeom prst="rect">
            <a:avLst/>
          </a:prstGeom>
        </p:spPr>
        <p:txBody>
          <a:bodyPr wrap="none">
            <a:spAutoFit/>
          </a:bodyPr>
          <a:lstStyle/>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2016年</a:t>
            </a:r>
          </a:p>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工作重点</a:t>
            </a:r>
          </a:p>
        </p:txBody>
      </p:sp>
      <p:sp>
        <p:nvSpPr>
          <p:cNvPr id="7" name="矩形 6"/>
          <p:cNvSpPr/>
          <p:nvPr/>
        </p:nvSpPr>
        <p:spPr>
          <a:xfrm>
            <a:off x="3090437" y="2628939"/>
            <a:ext cx="3013392" cy="365760"/>
          </a:xfrm>
          <a:prstGeom prst="rect">
            <a:avLst/>
          </a:prstGeom>
        </p:spPr>
        <p:txBody>
          <a:bodyPr wrap="none">
            <a:spAutoFit/>
          </a:bodyPr>
          <a:lstStyle/>
          <a:p>
            <a:pPr algn="r">
              <a:spcBef>
                <a:spcPct val="0"/>
              </a:spcBef>
            </a:pPr>
            <a:r>
              <a:rPr altLang="zh-CN" lang="en-US">
                <a:gradFill>
                  <a:gsLst>
                    <a:gs pos="0">
                      <a:srgbClr val="BE8C83"/>
                    </a:gs>
                    <a:gs pos="100000">
                      <a:srgbClr val="BE8C83"/>
                    </a:gs>
                    <a:gs pos="50000">
                      <a:srgbClr val="FFEEE2"/>
                    </a:gs>
                  </a:gsLst>
                  <a:lin ang="0" scaled="0"/>
                </a:gradFill>
                <a:latin charset="-122" pitchFamily="34" typeface="微软雅黑"/>
                <a:ea charset="-122" pitchFamily="34" typeface="微软雅黑"/>
              </a:rPr>
              <a:t>The focus of work in 2015</a:t>
            </a:r>
          </a:p>
        </p:txBody>
      </p:sp>
      <p:sp>
        <p:nvSpPr>
          <p:cNvPr id="8" name="Text Box 3"/>
          <p:cNvSpPr>
            <a:spLocks noChangeArrowheads="1"/>
          </p:cNvSpPr>
          <p:nvPr/>
        </p:nvSpPr>
        <p:spPr bwMode="auto">
          <a:xfrm>
            <a:off x="7337699" y="2407506"/>
            <a:ext cx="1875155" cy="3124200"/>
          </a:xfrm>
          <a:prstGeom prst="rect">
            <a:avLst/>
          </a:prstGeom>
        </p:spPr>
        <p:txBody>
          <a:bodyPr wrap="none">
            <a:spAutoFit/>
          </a:bodyPr>
          <a:lstStyle/>
          <a:p>
            <a:pPr algn="ctr">
              <a:spcBef>
                <a:spcPct val="0"/>
              </a:spcBef>
            </a:pPr>
            <a:r>
              <a:rPr altLang="zh-CN" lang="en-US" smtClean="0" sz="19900">
                <a:gradFill>
                  <a:gsLst>
                    <a:gs pos="0">
                      <a:srgbClr val="BE8C83"/>
                    </a:gs>
                    <a:gs pos="100000">
                      <a:srgbClr val="BE8C83"/>
                    </a:gs>
                    <a:gs pos="50000">
                      <a:srgbClr val="FFEEE2"/>
                    </a:gs>
                  </a:gsLst>
                  <a:lin ang="0" scaled="0"/>
                </a:gradFill>
                <a:latin charset="0" panose="04020705060702020204" pitchFamily="82" typeface="Charlemagne Std"/>
                <a:ea charset="-122" pitchFamily="34" typeface="微软雅黑"/>
                <a:sym charset="0" pitchFamily="34" typeface="Calibri"/>
              </a:rPr>
              <a:t>04</a:t>
            </a:r>
          </a:p>
        </p:txBody>
      </p:sp>
      <p:cxnSp>
        <p:nvCxnSpPr>
          <p:cNvPr id="10" name="直接连接符 9"/>
          <p:cNvCxnSpPr/>
          <p:nvPr/>
        </p:nvCxnSpPr>
        <p:spPr>
          <a:xfrm>
            <a:off x="1567969" y="3157346"/>
            <a:ext cx="4536000" cy="0"/>
          </a:xfrm>
          <a:prstGeom prst="line">
            <a:avLst/>
          </a:prstGeom>
          <a:ln>
            <a:solidFill>
              <a:srgbClr val="BE8C83"/>
            </a:solidFill>
            <a:headEnd len="lg" type="none" w="lg"/>
            <a:tailEnd len="lg" type="none"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6"/>
          <p:cNvGrpSpPr>
            <a:grpSpLocks noChangeAspect="1"/>
          </p:cNvGrpSpPr>
          <p:nvPr/>
        </p:nvGrpSpPr>
        <p:grpSpPr>
          <a:xfrm>
            <a:off x="903288" y="1808163"/>
            <a:ext cx="10385425" cy="3673475"/>
            <a:chOff x="712" y="1139"/>
            <a:chExt cx="5683" cy="2010"/>
          </a:xfrm>
        </p:grpSpPr>
        <p:sp>
          <p:nvSpPr>
            <p:cNvPr id="3" name="Freeform 7"/>
            <p:cNvSpPr/>
            <p:nvPr/>
          </p:nvSpPr>
          <p:spPr bwMode="auto">
            <a:xfrm>
              <a:off x="712" y="1139"/>
              <a:ext cx="4191" cy="2010"/>
            </a:xfrm>
            <a:custGeom>
              <a:gdLst>
                <a:gd fmla="*/ 152343837 w 573" name="T0"/>
                <a:gd fmla="*/ 0 h 273" name="T1"/>
                <a:gd fmla="*/ 248631916 w 573" name="T2"/>
                <a:gd fmla="*/ 35200946 h 273" name="T3"/>
                <a:gd fmla="*/ 324720860 w 573" name="T4"/>
                <a:gd fmla="*/ 107853795 h 273" name="T5"/>
                <a:gd fmla="*/ 332528100 w 573" name="T6"/>
                <a:gd fmla="*/ 113736763 h 273" name="T7"/>
                <a:gd fmla="*/ 400809803 w 573" name="T8"/>
                <a:gd fmla="*/ 120748085 h 273" name="T9"/>
                <a:gd fmla="*/ 477064646 w 573" name="T10"/>
                <a:gd fmla="*/ 71527374 h 273" name="T11"/>
                <a:gd fmla="*/ 537539167 w 573" name="T12"/>
                <a:gd fmla="*/ 51601059 h 273" name="T13"/>
                <a:gd fmla="*/ 641657540 w 573" name="T14"/>
                <a:gd fmla="*/ 160729996 h 273" name="T15"/>
                <a:gd fmla="*/ 537539167 w 573" name="T16"/>
                <a:gd fmla="*/ 269685742 h 273" name="T17"/>
                <a:gd fmla="*/ 477064646 w 573" name="T18"/>
                <a:gd fmla="*/ 249783009 h 273" name="T19"/>
                <a:gd fmla="*/ 400809803 w 573" name="T20"/>
                <a:gd fmla="*/ 199436765 h 273" name="T21"/>
                <a:gd fmla="*/ 332528100 w 573" name="T22"/>
                <a:gd fmla="*/ 206445267 h 273" name="T23"/>
                <a:gd fmla="*/ 324720860 w 573" name="T24"/>
                <a:gd fmla="*/ 212331055 h 273" name="T25"/>
                <a:gd fmla="*/ 248631916 w 573" name="T26"/>
                <a:gd fmla="*/ 286085847 h 273" name="T27"/>
                <a:gd fmla="*/ 152343837 w 573" name="T28"/>
                <a:gd fmla="*/ 320184850 h 273" name="T29"/>
                <a:gd fmla="*/ 44857260 w 573" name="T30"/>
                <a:gd fmla="*/ 273191616 h 273" name="T31"/>
                <a:gd fmla="*/ 0 w 573" name="T32"/>
                <a:gd fmla="*/ 160729996 h 273" name="T33"/>
                <a:gd fmla="*/ 44857260 w 573" name="T34"/>
                <a:gd fmla="*/ 46993233 h 273" name="T35"/>
                <a:gd fmla="*/ 152343837 w 573" name="T36"/>
                <a:gd fmla="*/ 0 h 27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73" w="5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w="9525">
                  <a:solidFill>
                    <a:srgbClr val="000000"/>
                  </a:solidFill>
                  <a:round/>
                </a14:hiddenLine>
              </a:ext>
            </a:extLst>
          </p:spPr>
          <p:txBody>
            <a:bodyPr/>
            <a:lstStyle/>
            <a:p>
              <a:endParaRPr altLang="en-US" lang="zh-CN"/>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p>
          </p:txBody>
        </p:sp>
        <p:sp>
          <p:nvSpPr>
            <p:cNvPr id="5" name="Oval 9"/>
            <p:cNvSpPr>
              <a:spLocks noChangeArrowheads="1"/>
            </p:cNvSpPr>
            <p:nvPr/>
          </p:nvSpPr>
          <p:spPr bwMode="auto">
            <a:xfrm>
              <a:off x="1107" y="1522"/>
              <a:ext cx="1243" cy="1252"/>
            </a:xfrm>
            <a:prstGeom prst="ellipse">
              <a:avLst/>
            </a:prstGeom>
            <a:solidFill>
              <a:schemeClr val="bg2">
                <a:lumMod val="25000"/>
              </a:schemeClr>
            </a:solidFill>
            <a:ln>
              <a:noFill/>
            </a:ln>
            <a:extLst>
              <a:ext uri="{91240B29-F687-4F45-9708-019B960494DF}">
                <a14:hiddenLine w="9525">
                  <a:solidFill>
                    <a:srgbClr val="000000"/>
                  </a:solidFill>
                  <a:round/>
                </a14:hiddenLine>
              </a:ext>
            </a:extLst>
          </p:spPr>
          <p:txBody>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p>
          </p:txBody>
        </p:sp>
        <p:sp>
          <p:nvSpPr>
            <p:cNvPr id="6" name="Freeform 10"/>
            <p:cNvSpPr/>
            <p:nvPr/>
          </p:nvSpPr>
          <p:spPr bwMode="auto">
            <a:xfrm>
              <a:off x="3543" y="1463"/>
              <a:ext cx="2852" cy="1370"/>
            </a:xfrm>
            <a:custGeom>
              <a:gdLst>
                <a:gd fmla="*/ 104003167 w 390" name="T0"/>
                <a:gd fmla="*/ 0 h 186" name="T1"/>
                <a:gd fmla="*/ 168832842 w 390" name="T2"/>
                <a:gd fmla="*/ 23478338 h 186" name="T3"/>
                <a:gd fmla="*/ 220386815 w 390" name="T4"/>
                <a:gd fmla="*/ 74099794 h 186" name="T5"/>
                <a:gd fmla="*/ 225886057 w 390" name="T6"/>
                <a:gd fmla="*/ 77611030 h 186" name="T7"/>
                <a:gd fmla="*/ 272836010 w 390" name="T8"/>
                <a:gd fmla="*/ 82402613 h 186" name="T9"/>
                <a:gd fmla="*/ 324367313 w 390" name="T10"/>
                <a:gd fmla="*/ 48213858 h 186" name="T11"/>
                <a:gd fmla="*/ 365671769 w 390" name="T12"/>
                <a:gd fmla="*/ 34165590 h 186" name="T13"/>
                <a:gd fmla="*/ 436169238 w 390" name="T14"/>
                <a:gd fmla="*/ 109369081 h 186" name="T15"/>
                <a:gd fmla="*/ 365671769 w 390" name="T16"/>
                <a:gd fmla="*/ 183468816 h 186" name="T17"/>
                <a:gd fmla="*/ 324367313 w 390" name="T18"/>
                <a:gd fmla="*/ 169420608 h 186" name="T19"/>
                <a:gd fmla="*/ 272836010 w 390" name="T20"/>
                <a:gd fmla="*/ 136361860 h 186" name="T21"/>
                <a:gd fmla="*/ 225886057 w 390" name="T22"/>
                <a:gd fmla="*/ 141150680 h 186" name="T23"/>
                <a:gd fmla="*/ 220386815 w 390" name="T24"/>
                <a:gd fmla="*/ 144664745 h 186" name="T25"/>
                <a:gd fmla="*/ 168832842 w 390" name="T26"/>
                <a:gd fmla="*/ 195283372 h 186" name="T27"/>
                <a:gd fmla="*/ 104003167 w 390" name="T28"/>
                <a:gd fmla="*/ 218761710 h 186" name="T29"/>
                <a:gd fmla="*/ 30137047 w 390" name="T30"/>
                <a:gd fmla="*/ 186980112 h 186" name="T31"/>
                <a:gd fmla="*/ 0 w 390" name="T32"/>
                <a:gd fmla="*/ 109369081 h 186" name="T33"/>
                <a:gd fmla="*/ 30137047 w 390" name="T34"/>
                <a:gd fmla="*/ 31781599 h 186" name="T35"/>
                <a:gd fmla="*/ 104003167 w 390" name="T36"/>
                <a:gd fmla="*/ 0 h 18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86" w="390">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w="9525">
                  <a:solidFill>
                    <a:srgbClr val="000000"/>
                  </a:solidFill>
                  <a:round/>
                </a14:hiddenLine>
              </a:ext>
            </a:extLst>
          </p:spPr>
          <p:txBody>
            <a:bodyPr/>
            <a:lstStyle/>
            <a:p>
              <a:endParaRPr altLang="en-US" lang="zh-CN"/>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p>
          </p:txBody>
        </p:sp>
        <p:sp>
          <p:nvSpPr>
            <p:cNvPr id="8" name="Oval 12"/>
            <p:cNvSpPr>
              <a:spLocks noChangeArrowheads="1"/>
            </p:cNvSpPr>
            <p:nvPr/>
          </p:nvSpPr>
          <p:spPr bwMode="auto">
            <a:xfrm>
              <a:off x="3857" y="1765"/>
              <a:ext cx="753" cy="766"/>
            </a:xfrm>
            <a:prstGeom prst="ellipse">
              <a:avLst/>
            </a:prstGeom>
            <a:solidFill>
              <a:srgbClr val="BE8C83"/>
            </a:solidFill>
            <a:ln>
              <a:noFill/>
            </a:ln>
            <a:extLst>
              <a:ext uri="{91240B29-F687-4F45-9708-019B960494DF}">
                <a14:hiddenLine w="9525">
                  <a:solidFill>
                    <a:srgbClr val="000000"/>
                  </a:solidFill>
                  <a:round/>
                </a14:hiddenLine>
              </a:ext>
            </a:extLst>
          </p:spPr>
          <p:txBody>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p>
          </p:txBody>
        </p:sp>
        <p:sp>
          <p:nvSpPr>
            <p:cNvPr id="10" name="Oval 14"/>
            <p:cNvSpPr>
              <a:spLocks noChangeArrowheads="1"/>
            </p:cNvSpPr>
            <p:nvPr/>
          </p:nvSpPr>
          <p:spPr bwMode="auto">
            <a:xfrm>
              <a:off x="5729" y="1927"/>
              <a:ext cx="432" cy="434"/>
            </a:xfrm>
            <a:prstGeom prst="ellipse">
              <a:avLst/>
            </a:prstGeom>
            <a:solidFill>
              <a:schemeClr val="bg2">
                <a:lumMod val="25000"/>
              </a:schemeClr>
            </a:solidFill>
            <a:ln>
              <a:noFill/>
            </a:ln>
            <a:extLst>
              <a:ext uri="{91240B29-F687-4F45-9708-019B960494DF}">
                <a14:hiddenLine w="9525">
                  <a:solidFill>
                    <a:srgbClr val="000000"/>
                  </a:solidFill>
                  <a:round/>
                </a14:hiddenLine>
              </a:ext>
            </a:extLst>
          </p:spPr>
          <p:txBody>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spcBef>
                  <a:spcPct val="0"/>
                </a:spcBef>
                <a:buFontTx/>
                <a:buNone/>
              </a:pPr>
              <a:endParaRPr altLang="en-US" lang="zh-CN" sz="1800"/>
            </a:p>
          </p:txBody>
        </p:sp>
        <p:sp>
          <p:nvSpPr>
            <p:cNvPr id="11" name="Freeform 15"/>
            <p:cNvSpPr/>
            <p:nvPr/>
          </p:nvSpPr>
          <p:spPr bwMode="auto">
            <a:xfrm>
              <a:off x="2709" y="1993"/>
              <a:ext cx="263" cy="309"/>
            </a:xfrm>
            <a:custGeom>
              <a:gdLst>
                <a:gd fmla="*/ 0 w 263" name="T0"/>
                <a:gd fmla="*/ 0 h 309" name="T1"/>
                <a:gd fmla="*/ 263 w 263" name="T2"/>
                <a:gd fmla="*/ 155 h 309" name="T3"/>
                <a:gd fmla="*/ 0 w 263" name="T4"/>
                <a:gd fmla="*/ 309 h 309" name="T5"/>
                <a:gd fmla="*/ 0 w 263" name="T6"/>
                <a:gd fmla="*/ 0 h 309" name="T7"/>
                <a:gd fmla="*/ 0 w 263" name="T8"/>
                <a:gd fmla="*/ 0 h 30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9" w="263">
                  <a:moveTo>
                    <a:pt x="0" y="0"/>
                  </a:moveTo>
                  <a:lnTo>
                    <a:pt x="263" y="155"/>
                  </a:lnTo>
                  <a:lnTo>
                    <a:pt x="0" y="309"/>
                  </a:lnTo>
                  <a:lnTo>
                    <a:pt x="0" y="0"/>
                  </a:lnTo>
                  <a:close/>
                </a:path>
              </a:pathLst>
            </a:custGeom>
            <a:solidFill>
              <a:srgbClr val="B5B5B6"/>
            </a:solidFill>
            <a:ln>
              <a:noFill/>
            </a:ln>
            <a:extLst>
              <a:ext uri="{91240B29-F687-4F45-9708-019B960494DF}">
                <a14:hiddenLine w="9525">
                  <a:solidFill>
                    <a:srgbClr val="000000"/>
                  </a:solidFill>
                  <a:round/>
                </a14:hiddenLine>
              </a:ext>
            </a:extLst>
          </p:spPr>
          <p:txBody>
            <a:bodyPr/>
            <a:lstStyle/>
            <a:p>
              <a:endParaRPr altLang="en-US" lang="zh-CN"/>
            </a:p>
          </p:txBody>
        </p:sp>
        <p:sp>
          <p:nvSpPr>
            <p:cNvPr id="12" name="Freeform 16"/>
            <p:cNvSpPr/>
            <p:nvPr/>
          </p:nvSpPr>
          <p:spPr bwMode="auto">
            <a:xfrm>
              <a:off x="4903" y="2037"/>
              <a:ext cx="175" cy="214"/>
            </a:xfrm>
            <a:custGeom>
              <a:gdLst>
                <a:gd fmla="*/ 0 w 175" name="T0"/>
                <a:gd fmla="*/ 0 h 214" name="T1"/>
                <a:gd fmla="*/ 175 w 175" name="T2"/>
                <a:gd fmla="*/ 111 h 214" name="T3"/>
                <a:gd fmla="*/ 0 w 175" name="T4"/>
                <a:gd fmla="*/ 214 h 214" name="T5"/>
                <a:gd fmla="*/ 0 w 175" name="T6"/>
                <a:gd fmla="*/ 0 h 214" name="T7"/>
                <a:gd fmla="*/ 0 w 175" name="T8"/>
                <a:gd fmla="*/ 0 h 2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4" w="175">
                  <a:moveTo>
                    <a:pt x="0" y="0"/>
                  </a:moveTo>
                  <a:lnTo>
                    <a:pt x="175" y="111"/>
                  </a:lnTo>
                  <a:lnTo>
                    <a:pt x="0" y="214"/>
                  </a:lnTo>
                  <a:lnTo>
                    <a:pt x="0" y="0"/>
                  </a:lnTo>
                  <a:close/>
                </a:path>
              </a:pathLst>
            </a:custGeom>
            <a:solidFill>
              <a:srgbClr val="B5B5B6"/>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3" name="Group 98"/>
          <p:cNvGrpSpPr>
            <a:grpSpLocks noChangeAspect="1"/>
          </p:cNvGrpSpPr>
          <p:nvPr/>
        </p:nvGrpSpPr>
        <p:grpSpPr>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gdLst>
                <a:gd fmla="*/ 256 w 282" name="T0"/>
                <a:gd fmla="*/ 25 h 282" name="T1"/>
                <a:gd fmla="*/ 164 w 282" name="T2"/>
                <a:gd fmla="*/ 25 h 282" name="T3"/>
                <a:gd fmla="*/ 0 w 282" name="T4"/>
                <a:gd fmla="*/ 189 h 282" name="T5"/>
                <a:gd fmla="*/ 92 w 282" name="T6"/>
                <a:gd fmla="*/ 282 h 282" name="T7"/>
                <a:gd fmla="*/ 256 w 282" name="T8"/>
                <a:gd fmla="*/ 118 h 282" name="T9"/>
                <a:gd fmla="*/ 256 w 282" name="T10"/>
                <a:gd fmla="*/ 25 h 282" name="T11"/>
                <a:gd fmla="*/ 55 w 282" name="T12"/>
                <a:gd fmla="*/ 191 h 282" name="T13"/>
                <a:gd fmla="*/ 44 w 282" name="T14"/>
                <a:gd fmla="*/ 180 h 282" name="T15"/>
                <a:gd fmla="*/ 183 w 282" name="T16"/>
                <a:gd fmla="*/ 42 h 282" name="T17"/>
                <a:gd fmla="*/ 194 w 282" name="T18"/>
                <a:gd fmla="*/ 42 h 282" name="T19"/>
                <a:gd fmla="*/ 194 w 282" name="T20"/>
                <a:gd fmla="*/ 53 h 282" name="T21"/>
                <a:gd fmla="*/ 55 w 282" name="T22"/>
                <a:gd fmla="*/ 191 h 282" name="T23"/>
                <a:gd fmla="*/ 78 w 282" name="T24"/>
                <a:gd fmla="*/ 214 h 282" name="T25"/>
                <a:gd fmla="*/ 67 w 282" name="T26"/>
                <a:gd fmla="*/ 203 h 282" name="T27"/>
                <a:gd fmla="*/ 217 w 282" name="T28"/>
                <a:gd fmla="*/ 53 h 282" name="T29"/>
                <a:gd fmla="*/ 228 w 282" name="T30"/>
                <a:gd fmla="*/ 53 h 282" name="T31"/>
                <a:gd fmla="*/ 228 w 282" name="T32"/>
                <a:gd fmla="*/ 64 h 282" name="T33"/>
                <a:gd fmla="*/ 78 w 282" name="T34"/>
                <a:gd fmla="*/ 214 h 282" name="T35"/>
                <a:gd fmla="*/ 101 w 282" name="T36"/>
                <a:gd fmla="*/ 237 h 282" name="T37"/>
                <a:gd fmla="*/ 90 w 282" name="T38"/>
                <a:gd fmla="*/ 226 h 282" name="T39"/>
                <a:gd fmla="*/ 229 w 282" name="T40"/>
                <a:gd fmla="*/ 88 h 282" name="T41"/>
                <a:gd fmla="*/ 240 w 282" name="T42"/>
                <a:gd fmla="*/ 88 h 282" name="T43"/>
                <a:gd fmla="*/ 240 w 282" name="T44"/>
                <a:gd fmla="*/ 99 h 282" name="T45"/>
                <a:gd fmla="*/ 101 w 282" name="T46"/>
                <a:gd fmla="*/ 237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5" name="Freeform 100"/>
            <p:cNvSpPr/>
            <p:nvPr/>
          </p:nvSpPr>
          <p:spPr bwMode="auto">
            <a:xfrm>
              <a:off x="-8" y="3036"/>
              <a:ext cx="464" cy="464"/>
            </a:xfrm>
            <a:custGeom>
              <a:gdLst>
                <a:gd fmla="*/ 300 w 464" name="T0"/>
                <a:gd fmla="*/ 276 h 464" name="T1"/>
                <a:gd fmla="*/ 281 w 464" name="T2"/>
                <a:gd fmla="*/ 257 h 464" name="T3"/>
                <a:gd fmla="*/ 464 w 464" name="T4"/>
                <a:gd fmla="*/ 74 h 464" name="T5"/>
                <a:gd fmla="*/ 390 w 464" name="T6"/>
                <a:gd fmla="*/ 0 h 464" name="T7"/>
                <a:gd fmla="*/ 207 w 464" name="T8"/>
                <a:gd fmla="*/ 184 h 464" name="T9"/>
                <a:gd fmla="*/ 188 w 464" name="T10"/>
                <a:gd fmla="*/ 165 h 464" name="T11"/>
                <a:gd fmla="*/ 145 w 464" name="T12"/>
                <a:gd fmla="*/ 188 h 464" name="T13"/>
                <a:gd fmla="*/ 0 w 464" name="T14"/>
                <a:gd fmla="*/ 422 h 464" name="T15"/>
                <a:gd fmla="*/ 43 w 464" name="T16"/>
                <a:gd fmla="*/ 464 h 464" name="T17"/>
                <a:gd fmla="*/ 276 w 464" name="T18"/>
                <a:gd fmla="*/ 322 h 464" name="T19"/>
                <a:gd fmla="*/ 300 w 464" name="T20"/>
                <a:gd fmla="*/ 276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2" w="462">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6" name="Freeform 101"/>
            <p:cNvSpPr/>
            <p:nvPr/>
          </p:nvSpPr>
          <p:spPr bwMode="auto">
            <a:xfrm>
              <a:off x="-86" y="2472"/>
              <a:ext cx="490" cy="493"/>
            </a:xfrm>
            <a:custGeom>
              <a:gdLst>
                <a:gd fmla="*/ 103 w 206" name="T0"/>
                <a:gd fmla="*/ 0 h 207" name="T1"/>
                <a:gd fmla="*/ 77 w 206" name="T2"/>
                <a:gd fmla="*/ 4 h 207" name="T3"/>
                <a:gd fmla="*/ 80 w 206" name="T4"/>
                <a:gd fmla="*/ 6 h 207" name="T5"/>
                <a:gd fmla="*/ 117 w 206" name="T6"/>
                <a:gd fmla="*/ 43 h 207" name="T7"/>
                <a:gd fmla="*/ 117 w 206" name="T8"/>
                <a:gd fmla="*/ 112 h 207" name="T9"/>
                <a:gd fmla="*/ 48 w 206" name="T10"/>
                <a:gd fmla="*/ 112 h 207" name="T11"/>
                <a:gd fmla="*/ 11 w 206" name="T12"/>
                <a:gd fmla="*/ 75 h 207" name="T13"/>
                <a:gd fmla="*/ 6 w 206" name="T14"/>
                <a:gd fmla="*/ 68 h 207" name="T15"/>
                <a:gd fmla="*/ 0 w 206" name="T16"/>
                <a:gd fmla="*/ 104 h 207" name="T17"/>
                <a:gd fmla="*/ 103 w 206" name="T18"/>
                <a:gd fmla="*/ 207 h 207" name="T19"/>
                <a:gd fmla="*/ 206 w 206" name="T20"/>
                <a:gd fmla="*/ 104 h 207" name="T21"/>
                <a:gd fmla="*/ 103 w 206"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17" name="Freeform 102"/>
            <p:cNvSpPr>
              <a:spLocks noEditPoints="1"/>
            </p:cNvSpPr>
            <p:nvPr/>
          </p:nvSpPr>
          <p:spPr bwMode="auto">
            <a:xfrm>
              <a:off x="520" y="3058"/>
              <a:ext cx="445" cy="442"/>
            </a:xfrm>
            <a:custGeom>
              <a:gdLst>
                <a:gd fmla="*/ 164 w 187" name="T0"/>
                <a:gd fmla="*/ 163 h 186" name="T1"/>
                <a:gd fmla="*/ 164 w 187" name="T2"/>
                <a:gd fmla="*/ 82 h 186" name="T3"/>
                <a:gd fmla="*/ 81 w 187" name="T4"/>
                <a:gd fmla="*/ 0 h 186" name="T5"/>
                <a:gd fmla="*/ 0 w 187" name="T6"/>
                <a:gd fmla="*/ 81 h 186" name="T7"/>
                <a:gd fmla="*/ 83 w 187" name="T8"/>
                <a:gd fmla="*/ 163 h 186" name="T9"/>
                <a:gd fmla="*/ 164 w 187" name="T10"/>
                <a:gd fmla="*/ 163 h 186" name="T11"/>
                <a:gd fmla="*/ 109 w 187" name="T12"/>
                <a:gd fmla="*/ 108 h 186" name="T13"/>
                <a:gd fmla="*/ 143 w 187" name="T14"/>
                <a:gd fmla="*/ 108 h 186" name="T15"/>
                <a:gd fmla="*/ 143 w 187" name="T16"/>
                <a:gd fmla="*/ 142 h 186" name="T17"/>
                <a:gd fmla="*/ 109 w 187" name="T18"/>
                <a:gd fmla="*/ 142 h 186" name="T19"/>
                <a:gd fmla="*/ 109 w 187" name="T20"/>
                <a:gd fmla="*/ 108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7">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18" name="Group 11"/>
          <p:cNvGrpSpPr>
            <a:grpSpLocks noChangeAspect="1"/>
          </p:cNvGrpSpPr>
          <p:nvPr/>
        </p:nvGrpSpPr>
        <p:grpSpPr>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0" name="Freeform 13"/>
            <p:cNvSpPr/>
            <p:nvPr/>
          </p:nvSpPr>
          <p:spPr bwMode="auto">
            <a:xfrm>
              <a:off x="2350" y="936"/>
              <a:ext cx="713" cy="632"/>
            </a:xfrm>
            <a:custGeom>
              <a:gdLst>
                <a:gd fmla="*/ 200 w 300" name="T0"/>
                <a:gd fmla="*/ 0 h 266" name="T1"/>
                <a:gd fmla="*/ 150 w 300" name="T2"/>
                <a:gd fmla="*/ 67 h 266" name="T3"/>
                <a:gd fmla="*/ 100 w 300" name="T4"/>
                <a:gd fmla="*/ 0 h 266" name="T5"/>
                <a:gd fmla="*/ 0 w 300" name="T6"/>
                <a:gd fmla="*/ 144 h 266" name="T7"/>
                <a:gd fmla="*/ 0 w 300" name="T8"/>
                <a:gd fmla="*/ 236 h 266" name="T9"/>
                <a:gd fmla="*/ 0 w 300" name="T10"/>
                <a:gd fmla="*/ 236 h 266" name="T11"/>
                <a:gd fmla="*/ 150 w 300" name="T12"/>
                <a:gd fmla="*/ 266 h 266" name="T13"/>
                <a:gd fmla="*/ 300 w 300" name="T14"/>
                <a:gd fmla="*/ 236 h 266" name="T15"/>
                <a:gd fmla="*/ 300 w 300" name="T16"/>
                <a:gd fmla="*/ 236 h 266" name="T17"/>
                <a:gd fmla="*/ 300 w 300" name="T18"/>
                <a:gd fmla="*/ 144 h 266" name="T19"/>
                <a:gd fmla="*/ 200 w 300"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0">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1" name="Freeform 14"/>
            <p:cNvSpPr/>
            <p:nvPr/>
          </p:nvSpPr>
          <p:spPr bwMode="auto">
            <a:xfrm>
              <a:off x="2673" y="917"/>
              <a:ext cx="69" cy="42"/>
            </a:xfrm>
            <a:custGeom>
              <a:gdLst>
                <a:gd fmla="*/ 29 w 29" name="T0"/>
                <a:gd fmla="*/ 0 h 18" name="T1"/>
                <a:gd fmla="*/ 14 w 29" name="T2"/>
                <a:gd fmla="*/ 0 h 18" name="T3"/>
                <a:gd fmla="*/ 0 w 29" name="T4"/>
                <a:gd fmla="*/ 0 h 18" name="T5"/>
                <a:gd fmla="*/ 6 w 29" name="T6"/>
                <a:gd fmla="*/ 18 h 18" name="T7"/>
                <a:gd fmla="*/ 23 w 29" name="T8"/>
                <a:gd fmla="*/ 17 h 18" name="T9"/>
                <a:gd fmla="*/ 29 w 29" name="T10"/>
                <a:gd fmla="*/ 0 h 18" name="T11"/>
              </a:gdLst>
              <a:cxnLst>
                <a:cxn ang="0">
                  <a:pos x="T0" y="T1"/>
                </a:cxn>
                <a:cxn ang="0">
                  <a:pos x="T2" y="T3"/>
                </a:cxn>
                <a:cxn ang="0">
                  <a:pos x="T4" y="T5"/>
                </a:cxn>
                <a:cxn ang="0">
                  <a:pos x="T6" y="T7"/>
                </a:cxn>
                <a:cxn ang="0">
                  <a:pos x="T8" y="T9"/>
                </a:cxn>
                <a:cxn ang="0">
                  <a:pos x="T10" y="T11"/>
                </a:cxn>
              </a:cxnLst>
              <a:rect b="b" l="0" r="r" t="0"/>
              <a:pathLst>
                <a:path h="18" w="2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2" name="Freeform 15"/>
            <p:cNvSpPr/>
            <p:nvPr/>
          </p:nvSpPr>
          <p:spPr bwMode="auto">
            <a:xfrm>
              <a:off x="2666" y="964"/>
              <a:ext cx="81" cy="107"/>
            </a:xfrm>
            <a:custGeom>
              <a:gdLst>
                <a:gd fmla="*/ 21 w 81" name="T0"/>
                <a:gd fmla="*/ 0 h 107" name="T1"/>
                <a:gd fmla="*/ 62 w 81" name="T2"/>
                <a:gd fmla="*/ 0 h 107" name="T3"/>
                <a:gd fmla="*/ 81 w 81" name="T4"/>
                <a:gd fmla="*/ 62 h 107" name="T5"/>
                <a:gd fmla="*/ 40 w 81" name="T6"/>
                <a:gd fmla="*/ 107 h 107" name="T7"/>
                <a:gd fmla="*/ 0 w 81" name="T8"/>
                <a:gd fmla="*/ 62 h 107" name="T9"/>
                <a:gd fmla="*/ 21 w 81" name="T10"/>
                <a:gd fmla="*/ 0 h 107" name="T11"/>
              </a:gdLst>
              <a:cxnLst>
                <a:cxn ang="0">
                  <a:pos x="T0" y="T1"/>
                </a:cxn>
                <a:cxn ang="0">
                  <a:pos x="T2" y="T3"/>
                </a:cxn>
                <a:cxn ang="0">
                  <a:pos x="T4" y="T5"/>
                </a:cxn>
                <a:cxn ang="0">
                  <a:pos x="T6" y="T7"/>
                </a:cxn>
                <a:cxn ang="0">
                  <a:pos x="T8" y="T9"/>
                </a:cxn>
                <a:cxn ang="0">
                  <a:pos x="T10" y="T11"/>
                </a:cxn>
              </a:cxnLst>
              <a:rect b="b" l="0" r="r" t="0"/>
              <a:pathLst>
                <a:path h="107" w="81">
                  <a:moveTo>
                    <a:pt x="21" y="0"/>
                  </a:moveTo>
                  <a:lnTo>
                    <a:pt x="62" y="0"/>
                  </a:lnTo>
                  <a:lnTo>
                    <a:pt x="81" y="62"/>
                  </a:lnTo>
                  <a:lnTo>
                    <a:pt x="40" y="107"/>
                  </a:lnTo>
                  <a:lnTo>
                    <a:pt x="0" y="62"/>
                  </a:lnTo>
                  <a:lnTo>
                    <a:pt x="21" y="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3" name="Freeform 16"/>
            <p:cNvSpPr/>
            <p:nvPr/>
          </p:nvSpPr>
          <p:spPr bwMode="auto">
            <a:xfrm>
              <a:off x="2284" y="1005"/>
              <a:ext cx="59" cy="80"/>
            </a:xfrm>
            <a:custGeom>
              <a:gdLst>
                <a:gd fmla="*/ 28 w 59" name="T0"/>
                <a:gd fmla="*/ 80 h 80" name="T1"/>
                <a:gd fmla="*/ 59 w 59" name="T2"/>
                <a:gd fmla="*/ 47 h 80" name="T3"/>
                <a:gd fmla="*/ 45 w 59" name="T4"/>
                <a:gd fmla="*/ 0 h 80" name="T5"/>
                <a:gd fmla="*/ 14 w 59" name="T6"/>
                <a:gd fmla="*/ 0 h 80" name="T7"/>
                <a:gd fmla="*/ 0 w 59" name="T8"/>
                <a:gd fmla="*/ 47 h 80" name="T9"/>
                <a:gd fmla="*/ 28 w 59" name="T10"/>
                <a:gd fmla="*/ 80 h 80" name="T11"/>
              </a:gdLst>
              <a:cxnLst>
                <a:cxn ang="0">
                  <a:pos x="T0" y="T1"/>
                </a:cxn>
                <a:cxn ang="0">
                  <a:pos x="T2" y="T3"/>
                </a:cxn>
                <a:cxn ang="0">
                  <a:pos x="T4" y="T5"/>
                </a:cxn>
                <a:cxn ang="0">
                  <a:pos x="T6" y="T7"/>
                </a:cxn>
                <a:cxn ang="0">
                  <a:pos x="T8" y="T9"/>
                </a:cxn>
                <a:cxn ang="0">
                  <a:pos x="T10" y="T11"/>
                </a:cxn>
              </a:cxnLst>
              <a:rect b="b" l="0" r="r" t="0"/>
              <a:pathLst>
                <a:path h="80" w="59">
                  <a:moveTo>
                    <a:pt x="28" y="80"/>
                  </a:moveTo>
                  <a:lnTo>
                    <a:pt x="59" y="47"/>
                  </a:lnTo>
                  <a:lnTo>
                    <a:pt x="45" y="0"/>
                  </a:lnTo>
                  <a:lnTo>
                    <a:pt x="14" y="0"/>
                  </a:lnTo>
                  <a:lnTo>
                    <a:pt x="0" y="47"/>
                  </a:lnTo>
                  <a:lnTo>
                    <a:pt x="28" y="8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4" name="Freeform 17"/>
            <p:cNvSpPr/>
            <p:nvPr/>
          </p:nvSpPr>
          <p:spPr bwMode="auto">
            <a:xfrm>
              <a:off x="2044" y="983"/>
              <a:ext cx="387" cy="475"/>
            </a:xfrm>
            <a:custGeom>
              <a:gdLst>
                <a:gd fmla="*/ 151 w 163" name="T0"/>
                <a:gd fmla="*/ 0 h 200" name="T1"/>
                <a:gd fmla="*/ 113 w 163" name="T2"/>
                <a:gd fmla="*/ 51 h 200" name="T3"/>
                <a:gd fmla="*/ 75 w 163" name="T4"/>
                <a:gd fmla="*/ 0 h 200" name="T5"/>
                <a:gd fmla="*/ 0 w 163" name="T6"/>
                <a:gd fmla="*/ 108 h 200" name="T7"/>
                <a:gd fmla="*/ 0 w 163" name="T8"/>
                <a:gd fmla="*/ 177 h 200" name="T9"/>
                <a:gd fmla="*/ 0 w 163" name="T10"/>
                <a:gd fmla="*/ 177 h 200" name="T11"/>
                <a:gd fmla="*/ 113 w 163" name="T12"/>
                <a:gd fmla="*/ 200 h 200" name="T13"/>
                <a:gd fmla="*/ 115 w 163" name="T14"/>
                <a:gd fmla="*/ 200 h 200" name="T15"/>
                <a:gd fmla="*/ 115 w 163" name="T16"/>
                <a:gd fmla="*/ 124 h 200" name="T17"/>
                <a:gd fmla="*/ 163 w 163" name="T18"/>
                <a:gd fmla="*/ 6 h 200" name="T19"/>
                <a:gd fmla="*/ 151 w 163" name="T20"/>
                <a:gd fmla="*/ 0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163">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5" name="Freeform 18"/>
            <p:cNvSpPr/>
            <p:nvPr/>
          </p:nvSpPr>
          <p:spPr bwMode="auto">
            <a:xfrm>
              <a:off x="2286" y="969"/>
              <a:ext cx="55" cy="31"/>
            </a:xfrm>
            <a:custGeom>
              <a:gdLst>
                <a:gd fmla="*/ 18 w 23" name="T0"/>
                <a:gd fmla="*/ 13 h 13" name="T1"/>
                <a:gd fmla="*/ 22 w 23" name="T2"/>
                <a:gd fmla="*/ 0 h 13" name="T3"/>
                <a:gd fmla="*/ 11 w 23" name="T4"/>
                <a:gd fmla="*/ 0 h 13" name="T5"/>
                <a:gd fmla="*/ 1 w 23" name="T6"/>
                <a:gd fmla="*/ 0 h 13" name="T7"/>
                <a:gd fmla="*/ 5 w 23" name="T8"/>
                <a:gd fmla="*/ 13 h 13" name="T9"/>
                <a:gd fmla="*/ 18 w 23" name="T10"/>
                <a:gd fmla="*/ 13 h 13" name="T11"/>
              </a:gdLst>
              <a:cxnLst>
                <a:cxn ang="0">
                  <a:pos x="T0" y="T1"/>
                </a:cxn>
                <a:cxn ang="0">
                  <a:pos x="T2" y="T3"/>
                </a:cxn>
                <a:cxn ang="0">
                  <a:pos x="T4" y="T5"/>
                </a:cxn>
                <a:cxn ang="0">
                  <a:pos x="T6" y="T7"/>
                </a:cxn>
                <a:cxn ang="0">
                  <a:pos x="T8" y="T9"/>
                </a:cxn>
                <a:cxn ang="0">
                  <a:pos x="T10" y="T11"/>
                </a:cxn>
              </a:cxnLst>
              <a:rect b="b" l="0" r="r" t="0"/>
              <a:pathLst>
                <a:path h="13" w="2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7" name="Freeform 20"/>
            <p:cNvSpPr/>
            <p:nvPr/>
          </p:nvSpPr>
          <p:spPr bwMode="auto">
            <a:xfrm>
              <a:off x="3075" y="969"/>
              <a:ext cx="52" cy="31"/>
            </a:xfrm>
            <a:custGeom>
              <a:gdLst>
                <a:gd fmla="*/ 18 w 22" name="T0"/>
                <a:gd fmla="*/ 13 h 13" name="T1"/>
                <a:gd fmla="*/ 22 w 22" name="T2"/>
                <a:gd fmla="*/ 0 h 13" name="T3"/>
                <a:gd fmla="*/ 11 w 22" name="T4"/>
                <a:gd fmla="*/ 0 h 13" name="T5"/>
                <a:gd fmla="*/ 1 w 22" name="T6"/>
                <a:gd fmla="*/ 0 h 13" name="T7"/>
                <a:gd fmla="*/ 5 w 22" name="T8"/>
                <a:gd fmla="*/ 13 h 13" name="T9"/>
                <a:gd fmla="*/ 18 w 22" name="T10"/>
                <a:gd fmla="*/ 13 h 13" name="T11"/>
              </a:gdLst>
              <a:cxnLst>
                <a:cxn ang="0">
                  <a:pos x="T0" y="T1"/>
                </a:cxn>
                <a:cxn ang="0">
                  <a:pos x="T2" y="T3"/>
                </a:cxn>
                <a:cxn ang="0">
                  <a:pos x="T4" y="T5"/>
                </a:cxn>
                <a:cxn ang="0">
                  <a:pos x="T6" y="T7"/>
                </a:cxn>
                <a:cxn ang="0">
                  <a:pos x="T8" y="T9"/>
                </a:cxn>
                <a:cxn ang="0">
                  <a:pos x="T10" y="T11"/>
                </a:cxn>
              </a:cxnLst>
              <a:rect b="b" l="0" r="r" t="0"/>
              <a:pathLst>
                <a:path h="13" w="22">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8" name="Freeform 21"/>
            <p:cNvSpPr/>
            <p:nvPr/>
          </p:nvSpPr>
          <p:spPr bwMode="auto">
            <a:xfrm>
              <a:off x="3070" y="1005"/>
              <a:ext cx="59" cy="80"/>
            </a:xfrm>
            <a:custGeom>
              <a:gdLst>
                <a:gd fmla="*/ 31 w 59" name="T0"/>
                <a:gd fmla="*/ 80 h 80" name="T1"/>
                <a:gd fmla="*/ 59 w 59" name="T2"/>
                <a:gd fmla="*/ 47 h 80" name="T3"/>
                <a:gd fmla="*/ 47 w 59" name="T4"/>
                <a:gd fmla="*/ 0 h 80" name="T5"/>
                <a:gd fmla="*/ 16 w 59" name="T6"/>
                <a:gd fmla="*/ 0 h 80" name="T7"/>
                <a:gd fmla="*/ 0 w 59" name="T8"/>
                <a:gd fmla="*/ 47 h 80" name="T9"/>
                <a:gd fmla="*/ 31 w 59" name="T10"/>
                <a:gd fmla="*/ 80 h 80" name="T11"/>
              </a:gdLst>
              <a:cxnLst>
                <a:cxn ang="0">
                  <a:pos x="T0" y="T1"/>
                </a:cxn>
                <a:cxn ang="0">
                  <a:pos x="T2" y="T3"/>
                </a:cxn>
                <a:cxn ang="0">
                  <a:pos x="T4" y="T5"/>
                </a:cxn>
                <a:cxn ang="0">
                  <a:pos x="T6" y="T7"/>
                </a:cxn>
                <a:cxn ang="0">
                  <a:pos x="T8" y="T9"/>
                </a:cxn>
                <a:cxn ang="0">
                  <a:pos x="T10" y="T11"/>
                </a:cxn>
              </a:cxnLst>
              <a:rect b="b" l="0" r="r" t="0"/>
              <a:pathLst>
                <a:path h="80" w="59">
                  <a:moveTo>
                    <a:pt x="31" y="80"/>
                  </a:moveTo>
                  <a:lnTo>
                    <a:pt x="59" y="47"/>
                  </a:lnTo>
                  <a:lnTo>
                    <a:pt x="47" y="0"/>
                  </a:lnTo>
                  <a:lnTo>
                    <a:pt x="16" y="0"/>
                  </a:lnTo>
                  <a:lnTo>
                    <a:pt x="0" y="47"/>
                  </a:lnTo>
                  <a:lnTo>
                    <a:pt x="31" y="80"/>
                  </a:ln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0" name="Freeform 23"/>
            <p:cNvSpPr/>
            <p:nvPr/>
          </p:nvSpPr>
          <p:spPr bwMode="auto">
            <a:xfrm>
              <a:off x="2982" y="983"/>
              <a:ext cx="387" cy="475"/>
            </a:xfrm>
            <a:custGeom>
              <a:gdLst>
                <a:gd fmla="*/ 88 w 163" name="T0"/>
                <a:gd fmla="*/ 0 h 200" name="T1"/>
                <a:gd fmla="*/ 50 w 163" name="T2"/>
                <a:gd fmla="*/ 51 h 200" name="T3"/>
                <a:gd fmla="*/ 12 w 163" name="T4"/>
                <a:gd fmla="*/ 0 h 200" name="T5"/>
                <a:gd fmla="*/ 0 w 163" name="T6"/>
                <a:gd fmla="*/ 6 h 200" name="T7"/>
                <a:gd fmla="*/ 48 w 163" name="T8"/>
                <a:gd fmla="*/ 124 h 200" name="T9"/>
                <a:gd fmla="*/ 48 w 163" name="T10"/>
                <a:gd fmla="*/ 200 h 200" name="T11"/>
                <a:gd fmla="*/ 50 w 163" name="T12"/>
                <a:gd fmla="*/ 200 h 200" name="T13"/>
                <a:gd fmla="*/ 163 w 163" name="T14"/>
                <a:gd fmla="*/ 177 h 200" name="T15"/>
                <a:gd fmla="*/ 163 w 163" name="T16"/>
                <a:gd fmla="*/ 177 h 200" name="T17"/>
                <a:gd fmla="*/ 163 w 163" name="T18"/>
                <a:gd fmla="*/ 108 h 200" name="T19"/>
                <a:gd fmla="*/ 88 w 163" name="T20"/>
                <a:gd fmla="*/ 0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163">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grpSp>
        <p:nvGrpSpPr>
          <p:cNvPr id="31" name="Group 78"/>
          <p:cNvGrpSpPr>
            <a:grpSpLocks noChangeAspect="1"/>
          </p:cNvGrpSpPr>
          <p:nvPr/>
        </p:nvGrpSpPr>
        <p:grpSpPr>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gdLst>
                <a:gd fmla="*/ 248 w 406" name="T0"/>
                <a:gd fmla="*/ 20 h 403" name="T1"/>
                <a:gd fmla="*/ 199 w 406" name="T2"/>
                <a:gd fmla="*/ 3 h 403" name="T3"/>
                <a:gd fmla="*/ 130 w 406" name="T4"/>
                <a:gd fmla="*/ 33 h 403" name="T5"/>
                <a:gd fmla="*/ 109 w 406" name="T6"/>
                <a:gd fmla="*/ 45 h 403" name="T7"/>
                <a:gd fmla="*/ 110 w 406" name="T8"/>
                <a:gd fmla="*/ 46 h 403" name="T9"/>
                <a:gd fmla="*/ 120 w 406" name="T10"/>
                <a:gd fmla="*/ 28 h 403" name="T11"/>
                <a:gd fmla="*/ 84 w 406" name="T12"/>
                <a:gd fmla="*/ 50 h 403" name="T13"/>
                <a:gd fmla="*/ 31 w 406" name="T14"/>
                <a:gd fmla="*/ 258 h 403" name="T15"/>
                <a:gd fmla="*/ 28 w 406" name="T16"/>
                <a:gd fmla="*/ 220 h 403" name="T17"/>
                <a:gd fmla="*/ 58 w 406" name="T18"/>
                <a:gd fmla="*/ 238 h 403" name="T19"/>
                <a:gd fmla="*/ 99 w 406" name="T20"/>
                <a:gd fmla="*/ 228 h 403" name="T21"/>
                <a:gd fmla="*/ 127 w 406" name="T22"/>
                <a:gd fmla="*/ 284 h 403" name="T23"/>
                <a:gd fmla="*/ 141 w 406" name="T24"/>
                <a:gd fmla="*/ 276 h 403" name="T25"/>
                <a:gd fmla="*/ 142 w 406" name="T26"/>
                <a:gd fmla="*/ 233 h 403" name="T27"/>
                <a:gd fmla="*/ 186 w 406" name="T28"/>
                <a:gd fmla="*/ 210 h 403" name="T29"/>
                <a:gd fmla="*/ 191 w 406" name="T30"/>
                <a:gd fmla="*/ 171 h 403" name="T31"/>
                <a:gd fmla="*/ 248 w 406" name="T32"/>
                <a:gd fmla="*/ 127 h 403" name="T33"/>
                <a:gd fmla="*/ 263 w 406" name="T34"/>
                <a:gd fmla="*/ 120 h 403" name="T35"/>
                <a:gd fmla="*/ 286 w 406" name="T36"/>
                <a:gd fmla="*/ 90 h 403" name="T37"/>
                <a:gd fmla="*/ 317 w 406" name="T38"/>
                <a:gd fmla="*/ 101 h 403" name="T39"/>
                <a:gd fmla="*/ 350 w 406" name="T40"/>
                <a:gd fmla="*/ 56 h 403" name="T41"/>
                <a:gd fmla="*/ 349 w 406" name="T42"/>
                <a:gd fmla="*/ 46 h 403" name="T43"/>
                <a:gd fmla="*/ 368 w 406" name="T44"/>
                <a:gd fmla="*/ 71 h 403" name="T45"/>
                <a:gd fmla="*/ 389 w 406" name="T46"/>
                <a:gd fmla="*/ 98 h 403" name="T47"/>
                <a:gd fmla="*/ 395 w 406" name="T48"/>
                <a:gd fmla="*/ 97 h 403" name="T49"/>
                <a:gd fmla="*/ 245 w 406" name="T50"/>
                <a:gd fmla="*/ 173 h 403" name="T51"/>
                <a:gd fmla="*/ 231 w 406" name="T52"/>
                <a:gd fmla="*/ 187 h 403" name="T53"/>
                <a:gd fmla="*/ 254 w 406" name="T54"/>
                <a:gd fmla="*/ 176 h 403" name="T55"/>
                <a:gd fmla="*/ 270 w 406" name="T56"/>
                <a:gd fmla="*/ 151 h 403" name="T57"/>
                <a:gd fmla="*/ 251 w 406" name="T58"/>
                <a:gd fmla="*/ 160 h 403" name="T59"/>
                <a:gd fmla="*/ 185 w 406" name="T60"/>
                <a:gd fmla="*/ 221 h 403" name="T61"/>
                <a:gd fmla="*/ 194 w 406" name="T62"/>
                <a:gd fmla="*/ 238 h 403" name="T63"/>
                <a:gd fmla="*/ 196 w 406" name="T64"/>
                <a:gd fmla="*/ 247 h 403" name="T65"/>
                <a:gd fmla="*/ 193 w 406" name="T66"/>
                <a:gd fmla="*/ 256 h 403" name="T67"/>
                <a:gd fmla="*/ 181 w 406" name="T68"/>
                <a:gd fmla="*/ 282 h 403" name="T69"/>
                <a:gd fmla="*/ 167 w 406" name="T70"/>
                <a:gd fmla="*/ 282 h 403" name="T71"/>
                <a:gd fmla="*/ 185 w 406" name="T72"/>
                <a:gd fmla="*/ 284 h 403" name="T73"/>
                <a:gd fmla="*/ 180 w 406" name="T74"/>
                <a:gd fmla="*/ 309 h 403" name="T75"/>
                <a:gd fmla="*/ 206 w 406" name="T76"/>
                <a:gd fmla="*/ 269 h 403" name="T77"/>
                <a:gd fmla="*/ 206 w 406" name="T78"/>
                <a:gd fmla="*/ 282 h 403" name="T79"/>
                <a:gd fmla="*/ 189 w 406" name="T80"/>
                <a:gd fmla="*/ 298 h 403" name="T81"/>
                <a:gd fmla="*/ 198 w 406" name="T82"/>
                <a:gd fmla="*/ 300 h 403" name="T83"/>
                <a:gd fmla="*/ 211 w 406" name="T84"/>
                <a:gd fmla="*/ 309 h 403" name="T85"/>
                <a:gd fmla="*/ 187 w 406" name="T86"/>
                <a:gd fmla="*/ 307 h 403" name="T87"/>
                <a:gd fmla="*/ 272 w 406" name="T88"/>
                <a:gd fmla="*/ 310 h 403" name="T89"/>
                <a:gd fmla="*/ 236 w 406" name="T90"/>
                <a:gd fmla="*/ 297 h 403" name="T91"/>
                <a:gd fmla="*/ 249 w 406" name="T92"/>
                <a:gd fmla="*/ 309 h 403" name="T93"/>
                <a:gd fmla="*/ 286 w 406" name="T94"/>
                <a:gd fmla="*/ 293 h 403" name="T95"/>
                <a:gd fmla="*/ 287 w 406" name="T96"/>
                <a:gd fmla="*/ 295 h 403" name="T97"/>
                <a:gd fmla="*/ 267 w 406" name="T98"/>
                <a:gd fmla="*/ 346 h 403" name="T99"/>
                <a:gd fmla="*/ 239 w 406" name="T100"/>
                <a:gd fmla="*/ 325 h 403" name="T101"/>
                <a:gd fmla="*/ 200 w 406" name="T102"/>
                <a:gd fmla="*/ 344 h 403" name="T103"/>
                <a:gd fmla="*/ 195 w 406" name="T104"/>
                <a:gd fmla="*/ 374 h 403" name="T105"/>
                <a:gd fmla="*/ 241 w 406" name="T106"/>
                <a:gd fmla="*/ 382 h 403" name="T107"/>
                <a:gd fmla="*/ 271 w 406" name="T108"/>
                <a:gd fmla="*/ 389 h 403" name="T109"/>
                <a:gd fmla="*/ 274 w 406" name="T110"/>
                <a:gd fmla="*/ 391 h 403" name="T111"/>
                <a:gd fmla="*/ 303 w 406" name="T112"/>
                <a:gd fmla="*/ 314 h 403" name="T113"/>
                <a:gd fmla="*/ 312 w 406" name="T114"/>
                <a:gd fmla="*/ 312 h 40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2" w="406">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3" name="Freeform 83"/>
            <p:cNvSpPr>
              <a:spLocks noEditPoints="1"/>
            </p:cNvSpPr>
            <p:nvPr/>
          </p:nvSpPr>
          <p:spPr bwMode="auto">
            <a:xfrm>
              <a:off x="3869" y="3131"/>
              <a:ext cx="520" cy="520"/>
            </a:xfrm>
            <a:custGeom>
              <a:gdLst>
                <a:gd fmla="*/ 115 w 219" name="T0"/>
                <a:gd fmla="*/ 3 h 219" name="T1"/>
                <a:gd fmla="*/ 3 w 219" name="T2"/>
                <a:gd fmla="*/ 103 h 219" name="T3"/>
                <a:gd fmla="*/ 103 w 219" name="T4"/>
                <a:gd fmla="*/ 215 h 219" name="T5"/>
                <a:gd fmla="*/ 215 w 219" name="T6"/>
                <a:gd fmla="*/ 115 h 219" name="T7"/>
                <a:gd fmla="*/ 115 w 219" name="T8"/>
                <a:gd fmla="*/ 3 h 219" name="T9"/>
                <a:gd fmla="*/ 105 w 219" name="T10"/>
                <a:gd fmla="*/ 188 h 219" name="T11"/>
                <a:gd fmla="*/ 30 w 219" name="T12"/>
                <a:gd fmla="*/ 105 h 219" name="T13"/>
                <a:gd fmla="*/ 114 w 219" name="T14"/>
                <a:gd fmla="*/ 30 h 219" name="T15"/>
                <a:gd fmla="*/ 188 w 219" name="T16"/>
                <a:gd fmla="*/ 114 h 219" name="T17"/>
                <a:gd fmla="*/ 105 w 219" name="T18"/>
                <a:gd fmla="*/ 188 h 2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 w="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4" name="Freeform 84"/>
            <p:cNvSpPr/>
            <p:nvPr/>
          </p:nvSpPr>
          <p:spPr bwMode="auto">
            <a:xfrm>
              <a:off x="4280" y="3546"/>
              <a:ext cx="52" cy="52"/>
            </a:xfrm>
            <a:custGeom>
              <a:gdLst>
                <a:gd fmla="*/ 20 w 22" name="T0"/>
                <a:gd fmla="*/ 2 h 22" name="T1"/>
                <a:gd fmla="*/ 19 w 22" name="T2"/>
                <a:gd fmla="*/ 11 h 22" name="T3"/>
                <a:gd fmla="*/ 11 w 22" name="T4"/>
                <a:gd fmla="*/ 19 h 22" name="T5"/>
                <a:gd fmla="*/ 2 w 22" name="T6"/>
                <a:gd fmla="*/ 19 h 22" name="T7"/>
                <a:gd fmla="*/ 2 w 22" name="T8"/>
                <a:gd fmla="*/ 19 h 22" name="T9"/>
                <a:gd fmla="*/ 3 w 22" name="T10"/>
                <a:gd fmla="*/ 11 h 22" name="T11"/>
                <a:gd fmla="*/ 12 w 22" name="T12"/>
                <a:gd fmla="*/ 3 h 22" name="T13"/>
                <a:gd fmla="*/ 20 w 22" name="T14"/>
                <a:gd fmla="*/ 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5" name="Freeform 85"/>
            <p:cNvSpPr/>
            <p:nvPr/>
          </p:nvSpPr>
          <p:spPr bwMode="auto">
            <a:xfrm>
              <a:off x="4294" y="3563"/>
              <a:ext cx="223" cy="225"/>
            </a:xfrm>
            <a:custGeom>
              <a:gdLst>
                <a:gd fmla="*/ 90 w 94" name="T0"/>
                <a:gd fmla="*/ 63 h 95" name="T1"/>
                <a:gd fmla="*/ 89 w 94" name="T2"/>
                <a:gd fmla="*/ 77 h 95" name="T3"/>
                <a:gd fmla="*/ 74 w 94" name="T4"/>
                <a:gd fmla="*/ 91 h 95" name="T5"/>
                <a:gd fmla="*/ 60 w 94" name="T6"/>
                <a:gd fmla="*/ 92 h 95" name="T7"/>
                <a:gd fmla="*/ 60 w 94" name="T8"/>
                <a:gd fmla="*/ 92 h 95" name="T9"/>
                <a:gd fmla="*/ 5 w 94" name="T10"/>
                <a:gd fmla="*/ 18 h 95" name="T11"/>
                <a:gd fmla="*/ 19 w 94" name="T12"/>
                <a:gd fmla="*/ 4 h 95" name="T13"/>
                <a:gd fmla="*/ 90 w 94" name="T14"/>
                <a:gd fmla="*/ 63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94">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sp>
          <p:nvSpPr>
            <p:cNvPr id="36" name="Freeform 86"/>
            <p:cNvSpPr>
              <a:spLocks noEditPoints="1"/>
            </p:cNvSpPr>
            <p:nvPr/>
          </p:nvSpPr>
          <p:spPr bwMode="auto">
            <a:xfrm>
              <a:off x="3233" y="2705"/>
              <a:ext cx="1120" cy="1124"/>
            </a:xfrm>
            <a:custGeom>
              <a:gdLst>
                <a:gd fmla="*/ 446 w 472" name="T0"/>
                <a:gd fmla="*/ 292 h 473" name="T1"/>
                <a:gd fmla="*/ 446 w 472" name="T2"/>
                <a:gd fmla="*/ 288 h 473" name="T3"/>
                <a:gd fmla="*/ 443 w 472" name="T4"/>
                <a:gd fmla="*/ 267 h 473" name="T5"/>
                <a:gd fmla="*/ 413 w 472" name="T6"/>
                <a:gd fmla="*/ 347 h 473" name="T7"/>
                <a:gd fmla="*/ 446 w 472" name="T8"/>
                <a:gd fmla="*/ 292 h 473" name="T9"/>
                <a:gd fmla="*/ 370 w 472" name="T10"/>
                <a:gd fmla="*/ 404 h 473" name="T11"/>
                <a:gd fmla="*/ 362 w 472" name="T12"/>
                <a:gd fmla="*/ 403 h 473" name="T13"/>
                <a:gd fmla="*/ 237 w 472" name="T14"/>
                <a:gd fmla="*/ 445 h 473" name="T15"/>
                <a:gd fmla="*/ 89 w 472" name="T16"/>
                <a:gd fmla="*/ 384 h 473" name="T17"/>
                <a:gd fmla="*/ 28 w 472" name="T18"/>
                <a:gd fmla="*/ 236 h 473" name="T19"/>
                <a:gd fmla="*/ 89 w 472" name="T20"/>
                <a:gd fmla="*/ 89 h 473" name="T21"/>
                <a:gd fmla="*/ 237 w 472" name="T22"/>
                <a:gd fmla="*/ 28 h 473" name="T23"/>
                <a:gd fmla="*/ 384 w 472" name="T24"/>
                <a:gd fmla="*/ 89 h 473" name="T25"/>
                <a:gd fmla="*/ 440 w 472" name="T26"/>
                <a:gd fmla="*/ 191 h 473" name="T27"/>
                <a:gd fmla="*/ 472 w 472" name="T28"/>
                <a:gd fmla="*/ 222 h 473" name="T29"/>
                <a:gd fmla="*/ 237 w 472" name="T30"/>
                <a:gd fmla="*/ 0 h 473" name="T31"/>
                <a:gd fmla="*/ 0 w 472" name="T32"/>
                <a:gd fmla="*/ 236 h 473" name="T33"/>
                <a:gd fmla="*/ 237 w 472" name="T34"/>
                <a:gd fmla="*/ 473 h 473" name="T35"/>
                <a:gd fmla="*/ 406 w 472" name="T36"/>
                <a:gd fmla="*/ 401 h 473" name="T37"/>
                <a:gd fmla="*/ 377 w 472" name="T38"/>
                <a:gd fmla="*/ 404 h 473" name="T39"/>
                <a:gd fmla="*/ 370 w 472" name="T40"/>
                <a:gd fmla="*/ 404 h 4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72" w="472">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w="9525">
                  <a:solidFill>
                    <a:srgbClr val="000000"/>
                  </a:solidFill>
                  <a:round/>
                </a14:hiddenLine>
              </a:ext>
            </a:extLst>
          </p:spPr>
          <p:txBody>
            <a:bodyPr/>
            <a:lstStyle/>
            <a:p>
              <a:pPr>
                <a:defRPr/>
              </a:pPr>
              <a:endParaRPr altLang="en-US" lang="zh-CN"/>
            </a:p>
          </p:txBody>
        </p:sp>
      </p:grpSp>
      <p:sp>
        <p:nvSpPr>
          <p:cNvPr id="37" name="矩形 1"/>
          <p:cNvSpPr>
            <a:spLocks noChangeArrowheads="1"/>
          </p:cNvSpPr>
          <p:nvPr/>
        </p:nvSpPr>
        <p:spPr bwMode="auto">
          <a:xfrm>
            <a:off x="4338338" y="756684"/>
            <a:ext cx="20116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38" name="矩形 1"/>
          <p:cNvSpPr>
            <a:spLocks noChangeArrowheads="1"/>
          </p:cNvSpPr>
          <p:nvPr/>
        </p:nvSpPr>
        <p:spPr bwMode="auto">
          <a:xfrm>
            <a:off x="8172441" y="4824741"/>
            <a:ext cx="20116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39" name="矩形 1"/>
          <p:cNvSpPr>
            <a:spLocks noChangeArrowheads="1"/>
          </p:cNvSpPr>
          <p:nvPr/>
        </p:nvSpPr>
        <p:spPr bwMode="auto">
          <a:xfrm>
            <a:off x="8091604" y="756684"/>
            <a:ext cx="20116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40" name="矩形 1"/>
          <p:cNvSpPr>
            <a:spLocks noChangeArrowheads="1"/>
          </p:cNvSpPr>
          <p:nvPr/>
        </p:nvSpPr>
        <p:spPr bwMode="auto">
          <a:xfrm>
            <a:off x="4348949" y="4946577"/>
            <a:ext cx="20116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603" name="组合 16390"/>
          <p:cNvGrpSpPr/>
          <p:nvPr/>
        </p:nvGrpSpPr>
        <p:grpSpPr>
          <a:xfrm>
            <a:off x="1098550" y="1968500"/>
            <a:ext cx="3028950" cy="1747838"/>
            <a:chOff x="1017588" y="2381250"/>
            <a:chExt cx="3028950" cy="1747838"/>
          </a:xfrm>
        </p:grpSpPr>
        <p:sp>
          <p:nvSpPr>
            <p:cNvPr id="25616" name="任意多边形 39"/>
            <p:cNvSpPr/>
            <p:nvPr/>
          </p:nvSpPr>
          <p:spPr bwMode="auto">
            <a:xfrm>
              <a:off x="1017588" y="2381250"/>
              <a:ext cx="3028950" cy="1747838"/>
            </a:xfrm>
            <a:custGeom>
              <a:gdLst>
                <a:gd fmla="*/ 0 w 3028950" name="T0"/>
                <a:gd fmla="*/ 0 h 1747838" name="T1"/>
                <a:gd fmla="*/ 2476500 w 3028950" name="T2"/>
                <a:gd fmla="*/ 0 h 1747838" name="T3"/>
                <a:gd fmla="*/ 3028950 w 3028950" name="T4"/>
                <a:gd fmla="*/ 557213 h 1747838" name="T5"/>
                <a:gd fmla="*/ 3028950 w 3028950" name="T6"/>
                <a:gd fmla="*/ 1098550 h 1747838" name="T7"/>
                <a:gd fmla="*/ 2817193 w 3028950" name="T8"/>
                <a:gd fmla="*/ 1098550 h 1747838" name="T9"/>
                <a:gd fmla="*/ 2772441 w 3028950" name="T10"/>
                <a:gd fmla="*/ 1104507 h 1747838" name="T11"/>
                <a:gd fmla="*/ 1514476 w 3028950" name="T12"/>
                <a:gd fmla="*/ 1747838 h 1747838" name="T13"/>
                <a:gd fmla="*/ 256510 w 3028950" name="T14"/>
                <a:gd fmla="*/ 1104507 h 1747838" name="T15"/>
                <a:gd fmla="*/ 211758 w 3028950" name="T16"/>
                <a:gd fmla="*/ 1098550 h 1747838" name="T17"/>
                <a:gd fmla="*/ 0 w 3028950" name="T18"/>
                <a:gd fmla="*/ 1098550 h 1747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47838" w="3028950">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solidFill>
              <a:srgbClr val="FFEEE2"/>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7" name="Freeform 8"/>
            <p:cNvSpPr/>
            <p:nvPr/>
          </p:nvSpPr>
          <p:spPr bwMode="auto">
            <a:xfrm>
              <a:off x="3494088" y="2381250"/>
              <a:ext cx="552450" cy="557213"/>
            </a:xfrm>
            <a:custGeom>
              <a:gdLst>
                <a:gd fmla="*/ 2147483646 w 348" name="T0"/>
                <a:gd fmla="*/ 2147483646 h 351" name="T1"/>
                <a:gd fmla="*/ 0 w 348" name="T2"/>
                <a:gd fmla="*/ 0 h 351" name="T3"/>
                <a:gd fmla="*/ 0 w 348" name="T4"/>
                <a:gd fmla="*/ 2147483646 h 351" name="T5"/>
                <a:gd fmla="*/ 2147483646 w 348" name="T6"/>
                <a:gd fmla="*/ 2147483646 h 351" name="T7"/>
                <a:gd fmla="*/ 2147483646 w 348" name="T8"/>
                <a:gd fmla="*/ 2147483646 h 3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1" w="348">
                  <a:moveTo>
                    <a:pt x="348" y="351"/>
                  </a:moveTo>
                  <a:lnTo>
                    <a:pt x="0" y="0"/>
                  </a:lnTo>
                  <a:lnTo>
                    <a:pt x="0" y="351"/>
                  </a:lnTo>
                  <a:lnTo>
                    <a:pt x="348" y="351"/>
                  </a:lnTo>
                  <a:close/>
                </a:path>
              </a:pathLst>
            </a:custGeom>
            <a:solidFill>
              <a:srgbClr val="BE8C83"/>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5604" name="组合 16389"/>
          <p:cNvGrpSpPr/>
          <p:nvPr/>
        </p:nvGrpSpPr>
        <p:grpSpPr>
          <a:xfrm>
            <a:off x="4621213" y="1968500"/>
            <a:ext cx="3021012" cy="1747838"/>
            <a:chOff x="4438650" y="2381250"/>
            <a:chExt cx="3021013" cy="1747838"/>
          </a:xfrm>
          <a:solidFill>
            <a:srgbClr val="00B050"/>
          </a:solidFill>
        </p:grpSpPr>
        <p:sp>
          <p:nvSpPr>
            <p:cNvPr id="25614" name="任意多边形 40"/>
            <p:cNvSpPr/>
            <p:nvPr/>
          </p:nvSpPr>
          <p:spPr bwMode="auto">
            <a:xfrm>
              <a:off x="4438650" y="2381250"/>
              <a:ext cx="3021013" cy="1747838"/>
            </a:xfrm>
            <a:custGeom>
              <a:gdLst>
                <a:gd fmla="*/ 0 w 3021013" name="T0"/>
                <a:gd fmla="*/ 0 h 1747838" name="T1"/>
                <a:gd fmla="*/ 2468563 w 3021013" name="T2"/>
                <a:gd fmla="*/ 0 h 1747838" name="T3"/>
                <a:gd fmla="*/ 3021013 w 3021013" name="T4"/>
                <a:gd fmla="*/ 557213 h 1747838" name="T5"/>
                <a:gd fmla="*/ 3021013 w 3021013" name="T6"/>
                <a:gd fmla="*/ 1098550 h 1747838" name="T7"/>
                <a:gd fmla="*/ 2784650 w 3021013" name="T8"/>
                <a:gd fmla="*/ 1098550 h 1747838" name="T9"/>
                <a:gd fmla="*/ 2739897 w 3021013" name="T10"/>
                <a:gd fmla="*/ 1104507 h 1747838" name="T11"/>
                <a:gd fmla="*/ 1481932 w 3021013" name="T12"/>
                <a:gd fmla="*/ 1747838 h 1747838" name="T13"/>
                <a:gd fmla="*/ 223966 w 3021013" name="T14"/>
                <a:gd fmla="*/ 1104507 h 1747838" name="T15"/>
                <a:gd fmla="*/ 179214 w 3021013" name="T16"/>
                <a:gd fmla="*/ 1098550 h 1747838" name="T17"/>
                <a:gd fmla="*/ 0 w 3021013" name="T18"/>
                <a:gd fmla="*/ 1098550 h 1747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47838" w="3021013">
                  <a:moveTo>
                    <a:pt x="0" y="0"/>
                  </a:moveTo>
                  <a:lnTo>
                    <a:pt x="2468563" y="0"/>
                  </a:lnTo>
                  <a:lnTo>
                    <a:pt x="3021013" y="557213"/>
                  </a:lnTo>
                  <a:lnTo>
                    <a:pt x="3021013" y="1098550"/>
                  </a:lnTo>
                  <a:lnTo>
                    <a:pt x="2784650" y="1098550"/>
                  </a:lnTo>
                  <a:lnTo>
                    <a:pt x="2739897" y="1104507"/>
                  </a:lnTo>
                  <a:cubicBezTo>
                    <a:pt x="2411009" y="1151051"/>
                    <a:pt x="1529511" y="1315682"/>
                    <a:pt x="1481932" y="1747838"/>
                  </a:cubicBezTo>
                  <a:cubicBezTo>
                    <a:pt x="1434352" y="1315682"/>
                    <a:pt x="552855" y="1151051"/>
                    <a:pt x="223966" y="1104507"/>
                  </a:cubicBezTo>
                  <a:lnTo>
                    <a:pt x="179214" y="1098550"/>
                  </a:lnTo>
                  <a:lnTo>
                    <a:pt x="0" y="1098550"/>
                  </a:lnTo>
                  <a:lnTo>
                    <a:pt x="0" y="0"/>
                  </a:lnTo>
                  <a:close/>
                </a:path>
              </a:pathLst>
            </a:custGeom>
            <a:solidFill>
              <a:srgbClr val="FFEEE2"/>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5" name="Freeform 12"/>
            <p:cNvSpPr/>
            <p:nvPr/>
          </p:nvSpPr>
          <p:spPr bwMode="auto">
            <a:xfrm>
              <a:off x="6907213" y="2381250"/>
              <a:ext cx="552450" cy="557213"/>
            </a:xfrm>
            <a:custGeom>
              <a:gdLst>
                <a:gd fmla="*/ 2147483646 w 348" name="T0"/>
                <a:gd fmla="*/ 2147483646 h 351" name="T1"/>
                <a:gd fmla="*/ 0 w 348" name="T2"/>
                <a:gd fmla="*/ 0 h 351" name="T3"/>
                <a:gd fmla="*/ 0 w 348" name="T4"/>
                <a:gd fmla="*/ 2147483646 h 351" name="T5"/>
                <a:gd fmla="*/ 2147483646 w 348" name="T6"/>
                <a:gd fmla="*/ 2147483646 h 351" name="T7"/>
                <a:gd fmla="*/ 2147483646 w 348" name="T8"/>
                <a:gd fmla="*/ 2147483646 h 3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1" w="348">
                  <a:moveTo>
                    <a:pt x="348" y="351"/>
                  </a:moveTo>
                  <a:lnTo>
                    <a:pt x="0" y="0"/>
                  </a:lnTo>
                  <a:lnTo>
                    <a:pt x="0" y="351"/>
                  </a:lnTo>
                  <a:lnTo>
                    <a:pt x="348" y="351"/>
                  </a:lnTo>
                  <a:close/>
                </a:path>
              </a:pathLst>
            </a:custGeom>
            <a:solidFill>
              <a:srgbClr val="BE8C83"/>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5605" name="组合 16391"/>
          <p:cNvGrpSpPr/>
          <p:nvPr/>
        </p:nvGrpSpPr>
        <p:grpSpPr>
          <a:xfrm>
            <a:off x="8331200" y="1968500"/>
            <a:ext cx="3019425" cy="1747838"/>
            <a:chOff x="8154988" y="2381250"/>
            <a:chExt cx="3019425" cy="1747838"/>
          </a:xfrm>
        </p:grpSpPr>
        <p:sp>
          <p:nvSpPr>
            <p:cNvPr id="25612" name="任意多边形 41"/>
            <p:cNvSpPr/>
            <p:nvPr/>
          </p:nvSpPr>
          <p:spPr bwMode="auto">
            <a:xfrm>
              <a:off x="8154988" y="2381250"/>
              <a:ext cx="3019425" cy="1747838"/>
            </a:xfrm>
            <a:custGeom>
              <a:gdLst>
                <a:gd fmla="*/ 0 w 3019425" name="T0"/>
                <a:gd fmla="*/ 0 h 1747838" name="T1"/>
                <a:gd fmla="*/ 2466975 w 3019425" name="T2"/>
                <a:gd fmla="*/ 0 h 1747838" name="T3"/>
                <a:gd fmla="*/ 3019425 w 3019425" name="T4"/>
                <a:gd fmla="*/ 557213 h 1747838" name="T5"/>
                <a:gd fmla="*/ 3019425 w 3019425" name="T6"/>
                <a:gd fmla="*/ 1098550 h 1747838" name="T7"/>
                <a:gd fmla="*/ 2783061 w 3019425" name="T8"/>
                <a:gd fmla="*/ 1098550 h 1747838" name="T9"/>
                <a:gd fmla="*/ 2738309 w 3019425" name="T10"/>
                <a:gd fmla="*/ 1104507 h 1747838" name="T11"/>
                <a:gd fmla="*/ 1480344 w 3019425" name="T12"/>
                <a:gd fmla="*/ 1747838 h 1747838" name="T13"/>
                <a:gd fmla="*/ 222378 w 3019425" name="T14"/>
                <a:gd fmla="*/ 1104507 h 1747838" name="T15"/>
                <a:gd fmla="*/ 177626 w 3019425" name="T16"/>
                <a:gd fmla="*/ 1098550 h 1747838" name="T17"/>
                <a:gd fmla="*/ 0 w 3019425" name="T18"/>
                <a:gd fmla="*/ 1098550 h 174783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747838" w="3019425">
                  <a:moveTo>
                    <a:pt x="0" y="0"/>
                  </a:moveTo>
                  <a:lnTo>
                    <a:pt x="2466975" y="0"/>
                  </a:lnTo>
                  <a:lnTo>
                    <a:pt x="3019425" y="557213"/>
                  </a:lnTo>
                  <a:lnTo>
                    <a:pt x="3019425" y="1098550"/>
                  </a:lnTo>
                  <a:lnTo>
                    <a:pt x="2783061" y="1098550"/>
                  </a:lnTo>
                  <a:lnTo>
                    <a:pt x="2738309" y="1104507"/>
                  </a:lnTo>
                  <a:cubicBezTo>
                    <a:pt x="2409420" y="1151051"/>
                    <a:pt x="1527923" y="1315682"/>
                    <a:pt x="1480344" y="1747838"/>
                  </a:cubicBezTo>
                  <a:cubicBezTo>
                    <a:pt x="1432764" y="1315682"/>
                    <a:pt x="551267" y="1151051"/>
                    <a:pt x="222378" y="1104507"/>
                  </a:cubicBezTo>
                  <a:lnTo>
                    <a:pt x="177626" y="1098550"/>
                  </a:lnTo>
                  <a:lnTo>
                    <a:pt x="0" y="1098550"/>
                  </a:lnTo>
                  <a:lnTo>
                    <a:pt x="0" y="0"/>
                  </a:lnTo>
                  <a:close/>
                </a:path>
              </a:pathLst>
            </a:custGeom>
            <a:solidFill>
              <a:srgbClr val="FFEEE2"/>
            </a:solidFill>
            <a:ln>
              <a:noFill/>
            </a:ln>
            <a:extLst>
              <a:ext uri="{91240B29-F687-4F45-9708-019B960494DF}">
                <a14:hiddenLine w="9525">
                  <a:solidFill>
                    <a:srgbClr val="000000"/>
                  </a:solidFill>
                  <a:round/>
                </a14:hiddenLine>
              </a:ext>
            </a:extLst>
          </p:spPr>
          <p:txBody>
            <a:bodyPr/>
            <a:lstStyle/>
            <a:p>
              <a:endParaRPr altLang="en-US" lang="zh-CN"/>
            </a:p>
          </p:txBody>
        </p:sp>
        <p:sp>
          <p:nvSpPr>
            <p:cNvPr id="25613" name="Freeform 16"/>
            <p:cNvSpPr/>
            <p:nvPr/>
          </p:nvSpPr>
          <p:spPr bwMode="auto">
            <a:xfrm>
              <a:off x="10621963" y="2381250"/>
              <a:ext cx="552450" cy="557213"/>
            </a:xfrm>
            <a:custGeom>
              <a:gdLst>
                <a:gd fmla="*/ 2147483646 w 348" name="T0"/>
                <a:gd fmla="*/ 2147483646 h 351" name="T1"/>
                <a:gd fmla="*/ 0 w 348" name="T2"/>
                <a:gd fmla="*/ 0 h 351" name="T3"/>
                <a:gd fmla="*/ 0 w 348" name="T4"/>
                <a:gd fmla="*/ 2147483646 h 351" name="T5"/>
                <a:gd fmla="*/ 2147483646 w 348" name="T6"/>
                <a:gd fmla="*/ 2147483646 h 351" name="T7"/>
                <a:gd fmla="*/ 2147483646 w 348" name="T8"/>
                <a:gd fmla="*/ 2147483646 h 35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1" w="348">
                  <a:moveTo>
                    <a:pt x="348" y="351"/>
                  </a:moveTo>
                  <a:lnTo>
                    <a:pt x="0" y="0"/>
                  </a:lnTo>
                  <a:lnTo>
                    <a:pt x="0" y="351"/>
                  </a:lnTo>
                  <a:lnTo>
                    <a:pt x="348" y="351"/>
                  </a:lnTo>
                  <a:close/>
                </a:path>
              </a:pathLst>
            </a:custGeom>
            <a:solidFill>
              <a:srgbClr val="BE8C83"/>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5606" name="矩形 13"/>
          <p:cNvSpPr>
            <a:spLocks noChangeArrowheads="1"/>
          </p:cNvSpPr>
          <p:nvPr/>
        </p:nvSpPr>
        <p:spPr bwMode="auto">
          <a:xfrm>
            <a:off x="1439545" y="3994150"/>
            <a:ext cx="24688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p:txBody>
      </p:sp>
      <p:sp>
        <p:nvSpPr>
          <p:cNvPr id="25607" name="矩形 13"/>
          <p:cNvSpPr>
            <a:spLocks noChangeArrowheads="1"/>
          </p:cNvSpPr>
          <p:nvPr/>
        </p:nvSpPr>
        <p:spPr bwMode="auto">
          <a:xfrm>
            <a:off x="4959033" y="3994150"/>
            <a:ext cx="24688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p:txBody>
      </p:sp>
      <p:sp>
        <p:nvSpPr>
          <p:cNvPr id="25608" name="矩形 13"/>
          <p:cNvSpPr>
            <a:spLocks noChangeArrowheads="1"/>
          </p:cNvSpPr>
          <p:nvPr/>
        </p:nvSpPr>
        <p:spPr bwMode="auto">
          <a:xfrm>
            <a:off x="8669020" y="3994150"/>
            <a:ext cx="2468880" cy="1325880"/>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单击此处添加文字内容</a:t>
            </a:r>
          </a:p>
        </p:txBody>
      </p:sp>
      <p:sp>
        <p:nvSpPr>
          <p:cNvPr id="25609" name="矩形 13"/>
          <p:cNvSpPr>
            <a:spLocks noChangeArrowheads="1"/>
          </p:cNvSpPr>
          <p:nvPr/>
        </p:nvSpPr>
        <p:spPr bwMode="auto">
          <a:xfrm>
            <a:off x="1560513" y="2078038"/>
            <a:ext cx="2103437"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spAutoFit/>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a:spcBef>
                <a:spcPct val="0"/>
              </a:spcBef>
              <a:buClr>
                <a:schemeClr val="accent1"/>
              </a:buClr>
              <a:buFont charset="0" pitchFamily="34" typeface="Arial"/>
              <a:buNone/>
            </a:pPr>
            <a:r>
              <a:rPr altLang="zh-CN" b="1" lang="en-US" sz="6000">
                <a:latin charset="-122" pitchFamily="34" typeface="微软雅黑"/>
                <a:ea charset="-122" pitchFamily="34" typeface="微软雅黑"/>
              </a:rPr>
              <a:t>23%</a:t>
            </a:r>
          </a:p>
        </p:txBody>
      </p:sp>
      <p:sp>
        <p:nvSpPr>
          <p:cNvPr id="25610" name="矩形 13"/>
          <p:cNvSpPr>
            <a:spLocks noChangeArrowheads="1"/>
          </p:cNvSpPr>
          <p:nvPr/>
        </p:nvSpPr>
        <p:spPr bwMode="auto">
          <a:xfrm>
            <a:off x="5080000" y="2078038"/>
            <a:ext cx="21018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spAutoFit/>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a:spcBef>
                <a:spcPct val="0"/>
              </a:spcBef>
              <a:buClr>
                <a:schemeClr val="accent1"/>
              </a:buClr>
              <a:buFont charset="0" pitchFamily="34" typeface="Arial"/>
              <a:buNone/>
            </a:pPr>
            <a:r>
              <a:rPr altLang="zh-CN" b="1" lang="en-US" sz="6000">
                <a:solidFill>
                  <a:schemeClr val="tx1">
                    <a:lumMod val="85000"/>
                    <a:lumOff val="15000"/>
                  </a:schemeClr>
                </a:solidFill>
                <a:latin charset="-122" pitchFamily="34" typeface="微软雅黑"/>
                <a:ea charset="-122" pitchFamily="34" typeface="微软雅黑"/>
              </a:rPr>
              <a:t>34%</a:t>
            </a:r>
          </a:p>
        </p:txBody>
      </p:sp>
      <p:sp>
        <p:nvSpPr>
          <p:cNvPr id="25611" name="矩形 13"/>
          <p:cNvSpPr>
            <a:spLocks noChangeArrowheads="1"/>
          </p:cNvSpPr>
          <p:nvPr/>
        </p:nvSpPr>
        <p:spPr bwMode="auto">
          <a:xfrm>
            <a:off x="8789989" y="2078038"/>
            <a:ext cx="21018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spAutoFit/>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a:spcBef>
                <a:spcPct val="0"/>
              </a:spcBef>
              <a:buClr>
                <a:schemeClr val="accent1"/>
              </a:buClr>
              <a:buFont charset="0" pitchFamily="34" typeface="Arial"/>
              <a:buNone/>
            </a:pPr>
            <a:r>
              <a:rPr altLang="zh-CN" b="1" lang="en-US" sz="6000">
                <a:latin charset="-122" pitchFamily="34" typeface="微软雅黑"/>
                <a:ea charset="-122" pitchFamily="34" typeface="微软雅黑"/>
              </a:rPr>
              <a:t>45%</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1"/>
          <p:cNvSpPr/>
          <p:nvPr/>
        </p:nvSpPr>
        <p:spPr bwMode="auto">
          <a:xfrm>
            <a:off x="240786" y="1066582"/>
            <a:ext cx="6721793" cy="640080"/>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600"/>
                </a:lnTo>
                <a:lnTo>
                  <a:pt x="0" y="21600"/>
                </a:lnTo>
                <a:lnTo>
                  <a:pt x="0" y="0"/>
                </a:lnTo>
                <a:close/>
              </a:path>
            </a:pathLst>
          </a:custGeom>
        </p:spPr>
        <p:txBody>
          <a:bodyPr wrap="none">
            <a:spAutoFit/>
          </a:bodyPr>
          <a:lstStyle/>
          <a:p>
            <a:pPr algn="ctr">
              <a:spcBef>
                <a:spcPct val="0"/>
              </a:spcBef>
            </a:pPr>
            <a:r>
              <a:rPr altLang="zh-CN"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122" pitchFamily="34" typeface="微软雅黑"/>
              </a:rPr>
              <a:t>点击添加标题/Add To The Title</a:t>
            </a:r>
          </a:p>
        </p:txBody>
      </p:sp>
      <p:sp>
        <p:nvSpPr>
          <p:cNvPr id="3" name="AutoShape 2"/>
          <p:cNvSpPr/>
          <p:nvPr/>
        </p:nvSpPr>
        <p:spPr bwMode="auto">
          <a:xfrm>
            <a:off x="1131888" y="1712913"/>
            <a:ext cx="5499100" cy="287337"/>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599" y="0"/>
                </a:lnTo>
                <a:lnTo>
                  <a:pt x="21599" y="21599"/>
                </a:lnTo>
                <a:lnTo>
                  <a:pt x="0" y="21599"/>
                </a:lnTo>
                <a:lnTo>
                  <a:pt x="0" y="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miter lim="0"/>
                <a:headEnd/>
                <a:tailEnd/>
              </a14:hiddenLine>
            </a:ext>
            <a:ext uri="{AF507438-7753-43E0-B8FC-AC1667EBCBE1}">
              <a14:hiddenEffects>
                <a:effectLst>
                  <a:outerShdw algn="ctr" dir="2700000" dist="35921" rotWithShape="0">
                    <a:srgbClr val="808080"/>
                  </a:outerShdw>
                </a:effectLst>
              </a14:hiddenEffects>
            </a:ext>
          </a:extLst>
        </p:spPr>
        <p:txBody>
          <a:bodyPr bIns="45719" lIns="45719" rIns="45719" tIns="45719"/>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eaLnBrk="1">
              <a:spcBef>
                <a:spcPct val="0"/>
              </a:spcBef>
              <a:buFontTx/>
              <a:buNone/>
            </a:pPr>
            <a:r>
              <a:rPr altLang="zh-CN" lang="zh-CN" sz="1600">
                <a:solidFill>
                  <a:srgbClr val="FFEEE2"/>
                </a:solidFill>
                <a:latin charset="-122" pitchFamily="34" typeface="微软雅黑"/>
                <a:ea charset="-122" pitchFamily="34" typeface="微软雅黑"/>
                <a:cs charset="0" panose="020b0604020202020204" pitchFamily="34" typeface="Helvetica"/>
                <a:sym charset="-122" pitchFamily="34" typeface="微软雅黑"/>
              </a:rPr>
              <a:t>点击添加备注信息把标题补充的更加清楚一些</a:t>
            </a:r>
          </a:p>
        </p:txBody>
      </p:sp>
      <p:sp>
        <p:nvSpPr>
          <p:cNvPr id="4" name="AutoShape 4"/>
          <p:cNvSpPr/>
          <p:nvPr/>
        </p:nvSpPr>
        <p:spPr bwMode="auto">
          <a:xfrm>
            <a:off x="1252538" y="2589213"/>
            <a:ext cx="2730500" cy="2730500"/>
          </a:xfrm>
          <a:custGeom>
            <a:gdLst>
              <a:gd fmla="*/ 189421552 w 19679" name="T0"/>
              <a:gd fmla="*/ 207922739 h 19679" name="T1"/>
              <a:gd fmla="*/ 189421552 w 19679" name="T2"/>
              <a:gd fmla="*/ 207922739 h 19679" name="T3"/>
              <a:gd fmla="*/ 189421552 w 19679" name="T4"/>
              <a:gd fmla="*/ 207922739 h 19679" name="T5"/>
              <a:gd fmla="*/ 189421552 w 19679" name="T6"/>
              <a:gd fmla="*/ 207922739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alpha val="21000"/>
            </a:schemeClr>
          </a:solidFill>
          <a:ln w="25400">
            <a:solidFill>
              <a:srgbClr val="C0C0C0"/>
            </a:solidFill>
            <a:round/>
          </a:ln>
          <a:effectLst/>
        </p:spPr>
        <p:txBody>
          <a:bodyPr anchor="ctr" wrap="none"/>
          <a:lstStyle/>
          <a:p>
            <a:pPr eaLnBrk="1" hangingPunct="1">
              <a:defRPr/>
            </a:pPr>
            <a:endParaRPr altLang="en-US" i="1" lang="zh-CN">
              <a:latin charset="-122" pitchFamily="34" typeface="微软雅黑"/>
              <a:ea charset="-122" pitchFamily="34" typeface="微软雅黑"/>
            </a:endParaRPr>
          </a:p>
        </p:txBody>
      </p:sp>
      <p:sp>
        <p:nvSpPr>
          <p:cNvPr id="6" name="AutoShape 6"/>
          <p:cNvSpPr/>
          <p:nvPr/>
        </p:nvSpPr>
        <p:spPr bwMode="auto">
          <a:xfrm>
            <a:off x="1354138" y="3862388"/>
            <a:ext cx="2527300" cy="1355725"/>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7" name="AutoShape 8"/>
          <p:cNvSpPr/>
          <p:nvPr/>
        </p:nvSpPr>
        <p:spPr bwMode="auto">
          <a:xfrm>
            <a:off x="4913313"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20000"/>
            </a:srgbClr>
          </a:solidFill>
          <a:ln w="25400">
            <a:solidFill>
              <a:srgbClr val="C0C0C0"/>
            </a:solidFill>
            <a:round/>
          </a:ln>
        </p:spPr>
        <p:txBody>
          <a:bodyPr anchor="ctr" wrap="none"/>
          <a:lstStyle/>
          <a:p>
            <a:endParaRPr altLang="en-US" lang="zh-CN"/>
          </a:p>
        </p:txBody>
      </p:sp>
      <p:sp>
        <p:nvSpPr>
          <p:cNvPr id="8" name="AutoShape 10"/>
          <p:cNvSpPr/>
          <p:nvPr/>
        </p:nvSpPr>
        <p:spPr bwMode="auto">
          <a:xfrm>
            <a:off x="5014913" y="2955925"/>
            <a:ext cx="2527300" cy="226218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b="1" lang="zh-CN" sz="8800">
              <a:latin charset="-122" pitchFamily="34" typeface="微软雅黑"/>
              <a:ea charset="-122" pitchFamily="34" typeface="微软雅黑"/>
            </a:endParaRPr>
          </a:p>
        </p:txBody>
      </p:sp>
      <p:sp>
        <p:nvSpPr>
          <p:cNvPr id="9" name="AutoShape 12"/>
          <p:cNvSpPr/>
          <p:nvPr/>
        </p:nvSpPr>
        <p:spPr bwMode="auto">
          <a:xfrm>
            <a:off x="8574088"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20000"/>
            </a:srgbClr>
          </a:solidFill>
          <a:ln w="25400">
            <a:solidFill>
              <a:srgbClr val="C0C0C0"/>
            </a:solidFill>
            <a:round/>
          </a:ln>
        </p:spPr>
        <p:txBody>
          <a:bodyPr anchor="ctr" wrap="none"/>
          <a:lstStyle/>
          <a:p>
            <a:endParaRPr altLang="en-US" lang="zh-CN"/>
          </a:p>
        </p:txBody>
      </p:sp>
      <p:sp>
        <p:nvSpPr>
          <p:cNvPr id="10" name="AutoShape 14"/>
          <p:cNvSpPr/>
          <p:nvPr/>
        </p:nvSpPr>
        <p:spPr bwMode="auto">
          <a:xfrm>
            <a:off x="8782050" y="4238625"/>
            <a:ext cx="2312988" cy="97948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11" name="矩形 4"/>
          <p:cNvSpPr>
            <a:spLocks noChangeArrowheads="1"/>
          </p:cNvSpPr>
          <p:nvPr/>
        </p:nvSpPr>
        <p:spPr bwMode="auto">
          <a:xfrm>
            <a:off x="1600836" y="5588000"/>
            <a:ext cx="2032317"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ct val="30000"/>
              </a:spcBef>
              <a:buFont charset="0" pitchFamily="34" typeface="Arial"/>
              <a:buChar char="•"/>
              <a:defRPr sz="2800">
                <a:solidFill>
                  <a:schemeClr val="tx1"/>
                </a:solidFill>
                <a:latin charset="0" pitchFamily="34" typeface="Calibri"/>
                <a:ea charset="-122" pitchFamily="2" typeface="宋体"/>
                <a:sym charset="0" pitchFamily="34" typeface="Calibri"/>
              </a:defRPr>
            </a:lvl1pPr>
            <a:lvl2pPr indent="-285750" marL="742950">
              <a:lnSpc>
                <a:spcPct val="90000"/>
              </a:lnSpc>
              <a:spcBef>
                <a:spcPct val="30000"/>
              </a:spcBef>
              <a:buFont charset="0" pitchFamily="34" typeface="Arial"/>
              <a:buChar char="•"/>
              <a:defRPr sz="2400">
                <a:solidFill>
                  <a:schemeClr val="tx1"/>
                </a:solidFill>
                <a:latin charset="0" pitchFamily="34" typeface="Calibri"/>
                <a:ea charset="-122" pitchFamily="2" typeface="宋体"/>
                <a:sym charset="0" pitchFamily="34" typeface="Calibri"/>
              </a:defRPr>
            </a:lvl2pPr>
            <a:lvl3pPr indent="-228600" marL="11430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3pPr>
            <a:lvl4pPr indent="-228600" marL="16002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lnSpc>
                <a:spcPct val="90000"/>
              </a:lnSpc>
              <a:spcBef>
                <a:spcPct val="30000"/>
              </a:spcBef>
              <a:buFont charset="0"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lnSpc>
                <a:spcPct val="90000"/>
              </a:lnSpc>
              <a:spcBef>
                <a:spcPct val="30000"/>
              </a:spcBef>
              <a:spcAft>
                <a:spcPct val="0"/>
              </a:spcAft>
              <a:buFont charset="0"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a:spcBef>
                <a:spcPct val="0"/>
              </a:spcBef>
              <a:buFontTx/>
              <a:buNone/>
            </a:pPr>
            <a:r>
              <a:rPr altLang="zh-CN"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122" pitchFamily="34" typeface="微软雅黑"/>
              </a:rPr>
              <a:t>标题Title</a:t>
            </a:r>
          </a:p>
        </p:txBody>
      </p:sp>
      <p:grpSp>
        <p:nvGrpSpPr>
          <p:cNvPr id="12" name="Group 14"/>
          <p:cNvGrpSpPr>
            <a:grpSpLocks noChangeAspect="1"/>
          </p:cNvGrpSpPr>
          <p:nvPr/>
        </p:nvGrpSpPr>
        <p:grpSpPr>
          <a:xfrm>
            <a:off x="5712076" y="3331020"/>
            <a:ext cx="1011237" cy="1131888"/>
            <a:chOff x="4895" y="507"/>
            <a:chExt cx="637" cy="713"/>
          </a:xfrm>
          <a:solidFill>
            <a:srgbClr val="F54251"/>
          </a:solidFill>
        </p:grpSpPr>
        <p:sp>
          <p:nvSpPr>
            <p:cNvPr id="13" name="Freeform 15"/>
            <p:cNvSpPr/>
            <p:nvPr/>
          </p:nvSpPr>
          <p:spPr bwMode="auto">
            <a:xfrm>
              <a:off x="5027" y="507"/>
              <a:ext cx="505" cy="452"/>
            </a:xfrm>
            <a:custGeom>
              <a:gdLst>
                <a:gd fmla="*/ 376 w 376" name="T0"/>
                <a:gd fmla="*/ 0 h 336" name="T1"/>
                <a:gd fmla="*/ 213 w 376" name="T2"/>
                <a:gd fmla="*/ 37 h 336" name="T3"/>
                <a:gd fmla="*/ 202 w 376" name="T4"/>
                <a:gd fmla="*/ 99 h 336" name="T5"/>
                <a:gd fmla="*/ 202 w 376" name="T6"/>
                <a:gd fmla="*/ 40 h 336" name="T7"/>
                <a:gd fmla="*/ 112 w 376" name="T8"/>
                <a:gd fmla="*/ 94 h 336" name="T9"/>
                <a:gd fmla="*/ 111 w 376" name="T10"/>
                <a:gd fmla="*/ 160 h 336" name="T11"/>
                <a:gd fmla="*/ 102 w 376" name="T12"/>
                <a:gd fmla="*/ 101 h 336" name="T13"/>
                <a:gd fmla="*/ 15 w 376" name="T14"/>
                <a:gd fmla="*/ 321 h 336" name="T15"/>
                <a:gd fmla="*/ 290 w 376" name="T16"/>
                <a:gd fmla="*/ 67 h 336" name="T17"/>
                <a:gd fmla="*/ 13 w 376" name="T18"/>
                <a:gd fmla="*/ 332 h 336" name="T19"/>
                <a:gd fmla="*/ 289 w 376" name="T20"/>
                <a:gd fmla="*/ 223 h 336" name="T21"/>
                <a:gd fmla="*/ 189 w 376" name="T22"/>
                <a:gd fmla="*/ 205 h 336" name="T23"/>
                <a:gd fmla="*/ 295 w 376" name="T24"/>
                <a:gd fmla="*/ 214 h 336" name="T25"/>
                <a:gd fmla="*/ 344 w 376" name="T26"/>
                <a:gd fmla="*/ 131 h 336" name="T27"/>
                <a:gd fmla="*/ 255 w 376" name="T28"/>
                <a:gd fmla="*/ 142 h 336" name="T29"/>
                <a:gd fmla="*/ 347 w 376" name="T30"/>
                <a:gd fmla="*/ 120 h 336" name="T31"/>
                <a:gd fmla="*/ 376 w 376" name="T32"/>
                <a:gd fmla="*/ 0 h 33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6" w="37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14" name="Freeform 16"/>
            <p:cNvSpPr/>
            <p:nvPr/>
          </p:nvSpPr>
          <p:spPr bwMode="auto">
            <a:xfrm>
              <a:off x="4895" y="923"/>
              <a:ext cx="195" cy="251"/>
            </a:xfrm>
            <a:custGeom>
              <a:gdLst>
                <a:gd fmla="*/ 129 w 145" name="T0"/>
                <a:gd fmla="*/ 0 h 187" name="T1"/>
                <a:gd fmla="*/ 0 w 145" name="T2"/>
                <a:gd fmla="*/ 187 h 187" name="T3"/>
                <a:gd fmla="*/ 145 w 145" name="T4"/>
                <a:gd fmla="*/ 7 h 187" name="T5"/>
                <a:gd fmla="*/ 129 w 145" name="T6"/>
                <a:gd fmla="*/ 5 h 187" name="T7"/>
                <a:gd fmla="*/ 129 w 145" name="T8"/>
                <a:gd fmla="*/ 0 h 187" name="T9"/>
              </a:gdLst>
              <a:cxnLst>
                <a:cxn ang="0">
                  <a:pos x="T0" y="T1"/>
                </a:cxn>
                <a:cxn ang="0">
                  <a:pos x="T2" y="T3"/>
                </a:cxn>
                <a:cxn ang="0">
                  <a:pos x="T4" y="T5"/>
                </a:cxn>
                <a:cxn ang="0">
                  <a:pos x="T6" y="T7"/>
                </a:cxn>
                <a:cxn ang="0">
                  <a:pos x="T8" y="T9"/>
                </a:cxn>
              </a:cxnLst>
              <a:rect b="b" l="0" r="r" t="0"/>
              <a:pathLst>
                <a:path h="187" w="145">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15" name="Freeform 17"/>
            <p:cNvSpPr/>
            <p:nvPr/>
          </p:nvSpPr>
          <p:spPr bwMode="auto">
            <a:xfrm>
              <a:off x="4896" y="1125"/>
              <a:ext cx="582" cy="95"/>
            </a:xfrm>
            <a:custGeom>
              <a:gdLst>
                <a:gd fmla="*/ 206 w 433" name="T0"/>
                <a:gd fmla="*/ 44 h 71" name="T1"/>
                <a:gd fmla="*/ 107 w 433" name="T2"/>
                <a:gd fmla="*/ 20 h 71" name="T3"/>
                <a:gd fmla="*/ 107 w 433" name="T4"/>
                <a:gd fmla="*/ 20 h 71" name="T5"/>
                <a:gd fmla="*/ 4 w 433" name="T6"/>
                <a:gd fmla="*/ 50 h 71" name="T7"/>
                <a:gd fmla="*/ 4 w 433" name="T8"/>
                <a:gd fmla="*/ 50 h 71" name="T9"/>
                <a:gd fmla="*/ 107 w 433" name="T10"/>
                <a:gd fmla="*/ 0 h 71" name="T11"/>
                <a:gd fmla="*/ 107 w 433" name="T12"/>
                <a:gd fmla="*/ 0 h 71" name="T13"/>
                <a:gd fmla="*/ 215 w 433" name="T14"/>
                <a:gd fmla="*/ 26 h 71" name="T15"/>
                <a:gd fmla="*/ 215 w 433" name="T16"/>
                <a:gd fmla="*/ 26 h 71" name="T17"/>
                <a:gd fmla="*/ 316 w 433" name="T18"/>
                <a:gd fmla="*/ 51 h 71" name="T19"/>
                <a:gd fmla="*/ 316 w 433" name="T20"/>
                <a:gd fmla="*/ 51 h 71" name="T21"/>
                <a:gd fmla="*/ 413 w 433" name="T22"/>
                <a:gd fmla="*/ 12 h 71" name="T23"/>
                <a:gd fmla="*/ 413 w 433" name="T24"/>
                <a:gd fmla="*/ 12 h 71" name="T25"/>
                <a:gd fmla="*/ 413 w 433" name="T26"/>
                <a:gd fmla="*/ 12 h 71" name="T27"/>
                <a:gd fmla="*/ 413 w 433" name="T28"/>
                <a:gd fmla="*/ 12 h 71" name="T29"/>
                <a:gd fmla="*/ 427 w 433" name="T30"/>
                <a:gd fmla="*/ 10 h 71" name="T31"/>
                <a:gd fmla="*/ 427 w 433" name="T32"/>
                <a:gd fmla="*/ 10 h 71" name="T33"/>
                <a:gd fmla="*/ 429 w 433" name="T34"/>
                <a:gd fmla="*/ 24 h 71" name="T35"/>
                <a:gd fmla="*/ 429 w 433" name="T36"/>
                <a:gd fmla="*/ 24 h 71" name="T37"/>
                <a:gd fmla="*/ 316 w 433" name="T38"/>
                <a:gd fmla="*/ 71 h 71" name="T39"/>
                <a:gd fmla="*/ 316 w 433" name="T40"/>
                <a:gd fmla="*/ 71 h 71" name="T41"/>
                <a:gd fmla="*/ 206 w 433" name="T42"/>
                <a:gd fmla="*/ 44 h 7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1" w="432">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grpSp>
      <p:grpSp>
        <p:nvGrpSpPr>
          <p:cNvPr id="16" name="Group 20"/>
          <p:cNvGrpSpPr>
            <a:grpSpLocks noChangeAspect="1"/>
          </p:cNvGrpSpPr>
          <p:nvPr/>
        </p:nvGrpSpPr>
        <p:grpSpPr>
          <a:xfrm>
            <a:off x="2057395" y="3291645"/>
            <a:ext cx="1141487" cy="1141486"/>
            <a:chOff x="2164" y="1113"/>
            <a:chExt cx="1205" cy="1205"/>
          </a:xfrm>
          <a:solidFill>
            <a:srgbClr val="3B3B3B"/>
          </a:solidFill>
        </p:grpSpPr>
        <p:sp>
          <p:nvSpPr>
            <p:cNvPr id="17" name="Freeform 21"/>
            <p:cNvSpPr>
              <a:spLocks noEditPoints="1"/>
            </p:cNvSpPr>
            <p:nvPr/>
          </p:nvSpPr>
          <p:spPr bwMode="auto">
            <a:xfrm>
              <a:off x="2164" y="1113"/>
              <a:ext cx="1205" cy="1205"/>
            </a:xfrm>
            <a:custGeom>
              <a:gdLst>
                <a:gd fmla="*/ 0 w 507" name="T0"/>
                <a:gd fmla="*/ 253 h 507" name="T1"/>
                <a:gd fmla="*/ 253 w 507" name="T2"/>
                <a:gd fmla="*/ 0 h 507" name="T3"/>
                <a:gd fmla="*/ 253 w 507" name="T4"/>
                <a:gd fmla="*/ 0 h 507" name="T5"/>
                <a:gd fmla="*/ 507 w 507" name="T6"/>
                <a:gd fmla="*/ 253 h 507" name="T7"/>
                <a:gd fmla="*/ 507 w 507" name="T8"/>
                <a:gd fmla="*/ 253 h 507" name="T9"/>
                <a:gd fmla="*/ 253 w 507" name="T10"/>
                <a:gd fmla="*/ 507 h 507" name="T11"/>
                <a:gd fmla="*/ 253 w 507" name="T12"/>
                <a:gd fmla="*/ 507 h 507" name="T13"/>
                <a:gd fmla="*/ 0 w 507" name="T14"/>
                <a:gd fmla="*/ 253 h 507" name="T15"/>
                <a:gd fmla="*/ 42 w 507" name="T16"/>
                <a:gd fmla="*/ 253 h 507" name="T17"/>
                <a:gd fmla="*/ 104 w 507" name="T18"/>
                <a:gd fmla="*/ 403 h 507" name="T19"/>
                <a:gd fmla="*/ 104 w 507" name="T20"/>
                <a:gd fmla="*/ 403 h 507" name="T21"/>
                <a:gd fmla="*/ 253 w 507" name="T22"/>
                <a:gd fmla="*/ 465 h 507" name="T23"/>
                <a:gd fmla="*/ 253 w 507" name="T24"/>
                <a:gd fmla="*/ 465 h 507" name="T25"/>
                <a:gd fmla="*/ 403 w 507" name="T26"/>
                <a:gd fmla="*/ 403 h 507" name="T27"/>
                <a:gd fmla="*/ 403 w 507" name="T28"/>
                <a:gd fmla="*/ 403 h 507" name="T29"/>
                <a:gd fmla="*/ 465 w 507" name="T30"/>
                <a:gd fmla="*/ 253 h 507" name="T31"/>
                <a:gd fmla="*/ 465 w 507" name="T32"/>
                <a:gd fmla="*/ 253 h 507" name="T33"/>
                <a:gd fmla="*/ 403 w 507" name="T34"/>
                <a:gd fmla="*/ 104 h 507" name="T35"/>
                <a:gd fmla="*/ 403 w 507" name="T36"/>
                <a:gd fmla="*/ 104 h 507" name="T37"/>
                <a:gd fmla="*/ 253 w 507" name="T38"/>
                <a:gd fmla="*/ 42 h 507" name="T39"/>
                <a:gd fmla="*/ 253 w 507" name="T40"/>
                <a:gd fmla="*/ 42 h 507" name="T41"/>
                <a:gd fmla="*/ 104 w 507" name="T42"/>
                <a:gd fmla="*/ 104 h 507" name="T43"/>
                <a:gd fmla="*/ 104 w 507" name="T44"/>
                <a:gd fmla="*/ 104 h 507" name="T45"/>
                <a:gd fmla="*/ 42 w 507" name="T46"/>
                <a:gd fmla="*/ 253 h 507" name="T47"/>
                <a:gd fmla="*/ 42 w 507" name="T48"/>
                <a:gd fmla="*/ 253 h 50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7" w="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18" name="Freeform 22"/>
            <p:cNvSpPr/>
            <p:nvPr/>
          </p:nvSpPr>
          <p:spPr bwMode="auto">
            <a:xfrm>
              <a:off x="2728" y="1244"/>
              <a:ext cx="76" cy="145"/>
            </a:xfrm>
            <a:custGeom>
              <a:gdLst>
                <a:gd fmla="*/ 32 w 32" name="T0"/>
                <a:gd fmla="*/ 45 h 61" name="T1"/>
                <a:gd fmla="*/ 16 w 32" name="T2"/>
                <a:gd fmla="*/ 61 h 61" name="T3"/>
                <a:gd fmla="*/ 16 w 32" name="T4"/>
                <a:gd fmla="*/ 61 h 61" name="T5"/>
                <a:gd fmla="*/ 0 w 32" name="T6"/>
                <a:gd fmla="*/ 45 h 61" name="T7"/>
                <a:gd fmla="*/ 0 w 32" name="T8"/>
                <a:gd fmla="*/ 16 h 61" name="T9"/>
                <a:gd fmla="*/ 16 w 32" name="T10"/>
                <a:gd fmla="*/ 0 h 61" name="T11"/>
                <a:gd fmla="*/ 16 w 32" name="T12"/>
                <a:gd fmla="*/ 0 h 61" name="T13"/>
                <a:gd fmla="*/ 32 w 32" name="T14"/>
                <a:gd fmla="*/ 16 h 61" name="T15"/>
                <a:gd fmla="*/ 32 w 32" name="T16"/>
                <a:gd fmla="*/ 45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32">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19" name="Freeform 23"/>
            <p:cNvSpPr/>
            <p:nvPr/>
          </p:nvSpPr>
          <p:spPr bwMode="auto">
            <a:xfrm>
              <a:off x="2728" y="2040"/>
              <a:ext cx="76" cy="147"/>
            </a:xfrm>
            <a:custGeom>
              <a:gdLst>
                <a:gd fmla="*/ 32 w 32" name="T0"/>
                <a:gd fmla="*/ 46 h 62" name="T1"/>
                <a:gd fmla="*/ 16 w 32" name="T2"/>
                <a:gd fmla="*/ 62 h 62" name="T3"/>
                <a:gd fmla="*/ 16 w 32" name="T4"/>
                <a:gd fmla="*/ 62 h 62" name="T5"/>
                <a:gd fmla="*/ 0 w 32" name="T6"/>
                <a:gd fmla="*/ 46 h 62" name="T7"/>
                <a:gd fmla="*/ 0 w 32" name="T8"/>
                <a:gd fmla="*/ 16 h 62" name="T9"/>
                <a:gd fmla="*/ 16 w 32" name="T10"/>
                <a:gd fmla="*/ 0 h 62" name="T11"/>
                <a:gd fmla="*/ 16 w 32" name="T12"/>
                <a:gd fmla="*/ 0 h 62" name="T13"/>
                <a:gd fmla="*/ 32 w 32" name="T14"/>
                <a:gd fmla="*/ 16 h 62" name="T15"/>
                <a:gd fmla="*/ 32 w 32" name="T16"/>
                <a:gd fmla="*/ 46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3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20" name="Freeform 24"/>
            <p:cNvSpPr/>
            <p:nvPr/>
          </p:nvSpPr>
          <p:spPr bwMode="auto">
            <a:xfrm>
              <a:off x="2295" y="1679"/>
              <a:ext cx="145" cy="73"/>
            </a:xfrm>
            <a:custGeom>
              <a:gdLst>
                <a:gd fmla="*/ 45 w 61" name="T0"/>
                <a:gd fmla="*/ 0 h 31" name="T1"/>
                <a:gd fmla="*/ 61 w 61" name="T2"/>
                <a:gd fmla="*/ 15 h 31" name="T3"/>
                <a:gd fmla="*/ 61 w 61" name="T4"/>
                <a:gd fmla="*/ 15 h 31" name="T5"/>
                <a:gd fmla="*/ 45 w 61" name="T6"/>
                <a:gd fmla="*/ 31 h 31" name="T7"/>
                <a:gd fmla="*/ 16 w 61" name="T8"/>
                <a:gd fmla="*/ 31 h 31" name="T9"/>
                <a:gd fmla="*/ 0 w 61" name="T10"/>
                <a:gd fmla="*/ 15 h 31" name="T11"/>
                <a:gd fmla="*/ 0 w 61" name="T12"/>
                <a:gd fmla="*/ 15 h 31" name="T13"/>
                <a:gd fmla="*/ 16 w 61" name="T14"/>
                <a:gd fmla="*/ 0 h 31" name="T15"/>
                <a:gd fmla="*/ 45 w 61"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6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21" name="Freeform 25"/>
            <p:cNvSpPr/>
            <p:nvPr/>
          </p:nvSpPr>
          <p:spPr bwMode="auto">
            <a:xfrm>
              <a:off x="3091" y="1679"/>
              <a:ext cx="145" cy="73"/>
            </a:xfrm>
            <a:custGeom>
              <a:gdLst>
                <a:gd fmla="*/ 46 w 61" name="T0"/>
                <a:gd fmla="*/ 0 h 31" name="T1"/>
                <a:gd fmla="*/ 61 w 61" name="T2"/>
                <a:gd fmla="*/ 15 h 31" name="T3"/>
                <a:gd fmla="*/ 61 w 61" name="T4"/>
                <a:gd fmla="*/ 15 h 31" name="T5"/>
                <a:gd fmla="*/ 46 w 61" name="T6"/>
                <a:gd fmla="*/ 31 h 31" name="T7"/>
                <a:gd fmla="*/ 16 w 61" name="T8"/>
                <a:gd fmla="*/ 31 h 31" name="T9"/>
                <a:gd fmla="*/ 0 w 61" name="T10"/>
                <a:gd fmla="*/ 15 h 31" name="T11"/>
                <a:gd fmla="*/ 0 w 61" name="T12"/>
                <a:gd fmla="*/ 15 h 31" name="T13"/>
                <a:gd fmla="*/ 16 w 61" name="T14"/>
                <a:gd fmla="*/ 0 h 31" name="T15"/>
                <a:gd fmla="*/ 46 w 61"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6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22" name="Freeform 26"/>
            <p:cNvSpPr>
              <a:spLocks noEditPoints="1"/>
            </p:cNvSpPr>
            <p:nvPr/>
          </p:nvSpPr>
          <p:spPr bwMode="auto">
            <a:xfrm>
              <a:off x="2331" y="1279"/>
              <a:ext cx="870" cy="873"/>
            </a:xfrm>
            <a:custGeom>
              <a:gdLst>
                <a:gd fmla="*/ 311 w 366" name="T0"/>
                <a:gd fmla="*/ 183 h 367" name="T1"/>
                <a:gd fmla="*/ 334 w 366" name="T2"/>
                <a:gd fmla="*/ 159 h 367" name="T3"/>
                <a:gd fmla="*/ 366 w 366" name="T4"/>
                <a:gd fmla="*/ 159 h 367" name="T5"/>
                <a:gd fmla="*/ 207 w 366" name="T6"/>
                <a:gd fmla="*/ 0 h 367" name="T7"/>
                <a:gd fmla="*/ 207 w 366" name="T8"/>
                <a:gd fmla="*/ 32 h 367" name="T9"/>
                <a:gd fmla="*/ 183 w 366" name="T10"/>
                <a:gd fmla="*/ 56 h 367" name="T11"/>
                <a:gd fmla="*/ 159 w 366" name="T12"/>
                <a:gd fmla="*/ 32 h 367" name="T13"/>
                <a:gd fmla="*/ 159 w 366" name="T14"/>
                <a:gd fmla="*/ 0 h 367" name="T15"/>
                <a:gd fmla="*/ 0 w 366" name="T16"/>
                <a:gd fmla="*/ 159 h 367" name="T17"/>
                <a:gd fmla="*/ 32 w 366" name="T18"/>
                <a:gd fmla="*/ 159 h 367" name="T19"/>
                <a:gd fmla="*/ 56 w 366" name="T20"/>
                <a:gd fmla="*/ 183 h 367" name="T21"/>
                <a:gd fmla="*/ 32 w 366" name="T22"/>
                <a:gd fmla="*/ 207 h 367" name="T23"/>
                <a:gd fmla="*/ 0 w 366" name="T24"/>
                <a:gd fmla="*/ 207 h 367" name="T25"/>
                <a:gd fmla="*/ 159 w 366" name="T26"/>
                <a:gd fmla="*/ 367 h 367" name="T27"/>
                <a:gd fmla="*/ 159 w 366" name="T28"/>
                <a:gd fmla="*/ 335 h 367" name="T29"/>
                <a:gd fmla="*/ 183 w 366" name="T30"/>
                <a:gd fmla="*/ 311 h 367" name="T31"/>
                <a:gd fmla="*/ 207 w 366" name="T32"/>
                <a:gd fmla="*/ 335 h 367" name="T33"/>
                <a:gd fmla="*/ 207 w 366" name="T34"/>
                <a:gd fmla="*/ 367 h 367" name="T35"/>
                <a:gd fmla="*/ 366 w 366" name="T36"/>
                <a:gd fmla="*/ 207 h 367" name="T37"/>
                <a:gd fmla="*/ 334 w 366" name="T38"/>
                <a:gd fmla="*/ 207 h 367" name="T39"/>
                <a:gd fmla="*/ 311 w 366" name="T40"/>
                <a:gd fmla="*/ 183 h 367" name="T41"/>
                <a:gd fmla="*/ 291 w 366" name="T42"/>
                <a:gd fmla="*/ 309 h 367" name="T43"/>
                <a:gd fmla="*/ 276 w 366" name="T44"/>
                <a:gd fmla="*/ 308 h 367" name="T45"/>
                <a:gd fmla="*/ 189 w 366" name="T46"/>
                <a:gd fmla="*/ 208 h 367" name="T47"/>
                <a:gd fmla="*/ 183 w 366" name="T48"/>
                <a:gd fmla="*/ 208 h 367" name="T49"/>
                <a:gd fmla="*/ 158 w 366" name="T50"/>
                <a:gd fmla="*/ 183 h 367" name="T51"/>
                <a:gd fmla="*/ 183 w 366" name="T52"/>
                <a:gd fmla="*/ 158 h 367" name="T53"/>
                <a:gd fmla="*/ 191 w 366" name="T54"/>
                <a:gd fmla="*/ 159 h 367" name="T55"/>
                <a:gd fmla="*/ 261 w 366" name="T56"/>
                <a:gd fmla="*/ 92 h 367" name="T57"/>
                <a:gd fmla="*/ 277 w 366" name="T58"/>
                <a:gd fmla="*/ 92 h 367" name="T59"/>
                <a:gd fmla="*/ 277 w 366" name="T60"/>
                <a:gd fmla="*/ 108 h 367" name="T61"/>
                <a:gd fmla="*/ 207 w 366" name="T62"/>
                <a:gd fmla="*/ 175 h 367" name="T63"/>
                <a:gd fmla="*/ 208 w 366" name="T64"/>
                <a:gd fmla="*/ 183 h 367" name="T65"/>
                <a:gd fmla="*/ 206 w 366" name="T66"/>
                <a:gd fmla="*/ 194 h 367" name="T67"/>
                <a:gd fmla="*/ 293 w 366" name="T68"/>
                <a:gd fmla="*/ 293 h 367" name="T69"/>
                <a:gd fmla="*/ 291 w 366" name="T70"/>
                <a:gd fmla="*/ 309 h 36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67" w="366">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grpSp>
      <p:grpSp>
        <p:nvGrpSpPr>
          <p:cNvPr id="23" name="Group 29"/>
          <p:cNvGrpSpPr>
            <a:grpSpLocks noChangeAspect="1"/>
          </p:cNvGrpSpPr>
          <p:nvPr/>
        </p:nvGrpSpPr>
        <p:grpSpPr>
          <a:xfrm>
            <a:off x="9512970" y="3208330"/>
            <a:ext cx="1039812" cy="1067550"/>
            <a:chOff x="4096" y="2491"/>
            <a:chExt cx="1387" cy="1424"/>
          </a:xfrm>
          <a:solidFill>
            <a:srgbClr val="3B3B3B"/>
          </a:solidFill>
        </p:grpSpPr>
        <p:sp>
          <p:nvSpPr>
            <p:cNvPr id="24" name="Freeform 30"/>
            <p:cNvSpPr/>
            <p:nvPr/>
          </p:nvSpPr>
          <p:spPr bwMode="auto">
            <a:xfrm>
              <a:off x="4096" y="2800"/>
              <a:ext cx="1038" cy="1115"/>
            </a:xfrm>
            <a:custGeom>
              <a:gdLst>
                <a:gd fmla="*/ 415 w 437" name="T0"/>
                <a:gd fmla="*/ 365 h 470" name="T1"/>
                <a:gd fmla="*/ 388 w 437" name="T2"/>
                <a:gd fmla="*/ 336 h 470" name="T3"/>
                <a:gd fmla="*/ 307 w 437" name="T4"/>
                <a:gd fmla="*/ 291 h 470" name="T5"/>
                <a:gd fmla="*/ 273 w 437" name="T6"/>
                <a:gd fmla="*/ 257 h 470" name="T7"/>
                <a:gd fmla="*/ 262 w 437" name="T8"/>
                <a:gd fmla="*/ 240 h 470" name="T9"/>
                <a:gd fmla="*/ 288 w 437" name="T10"/>
                <a:gd fmla="*/ 200 h 470" name="T11"/>
                <a:gd fmla="*/ 294 w 437" name="T12"/>
                <a:gd fmla="*/ 186 h 470" name="T13"/>
                <a:gd fmla="*/ 297 w 437" name="T14"/>
                <a:gd fmla="*/ 147 h 470" name="T15"/>
                <a:gd fmla="*/ 285 w 437" name="T16"/>
                <a:gd fmla="*/ 57 h 470" name="T17"/>
                <a:gd fmla="*/ 280 w 437" name="T18"/>
                <a:gd fmla="*/ 52 h 470" name="T19"/>
                <a:gd fmla="*/ 261 w 437" name="T20"/>
                <a:gd fmla="*/ 37 h 470" name="T21"/>
                <a:gd fmla="*/ 155 w 437" name="T22"/>
                <a:gd fmla="*/ 50 h 470" name="T23"/>
                <a:gd fmla="*/ 139 w 437" name="T24"/>
                <a:gd fmla="*/ 141 h 470" name="T25"/>
                <a:gd fmla="*/ 142 w 437" name="T26"/>
                <a:gd fmla="*/ 180 h 470" name="T27"/>
                <a:gd fmla="*/ 150 w 437" name="T28"/>
                <a:gd fmla="*/ 196 h 470" name="T29"/>
                <a:gd fmla="*/ 153 w 437" name="T30"/>
                <a:gd fmla="*/ 202 h 470" name="T31"/>
                <a:gd fmla="*/ 155 w 437" name="T32"/>
                <a:gd fmla="*/ 201 h 470" name="T33"/>
                <a:gd fmla="*/ 178 w 437" name="T34"/>
                <a:gd fmla="*/ 239 h 470" name="T35"/>
                <a:gd fmla="*/ 159 w 437" name="T36"/>
                <a:gd fmla="*/ 256 h 470" name="T37"/>
                <a:gd fmla="*/ 129 w 437" name="T38"/>
                <a:gd fmla="*/ 291 h 470" name="T39"/>
                <a:gd fmla="*/ 48 w 437" name="T40"/>
                <a:gd fmla="*/ 336 h 470" name="T41"/>
                <a:gd fmla="*/ 21 w 437" name="T42"/>
                <a:gd fmla="*/ 365 h 470" name="T43"/>
                <a:gd fmla="*/ 0 w 437" name="T44"/>
                <a:gd fmla="*/ 452 h 470" name="T45"/>
                <a:gd fmla="*/ 0 w 437" name="T46"/>
                <a:gd fmla="*/ 470 h 470" name="T47"/>
                <a:gd fmla="*/ 437 w 437" name="T48"/>
                <a:gd fmla="*/ 470 h 470" name="T49"/>
                <a:gd fmla="*/ 437 w 437" name="T50"/>
                <a:gd fmla="*/ 452 h 470" name="T51"/>
                <a:gd fmla="*/ 415 w 437" name="T52"/>
                <a:gd fmla="*/ 365 h 47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70" w="437">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sp>
          <p:nvSpPr>
            <p:cNvPr id="25" name="Freeform 31"/>
            <p:cNvSpPr>
              <a:spLocks noEditPoints="1"/>
            </p:cNvSpPr>
            <p:nvPr/>
          </p:nvSpPr>
          <p:spPr bwMode="auto">
            <a:xfrm>
              <a:off x="4796" y="2491"/>
              <a:ext cx="687" cy="598"/>
            </a:xfrm>
            <a:custGeom>
              <a:gdLst>
                <a:gd fmla="*/ 143 w 289" name="T0"/>
                <a:gd fmla="*/ 1 h 252" name="T1"/>
                <a:gd fmla="*/ 0 w 289" name="T2"/>
                <a:gd fmla="*/ 111 h 252" name="T3"/>
                <a:gd fmla="*/ 73 w 289" name="T4"/>
                <a:gd fmla="*/ 204 h 252" name="T5"/>
                <a:gd fmla="*/ 47 w 289" name="T6"/>
                <a:gd fmla="*/ 252 h 252" name="T7"/>
                <a:gd fmla="*/ 120 w 289" name="T8"/>
                <a:gd fmla="*/ 216 h 252" name="T9"/>
                <a:gd fmla="*/ 146 w 289" name="T10"/>
                <a:gd fmla="*/ 218 h 252" name="T11"/>
                <a:gd fmla="*/ 288 w 289" name="T12"/>
                <a:gd fmla="*/ 108 h 252" name="T13"/>
                <a:gd fmla="*/ 143 w 289" name="T14"/>
                <a:gd fmla="*/ 1 h 252" name="T15"/>
                <a:gd fmla="*/ 73 w 289" name="T16"/>
                <a:gd fmla="*/ 131 h 252" name="T17"/>
                <a:gd fmla="*/ 55 w 289" name="T18"/>
                <a:gd fmla="*/ 113 h 252" name="T19"/>
                <a:gd fmla="*/ 73 w 289" name="T20"/>
                <a:gd fmla="*/ 95 h 252" name="T21"/>
                <a:gd fmla="*/ 91 w 289" name="T22"/>
                <a:gd fmla="*/ 113 h 252" name="T23"/>
                <a:gd fmla="*/ 73 w 289" name="T24"/>
                <a:gd fmla="*/ 131 h 252" name="T25"/>
                <a:gd fmla="*/ 144 w 289" name="T26"/>
                <a:gd fmla="*/ 131 h 252" name="T27"/>
                <a:gd fmla="*/ 126 w 289" name="T28"/>
                <a:gd fmla="*/ 113 h 252" name="T29"/>
                <a:gd fmla="*/ 144 w 289" name="T30"/>
                <a:gd fmla="*/ 95 h 252" name="T31"/>
                <a:gd fmla="*/ 162 w 289" name="T32"/>
                <a:gd fmla="*/ 113 h 252" name="T33"/>
                <a:gd fmla="*/ 144 w 289" name="T34"/>
                <a:gd fmla="*/ 131 h 252" name="T35"/>
                <a:gd fmla="*/ 216 w 289" name="T36"/>
                <a:gd fmla="*/ 131 h 252" name="T37"/>
                <a:gd fmla="*/ 198 w 289" name="T38"/>
                <a:gd fmla="*/ 113 h 252" name="T39"/>
                <a:gd fmla="*/ 216 w 289" name="T40"/>
                <a:gd fmla="*/ 95 h 252" name="T41"/>
                <a:gd fmla="*/ 233 w 289" name="T42"/>
                <a:gd fmla="*/ 113 h 252" name="T43"/>
                <a:gd fmla="*/ 216 w 289" name="T44"/>
                <a:gd fmla="*/ 131 h 25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1" w="289">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solidFill>
                  <a:schemeClr val="lt1"/>
                </a:solidFill>
                <a:latin charset="-122" pitchFamily="34" typeface="微软雅黑"/>
                <a:ea charset="-122" pitchFamily="34" typeface="微软雅黑"/>
              </a:endParaRPr>
            </a:p>
          </p:txBody>
        </p:sp>
      </p:grpSp>
      <p:sp>
        <p:nvSpPr>
          <p:cNvPr id="26" name="矩形 37"/>
          <p:cNvSpPr>
            <a:spLocks noChangeArrowheads="1"/>
          </p:cNvSpPr>
          <p:nvPr/>
        </p:nvSpPr>
        <p:spPr bwMode="auto">
          <a:xfrm>
            <a:off x="5147311" y="5594350"/>
            <a:ext cx="203231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spcBef>
                <a:spcPct val="0"/>
              </a:spcBef>
            </a:pPr>
            <a:r>
              <a:rPr altLang="zh-CN"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122" pitchFamily="34" typeface="微软雅黑"/>
              </a:rPr>
              <a:t>标题Title</a:t>
            </a:r>
          </a:p>
        </p:txBody>
      </p:sp>
      <p:sp>
        <p:nvSpPr>
          <p:cNvPr id="27" name="矩形 38"/>
          <p:cNvSpPr>
            <a:spLocks noChangeArrowheads="1"/>
          </p:cNvSpPr>
          <p:nvPr/>
        </p:nvSpPr>
        <p:spPr bwMode="auto">
          <a:xfrm>
            <a:off x="9055736" y="5605463"/>
            <a:ext cx="203231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spcBef>
                <a:spcPct val="0"/>
              </a:spcBef>
            </a:pPr>
            <a:r>
              <a:rPr altLang="zh-CN"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122" pitchFamily="34" typeface="微软雅黑"/>
              </a:rPr>
              <a:t>标题Title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60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strVal val="4*#ppt_w"/>
                                          </p:val>
                                        </p:tav>
                                        <p:tav tm="100000">
                                          <p:val>
                                            <p:strVal val="#ppt_w"/>
                                          </p:val>
                                        </p:tav>
                                      </p:tavLst>
                                    </p:anim>
                                    <p:anim calcmode="lin" valueType="num">
                                      <p:cBhvr>
                                        <p:cTn dur="500" fill="hold" id="8"/>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圆角矩形 40"/>
          <p:cNvSpPr/>
          <p:nvPr/>
        </p:nvSpPr>
        <p:spPr>
          <a:xfrm>
            <a:off x="6228496" y="1417363"/>
            <a:ext cx="2926080" cy="640080"/>
          </a:xfrm>
          <a:prstGeom prst="roundRect">
            <a:avLst>
              <a:gd fmla="val 50000" name="adj"/>
            </a:avLst>
          </a:prstGeom>
        </p:spPr>
        <p:txBody>
          <a:bodyPr wrap="none">
            <a:spAutoFit/>
          </a:bodyPr>
          <a:lstStyle/>
          <a:p>
            <a:pPr algn="ctr">
              <a:spcBef>
                <a:spcPct val="0"/>
              </a:spcBef>
            </a:pPr>
            <a:r>
              <a:rPr altLang="en-US"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点击添加标题</a:t>
            </a:r>
          </a:p>
        </p:txBody>
      </p:sp>
      <p:sp>
        <p:nvSpPr>
          <p:cNvPr id="24" name="圆角矩形 23"/>
          <p:cNvSpPr/>
          <p:nvPr/>
        </p:nvSpPr>
        <p:spPr>
          <a:xfrm>
            <a:off x="6228496" y="2500955"/>
            <a:ext cx="2926080" cy="640080"/>
          </a:xfrm>
          <a:prstGeom prst="roundRect">
            <a:avLst>
              <a:gd fmla="val 50000" name="adj"/>
            </a:avLst>
          </a:prstGeom>
        </p:spPr>
        <p:txBody>
          <a:bodyPr wrap="none">
            <a:spAutoFit/>
          </a:bodyPr>
          <a:lstStyle/>
          <a:p>
            <a:pPr algn="ctr">
              <a:spcBef>
                <a:spcPct val="0"/>
              </a:spcBef>
            </a:pPr>
            <a:r>
              <a:rPr altLang="en-US"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点击添加标题</a:t>
            </a:r>
          </a:p>
        </p:txBody>
      </p:sp>
      <p:sp>
        <p:nvSpPr>
          <p:cNvPr id="25" name="圆角矩形 24"/>
          <p:cNvSpPr/>
          <p:nvPr/>
        </p:nvSpPr>
        <p:spPr>
          <a:xfrm>
            <a:off x="6228496" y="3584547"/>
            <a:ext cx="2926080" cy="640080"/>
          </a:xfrm>
          <a:prstGeom prst="roundRect">
            <a:avLst>
              <a:gd fmla="val 50000" name="adj"/>
            </a:avLst>
          </a:prstGeom>
        </p:spPr>
        <p:txBody>
          <a:bodyPr wrap="none">
            <a:spAutoFit/>
          </a:bodyPr>
          <a:lstStyle/>
          <a:p>
            <a:pPr algn="ctr">
              <a:spcBef>
                <a:spcPct val="0"/>
              </a:spcBef>
            </a:pPr>
            <a:r>
              <a:rPr altLang="en-US"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点击添加标题</a:t>
            </a:r>
          </a:p>
        </p:txBody>
      </p:sp>
      <p:sp>
        <p:nvSpPr>
          <p:cNvPr id="27" name="圆角矩形 26"/>
          <p:cNvSpPr/>
          <p:nvPr/>
        </p:nvSpPr>
        <p:spPr>
          <a:xfrm>
            <a:off x="6228496" y="4668140"/>
            <a:ext cx="2926080" cy="640080"/>
          </a:xfrm>
          <a:prstGeom prst="roundRect">
            <a:avLst>
              <a:gd fmla="val 50000" name="adj"/>
            </a:avLst>
          </a:prstGeom>
        </p:spPr>
        <p:txBody>
          <a:bodyPr wrap="none">
            <a:spAutoFit/>
          </a:bodyPr>
          <a:lstStyle/>
          <a:p>
            <a:pPr algn="ctr">
              <a:spcBef>
                <a:spcPct val="0"/>
              </a:spcBef>
            </a:pPr>
            <a:r>
              <a:rPr altLang="en-US" lang="zh-CN" sz="36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点击添加标题</a:t>
            </a:r>
          </a:p>
        </p:txBody>
      </p:sp>
      <p:cxnSp>
        <p:nvCxnSpPr>
          <p:cNvPr id="28" name="直接连接符 27"/>
          <p:cNvCxnSpPr>
            <a:endCxn id="41" idx="1"/>
          </p:cNvCxnSpPr>
          <p:nvPr/>
        </p:nvCxnSpPr>
        <p:spPr>
          <a:xfrm flipV="1">
            <a:off x="2951645" y="1737403"/>
            <a:ext cx="3276851" cy="1538025"/>
          </a:xfrm>
          <a:prstGeom prst="line">
            <a:avLst/>
          </a:prstGeom>
          <a:ln>
            <a:solidFill>
              <a:srgbClr val="BE8C8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4" idx="1"/>
          </p:cNvCxnSpPr>
          <p:nvPr/>
        </p:nvCxnSpPr>
        <p:spPr>
          <a:xfrm flipV="1">
            <a:off x="2951645" y="2820995"/>
            <a:ext cx="3276851" cy="454432"/>
          </a:xfrm>
          <a:prstGeom prst="line">
            <a:avLst/>
          </a:prstGeom>
          <a:ln>
            <a:solidFill>
              <a:srgbClr val="BE8C8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25" idx="1"/>
          </p:cNvCxnSpPr>
          <p:nvPr/>
        </p:nvCxnSpPr>
        <p:spPr>
          <a:xfrm>
            <a:off x="2951645" y="3275427"/>
            <a:ext cx="3276851" cy="629160"/>
          </a:xfrm>
          <a:prstGeom prst="line">
            <a:avLst/>
          </a:prstGeom>
          <a:ln>
            <a:solidFill>
              <a:srgbClr val="BE8C8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848131" y="3409819"/>
            <a:ext cx="3247869" cy="1674944"/>
          </a:xfrm>
          <a:prstGeom prst="line">
            <a:avLst/>
          </a:prstGeom>
          <a:ln>
            <a:solidFill>
              <a:srgbClr val="BE8C8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951669" y="1285282"/>
            <a:ext cx="7277829" cy="97746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fmla="val 207643" name="adj"/>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5" name="矩形 4"/>
          <p:cNvSpPr/>
          <p:nvPr/>
        </p:nvSpPr>
        <p:spPr>
          <a:xfrm>
            <a:off x="4351178" y="2593815"/>
            <a:ext cx="3878318" cy="914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平行四边形 5"/>
          <p:cNvSpPr/>
          <p:nvPr/>
        </p:nvSpPr>
        <p:spPr>
          <a:xfrm>
            <a:off x="4713786" y="3508215"/>
            <a:ext cx="3499944" cy="346841"/>
          </a:xfrm>
          <a:prstGeom prst="parallelogram">
            <a:avLst>
              <a:gd fmla="val 207643" name="adj"/>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7" name="矩形 6"/>
          <p:cNvSpPr/>
          <p:nvPr/>
        </p:nvSpPr>
        <p:spPr>
          <a:xfrm>
            <a:off x="4351178" y="3855052"/>
            <a:ext cx="3862552" cy="914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fmla="val 207643" name="adj"/>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9" name="矩形 8"/>
          <p:cNvSpPr/>
          <p:nvPr/>
        </p:nvSpPr>
        <p:spPr>
          <a:xfrm>
            <a:off x="3783622" y="5084763"/>
            <a:ext cx="7769772" cy="97746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Rectangle 20"/>
          <p:cNvSpPr>
            <a:spLocks noChangeArrowheads="1"/>
          </p:cNvSpPr>
          <p:nvPr/>
        </p:nvSpPr>
        <p:spPr bwMode="black">
          <a:xfrm>
            <a:off x="8655628" y="1998095"/>
            <a:ext cx="2468880" cy="2971801"/>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p:txBody>
      </p:sp>
      <p:sp>
        <p:nvSpPr>
          <p:cNvPr id="11" name="Rectangle 20"/>
          <p:cNvSpPr>
            <a:spLocks noChangeArrowheads="1"/>
          </p:cNvSpPr>
          <p:nvPr/>
        </p:nvSpPr>
        <p:spPr bwMode="black">
          <a:xfrm>
            <a:off x="1179823" y="2684805"/>
            <a:ext cx="2468880" cy="2971801"/>
          </a:xfrm>
          <a:prstGeom prst="rect">
            <a:avLst/>
          </a:prstGeom>
        </p:spPr>
        <p:txBody>
          <a:bodyPr wrap="none">
            <a:spAutoFit/>
          </a:bodyPr>
          <a:lstStyle/>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a:p>
            <a:pPr algn="r">
              <a:lnSpc>
                <a:spcPct val="150000"/>
              </a:lnSpc>
              <a:spcBef>
                <a:spcPct val="0"/>
              </a:spcBef>
            </a:pPr>
            <a:r>
              <a:rPr altLang="en-US" lang="zh-CN">
                <a:gradFill>
                  <a:gsLst>
                    <a:gs pos="0">
                      <a:srgbClr val="BE8C83"/>
                    </a:gs>
                    <a:gs pos="100000">
                      <a:srgbClr val="BE8C83"/>
                    </a:gs>
                    <a:gs pos="50000">
                      <a:srgbClr val="FFEEE2"/>
                    </a:gs>
                  </a:gsLst>
                  <a:lin ang="0" scaled="0"/>
                </a:gradFill>
                <a:latin charset="-122" pitchFamily="34" typeface="微软雅黑"/>
                <a:ea charset="-122" pitchFamily="34" typeface="微软雅黑"/>
              </a:rPr>
              <a:t>点击此处添加文字说明</a:t>
            </a:r>
          </a:p>
        </p:txBody>
      </p:sp>
      <p:sp>
        <p:nvSpPr>
          <p:cNvPr id="12" name="文本框 11"/>
          <p:cNvSpPr txBox="1"/>
          <p:nvPr/>
        </p:nvSpPr>
        <p:spPr>
          <a:xfrm>
            <a:off x="1722018" y="1573343"/>
            <a:ext cx="5262880" cy="396240"/>
          </a:xfrm>
          <a:prstGeom prst="rect">
            <a:avLst/>
          </a:prstGeom>
        </p:spPr>
        <p:txBody>
          <a:bodyPr wrap="none">
            <a:spAutoFit/>
          </a:bodyPr>
          <a:lstStyle>
            <a:defPPr>
              <a:defRPr lang="zh-CN"/>
            </a:defPPr>
            <a:lvl1pPr algn="r">
              <a:spcBef>
                <a:spcPct val="0"/>
              </a:spcBef>
              <a:defRPr>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sz="2000"/>
              <a:t>点击此处添加文字说明点击此处添加文字说明</a:t>
            </a:r>
          </a:p>
        </p:txBody>
      </p:sp>
      <p:sp>
        <p:nvSpPr>
          <p:cNvPr id="13" name="文本框 12"/>
          <p:cNvSpPr txBox="1"/>
          <p:nvPr/>
        </p:nvSpPr>
        <p:spPr>
          <a:xfrm>
            <a:off x="4833825" y="2886629"/>
            <a:ext cx="2722880" cy="39624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点击此处添加文字说明</a:t>
            </a:r>
          </a:p>
        </p:txBody>
      </p:sp>
      <p:sp>
        <p:nvSpPr>
          <p:cNvPr id="14" name="文本框 13"/>
          <p:cNvSpPr txBox="1"/>
          <p:nvPr/>
        </p:nvSpPr>
        <p:spPr>
          <a:xfrm>
            <a:off x="4833825" y="4147866"/>
            <a:ext cx="2722880" cy="39624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点击此处添加文字说明</a:t>
            </a:r>
          </a:p>
        </p:txBody>
      </p:sp>
      <p:sp>
        <p:nvSpPr>
          <p:cNvPr id="15" name="文本框 14"/>
          <p:cNvSpPr txBox="1"/>
          <p:nvPr/>
        </p:nvSpPr>
        <p:spPr>
          <a:xfrm>
            <a:off x="5041960" y="5408628"/>
            <a:ext cx="5262880" cy="39624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点击此处添加文字说明点击此处添加文字说明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13" name="任意多边形 12"/>
          <p:cNvSpPr/>
          <p:nvPr/>
        </p:nvSpPr>
        <p:spPr>
          <a:xfrm>
            <a:off x="-1178698" y="-4295303"/>
            <a:ext cx="2357395" cy="1192504"/>
          </a:xfrm>
          <a:custGeom>
            <a:rect b="b" l="l" r="r" t="t"/>
            <a:pathLst>
              <a:path h="2868131" w="5150901">
                <a:moveTo>
                  <a:pt x="1160697" y="173383"/>
                </a:moveTo>
                <a:cubicBezTo>
                  <a:pt x="992062" y="176360"/>
                  <a:pt x="870523" y="237253"/>
                  <a:pt x="796080" y="356062"/>
                </a:cubicBezTo>
                <a:cubicBezTo>
                  <a:pt x="721638" y="474871"/>
                  <a:pt x="685176" y="633734"/>
                  <a:pt x="686695" y="832653"/>
                </a:cubicBezTo>
                <a:lnTo>
                  <a:pt x="686695" y="2035589"/>
                </a:lnTo>
                <a:cubicBezTo>
                  <a:pt x="685176" y="2234546"/>
                  <a:pt x="721638" y="2393433"/>
                  <a:pt x="796080" y="2512249"/>
                </a:cubicBezTo>
                <a:cubicBezTo>
                  <a:pt x="870523" y="2631067"/>
                  <a:pt x="992062" y="2691963"/>
                  <a:pt x="1160697" y="2694938"/>
                </a:cubicBezTo>
                <a:lnTo>
                  <a:pt x="1194120" y="2694938"/>
                </a:lnTo>
                <a:cubicBezTo>
                  <a:pt x="1362882" y="2691963"/>
                  <a:pt x="1484928" y="2631067"/>
                  <a:pt x="1560257" y="2512249"/>
                </a:cubicBezTo>
                <a:cubicBezTo>
                  <a:pt x="1635586" y="2393433"/>
                  <a:pt x="1672554" y="2234546"/>
                  <a:pt x="1671161" y="2035589"/>
                </a:cubicBezTo>
                <a:lnTo>
                  <a:pt x="1671161" y="832653"/>
                </a:lnTo>
                <a:cubicBezTo>
                  <a:pt x="1672554" y="633734"/>
                  <a:pt x="1635586" y="474871"/>
                  <a:pt x="1560257" y="356062"/>
                </a:cubicBezTo>
                <a:cubicBezTo>
                  <a:pt x="1484928" y="237253"/>
                  <a:pt x="1362882" y="176360"/>
                  <a:pt x="1194120" y="173383"/>
                </a:cubicBezTo>
                <a:close/>
                <a:moveTo>
                  <a:pt x="847734" y="190"/>
                </a:moveTo>
                <a:lnTo>
                  <a:pt x="1507083" y="190"/>
                </a:lnTo>
                <a:cubicBezTo>
                  <a:pt x="1664822" y="1353"/>
                  <a:pt x="1807142" y="35826"/>
                  <a:pt x="1934045" y="103610"/>
                </a:cubicBezTo>
                <a:cubicBezTo>
                  <a:pt x="2060949" y="171393"/>
                  <a:pt x="2161856" y="265508"/>
                  <a:pt x="2236768" y="385955"/>
                </a:cubicBezTo>
                <a:cubicBezTo>
                  <a:pt x="2311679" y="506402"/>
                  <a:pt x="2350016" y="646203"/>
                  <a:pt x="2351779" y="805357"/>
                </a:cubicBezTo>
                <a:lnTo>
                  <a:pt x="2351779" y="2062935"/>
                </a:lnTo>
                <a:cubicBezTo>
                  <a:pt x="2350016" y="2222099"/>
                  <a:pt x="2311679" y="2361906"/>
                  <a:pt x="2236768" y="2482357"/>
                </a:cubicBezTo>
                <a:cubicBezTo>
                  <a:pt x="2161856" y="2602808"/>
                  <a:pt x="2060949" y="2696926"/>
                  <a:pt x="1934045" y="2764710"/>
                </a:cubicBezTo>
                <a:cubicBezTo>
                  <a:pt x="1807142" y="2832494"/>
                  <a:pt x="1664822" y="2866968"/>
                  <a:pt x="1507083" y="2868131"/>
                </a:cubicBezTo>
                <a:lnTo>
                  <a:pt x="847734" y="2868131"/>
                </a:lnTo>
                <a:cubicBezTo>
                  <a:pt x="689959" y="2866968"/>
                  <a:pt x="547375" y="2832494"/>
                  <a:pt x="419985" y="2764710"/>
                </a:cubicBezTo>
                <a:cubicBezTo>
                  <a:pt x="292594" y="2696926"/>
                  <a:pt x="191199" y="2602808"/>
                  <a:pt x="115799" y="2482357"/>
                </a:cubicBezTo>
                <a:cubicBezTo>
                  <a:pt x="40400" y="2361906"/>
                  <a:pt x="1800" y="2222099"/>
                  <a:pt x="0" y="2062935"/>
                </a:cubicBezTo>
                <a:lnTo>
                  <a:pt x="0" y="805357"/>
                </a:lnTo>
                <a:cubicBezTo>
                  <a:pt x="1800" y="646203"/>
                  <a:pt x="40400" y="506402"/>
                  <a:pt x="115800" y="385955"/>
                </a:cubicBezTo>
                <a:cubicBezTo>
                  <a:pt x="191199" y="265508"/>
                  <a:pt x="292594" y="171393"/>
                  <a:pt x="419985" y="103610"/>
                </a:cubicBezTo>
                <a:cubicBezTo>
                  <a:pt x="547375" y="35826"/>
                  <a:pt x="689959" y="1354"/>
                  <a:pt x="847734" y="190"/>
                </a:cubicBezTo>
                <a:close/>
                <a:moveTo>
                  <a:pt x="3020930" y="0"/>
                </a:moveTo>
                <a:lnTo>
                  <a:pt x="5090131" y="0"/>
                </a:lnTo>
                <a:lnTo>
                  <a:pt x="5090131" y="176232"/>
                </a:lnTo>
                <a:lnTo>
                  <a:pt x="3613432" y="176232"/>
                </a:lnTo>
                <a:cubicBezTo>
                  <a:pt x="3579123" y="176992"/>
                  <a:pt x="3550510" y="188386"/>
                  <a:pt x="3527595" y="210415"/>
                </a:cubicBezTo>
                <a:cubicBezTo>
                  <a:pt x="3504680" y="232444"/>
                  <a:pt x="3492779" y="260550"/>
                  <a:pt x="3491893" y="294733"/>
                </a:cubicBezTo>
                <a:lnTo>
                  <a:pt x="3491893" y="1130313"/>
                </a:lnTo>
                <a:cubicBezTo>
                  <a:pt x="3492779" y="1164496"/>
                  <a:pt x="3504680" y="1192602"/>
                  <a:pt x="3527595" y="1214631"/>
                </a:cubicBezTo>
                <a:cubicBezTo>
                  <a:pt x="3550510" y="1236660"/>
                  <a:pt x="3579123" y="1248054"/>
                  <a:pt x="3613432" y="1248814"/>
                </a:cubicBezTo>
                <a:lnTo>
                  <a:pt x="4603976" y="1248814"/>
                </a:lnTo>
                <a:cubicBezTo>
                  <a:pt x="4758368" y="1252802"/>
                  <a:pt x="4887123" y="1307114"/>
                  <a:pt x="4990242" y="1411752"/>
                </a:cubicBezTo>
                <a:cubicBezTo>
                  <a:pt x="5093360" y="1516389"/>
                  <a:pt x="5146913" y="1647424"/>
                  <a:pt x="5150901" y="1804855"/>
                </a:cubicBezTo>
                <a:lnTo>
                  <a:pt x="5150901" y="2309241"/>
                </a:lnTo>
                <a:cubicBezTo>
                  <a:pt x="5146913" y="2466546"/>
                  <a:pt x="5093360" y="2597074"/>
                  <a:pt x="4990242" y="2700825"/>
                </a:cubicBezTo>
                <a:cubicBezTo>
                  <a:pt x="4887123" y="2804576"/>
                  <a:pt x="4758368" y="2858383"/>
                  <a:pt x="4603976" y="2862244"/>
                </a:cubicBezTo>
                <a:lnTo>
                  <a:pt x="3333893" y="2862244"/>
                </a:lnTo>
                <a:cubicBezTo>
                  <a:pt x="3180830" y="2858383"/>
                  <a:pt x="3052454" y="2804576"/>
                  <a:pt x="2948766" y="2700825"/>
                </a:cubicBezTo>
                <a:cubicBezTo>
                  <a:pt x="2845078" y="2597074"/>
                  <a:pt x="2791145" y="2466546"/>
                  <a:pt x="2786967" y="2309241"/>
                </a:cubicBezTo>
                <a:lnTo>
                  <a:pt x="2786967" y="1926394"/>
                </a:lnTo>
                <a:lnTo>
                  <a:pt x="3461509" y="1926394"/>
                </a:lnTo>
                <a:lnTo>
                  <a:pt x="3461509" y="2248472"/>
                </a:lnTo>
                <a:cubicBezTo>
                  <a:pt x="3465560" y="2371720"/>
                  <a:pt x="3511390" y="2474649"/>
                  <a:pt x="3599000" y="2557257"/>
                </a:cubicBezTo>
                <a:cubicBezTo>
                  <a:pt x="3686609" y="2639865"/>
                  <a:pt x="3791689" y="2682784"/>
                  <a:pt x="3914242" y="2686012"/>
                </a:cubicBezTo>
                <a:lnTo>
                  <a:pt x="4038819" y="2686012"/>
                </a:lnTo>
                <a:cubicBezTo>
                  <a:pt x="4160738" y="2682784"/>
                  <a:pt x="4263286" y="2639865"/>
                  <a:pt x="4346465" y="2557257"/>
                </a:cubicBezTo>
                <a:cubicBezTo>
                  <a:pt x="4429643" y="2474649"/>
                  <a:pt x="4472941" y="2371720"/>
                  <a:pt x="4476360" y="2248472"/>
                </a:cubicBezTo>
                <a:lnTo>
                  <a:pt x="4476360" y="1865624"/>
                </a:lnTo>
                <a:cubicBezTo>
                  <a:pt x="4472941" y="1740920"/>
                  <a:pt x="4429643" y="1637106"/>
                  <a:pt x="4346465" y="1554180"/>
                </a:cubicBezTo>
                <a:cubicBezTo>
                  <a:pt x="4263286" y="1471255"/>
                  <a:pt x="4160738" y="1428210"/>
                  <a:pt x="4038819" y="1425045"/>
                </a:cubicBezTo>
                <a:lnTo>
                  <a:pt x="3020930" y="1425045"/>
                </a:lnTo>
                <a:cubicBezTo>
                  <a:pt x="2961806" y="1423400"/>
                  <a:pt x="2912937" y="1403143"/>
                  <a:pt x="2874323" y="1364276"/>
                </a:cubicBezTo>
                <a:cubicBezTo>
                  <a:pt x="2835709" y="1325409"/>
                  <a:pt x="2815706" y="1277806"/>
                  <a:pt x="2814313" y="1221468"/>
                </a:cubicBezTo>
                <a:lnTo>
                  <a:pt x="2814313" y="203578"/>
                </a:lnTo>
                <a:cubicBezTo>
                  <a:pt x="2815706" y="145910"/>
                  <a:pt x="2835709" y="97928"/>
                  <a:pt x="2874323" y="59631"/>
                </a:cubicBezTo>
                <a:cubicBezTo>
                  <a:pt x="2912937" y="21333"/>
                  <a:pt x="2961806" y="1457"/>
                  <a:pt x="3020930" y="0"/>
                </a:cubicBezTo>
                <a:close/>
              </a:path>
            </a:pathLst>
          </a:cu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Text Box 3"/>
          <p:cNvSpPr>
            <a:spLocks noChangeArrowheads="1"/>
          </p:cNvSpPr>
          <p:nvPr/>
        </p:nvSpPr>
        <p:spPr bwMode="auto">
          <a:xfrm>
            <a:off x="-860446" y="-1648321"/>
            <a:ext cx="221488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none">
            <a:spAutoFit/>
          </a:bodyPr>
          <a:lstStyle/>
          <a:p>
            <a:pPr algn="r">
              <a:buFont charset="0" pitchFamily="34" typeface="Arial"/>
              <a:buNone/>
              <a:defRPr/>
            </a:pPr>
            <a:r>
              <a:rPr altLang="en-US" lang="zh-CN" smtClean="0" sz="3200">
                <a:solidFill>
                  <a:srgbClr val="F54251"/>
                </a:solidFill>
                <a:latin charset="-122" pitchFamily="34" typeface="微软雅黑"/>
                <a:ea charset="-122" pitchFamily="34" typeface="微软雅黑"/>
                <a:sym charset="0" pitchFamily="34" typeface="Calibri"/>
              </a:rPr>
              <a:t>工作困难与</a:t>
            </a:r>
          </a:p>
          <a:p>
            <a:pPr algn="r">
              <a:buFont charset="0" pitchFamily="34" typeface="Arial"/>
              <a:buNone/>
              <a:defRPr/>
            </a:pPr>
            <a:r>
              <a:rPr altLang="en-US" lang="zh-CN" smtClean="0" sz="3200">
                <a:solidFill>
                  <a:srgbClr val="F54251"/>
                </a:solidFill>
                <a:latin charset="-122" pitchFamily="34" typeface="微软雅黑"/>
                <a:ea charset="-122" pitchFamily="34" typeface="微软雅黑"/>
                <a:sym charset="0" pitchFamily="34" typeface="Calibri"/>
              </a:rPr>
              <a:t>解决方案</a:t>
            </a:r>
          </a:p>
        </p:txBody>
      </p:sp>
      <p:sp>
        <p:nvSpPr>
          <p:cNvPr id="14" name="矩形 13"/>
          <p:cNvSpPr/>
          <p:nvPr/>
        </p:nvSpPr>
        <p:spPr>
          <a:xfrm>
            <a:off x="-1551008" y="-2483721"/>
            <a:ext cx="2905442" cy="365760"/>
          </a:xfrm>
          <a:prstGeom prst="rect">
            <a:avLst/>
          </a:prstGeom>
        </p:spPr>
        <p:txBody>
          <a:bodyPr wrap="none">
            <a:spAutoFit/>
          </a:bodyPr>
          <a:lstStyle/>
          <a:p>
            <a:pPr algn="r">
              <a:buFont charset="0" pitchFamily="34" typeface="Arial"/>
              <a:buNone/>
              <a:defRPr/>
            </a:pPr>
            <a:r>
              <a:rPr altLang="zh-CN" lang="en-US">
                <a:solidFill>
                  <a:srgbClr val="F54251"/>
                </a:solidFill>
                <a:latin charset="-122" pitchFamily="34" typeface="微软雅黑"/>
                <a:ea charset="-122" pitchFamily="34" typeface="微软雅黑"/>
              </a:rPr>
              <a:t>Difficulties and Solutions</a:t>
            </a:r>
          </a:p>
        </p:txBody>
      </p:sp>
      <p:cxnSp>
        <p:nvCxnSpPr>
          <p:cNvPr id="16" name="直接连接符 15"/>
          <p:cNvCxnSpPr/>
          <p:nvPr/>
        </p:nvCxnSpPr>
        <p:spPr>
          <a:xfrm>
            <a:off x="-3973566" y="-2068737"/>
            <a:ext cx="532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 Box 3"/>
          <p:cNvSpPr>
            <a:spLocks noChangeArrowheads="1"/>
          </p:cNvSpPr>
          <p:nvPr/>
        </p:nvSpPr>
        <p:spPr bwMode="auto">
          <a:xfrm>
            <a:off x="4273886" y="3307249"/>
            <a:ext cx="1808480" cy="1066800"/>
          </a:xfrm>
          <a:prstGeom prst="rect">
            <a:avLst/>
          </a:prstGeom>
        </p:spPr>
        <p:txBody>
          <a:bodyPr wrap="none">
            <a:spAutoFit/>
          </a:bodyPr>
          <a:lstStyle/>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2016年</a:t>
            </a:r>
          </a:p>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工作重点</a:t>
            </a:r>
          </a:p>
        </p:txBody>
      </p:sp>
      <p:sp>
        <p:nvSpPr>
          <p:cNvPr id="7" name="矩形 6"/>
          <p:cNvSpPr/>
          <p:nvPr/>
        </p:nvSpPr>
        <p:spPr>
          <a:xfrm>
            <a:off x="3090437" y="2628939"/>
            <a:ext cx="3013392" cy="365760"/>
          </a:xfrm>
          <a:prstGeom prst="rect">
            <a:avLst/>
          </a:prstGeom>
        </p:spPr>
        <p:txBody>
          <a:bodyPr wrap="none">
            <a:spAutoFit/>
          </a:bodyPr>
          <a:lstStyle/>
          <a:p>
            <a:pPr algn="r">
              <a:spcBef>
                <a:spcPct val="0"/>
              </a:spcBef>
            </a:pPr>
            <a:r>
              <a:rPr altLang="zh-CN" lang="en-US">
                <a:gradFill>
                  <a:gsLst>
                    <a:gs pos="0">
                      <a:srgbClr val="BE8C83"/>
                    </a:gs>
                    <a:gs pos="100000">
                      <a:srgbClr val="BE8C83"/>
                    </a:gs>
                    <a:gs pos="50000">
                      <a:srgbClr val="FFEEE2"/>
                    </a:gs>
                  </a:gsLst>
                  <a:lin ang="0" scaled="0"/>
                </a:gradFill>
                <a:latin charset="-122" pitchFamily="34" typeface="微软雅黑"/>
                <a:ea charset="-122" pitchFamily="34" typeface="微软雅黑"/>
              </a:rPr>
              <a:t>The focus of work in 2015</a:t>
            </a:r>
          </a:p>
        </p:txBody>
      </p:sp>
      <p:sp>
        <p:nvSpPr>
          <p:cNvPr id="8" name="Text Box 3"/>
          <p:cNvSpPr>
            <a:spLocks noChangeArrowheads="1"/>
          </p:cNvSpPr>
          <p:nvPr/>
        </p:nvSpPr>
        <p:spPr bwMode="auto">
          <a:xfrm>
            <a:off x="7337700" y="2407506"/>
            <a:ext cx="1875155" cy="3124200"/>
          </a:xfrm>
          <a:prstGeom prst="rect">
            <a:avLst/>
          </a:prstGeom>
        </p:spPr>
        <p:txBody>
          <a:bodyPr wrap="none">
            <a:spAutoFit/>
          </a:bodyPr>
          <a:lstStyle/>
          <a:p>
            <a:pPr algn="ctr">
              <a:spcBef>
                <a:spcPct val="0"/>
              </a:spcBef>
            </a:pPr>
            <a:r>
              <a:rPr altLang="zh-CN" lang="en-US" smtClean="0" sz="19900">
                <a:gradFill>
                  <a:gsLst>
                    <a:gs pos="0">
                      <a:srgbClr val="BE8C83"/>
                    </a:gs>
                    <a:gs pos="100000">
                      <a:srgbClr val="BE8C83"/>
                    </a:gs>
                    <a:gs pos="50000">
                      <a:srgbClr val="FFEEE2"/>
                    </a:gs>
                  </a:gsLst>
                  <a:lin ang="0" scaled="0"/>
                </a:gradFill>
                <a:latin charset="0" panose="04020705060702020204" pitchFamily="82" typeface="Charlemagne Std"/>
                <a:ea charset="-122" pitchFamily="34" typeface="微软雅黑"/>
                <a:sym charset="0" pitchFamily="34" typeface="Calibri"/>
              </a:rPr>
              <a:t>05</a:t>
            </a:r>
          </a:p>
        </p:txBody>
      </p:sp>
      <p:cxnSp>
        <p:nvCxnSpPr>
          <p:cNvPr id="10" name="直接连接符 9"/>
          <p:cNvCxnSpPr/>
          <p:nvPr/>
        </p:nvCxnSpPr>
        <p:spPr>
          <a:xfrm>
            <a:off x="1567969" y="3157346"/>
            <a:ext cx="4536000" cy="0"/>
          </a:xfrm>
          <a:prstGeom prst="line">
            <a:avLst/>
          </a:prstGeom>
          <a:ln>
            <a:solidFill>
              <a:srgbClr val="BE8C83"/>
            </a:solidFill>
            <a:headEnd len="lg" type="none" w="lg"/>
            <a:tailEnd len="lg" type="none"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7746480" y="1429035"/>
            <a:ext cx="2489951" cy="4921365"/>
          </a:xfrm>
          <a:prstGeom prst="rect">
            <a:avLst/>
          </a:prstGeom>
          <a:solidFill>
            <a:schemeClr val="bg1">
              <a:lumMod val="95000"/>
              <a:alpha val="20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4756785" y="1429035"/>
            <a:ext cx="2489951" cy="4921365"/>
          </a:xfrm>
          <a:prstGeom prst="rect">
            <a:avLst/>
          </a:prstGeom>
          <a:solidFill>
            <a:schemeClr val="bg1">
              <a:lumMod val="95000"/>
              <a:alpha val="20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1778952" y="1429035"/>
            <a:ext cx="2489951" cy="4921365"/>
          </a:xfrm>
          <a:prstGeom prst="rect">
            <a:avLst/>
          </a:prstGeom>
          <a:solidFill>
            <a:schemeClr val="bg1">
              <a:lumMod val="95000"/>
              <a:alpha val="20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778952" y="3186942"/>
            <a:ext cx="2489950" cy="2575500"/>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latin charset="-122" pitchFamily="34" typeface="微软雅黑"/>
              <a:ea charset="-122" pitchFamily="34" typeface="微软雅黑"/>
            </a:endParaRPr>
          </a:p>
        </p:txBody>
      </p:sp>
      <p:sp>
        <p:nvSpPr>
          <p:cNvPr id="5" name="矩形 4"/>
          <p:cNvSpPr/>
          <p:nvPr/>
        </p:nvSpPr>
        <p:spPr>
          <a:xfrm>
            <a:off x="4757323" y="3186942"/>
            <a:ext cx="2488874" cy="2574386"/>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latin charset="-122" pitchFamily="34" typeface="微软雅黑"/>
              <a:ea charset="-122" pitchFamily="34" typeface="微软雅黑"/>
            </a:endParaRPr>
          </a:p>
        </p:txBody>
      </p:sp>
      <p:sp>
        <p:nvSpPr>
          <p:cNvPr id="6" name="矩形 5"/>
          <p:cNvSpPr/>
          <p:nvPr/>
        </p:nvSpPr>
        <p:spPr>
          <a:xfrm rot="10800000">
            <a:off x="7721672" y="3186942"/>
            <a:ext cx="2514758" cy="2574386"/>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8800">
              <a:latin charset="-122" pitchFamily="34" typeface="微软雅黑"/>
              <a:ea charset="-122" pitchFamily="34" typeface="微软雅黑"/>
            </a:endParaRPr>
          </a:p>
        </p:txBody>
      </p:sp>
      <p:sp>
        <p:nvSpPr>
          <p:cNvPr id="19" name="矩形 1"/>
          <p:cNvSpPr>
            <a:spLocks noChangeArrowheads="1"/>
          </p:cNvSpPr>
          <p:nvPr/>
        </p:nvSpPr>
        <p:spPr bwMode="auto">
          <a:xfrm>
            <a:off x="2152414" y="4161465"/>
            <a:ext cx="1671290" cy="137160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p:txBody>
      </p:sp>
      <p:sp>
        <p:nvSpPr>
          <p:cNvPr id="20" name="文本框 19"/>
          <p:cNvSpPr txBox="1"/>
          <p:nvPr/>
        </p:nvSpPr>
        <p:spPr>
          <a:xfrm>
            <a:off x="2471984" y="3408195"/>
            <a:ext cx="1177022" cy="640080"/>
          </a:xfrm>
          <a:prstGeom prst="rect">
            <a:avLst/>
          </a:prstGeom>
          <a:noFill/>
        </p:spPr>
        <p:txBody>
          <a:bodyPr rtlCol="0" wrap="square">
            <a:spAutoFit/>
          </a:bodyPr>
          <a:lstStyle/>
          <a:p>
            <a:r>
              <a:rPr altLang="en-US" lang="zh-CN" smtClean="0" sz="3600">
                <a:latin charset="-122" pitchFamily="34" typeface="微软雅黑"/>
                <a:ea charset="-122" pitchFamily="34" typeface="微软雅黑"/>
              </a:rPr>
              <a:t>标题</a:t>
            </a:r>
          </a:p>
        </p:txBody>
      </p:sp>
      <p:sp>
        <p:nvSpPr>
          <p:cNvPr id="21" name="矩形 1"/>
          <p:cNvSpPr>
            <a:spLocks noChangeArrowheads="1"/>
          </p:cNvSpPr>
          <p:nvPr/>
        </p:nvSpPr>
        <p:spPr bwMode="auto">
          <a:xfrm>
            <a:off x="5159645" y="4175945"/>
            <a:ext cx="1671290" cy="137160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p:txBody>
      </p:sp>
      <p:sp>
        <p:nvSpPr>
          <p:cNvPr id="22" name="文本框 21"/>
          <p:cNvSpPr txBox="1"/>
          <p:nvPr/>
        </p:nvSpPr>
        <p:spPr>
          <a:xfrm>
            <a:off x="5451079" y="3422676"/>
            <a:ext cx="1177022" cy="640080"/>
          </a:xfrm>
          <a:prstGeom prst="rect">
            <a:avLst/>
          </a:prstGeom>
          <a:noFill/>
        </p:spPr>
        <p:txBody>
          <a:bodyPr rtlCol="0" wrap="square">
            <a:spAutoFit/>
          </a:bodyPr>
          <a:lstStyle/>
          <a:p>
            <a:r>
              <a:rPr altLang="en-US" lang="zh-CN" smtClean="0" sz="3600">
                <a:latin charset="-122" pitchFamily="34" typeface="微软雅黑"/>
                <a:ea charset="-122" pitchFamily="34" typeface="微软雅黑"/>
              </a:rPr>
              <a:t>标题</a:t>
            </a:r>
          </a:p>
        </p:txBody>
      </p:sp>
      <p:sp>
        <p:nvSpPr>
          <p:cNvPr id="23" name="矩形 1"/>
          <p:cNvSpPr>
            <a:spLocks noChangeArrowheads="1"/>
          </p:cNvSpPr>
          <p:nvPr/>
        </p:nvSpPr>
        <p:spPr bwMode="auto">
          <a:xfrm>
            <a:off x="8047468" y="4161465"/>
            <a:ext cx="1671290" cy="1371600"/>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a:p>
            <a:pPr algn="ctr">
              <a:lnSpc>
                <a:spcPct val="150000"/>
              </a:lnSpc>
            </a:pPr>
            <a:r>
              <a:rPr altLang="en-US" lang="zh-CN" sz="1400">
                <a:latin charset="0" panose="020b0503020102020204" pitchFamily="34" typeface="Franklin Gothic Book"/>
                <a:ea charset="-122" pitchFamily="34" typeface="微软雅黑"/>
              </a:rPr>
              <a:t>点击添加文字说明</a:t>
            </a:r>
          </a:p>
        </p:txBody>
      </p:sp>
      <p:sp>
        <p:nvSpPr>
          <p:cNvPr id="24" name="文本框 23"/>
          <p:cNvSpPr txBox="1"/>
          <p:nvPr/>
        </p:nvSpPr>
        <p:spPr>
          <a:xfrm>
            <a:off x="8324831" y="3408195"/>
            <a:ext cx="1177022" cy="640080"/>
          </a:xfrm>
          <a:prstGeom prst="rect">
            <a:avLst/>
          </a:prstGeom>
          <a:noFill/>
        </p:spPr>
        <p:txBody>
          <a:bodyPr rtlCol="0" wrap="square">
            <a:spAutoFit/>
          </a:bodyPr>
          <a:lstStyle/>
          <a:p>
            <a:r>
              <a:rPr altLang="en-US" lang="zh-CN" smtClean="0" sz="3600">
                <a:latin charset="-122" pitchFamily="34" typeface="微软雅黑"/>
                <a:ea charset="-122" pitchFamily="34" typeface="微软雅黑"/>
              </a:rPr>
              <a:t>标题</a:t>
            </a:r>
          </a:p>
        </p:txBody>
      </p:sp>
      <p:sp>
        <p:nvSpPr>
          <p:cNvPr id="18" name="文本框 17"/>
          <p:cNvSpPr txBox="1"/>
          <p:nvPr/>
        </p:nvSpPr>
        <p:spPr>
          <a:xfrm>
            <a:off x="2243511" y="1625192"/>
            <a:ext cx="156083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ctr">
              <a:spcBef>
                <a:spcPct val="0"/>
              </a:spcBef>
              <a:defRPr b="1" sz="88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zh-CN" lang="en-US"/>
              <a:t>01</a:t>
            </a:r>
          </a:p>
        </p:txBody>
      </p:sp>
      <p:sp>
        <p:nvSpPr>
          <p:cNvPr id="28" name="文本框 27"/>
          <p:cNvSpPr txBox="1"/>
          <p:nvPr/>
        </p:nvSpPr>
        <p:spPr>
          <a:xfrm>
            <a:off x="5324794" y="1633454"/>
            <a:ext cx="156083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ctr">
              <a:spcBef>
                <a:spcPct val="0"/>
              </a:spcBef>
              <a:defRPr sz="3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zh-CN" b="1" lang="en-US" sz="8800"/>
              <a:t>02</a:t>
            </a:r>
          </a:p>
        </p:txBody>
      </p:sp>
      <p:sp>
        <p:nvSpPr>
          <p:cNvPr id="29" name="文本框 28"/>
          <p:cNvSpPr txBox="1"/>
          <p:nvPr/>
        </p:nvSpPr>
        <p:spPr>
          <a:xfrm>
            <a:off x="8211039" y="1686923"/>
            <a:ext cx="156083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ctr">
              <a:spcBef>
                <a:spcPct val="0"/>
              </a:spcBef>
              <a:defRPr b="1" sz="88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zh-CN" lang="en-US"/>
              <a:t>03</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KSO_Shape"/>
          <p:cNvGrpSpPr/>
          <p:nvPr/>
        </p:nvGrpSpPr>
        <p:grpSpPr>
          <a:xfrm>
            <a:off x="627564" y="642519"/>
            <a:ext cx="6789236" cy="5603541"/>
            <a:chOff x="1331640" y="1268760"/>
            <a:chExt cx="5832647" cy="4819363"/>
          </a:xfrm>
          <a:solidFill>
            <a:srgbClr val="BE8C83">
              <a:alpha val="20000"/>
            </a:srgbClr>
          </a:solidFill>
        </p:grpSpPr>
        <p:sp>
          <p:nvSpPr>
            <p:cNvPr id="3" name="内蒙古"/>
            <p:cNvSpPr/>
            <p:nvPr/>
          </p:nvSpPr>
          <p:spPr bwMode="auto">
            <a:xfrm>
              <a:off x="3780707" y="1322468"/>
              <a:ext cx="2556482" cy="2180529"/>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altLang="en-US" lang="zh-CN"/>
            </a:p>
          </p:txBody>
        </p:sp>
        <p:sp>
          <p:nvSpPr>
            <p:cNvPr id="4" name="甘肃"/>
            <p:cNvSpPr/>
            <p:nvPr/>
          </p:nvSpPr>
          <p:spPr bwMode="auto">
            <a:xfrm>
              <a:off x="3290178" y="2797637"/>
              <a:ext cx="1632711" cy="1382076"/>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altLang="en-US" lang="zh-CN"/>
            </a:p>
          </p:txBody>
        </p:sp>
        <p:sp>
          <p:nvSpPr>
            <p:cNvPr id="5" name="宁夏"/>
            <p:cNvSpPr/>
            <p:nvPr/>
          </p:nvSpPr>
          <p:spPr bwMode="auto">
            <a:xfrm>
              <a:off x="4450262" y="3277425"/>
              <a:ext cx="329407" cy="544237"/>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altLang="en-US" lang="zh-CN"/>
            </a:p>
          </p:txBody>
        </p:sp>
        <p:sp>
          <p:nvSpPr>
            <p:cNvPr id="6" name="新疆"/>
            <p:cNvSpPr/>
            <p:nvPr/>
          </p:nvSpPr>
          <p:spPr bwMode="auto">
            <a:xfrm>
              <a:off x="1331640" y="1845222"/>
              <a:ext cx="2334491" cy="1765190"/>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FFEEE2"/>
            </a:solidFill>
            <a:ln w="3175">
              <a:solidFill>
                <a:schemeClr val="bg1"/>
              </a:solidFill>
              <a:round/>
            </a:ln>
          </p:spPr>
          <p:txBody>
            <a:bodyPr/>
            <a:lstStyle/>
            <a:p>
              <a:endParaRPr altLang="en-US" lang="zh-CN"/>
            </a:p>
          </p:txBody>
        </p:sp>
        <p:sp>
          <p:nvSpPr>
            <p:cNvPr id="7" name="青海"/>
            <p:cNvSpPr/>
            <p:nvPr/>
          </p:nvSpPr>
          <p:spPr bwMode="auto">
            <a:xfrm>
              <a:off x="2846195" y="3230878"/>
              <a:ext cx="1453686" cy="1041928"/>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3175">
              <a:solidFill>
                <a:schemeClr val="bg1"/>
              </a:solidFill>
              <a:round/>
            </a:ln>
          </p:spPr>
          <p:txBody>
            <a:bodyPr/>
            <a:lstStyle/>
            <a:p>
              <a:endParaRPr altLang="en-US" lang="zh-CN"/>
            </a:p>
          </p:txBody>
        </p:sp>
        <p:sp>
          <p:nvSpPr>
            <p:cNvPr id="8" name="四川"/>
            <p:cNvSpPr/>
            <p:nvPr/>
          </p:nvSpPr>
          <p:spPr bwMode="auto">
            <a:xfrm>
              <a:off x="3680453" y="3961302"/>
              <a:ext cx="1256758" cy="1102796"/>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EEE2"/>
            </a:solidFill>
            <a:ln w="3175">
              <a:solidFill>
                <a:schemeClr val="bg1"/>
              </a:solidFill>
              <a:round/>
            </a:ln>
          </p:spPr>
          <p:txBody>
            <a:bodyPr/>
            <a:lstStyle/>
            <a:p>
              <a:endParaRPr altLang="en-US" lang="zh-CN"/>
            </a:p>
          </p:txBody>
        </p:sp>
        <p:sp>
          <p:nvSpPr>
            <p:cNvPr id="9" name="西藏"/>
            <p:cNvSpPr/>
            <p:nvPr/>
          </p:nvSpPr>
          <p:spPr bwMode="auto">
            <a:xfrm>
              <a:off x="1593017" y="3513738"/>
              <a:ext cx="2248559" cy="1367754"/>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altLang="en-US" lang="zh-CN"/>
            </a:p>
          </p:txBody>
        </p:sp>
        <p:sp>
          <p:nvSpPr>
            <p:cNvPr id="10" name="云南"/>
            <p:cNvSpPr/>
            <p:nvPr/>
          </p:nvSpPr>
          <p:spPr bwMode="auto">
            <a:xfrm>
              <a:off x="3641067" y="4652340"/>
              <a:ext cx="1016864" cy="105983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altLang="en-US" lang="zh-CN"/>
            </a:p>
          </p:txBody>
        </p:sp>
        <p:sp>
          <p:nvSpPr>
            <p:cNvPr id="11" name="贵州"/>
            <p:cNvSpPr/>
            <p:nvPr/>
          </p:nvSpPr>
          <p:spPr bwMode="auto">
            <a:xfrm>
              <a:off x="4371491" y="4638017"/>
              <a:ext cx="687457" cy="59436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solidFill>
                <a:schemeClr val="bg1"/>
              </a:solidFill>
              <a:round/>
            </a:ln>
          </p:spPr>
          <p:txBody>
            <a:bodyPr/>
            <a:lstStyle/>
            <a:p>
              <a:endParaRPr altLang="en-US" lang="zh-CN"/>
            </a:p>
          </p:txBody>
        </p:sp>
        <p:sp>
          <p:nvSpPr>
            <p:cNvPr id="12" name="广西"/>
            <p:cNvSpPr/>
            <p:nvPr/>
          </p:nvSpPr>
          <p:spPr bwMode="auto">
            <a:xfrm>
              <a:off x="4482487" y="5003229"/>
              <a:ext cx="898707" cy="683877"/>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altLang="en-US" lang="zh-CN"/>
            </a:p>
          </p:txBody>
        </p:sp>
        <p:sp>
          <p:nvSpPr>
            <p:cNvPr id="13" name="重庆"/>
            <p:cNvSpPr/>
            <p:nvPr/>
          </p:nvSpPr>
          <p:spPr bwMode="auto">
            <a:xfrm>
              <a:off x="4607805" y="4251323"/>
              <a:ext cx="508432" cy="515593"/>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altLang="en-US" lang="zh-CN"/>
            </a:p>
          </p:txBody>
        </p:sp>
        <p:sp>
          <p:nvSpPr>
            <p:cNvPr id="14" name="陕西"/>
            <p:cNvSpPr/>
            <p:nvPr/>
          </p:nvSpPr>
          <p:spPr bwMode="auto">
            <a:xfrm>
              <a:off x="4607805" y="3248781"/>
              <a:ext cx="580042" cy="1034767"/>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altLang="en-US" lang="zh-CN"/>
            </a:p>
          </p:txBody>
        </p:sp>
        <p:sp>
          <p:nvSpPr>
            <p:cNvPr id="15" name="山西"/>
            <p:cNvSpPr/>
            <p:nvPr/>
          </p:nvSpPr>
          <p:spPr bwMode="auto">
            <a:xfrm>
              <a:off x="5109076" y="3055433"/>
              <a:ext cx="386695" cy="84858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altLang="en-US" lang="zh-CN"/>
            </a:p>
          </p:txBody>
        </p:sp>
        <p:sp>
          <p:nvSpPr>
            <p:cNvPr id="16" name="湖南"/>
            <p:cNvSpPr/>
            <p:nvPr/>
          </p:nvSpPr>
          <p:spPr bwMode="auto">
            <a:xfrm>
              <a:off x="5008821" y="4501958"/>
              <a:ext cx="615847" cy="716101"/>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altLang="en-US" lang="zh-CN"/>
            </a:p>
          </p:txBody>
        </p:sp>
        <p:sp>
          <p:nvSpPr>
            <p:cNvPr id="17" name="湖北"/>
            <p:cNvSpPr/>
            <p:nvPr/>
          </p:nvSpPr>
          <p:spPr bwMode="auto">
            <a:xfrm>
              <a:off x="4937211" y="4090200"/>
              <a:ext cx="873644" cy="547818"/>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altLang="en-US" lang="zh-CN"/>
            </a:p>
          </p:txBody>
        </p:sp>
        <p:sp>
          <p:nvSpPr>
            <p:cNvPr id="18" name="广东"/>
            <p:cNvSpPr/>
            <p:nvPr/>
          </p:nvSpPr>
          <p:spPr bwMode="auto">
            <a:xfrm>
              <a:off x="5130559" y="5096322"/>
              <a:ext cx="909449" cy="719682"/>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altLang="en-US" lang="zh-CN"/>
            </a:p>
          </p:txBody>
        </p:sp>
        <p:sp>
          <p:nvSpPr>
            <p:cNvPr id="19" name="江西"/>
            <p:cNvSpPr/>
            <p:nvPr/>
          </p:nvSpPr>
          <p:spPr bwMode="auto">
            <a:xfrm>
              <a:off x="5560220" y="4473314"/>
              <a:ext cx="544237" cy="741165"/>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solidFill>
                <a:schemeClr val="bg1"/>
              </a:solidFill>
              <a:round/>
            </a:ln>
          </p:spPr>
          <p:txBody>
            <a:bodyPr/>
            <a:lstStyle/>
            <a:p>
              <a:endParaRPr altLang="en-US" lang="zh-CN"/>
            </a:p>
          </p:txBody>
        </p:sp>
        <p:sp>
          <p:nvSpPr>
            <p:cNvPr id="20" name="福建"/>
            <p:cNvSpPr/>
            <p:nvPr/>
          </p:nvSpPr>
          <p:spPr bwMode="auto">
            <a:xfrm>
              <a:off x="5843080" y="4670242"/>
              <a:ext cx="504852" cy="615847"/>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FFEEE2"/>
            </a:solidFill>
            <a:ln w="3175">
              <a:solidFill>
                <a:schemeClr val="bg1"/>
              </a:solidFill>
              <a:round/>
            </a:ln>
          </p:spPr>
          <p:txBody>
            <a:bodyPr/>
            <a:lstStyle/>
            <a:p>
              <a:endParaRPr altLang="en-US" lang="zh-CN"/>
            </a:p>
          </p:txBody>
        </p:sp>
        <p:sp>
          <p:nvSpPr>
            <p:cNvPr id="21" name="浙江"/>
            <p:cNvSpPr/>
            <p:nvPr/>
          </p:nvSpPr>
          <p:spPr bwMode="auto">
            <a:xfrm>
              <a:off x="6068652" y="4279967"/>
              <a:ext cx="433241" cy="501271"/>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altLang="en-US" lang="zh-CN"/>
            </a:p>
          </p:txBody>
        </p:sp>
        <p:sp>
          <p:nvSpPr>
            <p:cNvPr id="22" name="安徽"/>
            <p:cNvSpPr/>
            <p:nvPr/>
          </p:nvSpPr>
          <p:spPr bwMode="auto">
            <a:xfrm>
              <a:off x="5646152" y="3846725"/>
              <a:ext cx="547818" cy="669555"/>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altLang="en-US" lang="zh-CN"/>
            </a:p>
          </p:txBody>
        </p:sp>
        <p:sp>
          <p:nvSpPr>
            <p:cNvPr id="23" name="天津"/>
            <p:cNvSpPr/>
            <p:nvPr/>
          </p:nvSpPr>
          <p:spPr bwMode="auto">
            <a:xfrm>
              <a:off x="5753567" y="3073336"/>
              <a:ext cx="143220" cy="207669"/>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altLang="en-US" lang="zh-CN"/>
            </a:p>
          </p:txBody>
        </p:sp>
        <p:sp>
          <p:nvSpPr>
            <p:cNvPr id="24" name="北京"/>
            <p:cNvSpPr/>
            <p:nvPr/>
          </p:nvSpPr>
          <p:spPr bwMode="auto">
            <a:xfrm>
              <a:off x="5610347" y="2980243"/>
              <a:ext cx="189767" cy="204089"/>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altLang="en-US" lang="zh-CN"/>
            </a:p>
          </p:txBody>
        </p:sp>
        <p:sp>
          <p:nvSpPr>
            <p:cNvPr id="25" name="辽宁"/>
            <p:cNvSpPr/>
            <p:nvPr/>
          </p:nvSpPr>
          <p:spPr bwMode="auto">
            <a:xfrm>
              <a:off x="5932592" y="2575645"/>
              <a:ext cx="673135" cy="640911"/>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altLang="en-US" lang="zh-CN"/>
            </a:p>
          </p:txBody>
        </p:sp>
        <p:sp>
          <p:nvSpPr>
            <p:cNvPr id="26" name="吉林"/>
            <p:cNvSpPr/>
            <p:nvPr/>
          </p:nvSpPr>
          <p:spPr bwMode="auto">
            <a:xfrm>
              <a:off x="6082974" y="2188950"/>
              <a:ext cx="959576" cy="651652"/>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altLang="en-US" lang="zh-CN"/>
            </a:p>
          </p:txBody>
        </p:sp>
        <p:sp>
          <p:nvSpPr>
            <p:cNvPr id="27" name="黑龙江"/>
            <p:cNvSpPr/>
            <p:nvPr/>
          </p:nvSpPr>
          <p:spPr bwMode="auto">
            <a:xfrm>
              <a:off x="5878885" y="1268760"/>
              <a:ext cx="1285402" cy="1167245"/>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altLang="en-US" lang="zh-CN"/>
            </a:p>
          </p:txBody>
        </p:sp>
        <p:sp>
          <p:nvSpPr>
            <p:cNvPr id="28" name="山东"/>
            <p:cNvSpPr/>
            <p:nvPr/>
          </p:nvSpPr>
          <p:spPr bwMode="auto">
            <a:xfrm>
              <a:off x="5624669" y="3363357"/>
              <a:ext cx="776970" cy="486949"/>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altLang="en-US" lang="zh-CN"/>
            </a:p>
          </p:txBody>
        </p:sp>
        <p:sp>
          <p:nvSpPr>
            <p:cNvPr id="29" name="上海"/>
            <p:cNvSpPr/>
            <p:nvPr/>
          </p:nvSpPr>
          <p:spPr bwMode="auto">
            <a:xfrm>
              <a:off x="6351512" y="4172552"/>
              <a:ext cx="121737" cy="107415"/>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altLang="en-US" lang="zh-CN"/>
            </a:p>
          </p:txBody>
        </p:sp>
        <p:sp>
          <p:nvSpPr>
            <p:cNvPr id="30" name="江苏"/>
            <p:cNvSpPr/>
            <p:nvPr/>
          </p:nvSpPr>
          <p:spPr bwMode="auto">
            <a:xfrm>
              <a:off x="5782211" y="3760793"/>
              <a:ext cx="676716" cy="522754"/>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altLang="en-US" lang="zh-CN"/>
            </a:p>
          </p:txBody>
        </p:sp>
        <p:sp>
          <p:nvSpPr>
            <p:cNvPr id="31" name="河北"/>
            <p:cNvSpPr/>
            <p:nvPr/>
          </p:nvSpPr>
          <p:spPr bwMode="auto">
            <a:xfrm>
              <a:off x="5427741" y="2761832"/>
              <a:ext cx="630169" cy="898707"/>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altLang="en-US" lang="zh-CN"/>
            </a:p>
          </p:txBody>
        </p:sp>
        <p:sp>
          <p:nvSpPr>
            <p:cNvPr id="32" name="河南"/>
            <p:cNvSpPr/>
            <p:nvPr/>
          </p:nvSpPr>
          <p:spPr bwMode="auto">
            <a:xfrm>
              <a:off x="5141300" y="3624734"/>
              <a:ext cx="662394" cy="655233"/>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solidFill>
                <a:schemeClr val="bg1"/>
              </a:solidFill>
              <a:round/>
            </a:ln>
          </p:spPr>
          <p:txBody>
            <a:bodyPr/>
            <a:lstStyle/>
            <a:p>
              <a:endParaRPr altLang="en-US" lang="zh-CN"/>
            </a:p>
          </p:txBody>
        </p:sp>
        <p:sp>
          <p:nvSpPr>
            <p:cNvPr id="33" name="台湾"/>
            <p:cNvSpPr/>
            <p:nvPr/>
          </p:nvSpPr>
          <p:spPr bwMode="auto">
            <a:xfrm>
              <a:off x="6387317" y="5024712"/>
              <a:ext cx="189767" cy="458305"/>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altLang="en-US" lang="zh-CN"/>
            </a:p>
          </p:txBody>
        </p:sp>
        <p:sp>
          <p:nvSpPr>
            <p:cNvPr id="34" name="海南"/>
            <p:cNvSpPr/>
            <p:nvPr/>
          </p:nvSpPr>
          <p:spPr bwMode="auto">
            <a:xfrm>
              <a:off x="4990919" y="5837487"/>
              <a:ext cx="286441" cy="250636"/>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altLang="en-US" lang="zh-CN"/>
            </a:p>
          </p:txBody>
        </p:sp>
      </p:grpSp>
      <p:sp>
        <p:nvSpPr>
          <p:cNvPr id="35" name="矩形 1"/>
          <p:cNvSpPr>
            <a:spLocks noChangeArrowheads="1"/>
          </p:cNvSpPr>
          <p:nvPr/>
        </p:nvSpPr>
        <p:spPr bwMode="auto">
          <a:xfrm>
            <a:off x="8200210" y="2054623"/>
            <a:ext cx="1808480" cy="579120"/>
          </a:xfrm>
          <a:prstGeom prst="rect">
            <a:avLst/>
          </a:prstGeom>
        </p:spPr>
        <p:txBody>
          <a:bodyPr wrap="none">
            <a:spAutoFit/>
          </a:bodyPr>
          <a:lstStyle/>
          <a:p>
            <a:pPr algn="r">
              <a:spcBef>
                <a:spcPct val="0"/>
              </a:spcBef>
            </a:pPr>
            <a:r>
              <a:rPr altLang="en-US" lang="zh-CN" sz="16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spcBef>
                <a:spcPct val="0"/>
              </a:spcBef>
            </a:pPr>
            <a:r>
              <a:rPr altLang="en-US" lang="zh-CN" sz="16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36" name="矩形 35"/>
          <p:cNvSpPr/>
          <p:nvPr/>
        </p:nvSpPr>
        <p:spPr>
          <a:xfrm>
            <a:off x="8204178" y="1682703"/>
            <a:ext cx="2214880" cy="396240"/>
          </a:xfrm>
          <a:prstGeom prst="rect">
            <a:avLst/>
          </a:prstGeom>
        </p:spPr>
        <p:txBody>
          <a:bodyPr wrap="none">
            <a:spAutoFit/>
          </a:bodyPr>
          <a:lstStyle/>
          <a:p>
            <a:pPr algn="r">
              <a:spcBef>
                <a:spcPct val="0"/>
              </a:spcBef>
            </a:pPr>
            <a:r>
              <a:rPr altLang="en-US" b="1" lang="zh-CN" sz="20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41" name="矩形 1"/>
          <p:cNvSpPr>
            <a:spLocks noChangeArrowheads="1"/>
          </p:cNvSpPr>
          <p:nvPr/>
        </p:nvSpPr>
        <p:spPr bwMode="auto">
          <a:xfrm>
            <a:off x="8200210" y="3365190"/>
            <a:ext cx="1808480" cy="579120"/>
          </a:xfrm>
          <a:prstGeom prst="rect">
            <a:avLst/>
          </a:prstGeom>
        </p:spPr>
        <p:txBody>
          <a:bodyPr wrap="none">
            <a:spAutoFit/>
          </a:bodyPr>
          <a:lstStyle/>
          <a:p>
            <a:pPr algn="r">
              <a:spcBef>
                <a:spcPct val="0"/>
              </a:spcBef>
            </a:pPr>
            <a:r>
              <a:rPr altLang="en-US" lang="zh-CN" sz="16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spcBef>
                <a:spcPct val="0"/>
              </a:spcBef>
            </a:pPr>
            <a:r>
              <a:rPr altLang="en-US" lang="zh-CN" sz="16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42" name="矩形 41"/>
          <p:cNvSpPr/>
          <p:nvPr/>
        </p:nvSpPr>
        <p:spPr>
          <a:xfrm>
            <a:off x="8204178" y="2993270"/>
            <a:ext cx="2214880" cy="396240"/>
          </a:xfrm>
          <a:prstGeom prst="rect">
            <a:avLst/>
          </a:prstGeom>
        </p:spPr>
        <p:txBody>
          <a:bodyPr wrap="none">
            <a:spAutoFit/>
          </a:bodyPr>
          <a:lstStyle/>
          <a:p>
            <a:pPr algn="r">
              <a:spcBef>
                <a:spcPct val="0"/>
              </a:spcBef>
            </a:pPr>
            <a:r>
              <a:rPr altLang="en-US" b="1" lang="zh-CN" sz="20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43" name="矩形 1"/>
          <p:cNvSpPr>
            <a:spLocks noChangeArrowheads="1"/>
          </p:cNvSpPr>
          <p:nvPr/>
        </p:nvSpPr>
        <p:spPr bwMode="auto">
          <a:xfrm>
            <a:off x="8200210" y="4828158"/>
            <a:ext cx="1808480" cy="579120"/>
          </a:xfrm>
          <a:prstGeom prst="rect">
            <a:avLst/>
          </a:prstGeom>
        </p:spPr>
        <p:txBody>
          <a:bodyPr wrap="none">
            <a:spAutoFit/>
          </a:bodyPr>
          <a:lstStyle/>
          <a:p>
            <a:pPr algn="r">
              <a:spcBef>
                <a:spcPct val="0"/>
              </a:spcBef>
            </a:pPr>
            <a:r>
              <a:rPr altLang="en-US" lang="zh-CN" sz="16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a:p>
            <a:pPr algn="r">
              <a:spcBef>
                <a:spcPct val="0"/>
              </a:spcBef>
            </a:pPr>
            <a:r>
              <a:rPr altLang="en-US" lang="zh-CN" sz="16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
        <p:nvSpPr>
          <p:cNvPr id="44" name="矩形 43"/>
          <p:cNvSpPr/>
          <p:nvPr/>
        </p:nvSpPr>
        <p:spPr>
          <a:xfrm>
            <a:off x="8204178" y="4456238"/>
            <a:ext cx="2214880" cy="396240"/>
          </a:xfrm>
          <a:prstGeom prst="rect">
            <a:avLst/>
          </a:prstGeom>
        </p:spPr>
        <p:txBody>
          <a:bodyPr wrap="none">
            <a:spAutoFit/>
          </a:bodyPr>
          <a:lstStyle/>
          <a:p>
            <a:pPr algn="r">
              <a:spcBef>
                <a:spcPct val="0"/>
              </a:spcBef>
            </a:pPr>
            <a:r>
              <a:rPr altLang="en-US" b="1" lang="zh-CN" sz="2000">
                <a:gradFill>
                  <a:gsLst>
                    <a:gs pos="0">
                      <a:srgbClr val="BE8C83"/>
                    </a:gs>
                    <a:gs pos="100000">
                      <a:srgbClr val="BE8C83"/>
                    </a:gs>
                    <a:gs pos="50000">
                      <a:srgbClr val="FFEEE2"/>
                    </a:gs>
                  </a:gsLst>
                  <a:lin ang="0" scaled="0"/>
                </a:gradFill>
                <a:latin charset="-122" pitchFamily="34" typeface="微软雅黑"/>
                <a:ea charset="-122" pitchFamily="34" typeface="微软雅黑"/>
              </a:rPr>
              <a:t>点击添加文字说明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35110" t="8214"/>
          <a:stretch>
            <a:fillRect/>
          </a:stretch>
        </p:blipFill>
        <p:spPr>
          <a:xfrm>
            <a:off x="228127" y="362521"/>
            <a:ext cx="11735745" cy="4722242"/>
          </a:xfrm>
          <a:prstGeom prst="roundRect">
            <a:avLst>
              <a:gd fmla="val 2179" name="adj"/>
            </a:avLst>
          </a:prstGeom>
          <a:gradFill>
            <a:gsLst>
              <a:gs pos="35000">
                <a:srgbClr val="6B13D3"/>
              </a:gs>
              <a:gs pos="88000">
                <a:srgbClr val="2D83D8"/>
              </a:gs>
            </a:gsLst>
            <a:lin ang="18000000" scaled="0"/>
          </a:gradFill>
          <a:ln>
            <a:noFill/>
          </a:ln>
        </p:spPr>
      </p:pic>
      <p:sp>
        <p:nvSpPr>
          <p:cNvPr id="3" name="矩形 2"/>
          <p:cNvSpPr/>
          <p:nvPr/>
        </p:nvSpPr>
        <p:spPr>
          <a:xfrm>
            <a:off x="542888" y="4188982"/>
            <a:ext cx="1949293" cy="1949293"/>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3800">
                <a:gradFill>
                  <a:gsLst>
                    <a:gs pos="0">
                      <a:srgbClr val="BE8C83"/>
                    </a:gs>
                    <a:gs pos="100000">
                      <a:srgbClr val="BE8C83"/>
                    </a:gs>
                    <a:gs pos="50000">
                      <a:srgbClr val="FFEEE2"/>
                    </a:gs>
                  </a:gsLst>
                  <a:lin ang="0" scaled="0"/>
                </a:gradFill>
                <a:latin charset="-122" pitchFamily="34" typeface="微软雅黑"/>
                <a:ea charset="-122" pitchFamily="34" typeface="微软雅黑"/>
              </a:rPr>
              <a:t>谢</a:t>
            </a:r>
          </a:p>
        </p:txBody>
      </p:sp>
      <p:sp>
        <p:nvSpPr>
          <p:cNvPr id="4" name="矩形 3"/>
          <p:cNvSpPr/>
          <p:nvPr/>
        </p:nvSpPr>
        <p:spPr>
          <a:xfrm>
            <a:off x="3142255" y="5200858"/>
            <a:ext cx="8171542" cy="1005840"/>
          </a:xfrm>
          <a:prstGeom prst="rect">
            <a:avLst/>
          </a:prstGeom>
        </p:spPr>
        <p:txBody>
          <a:bodyPr wrap="square">
            <a:spAutoFit/>
          </a:bodyPr>
          <a:lstStyle/>
          <a:p>
            <a:pPr>
              <a:lnSpc>
                <a:spcPct val="150000"/>
              </a:lnSpc>
              <a:spcBef>
                <a:spcPct val="0"/>
              </a:spcBef>
            </a:pPr>
            <a:r>
              <a:rPr altLang="en-US" lang="zh-CN" sz="2000">
                <a:gradFill>
                  <a:gsLst>
                    <a:gs pos="0">
                      <a:srgbClr val="BE8C83"/>
                    </a:gs>
                    <a:gs pos="100000">
                      <a:srgbClr val="BE8C83"/>
                    </a:gs>
                    <a:gs pos="50000">
                      <a:srgbClr val="FFEEE2"/>
                    </a:gs>
                  </a:gsLst>
                  <a:lin ang="0" scaled="0"/>
                </a:gradFill>
                <a:latin charset="-122" pitchFamily="34" typeface="微软雅黑"/>
                <a:ea charset="-122" pitchFamily="34" typeface="微软雅黑"/>
              </a:rPr>
              <a:t>希望在未来的工作中，各位领导、同事继续给予帮助、指导，我将继续始终如一地在公司规章制度内做好各项工作，做更加完美的工作者。</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4632961" y="3719459"/>
            <a:ext cx="2926080" cy="640080"/>
          </a:xfrm>
          <a:prstGeom prst="rect">
            <a:avLst/>
          </a:prstGeom>
        </p:spPr>
        <p:txBody>
          <a:bodyPr wrap="none">
            <a:spAutoFit/>
          </a:bodyPr>
          <a:lstStyle/>
          <a:p>
            <a:pPr algn="ctr">
              <a:spcBef>
                <a:spcPct val="0"/>
              </a:spcBef>
              <a:buFontTx/>
              <a:buNone/>
            </a:pPr>
            <a:r>
              <a:rPr altLang="en-US" lang="zh-CN" smtClean="0" sz="3600">
                <a:gradFill>
                  <a:gsLst>
                    <a:gs pos="0">
                      <a:srgbClr val="BE8C83"/>
                    </a:gs>
                    <a:gs pos="100000">
                      <a:srgbClr val="BE8C83"/>
                    </a:gs>
                    <a:gs pos="50000">
                      <a:srgbClr val="FFEEE2"/>
                    </a:gs>
                  </a:gsLst>
                  <a:lin ang="0" scaled="0"/>
                </a:gradFill>
                <a:latin charset="-122" pitchFamily="34" typeface="微软雅黑"/>
                <a:ea charset="-122" pitchFamily="34" typeface="微软雅黑"/>
              </a:rPr>
              <a:t>感谢大家聆听</a:t>
            </a:r>
          </a:p>
        </p:txBody>
      </p:sp>
      <p:sp>
        <p:nvSpPr>
          <p:cNvPr id="14" name="矩形 13"/>
          <p:cNvSpPr/>
          <p:nvPr/>
        </p:nvSpPr>
        <p:spPr>
          <a:xfrm>
            <a:off x="4681380" y="4339527"/>
            <a:ext cx="2829242" cy="822960"/>
          </a:xfrm>
          <a:prstGeom prst="rect">
            <a:avLst/>
          </a:prstGeom>
        </p:spPr>
        <p:txBody>
          <a:bodyPr wrap="none">
            <a:spAutoFit/>
          </a:bodyPr>
          <a:lstStyle/>
          <a:p>
            <a:pPr algn="ctr">
              <a:spcBef>
                <a:spcPct val="0"/>
              </a:spcBef>
              <a:buFontTx/>
              <a:buNone/>
            </a:pPr>
            <a:r>
              <a:rPr altLang="zh-CN" b="1" lang="en-US" smtClean="0" sz="4800">
                <a:gradFill>
                  <a:gsLst>
                    <a:gs pos="0">
                      <a:srgbClr val="BE8C83"/>
                    </a:gs>
                    <a:gs pos="100000">
                      <a:srgbClr val="BE8C83"/>
                    </a:gs>
                    <a:gs pos="50000">
                      <a:srgbClr val="FFEEE2"/>
                    </a:gs>
                  </a:gsLst>
                  <a:lin ang="0" scaled="0"/>
                </a:gradFill>
                <a:latin charset="-122" pitchFamily="34" typeface="微软雅黑"/>
                <a:ea charset="-122" pitchFamily="34" typeface="微软雅黑"/>
              </a:rPr>
              <a:t>THANKS</a:t>
            </a:r>
          </a:p>
        </p:txBody>
      </p:sp>
      <p:sp>
        <p:nvSpPr>
          <p:cNvPr id="4" name="矩形 3"/>
          <p:cNvSpPr/>
          <p:nvPr/>
        </p:nvSpPr>
        <p:spPr>
          <a:xfrm>
            <a:off x="3413464" y="5446096"/>
            <a:ext cx="5100955" cy="396240"/>
          </a:xfrm>
          <a:prstGeom prst="rect">
            <a:avLst/>
          </a:prstGeom>
        </p:spPr>
        <p:txBody>
          <a:bodyPr wrap="none">
            <a:spAutoFit/>
          </a:bodyPr>
          <a:lstStyle/>
          <a:p>
            <a:pPr algn="ctr">
              <a:spcBef>
                <a:spcPct val="0"/>
              </a:spcBef>
            </a:pPr>
            <a:r>
              <a:rPr altLang="en-US" lang="zh-CN" sz="2000">
                <a:gradFill>
                  <a:gsLst>
                    <a:gs pos="0">
                      <a:srgbClr val="BE8C83"/>
                    </a:gs>
                    <a:gs pos="100000">
                      <a:srgbClr val="BE8C83"/>
                    </a:gs>
                    <a:gs pos="50000">
                      <a:srgbClr val="FFEEE2"/>
                    </a:gs>
                  </a:gsLst>
                  <a:lin ang="0" scaled="0"/>
                </a:gradFill>
                <a:latin charset="-122" pitchFamily="34" typeface="微软雅黑"/>
                <a:ea charset="-122" pitchFamily="34" typeface="微软雅黑"/>
              </a:rPr>
              <a:t>汇报人：司徒丽娇    汇报时间：2016.01.02</a:t>
            </a:r>
          </a:p>
        </p:txBody>
      </p:sp>
      <p:cxnSp>
        <p:nvCxnSpPr>
          <p:cNvPr id="8" name="直接连接符 7"/>
          <p:cNvCxnSpPr/>
          <p:nvPr/>
        </p:nvCxnSpPr>
        <p:spPr>
          <a:xfrm>
            <a:off x="3708935" y="5265018"/>
            <a:ext cx="4774131" cy="0"/>
          </a:xfrm>
          <a:prstGeom prst="line">
            <a:avLst/>
          </a:prstGeom>
          <a:ln>
            <a:solidFill>
              <a:srgbClr val="BE8C83"/>
            </a:solidFill>
            <a:headEnd len="lg" type="oval" w="lg"/>
            <a:tailEnd len="lg" type="oval"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10" name="Text Box 3"/>
          <p:cNvSpPr>
            <a:spLocks noChangeArrowheads="1"/>
          </p:cNvSpPr>
          <p:nvPr/>
        </p:nvSpPr>
        <p:spPr bwMode="auto">
          <a:xfrm>
            <a:off x="4134185" y="3307249"/>
            <a:ext cx="1948180" cy="1066800"/>
          </a:xfrm>
          <a:prstGeom prst="rect">
            <a:avLst/>
          </a:prstGeom>
        </p:spPr>
        <p:txBody>
          <a:bodyPr wrap="none">
            <a:spAutoFit/>
          </a:bodyPr>
          <a:lstStyle/>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2015年度</a:t>
            </a:r>
          </a:p>
          <a:p>
            <a:pPr algn="r">
              <a:spcBef>
                <a:spcPct val="0"/>
              </a:spcBef>
            </a:pPr>
            <a:r>
              <a:rPr altLang="zh-CN" lang="en-US" smtClean="0"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工作总结</a:t>
            </a:r>
          </a:p>
        </p:txBody>
      </p:sp>
      <p:sp>
        <p:nvSpPr>
          <p:cNvPr id="11" name="矩形 10"/>
          <p:cNvSpPr/>
          <p:nvPr/>
        </p:nvSpPr>
        <p:spPr>
          <a:xfrm>
            <a:off x="2379604" y="2628939"/>
            <a:ext cx="3680142" cy="365760"/>
          </a:xfrm>
          <a:prstGeom prst="rect">
            <a:avLst/>
          </a:prstGeom>
        </p:spPr>
        <p:txBody>
          <a:bodyPr wrap="none">
            <a:spAutoFit/>
          </a:bodyPr>
          <a:lstStyle/>
          <a:p>
            <a:pPr algn="ctr">
              <a:spcBef>
                <a:spcPct val="0"/>
              </a:spcBef>
            </a:pPr>
            <a:r>
              <a:rPr altLang="zh-CN" lang="en-US">
                <a:gradFill>
                  <a:gsLst>
                    <a:gs pos="0">
                      <a:srgbClr val="BE8C83"/>
                    </a:gs>
                    <a:gs pos="100000">
                      <a:srgbClr val="BE8C83"/>
                    </a:gs>
                    <a:gs pos="50000">
                      <a:srgbClr val="FFEEE2"/>
                    </a:gs>
                  </a:gsLst>
                  <a:lin ang="0" scaled="0"/>
                </a:gradFill>
                <a:latin charset="-122" pitchFamily="34" typeface="微软雅黑"/>
                <a:ea charset="-122" pitchFamily="34" typeface="微软雅黑"/>
              </a:rPr>
              <a:t>The 2014 annual work summary</a:t>
            </a:r>
          </a:p>
        </p:txBody>
      </p:sp>
      <p:sp>
        <p:nvSpPr>
          <p:cNvPr id="6" name="Text Box 3"/>
          <p:cNvSpPr>
            <a:spLocks noChangeArrowheads="1"/>
          </p:cNvSpPr>
          <p:nvPr/>
        </p:nvSpPr>
        <p:spPr bwMode="auto">
          <a:xfrm>
            <a:off x="7217780" y="2392516"/>
            <a:ext cx="1875155" cy="3124200"/>
          </a:xfrm>
          <a:prstGeom prst="rect">
            <a:avLst/>
          </a:prstGeom>
        </p:spPr>
        <p:txBody>
          <a:bodyPr wrap="none">
            <a:spAutoFit/>
          </a:bodyPr>
          <a:lstStyle/>
          <a:p>
            <a:pPr algn="ctr">
              <a:spcBef>
                <a:spcPct val="0"/>
              </a:spcBef>
            </a:pPr>
            <a:r>
              <a:rPr altLang="zh-CN" lang="en-US" sz="19900">
                <a:gradFill>
                  <a:gsLst>
                    <a:gs pos="0">
                      <a:srgbClr val="BE8C83"/>
                    </a:gs>
                    <a:gs pos="100000">
                      <a:srgbClr val="BE8C83"/>
                    </a:gs>
                    <a:gs pos="50000">
                      <a:srgbClr val="FFEEE2"/>
                    </a:gs>
                  </a:gsLst>
                  <a:lin ang="0" scaled="0"/>
                </a:gradFill>
                <a:latin charset="0" panose="04020705060702020204" pitchFamily="82" typeface="Charlemagne Std"/>
                <a:ea charset="-122" pitchFamily="34" typeface="微软雅黑"/>
                <a:sym charset="0" pitchFamily="34" typeface="Calibri"/>
              </a:rPr>
              <a:t>01</a:t>
            </a:r>
          </a:p>
        </p:txBody>
      </p:sp>
      <p:cxnSp>
        <p:nvCxnSpPr>
          <p:cNvPr id="9" name="直接连接符 8"/>
          <p:cNvCxnSpPr/>
          <p:nvPr/>
        </p:nvCxnSpPr>
        <p:spPr>
          <a:xfrm>
            <a:off x="1567969" y="3157346"/>
            <a:ext cx="4536000" cy="0"/>
          </a:xfrm>
          <a:prstGeom prst="line">
            <a:avLst/>
          </a:prstGeom>
          <a:ln>
            <a:solidFill>
              <a:srgbClr val="BE8C83"/>
            </a:solidFill>
            <a:headEnd len="lg" type="none" w="lg"/>
            <a:tailEnd len="lg" type="none"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TextBox 4"/>
          <p:cNvSpPr txBox="1">
            <a:spLocks noChangeArrowheads="1"/>
          </p:cNvSpPr>
          <p:nvPr/>
        </p:nvSpPr>
        <p:spPr bwMode="auto">
          <a:xfrm>
            <a:off x="1048690"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p:txBody>
      </p:sp>
      <p:pic>
        <p:nvPicPr>
          <p:cNvPr id="6" name="图片 5"/>
          <p:cNvPicPr>
            <a:picLocks noChangeAspect="1"/>
          </p:cNvPicPr>
          <p:nvPr/>
        </p:nvPicPr>
        <p:blipFill>
          <a:blip r:embed="rId2">
            <a:duotone>
              <a:prstClr val="black"/>
              <a:schemeClr val="accent3">
                <a:tint val="45000"/>
                <a:satMod val="400000"/>
              </a:schemeClr>
            </a:duotone>
            <a:extLst>
              <a:ext uri="{28A0092B-C50C-407E-A947-70E740481C1C}">
                <a14:useLocalDpi val="0"/>
              </a:ext>
            </a:extLst>
          </a:blip>
          <a:srcRect l="24987" r="24987"/>
          <a:stretch>
            <a:fillRect/>
          </a:stretch>
        </p:blipFill>
        <p:spPr>
          <a:xfrm>
            <a:off x="908005" y="1084020"/>
            <a:ext cx="2333958" cy="3111943"/>
          </a:xfrm>
          <a:prstGeom prst="rect">
            <a:avLst/>
          </a:prstGeom>
        </p:spPr>
      </p:pic>
      <p:pic>
        <p:nvPicPr>
          <p:cNvPr id="7" name="图片 6"/>
          <p:cNvPicPr>
            <a:picLocks noChangeAspect="1"/>
          </p:cNvPicPr>
          <p:nvPr/>
        </p:nvPicPr>
        <p:blipFill>
          <a:blip r:embed="rId3">
            <a:duotone>
              <a:prstClr val="black"/>
              <a:schemeClr val="accent3">
                <a:tint val="45000"/>
                <a:satMod val="400000"/>
              </a:schemeClr>
            </a:duotone>
            <a:extLst>
              <a:ext uri="{28A0092B-C50C-407E-A947-70E740481C1C}">
                <a14:useLocalDpi val="0"/>
              </a:ext>
            </a:extLst>
          </a:blip>
          <a:srcRect l="27378" r="17122"/>
          <a:stretch>
            <a:fillRect/>
          </a:stretch>
        </p:blipFill>
        <p:spPr>
          <a:xfrm>
            <a:off x="3697211" y="1084020"/>
            <a:ext cx="2333957" cy="3111943"/>
          </a:xfrm>
          <a:prstGeom prst="rect">
            <a:avLst/>
          </a:prstGeom>
        </p:spPr>
      </p:pic>
      <p:pic>
        <p:nvPicPr>
          <p:cNvPr id="8" name="图片 7"/>
          <p:cNvPicPr>
            <a:picLocks noChangeAspect="1"/>
          </p:cNvPicPr>
          <p:nvPr/>
        </p:nvPicPr>
        <p:blipFill>
          <a:blip r:embed="rId4">
            <a:duotone>
              <a:prstClr val="black"/>
              <a:schemeClr val="accent3">
                <a:tint val="45000"/>
                <a:satMod val="400000"/>
              </a:schemeClr>
            </a:duotone>
            <a:extLst>
              <a:ext uri="{28A0092B-C50C-407E-A947-70E740481C1C}">
                <a14:useLocalDpi val="0"/>
              </a:ext>
            </a:extLst>
          </a:blip>
          <a:srcRect l="40792" r="7458"/>
          <a:stretch>
            <a:fillRect/>
          </a:stretch>
        </p:blipFill>
        <p:spPr>
          <a:xfrm>
            <a:off x="6492807" y="1084020"/>
            <a:ext cx="2333957" cy="3111943"/>
          </a:xfrm>
          <a:prstGeom prst="rect">
            <a:avLst/>
          </a:prstGeom>
        </p:spPr>
      </p:pic>
      <p:pic>
        <p:nvPicPr>
          <p:cNvPr id="9" name="图片 8"/>
          <p:cNvPicPr>
            <a:picLocks noChangeAspect="1"/>
          </p:cNvPicPr>
          <p:nvPr/>
        </p:nvPicPr>
        <p:blipFill>
          <a:blip r:embed="rId5">
            <a:duotone>
              <a:prstClr val="black"/>
              <a:schemeClr val="accent3">
                <a:tint val="45000"/>
                <a:satMod val="400000"/>
              </a:schemeClr>
            </a:duotone>
            <a:extLst>
              <a:ext uri="{28A0092B-C50C-407E-A947-70E740481C1C}">
                <a14:useLocalDpi val="0"/>
              </a:ext>
            </a:extLst>
          </a:blip>
          <a:srcRect b="6234" l="51799" r="1282"/>
          <a:stretch>
            <a:fillRect/>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TextBox 4"/>
          <p:cNvSpPr txBox="1">
            <a:spLocks noChangeArrowheads="1"/>
          </p:cNvSpPr>
          <p:nvPr/>
        </p:nvSpPr>
        <p:spPr bwMode="auto">
          <a:xfrm>
            <a:off x="3837895"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TextBox 4"/>
          <p:cNvSpPr txBox="1">
            <a:spLocks noChangeArrowheads="1"/>
          </p:cNvSpPr>
          <p:nvPr/>
        </p:nvSpPr>
        <p:spPr bwMode="auto">
          <a:xfrm>
            <a:off x="6633490"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TextBox 4"/>
          <p:cNvSpPr txBox="1">
            <a:spLocks noChangeArrowheads="1"/>
          </p:cNvSpPr>
          <p:nvPr/>
        </p:nvSpPr>
        <p:spPr bwMode="auto">
          <a:xfrm>
            <a:off x="9400839" y="4338188"/>
            <a:ext cx="2052588"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a:p>
            <a:pPr algn="ctr" eaLnBrk="1" hangingPunct="1">
              <a:lnSpc>
                <a:spcPct val="150000"/>
              </a:lnSpc>
            </a:pPr>
            <a:r>
              <a:rPr altLang="en-US" lang="zh-CN" smtClean="0" sz="1400">
                <a:solidFill>
                  <a:schemeClr val="bg1"/>
                </a:solidFill>
                <a:latin charset="0" panose="020b0503020102020204" pitchFamily="34" typeface="Franklin Gothic Book"/>
                <a:ea charset="-122" pitchFamily="34" typeface="微软雅黑"/>
              </a:rPr>
              <a:t>点击添加文字说明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rgbClr val="BE8C83"/>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419655"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451140"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5564105"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7450413"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rgbClr val="BE8C83"/>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1269325" y="4250811"/>
            <a:ext cx="1808480" cy="579120"/>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sz="1600"/>
              <a:t>点击添加文字说明</a:t>
            </a:r>
          </a:p>
          <a:p>
            <a:r>
              <a:rPr altLang="en-US" lang="zh-CN" sz="1600"/>
              <a:t>点击添加文字说明</a:t>
            </a:r>
          </a:p>
        </p:txBody>
      </p:sp>
      <p:sp>
        <p:nvSpPr>
          <p:cNvPr id="10" name="TextBox 30"/>
          <p:cNvSpPr txBox="1"/>
          <p:nvPr/>
        </p:nvSpPr>
        <p:spPr>
          <a:xfrm>
            <a:off x="3794110" y="4250811"/>
            <a:ext cx="1808480" cy="579120"/>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sz="1600"/>
              <a:t>点击添加文字说明</a:t>
            </a:r>
          </a:p>
          <a:p>
            <a:r>
              <a:rPr altLang="en-US" lang="zh-CN" sz="1600"/>
              <a:t>点击添加文字说明</a:t>
            </a:r>
          </a:p>
        </p:txBody>
      </p:sp>
      <p:sp>
        <p:nvSpPr>
          <p:cNvPr id="11" name="TextBox 31"/>
          <p:cNvSpPr txBox="1"/>
          <p:nvPr/>
        </p:nvSpPr>
        <p:spPr>
          <a:xfrm>
            <a:off x="6409067" y="4250811"/>
            <a:ext cx="1808480" cy="579120"/>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sz="1600"/>
              <a:t>点击添加文字说明</a:t>
            </a:r>
          </a:p>
          <a:p>
            <a:r>
              <a:rPr altLang="en-US" lang="zh-CN" sz="1600"/>
              <a:t>点击添加文字说明</a:t>
            </a:r>
          </a:p>
        </p:txBody>
      </p:sp>
      <p:sp>
        <p:nvSpPr>
          <p:cNvPr id="12" name="TextBox 32"/>
          <p:cNvSpPr txBox="1"/>
          <p:nvPr/>
        </p:nvSpPr>
        <p:spPr>
          <a:xfrm>
            <a:off x="9114196" y="4250811"/>
            <a:ext cx="1808480" cy="579120"/>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sz="1600"/>
              <a:t>点击添加文字说明</a:t>
            </a:r>
          </a:p>
          <a:p>
            <a:r>
              <a:rPr altLang="en-US" lang="zh-CN" sz="1600"/>
              <a:t>点击添加文字说明</a:t>
            </a:r>
          </a:p>
        </p:txBody>
      </p:sp>
      <p:sp>
        <p:nvSpPr>
          <p:cNvPr id="13" name="等腰三角形 12"/>
          <p:cNvSpPr/>
          <p:nvPr/>
        </p:nvSpPr>
        <p:spPr>
          <a:xfrm rot="5400000">
            <a:off x="1878178" y="5525377"/>
            <a:ext cx="360684" cy="310935"/>
          </a:xfrm>
          <a:prstGeom prst="triangle">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34"/>
          <p:cNvSpPr txBox="1"/>
          <p:nvPr/>
        </p:nvSpPr>
        <p:spPr>
          <a:xfrm>
            <a:off x="2245444" y="5496178"/>
            <a:ext cx="8183880" cy="365760"/>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sz="1800"/>
              <a:t>这里输入简单的文字概述里输入简单文字概述输入简单的文字概述里输入输入里</a:t>
            </a:r>
          </a:p>
        </p:txBody>
      </p:sp>
      <p:grpSp>
        <p:nvGrpSpPr>
          <p:cNvPr id="15" name="组合 14"/>
          <p:cNvGrpSpPr/>
          <p:nvPr/>
        </p:nvGrpSpPr>
        <p:grpSpPr>
          <a:xfrm>
            <a:off x="4643243" y="1289874"/>
            <a:ext cx="2905514" cy="721368"/>
            <a:chOff x="3385609" y="1289874"/>
            <a:chExt cx="2320263" cy="576064"/>
          </a:xfrm>
          <a:gradFill>
            <a:gsLst>
              <a:gs pos="0">
                <a:srgbClr val="FFEEE2"/>
              </a:gs>
              <a:gs pos="97000">
                <a:srgbClr val="BE8C83"/>
              </a:gs>
            </a:gsLst>
            <a:lin ang="2700000" scaled="0"/>
          </a:gra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35"/>
            <p:cNvSpPr txBox="1"/>
            <p:nvPr/>
          </p:nvSpPr>
          <p:spPr>
            <a:xfrm>
              <a:off x="3763185" y="1418148"/>
              <a:ext cx="1545621" cy="316426"/>
            </a:xfrm>
            <a:prstGeom prst="rect">
              <a:avLst/>
            </a:prstGeom>
            <a:grpFill/>
          </p:spPr>
          <p:txBody>
            <a:bodyPr rtlCol="0" wrap="none">
              <a:spAutoFit/>
            </a:bodyPr>
            <a:lstStyle/>
            <a:p>
              <a:pPr algn="ctr"/>
              <a:r>
                <a:rPr altLang="en-US" b="1" lang="zh-CN" smtClean="0" spc="300" sz="2000">
                  <a:solidFill>
                    <a:srgbClr val="3B3B3B"/>
                  </a:solidFill>
                  <a:latin charset="-122" pitchFamily="34" typeface="微软雅黑"/>
                  <a:ea charset="-122" pitchFamily="34" typeface="微软雅黑"/>
                </a:rPr>
                <a:t>此处输入标题</a:t>
              </a:r>
            </a:p>
          </p:txBody>
        </p:sp>
      </p:grpSp>
      <p:grpSp>
        <p:nvGrpSpPr>
          <p:cNvPr id="18" name="组合 17"/>
          <p:cNvGrpSpPr/>
          <p:nvPr/>
        </p:nvGrpSpPr>
        <p:grpSpPr>
          <a:xfrm>
            <a:off x="1001343" y="3453977"/>
            <a:ext cx="2384533" cy="721368"/>
            <a:chOff x="467544" y="3018066"/>
            <a:chExt cx="1904222" cy="576064"/>
          </a:xfrm>
        </p:grpSpPr>
        <p:sp>
          <p:nvSpPr>
            <p:cNvPr id="19" name="矩形 18"/>
            <p:cNvSpPr/>
            <p:nvPr/>
          </p:nvSpPr>
          <p:spPr>
            <a:xfrm>
              <a:off x="467544"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36"/>
            <p:cNvSpPr txBox="1"/>
            <p:nvPr/>
          </p:nvSpPr>
          <p:spPr>
            <a:xfrm>
              <a:off x="798972" y="3158629"/>
              <a:ext cx="1241365" cy="292086"/>
            </a:xfrm>
            <a:prstGeom prst="rect">
              <a:avLst/>
            </a:prstGeom>
            <a:noFill/>
          </p:spPr>
          <p:txBody>
            <a:bodyPr rtlCol="0" wrap="none">
              <a:spAutoFit/>
            </a:bodyPr>
            <a:lstStyle/>
            <a:p>
              <a:pPr algn="ctr"/>
              <a:r>
                <a:rPr altLang="en-US" lang="zh-CN" smtClean="0">
                  <a:solidFill>
                    <a:schemeClr val="bg1"/>
                  </a:solidFill>
                  <a:latin charset="-122" pitchFamily="34" typeface="微软雅黑"/>
                  <a:ea charset="-122" pitchFamily="34" typeface="微软雅黑"/>
                </a:rPr>
                <a:t>此处输入标题</a:t>
              </a:r>
            </a:p>
          </p:txBody>
        </p:sp>
      </p:grpSp>
      <p:grpSp>
        <p:nvGrpSpPr>
          <p:cNvPr id="21" name="组合 20"/>
          <p:cNvGrpSpPr/>
          <p:nvPr/>
        </p:nvGrpSpPr>
        <p:grpSpPr>
          <a:xfrm>
            <a:off x="3576211" y="3453977"/>
            <a:ext cx="2384533" cy="721368"/>
            <a:chOff x="2523762" y="3018066"/>
            <a:chExt cx="1904222" cy="576064"/>
          </a:xfrm>
        </p:grpSpPr>
        <p:sp>
          <p:nvSpPr>
            <p:cNvPr id="22" name="矩形 21"/>
            <p:cNvSpPr/>
            <p:nvPr/>
          </p:nvSpPr>
          <p:spPr>
            <a:xfrm>
              <a:off x="2523762"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37"/>
            <p:cNvSpPr txBox="1"/>
            <p:nvPr/>
          </p:nvSpPr>
          <p:spPr>
            <a:xfrm>
              <a:off x="2855190" y="3158629"/>
              <a:ext cx="1241365" cy="292086"/>
            </a:xfrm>
            <a:prstGeom prst="rect">
              <a:avLst/>
            </a:prstGeom>
            <a:noFill/>
          </p:spPr>
          <p:txBody>
            <a:bodyPr rtlCol="0" wrap="none">
              <a:spAutoFit/>
            </a:bodyPr>
            <a:lstStyle/>
            <a:p>
              <a:pPr algn="ctr"/>
              <a:r>
                <a:rPr altLang="en-US" lang="zh-CN" smtClean="0">
                  <a:solidFill>
                    <a:schemeClr val="bg1"/>
                  </a:solidFill>
                  <a:latin charset="-122" pitchFamily="34" typeface="微软雅黑"/>
                  <a:ea charset="-122" pitchFamily="34" typeface="微软雅黑"/>
                </a:rPr>
                <a:t>此处输入标题</a:t>
              </a:r>
            </a:p>
          </p:txBody>
        </p:sp>
      </p:grpSp>
      <p:grpSp>
        <p:nvGrpSpPr>
          <p:cNvPr id="24" name="组合 23"/>
          <p:cNvGrpSpPr/>
          <p:nvPr/>
        </p:nvGrpSpPr>
        <p:grpSpPr>
          <a:xfrm>
            <a:off x="6191168" y="3453977"/>
            <a:ext cx="2384533" cy="721368"/>
            <a:chOff x="4611994" y="3018066"/>
            <a:chExt cx="1904222" cy="576064"/>
          </a:xfrm>
        </p:grpSpPr>
        <p:sp>
          <p:nvSpPr>
            <p:cNvPr id="25" name="矩形 24"/>
            <p:cNvSpPr/>
            <p:nvPr/>
          </p:nvSpPr>
          <p:spPr>
            <a:xfrm>
              <a:off x="4611994"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38"/>
            <p:cNvSpPr txBox="1"/>
            <p:nvPr/>
          </p:nvSpPr>
          <p:spPr>
            <a:xfrm>
              <a:off x="4943423" y="3158629"/>
              <a:ext cx="1241365" cy="292086"/>
            </a:xfrm>
            <a:prstGeom prst="rect">
              <a:avLst/>
            </a:prstGeom>
            <a:noFill/>
          </p:spPr>
          <p:txBody>
            <a:bodyPr rtlCol="0" wrap="none">
              <a:spAutoFit/>
            </a:bodyPr>
            <a:lstStyle/>
            <a:p>
              <a:pPr algn="ctr"/>
              <a:r>
                <a:rPr altLang="en-US" lang="zh-CN" smtClean="0">
                  <a:solidFill>
                    <a:schemeClr val="bg1"/>
                  </a:solidFill>
                  <a:latin charset="-122" pitchFamily="34" typeface="微软雅黑"/>
                  <a:ea charset="-122" pitchFamily="34" typeface="微软雅黑"/>
                </a:rPr>
                <a:t>此处输入标题</a:t>
              </a:r>
            </a:p>
          </p:txBody>
        </p:sp>
      </p:grpSp>
      <p:grpSp>
        <p:nvGrpSpPr>
          <p:cNvPr id="27" name="组合 26"/>
          <p:cNvGrpSpPr/>
          <p:nvPr/>
        </p:nvGrpSpPr>
        <p:grpSpPr>
          <a:xfrm>
            <a:off x="8806125" y="3453977"/>
            <a:ext cx="2384533" cy="721368"/>
            <a:chOff x="6700226" y="3018066"/>
            <a:chExt cx="1904222" cy="576064"/>
          </a:xfrm>
        </p:grpSpPr>
        <p:sp>
          <p:nvSpPr>
            <p:cNvPr id="28" name="矩形 27"/>
            <p:cNvSpPr/>
            <p:nvPr/>
          </p:nvSpPr>
          <p:spPr>
            <a:xfrm>
              <a:off x="6700226"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39"/>
            <p:cNvSpPr txBox="1"/>
            <p:nvPr/>
          </p:nvSpPr>
          <p:spPr>
            <a:xfrm>
              <a:off x="7031655" y="3158629"/>
              <a:ext cx="1241365" cy="292086"/>
            </a:xfrm>
            <a:prstGeom prst="rect">
              <a:avLst/>
            </a:prstGeom>
            <a:noFill/>
          </p:spPr>
          <p:txBody>
            <a:bodyPr rtlCol="0" wrap="none">
              <a:spAutoFit/>
            </a:bodyPr>
            <a:lstStyle/>
            <a:p>
              <a:pPr algn="ctr"/>
              <a:r>
                <a:rPr altLang="en-US" lang="zh-CN" smtClean="0">
                  <a:solidFill>
                    <a:schemeClr val="bg1"/>
                  </a:solidFill>
                  <a:latin charset="-122" pitchFamily="34" typeface="微软雅黑"/>
                  <a:ea charset="-122" pitchFamily="34" typeface="微软雅黑"/>
                </a:rPr>
                <a:t>此处输入标题</a:t>
              </a:r>
            </a:p>
          </p:txBody>
        </p:sp>
      </p:grpSp>
    </p:spTree>
  </p:cSld>
  <p:clrMapOvr>
    <a:masterClrMapping/>
  </p:clrMapOvr>
  <mc:AlternateContent>
    <mc:Choice Requires="p14">
      <p:transition p14:dur="700" spd="med">
        <p:fade/>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21261" y="4991146"/>
            <a:ext cx="7437763" cy="1165206"/>
            <a:chOff x="3498861" y="5264746"/>
            <a:chExt cx="7437763" cy="1165206"/>
          </a:xfrm>
          <a:solidFill>
            <a:schemeClr val="bg1">
              <a:lumMod val="85000"/>
            </a:schemeClr>
          </a:solidFill>
          <a:effectLst>
            <a:outerShdw algn="t" blurRad="50800" dir="5400000" dist="38100" rotWithShape="0">
              <a:prstClr val="black">
                <a:alpha val="40000"/>
              </a:prstClr>
            </a:outerShdw>
          </a:effectLst>
        </p:grpSpPr>
        <p:sp>
          <p:nvSpPr>
            <p:cNvPr id="3" name="流程图: 过程 2"/>
            <p:cNvSpPr/>
            <p:nvPr/>
          </p:nvSpPr>
          <p:spPr>
            <a:xfrm>
              <a:off x="3498861" y="5264746"/>
              <a:ext cx="6523363" cy="1165206"/>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直角三角形 3"/>
            <p:cNvSpPr/>
            <p:nvPr/>
          </p:nvSpPr>
          <p:spPr>
            <a:xfrm flipV="1">
              <a:off x="10022224" y="5264746"/>
              <a:ext cx="914400" cy="116520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3877972" y="1043299"/>
            <a:ext cx="7181052" cy="1843133"/>
            <a:chOff x="3755572" y="1316899"/>
            <a:chExt cx="7181052" cy="1843133"/>
          </a:xfrm>
          <a:solidFill>
            <a:schemeClr val="bg1">
              <a:lumMod val="85000"/>
            </a:schemeClr>
          </a:solidFill>
          <a:effectLst>
            <a:outerShdw algn="t" blurRad="50800" dir="5400000" dist="38100" rotWithShape="0">
              <a:prstClr val="black">
                <a:alpha val="40000"/>
              </a:prstClr>
            </a:outerShdw>
          </a:effectLst>
        </p:grpSpPr>
        <p:sp>
          <p:nvSpPr>
            <p:cNvPr id="6" name="流程图: 过程 5"/>
            <p:cNvSpPr/>
            <p:nvPr/>
          </p:nvSpPr>
          <p:spPr>
            <a:xfrm>
              <a:off x="3755572" y="1316900"/>
              <a:ext cx="6266652" cy="184313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直角三角形 6"/>
            <p:cNvSpPr/>
            <p:nvPr/>
          </p:nvSpPr>
          <p:spPr>
            <a:xfrm flipV="1">
              <a:off x="10022224" y="1316899"/>
              <a:ext cx="914400" cy="184313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3322800" y="3148013"/>
            <a:ext cx="7736224" cy="1649358"/>
            <a:chOff x="3200400" y="3421613"/>
            <a:chExt cx="7736224" cy="1649358"/>
          </a:xfrm>
          <a:solidFill>
            <a:schemeClr val="bg1">
              <a:lumMod val="85000"/>
            </a:schemeClr>
          </a:solidFill>
          <a:effectLst>
            <a:outerShdw algn="t" blurRad="50800" dir="5400000" dist="38100" rotWithShape="0">
              <a:prstClr val="black">
                <a:alpha val="40000"/>
              </a:prstClr>
            </a:outerShdw>
          </a:effectLst>
        </p:grpSpPr>
        <p:sp>
          <p:nvSpPr>
            <p:cNvPr id="9" name="流程图: 过程 8"/>
            <p:cNvSpPr/>
            <p:nvPr/>
          </p:nvSpPr>
          <p:spPr>
            <a:xfrm>
              <a:off x="3200400" y="3425709"/>
              <a:ext cx="6821824" cy="164526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直角三角形 9"/>
            <p:cNvSpPr/>
            <p:nvPr/>
          </p:nvSpPr>
          <p:spPr>
            <a:xfrm flipV="1">
              <a:off x="10022224" y="3421613"/>
              <a:ext cx="914400" cy="16493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流程图: 联系 10"/>
          <p:cNvSpPr/>
          <p:nvPr/>
        </p:nvSpPr>
        <p:spPr>
          <a:xfrm>
            <a:off x="2005197" y="794209"/>
            <a:ext cx="2341315" cy="2341315"/>
          </a:xfrm>
          <a:prstGeom prst="flowChartConnector">
            <a:avLst/>
          </a:prstGeom>
          <a:solidFill>
            <a:srgbClr val="BE8C83"/>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流程图: 联系 11"/>
          <p:cNvSpPr/>
          <p:nvPr/>
        </p:nvSpPr>
        <p:spPr>
          <a:xfrm>
            <a:off x="1570658" y="2187999"/>
            <a:ext cx="2050603" cy="2050603"/>
          </a:xfrm>
          <a:prstGeom prst="flowChartConnector">
            <a:avLst/>
          </a:prstGeom>
          <a:solidFill>
            <a:srgbClr val="FFEEE2"/>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13" name="流程图: 联系 12"/>
          <p:cNvSpPr/>
          <p:nvPr/>
        </p:nvSpPr>
        <p:spPr>
          <a:xfrm>
            <a:off x="1841086" y="3693490"/>
            <a:ext cx="1780175" cy="1780175"/>
          </a:xfrm>
          <a:prstGeom prst="flowChartConnector">
            <a:avLst/>
          </a:prstGeom>
          <a:solidFill>
            <a:srgbClr val="BE8C83"/>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4" name="流程图: 联系 13"/>
          <p:cNvSpPr/>
          <p:nvPr/>
        </p:nvSpPr>
        <p:spPr>
          <a:xfrm>
            <a:off x="2595959" y="4858963"/>
            <a:ext cx="1429572" cy="1429572"/>
          </a:xfrm>
          <a:prstGeom prst="flowChartConnector">
            <a:avLst/>
          </a:prstGeom>
          <a:solidFill>
            <a:srgbClr val="FFEEE2"/>
          </a:solidFill>
          <a:ln>
            <a:noFill/>
          </a:ln>
          <a:effectLst>
            <a:innerShdw blurRad="635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15" name="文本框 14"/>
          <p:cNvSpPr txBox="1"/>
          <p:nvPr/>
        </p:nvSpPr>
        <p:spPr>
          <a:xfrm>
            <a:off x="2550107" y="1387762"/>
            <a:ext cx="1388692" cy="762000"/>
          </a:xfrm>
          <a:prstGeom prst="rect">
            <a:avLst/>
          </a:prstGeom>
          <a:noFill/>
        </p:spPr>
        <p:txBody>
          <a:bodyPr rtlCol="0" wrap="square">
            <a:spAutoFit/>
          </a:bodyPr>
          <a:lstStyle/>
          <a:p>
            <a:r>
              <a:rPr altLang="en-US" b="1" lang="zh-CN" smtClean="0" sz="4400">
                <a:solidFill>
                  <a:schemeClr val="bg1"/>
                </a:solidFill>
                <a:latin charset="-122" pitchFamily="34" typeface="微软雅黑"/>
                <a:ea charset="-122" pitchFamily="34" typeface="微软雅黑"/>
              </a:rPr>
              <a:t>标题</a:t>
            </a:r>
          </a:p>
        </p:txBody>
      </p:sp>
      <p:sp>
        <p:nvSpPr>
          <p:cNvPr id="16" name="文本框 15"/>
          <p:cNvSpPr txBox="1"/>
          <p:nvPr/>
        </p:nvSpPr>
        <p:spPr>
          <a:xfrm>
            <a:off x="1983954" y="2912097"/>
            <a:ext cx="1331418" cy="579120"/>
          </a:xfrm>
          <a:prstGeom prst="rect">
            <a:avLst/>
          </a:prstGeom>
          <a:noFill/>
        </p:spPr>
        <p:txBody>
          <a:bodyPr rtlCol="0" wrap="square">
            <a:spAutoFit/>
          </a:bodyPr>
          <a:lstStyle/>
          <a:p>
            <a:pPr algn="ctr"/>
            <a:r>
              <a:rPr altLang="en-US" b="1" lang="zh-CN" smtClean="0" sz="3200">
                <a:solidFill>
                  <a:srgbClr val="3B3B3B"/>
                </a:solidFill>
                <a:latin charset="-122" pitchFamily="34" typeface="微软雅黑"/>
                <a:ea charset="-122" pitchFamily="34" typeface="微软雅黑"/>
              </a:rPr>
              <a:t>标题</a:t>
            </a:r>
          </a:p>
        </p:txBody>
      </p:sp>
      <p:sp>
        <p:nvSpPr>
          <p:cNvPr id="17" name="文本框 16"/>
          <p:cNvSpPr txBox="1"/>
          <p:nvPr/>
        </p:nvSpPr>
        <p:spPr>
          <a:xfrm>
            <a:off x="2362668" y="4322911"/>
            <a:ext cx="881785" cy="457200"/>
          </a:xfrm>
          <a:prstGeom prst="rect">
            <a:avLst/>
          </a:prstGeom>
          <a:noFill/>
        </p:spPr>
        <p:txBody>
          <a:bodyPr rtlCol="0" wrap="square">
            <a:spAutoFit/>
          </a:bodyPr>
          <a:lstStyle/>
          <a:p>
            <a:r>
              <a:rPr altLang="en-US" lang="zh-CN" smtClean="0" sz="2400">
                <a:solidFill>
                  <a:schemeClr val="bg1"/>
                </a:solidFill>
                <a:latin charset="-122" pitchFamily="34" typeface="微软雅黑"/>
                <a:ea charset="-122" pitchFamily="34" typeface="微软雅黑"/>
              </a:rPr>
              <a:t>标题</a:t>
            </a:r>
          </a:p>
        </p:txBody>
      </p:sp>
      <p:sp>
        <p:nvSpPr>
          <p:cNvPr id="18" name="文本框 17"/>
          <p:cNvSpPr txBox="1"/>
          <p:nvPr/>
        </p:nvSpPr>
        <p:spPr>
          <a:xfrm>
            <a:off x="2881907" y="5375015"/>
            <a:ext cx="881785" cy="396240"/>
          </a:xfrm>
          <a:prstGeom prst="rect">
            <a:avLst/>
          </a:prstGeom>
          <a:noFill/>
        </p:spPr>
        <p:txBody>
          <a:bodyPr rtlCol="0" wrap="square">
            <a:spAutoFit/>
          </a:bodyPr>
          <a:lstStyle/>
          <a:p>
            <a:pPr algn="ctr"/>
            <a:r>
              <a:rPr altLang="en-US" lang="zh-CN" smtClean="0" sz="2000">
                <a:solidFill>
                  <a:srgbClr val="3B3B3B"/>
                </a:solidFill>
                <a:latin charset="-122" pitchFamily="34" typeface="微软雅黑"/>
                <a:ea charset="-122" pitchFamily="34" typeface="微软雅黑"/>
              </a:rPr>
              <a:t>标题</a:t>
            </a:r>
          </a:p>
        </p:txBody>
      </p:sp>
      <p:sp>
        <p:nvSpPr>
          <p:cNvPr id="19" name="TextBox 4"/>
          <p:cNvSpPr txBox="1">
            <a:spLocks noChangeArrowheads="1"/>
          </p:cNvSpPr>
          <p:nvPr/>
        </p:nvSpPr>
        <p:spPr bwMode="auto">
          <a:xfrm>
            <a:off x="5166695" y="1343323"/>
            <a:ext cx="368920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击点添加文字说明点击添加文字说明</a:t>
            </a:r>
          </a:p>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点击添加文字说明点击添加文字说明</a:t>
            </a:r>
          </a:p>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点击添加文字说明点击添加文字说明</a:t>
            </a:r>
          </a:p>
        </p:txBody>
      </p:sp>
      <p:sp>
        <p:nvSpPr>
          <p:cNvPr id="20" name="TextBox 4"/>
          <p:cNvSpPr txBox="1">
            <a:spLocks noChangeArrowheads="1"/>
          </p:cNvSpPr>
          <p:nvPr/>
        </p:nvSpPr>
        <p:spPr bwMode="auto">
          <a:xfrm>
            <a:off x="5163380" y="3353414"/>
            <a:ext cx="3689204"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击点添加文字说明点击添加文字说明</a:t>
            </a:r>
          </a:p>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点击添加文字说明点击添加文字说明</a:t>
            </a:r>
          </a:p>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点击添加文字说明点击添加文字说明</a:t>
            </a:r>
          </a:p>
        </p:txBody>
      </p:sp>
      <p:sp>
        <p:nvSpPr>
          <p:cNvPr id="21" name="TextBox 4"/>
          <p:cNvSpPr txBox="1">
            <a:spLocks noChangeArrowheads="1"/>
          </p:cNvSpPr>
          <p:nvPr/>
        </p:nvSpPr>
        <p:spPr bwMode="auto">
          <a:xfrm>
            <a:off x="5163380" y="5190348"/>
            <a:ext cx="3689204"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itchFamily="34" typeface="Arial"/>
              </a:defRPr>
            </a:lvl1pPr>
            <a:lvl2pPr eaLnBrk="0" hangingPunct="0" indent="-285750" marL="742950">
              <a:defRPr sz="1600">
                <a:solidFill>
                  <a:schemeClr val="tx1"/>
                </a:solidFill>
                <a:latin charset="0" pitchFamily="34" typeface="Arial"/>
              </a:defRPr>
            </a:lvl2pPr>
            <a:lvl3pPr eaLnBrk="0" hangingPunct="0" indent="-228600" marL="1143000">
              <a:defRPr sz="1600">
                <a:solidFill>
                  <a:schemeClr val="tx1"/>
                </a:solidFill>
                <a:latin charset="0" pitchFamily="34" typeface="Arial"/>
              </a:defRPr>
            </a:lvl3pPr>
            <a:lvl4pPr eaLnBrk="0" hangingPunct="0" indent="-228600" marL="1600200">
              <a:defRPr sz="1600">
                <a:solidFill>
                  <a:schemeClr val="tx1"/>
                </a:solidFill>
                <a:latin charset="0" pitchFamily="34" typeface="Arial"/>
              </a:defRPr>
            </a:lvl4pPr>
            <a:lvl5pPr eaLnBrk="0" hangingPunct="0" indent="-228600" marL="2057400">
              <a:defRPr sz="1600">
                <a:solidFill>
                  <a:schemeClr val="tx1"/>
                </a:solidFill>
                <a:latin charset="0" pitchFamily="34" typeface="Arial"/>
              </a:defRPr>
            </a:lvl5pPr>
            <a:lvl6pPr eaLnBrk="0" fontAlgn="base" hangingPunct="0" indent="-228600" marL="2514600">
              <a:spcBef>
                <a:spcPct val="0"/>
              </a:spcBef>
              <a:spcAft>
                <a:spcPct val="0"/>
              </a:spcAft>
              <a:defRPr sz="1600">
                <a:solidFill>
                  <a:schemeClr val="tx1"/>
                </a:solidFill>
                <a:latin charset="0" pitchFamily="34" typeface="Arial"/>
              </a:defRPr>
            </a:lvl6pPr>
            <a:lvl7pPr eaLnBrk="0" fontAlgn="base" hangingPunct="0" indent="-228600" marL="2971800">
              <a:spcBef>
                <a:spcPct val="0"/>
              </a:spcBef>
              <a:spcAft>
                <a:spcPct val="0"/>
              </a:spcAft>
              <a:defRPr sz="1600">
                <a:solidFill>
                  <a:schemeClr val="tx1"/>
                </a:solidFill>
                <a:latin charset="0" pitchFamily="34" typeface="Arial"/>
              </a:defRPr>
            </a:lvl7pPr>
            <a:lvl8pPr eaLnBrk="0" fontAlgn="base" hangingPunct="0" indent="-228600" marL="3429000">
              <a:spcBef>
                <a:spcPct val="0"/>
              </a:spcBef>
              <a:spcAft>
                <a:spcPct val="0"/>
              </a:spcAft>
              <a:defRPr sz="1600">
                <a:solidFill>
                  <a:schemeClr val="tx1"/>
                </a:solidFill>
                <a:latin charset="0" pitchFamily="34" typeface="Arial"/>
              </a:defRPr>
            </a:lvl8pPr>
            <a:lvl9pPr eaLnBrk="0" fontAlgn="base" hangingPunct="0" indent="-228600" marL="3886200">
              <a:spcBef>
                <a:spcPct val="0"/>
              </a:spcBef>
              <a:spcAft>
                <a:spcPct val="0"/>
              </a:spcAft>
              <a:defRPr sz="1600">
                <a:solidFill>
                  <a:schemeClr val="tx1"/>
                </a:solidFill>
                <a:latin charset="0" pitchFamily="34" typeface="Arial"/>
              </a:defRPr>
            </a:lvl9pPr>
          </a:lstStyle>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击点添加文字说明点击添加文字说明</a:t>
            </a:r>
          </a:p>
          <a:p>
            <a:pPr eaLnBrk="1" hangingPunct="1">
              <a:lnSpc>
                <a:spcPct val="150000"/>
              </a:lnSpc>
            </a:pPr>
            <a:r>
              <a:rPr altLang="en-US" lang="zh-CN" smtClean="0">
                <a:solidFill>
                  <a:srgbClr val="000000"/>
                </a:solidFill>
                <a:latin charset="0" panose="020b0503020102020204" pitchFamily="34" typeface="Franklin Gothic Book"/>
                <a:ea charset="-122" pitchFamily="34" typeface="微软雅黑"/>
              </a:rPr>
              <a:t>点击添加文字说明点击添加文字说明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 name="图片 5"/>
          <p:cNvPicPr>
            <a:picLocks noChangeAspect="1"/>
          </p:cNvPicPr>
          <p:nvPr/>
        </p:nvPicPr>
        <p:blipFill>
          <a:blip r:embed="rId2">
            <a:duotone>
              <a:prstClr val="black"/>
              <a:schemeClr val="accent3">
                <a:tint val="45000"/>
                <a:satMod val="400000"/>
              </a:schemeClr>
            </a:duotone>
            <a:extLst>
              <a:ext uri="{28A0092B-C50C-407E-A947-70E740481C1C}">
                <a14:useLocalDpi val="0"/>
              </a:ext>
            </a:extLst>
          </a:blip>
          <a:srcRect l="24987" r="24987"/>
          <a:stretch>
            <a:fillRect/>
          </a:stretch>
        </p:blipFill>
        <p:spPr>
          <a:xfrm>
            <a:off x="908005" y="901140"/>
            <a:ext cx="4002898" cy="5337196"/>
          </a:xfrm>
          <a:prstGeom prst="rect">
            <a:avLst/>
          </a:prstGeom>
        </p:spPr>
      </p:pic>
      <p:sp>
        <p:nvSpPr>
          <p:cNvPr id="7" name="TextBox 15"/>
          <p:cNvSpPr txBox="1"/>
          <p:nvPr/>
        </p:nvSpPr>
        <p:spPr>
          <a:xfrm>
            <a:off x="5133641" y="2273335"/>
            <a:ext cx="5838092" cy="1371600"/>
          </a:xfrm>
          <a:prstGeom prst="rect">
            <a:avLst/>
          </a:prstGeom>
          <a:noFill/>
        </p:spPr>
        <p:txBody>
          <a:bodyPr rtlCol="0" wrap="square">
            <a:spAutoFit/>
          </a:bodyPr>
          <a:lstStyle/>
          <a:p>
            <a:pPr>
              <a:lnSpc>
                <a:spcPct val="150000"/>
              </a:lnSpc>
            </a:pPr>
            <a:r>
              <a:rPr altLang="en-US" lang="zh-CN" sz="1400">
                <a:solidFill>
                  <a:schemeClr val="bg1"/>
                </a:solidFill>
                <a:latin charset="-122" pitchFamily="34" typeface="微软雅黑"/>
                <a:ea charset="-122"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8" name="图片 7"/>
          <p:cNvPicPr>
            <a:picLocks noChangeAspect="1"/>
          </p:cNvPicPr>
          <p:nvPr/>
        </p:nvPicPr>
        <p:blipFill>
          <a:blip r:embed="rId3">
            <a:duotone>
              <a:prstClr val="black"/>
              <a:schemeClr val="accent3">
                <a:tint val="45000"/>
                <a:satMod val="400000"/>
              </a:schemeClr>
            </a:duotone>
            <a:extLst>
              <a:ext uri="{28A0092B-C50C-407E-A947-70E740481C1C}">
                <a14:useLocalDpi val="0"/>
              </a:ext>
            </a:extLst>
          </a:blip>
          <a:srcRect b="6234" l="51799" r="1282"/>
          <a:stretch>
            <a:fillRect/>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TextBox 15"/>
          <p:cNvSpPr txBox="1"/>
          <p:nvPr/>
        </p:nvSpPr>
        <p:spPr>
          <a:xfrm>
            <a:off x="5224942" y="5020495"/>
            <a:ext cx="4342868" cy="1051560"/>
          </a:xfrm>
          <a:prstGeom prst="rect">
            <a:avLst/>
          </a:prstGeom>
          <a:noFill/>
        </p:spPr>
        <p:txBody>
          <a:bodyPr rtlCol="0" wrap="square">
            <a:spAutoFit/>
          </a:bodyPr>
          <a:lstStyle/>
          <a:p>
            <a:pPr algn="r">
              <a:lnSpc>
                <a:spcPct val="150000"/>
              </a:lnSpc>
            </a:pPr>
            <a:r>
              <a:rPr altLang="en-US" lang="zh-CN" sz="1400">
                <a:solidFill>
                  <a:schemeClr val="bg1"/>
                </a:solidFill>
                <a:latin charset="-122" pitchFamily="34" typeface="微软雅黑"/>
                <a:ea charset="-122" pitchFamily="34" typeface="微软雅黑"/>
              </a:rPr>
              <a:t>这里输入简单的文字概述这里输入简单字概述这里输入简单简单的文字概述这里输入简单的文字概述简单的文字概述这里输入简单的文字概述</a:t>
            </a:r>
          </a:p>
        </p:txBody>
      </p:sp>
      <p:sp>
        <p:nvSpPr>
          <p:cNvPr id="13" name="矩形 12"/>
          <p:cNvSpPr/>
          <p:nvPr/>
        </p:nvSpPr>
        <p:spPr>
          <a:xfrm>
            <a:off x="5176666" y="1499700"/>
            <a:ext cx="5212080" cy="640080"/>
          </a:xfrm>
          <a:prstGeom prst="rect">
            <a:avLst/>
          </a:prstGeom>
        </p:spPr>
        <p:txBody>
          <a:bodyPr wrap="none">
            <a:spAutoFit/>
          </a:bodyPr>
          <a:lstStyle/>
          <a:p>
            <a:pPr algn="ctr">
              <a:spcBef>
                <a:spcPct val="0"/>
              </a:spcBef>
            </a:pPr>
            <a:r>
              <a:rPr altLang="en-US" b="1" lang="zh-CN" sz="3600">
                <a:gradFill>
                  <a:gsLst>
                    <a:gs pos="0">
                      <a:srgbClr val="BE8C83"/>
                    </a:gs>
                    <a:gs pos="100000">
                      <a:srgbClr val="BE8C83"/>
                    </a:gs>
                    <a:gs pos="50000">
                      <a:srgbClr val="FFEEE2"/>
                    </a:gs>
                  </a:gsLst>
                  <a:lin ang="0" scaled="0"/>
                </a:gradFill>
                <a:latin charset="-122" pitchFamily="34" typeface="微软雅黑"/>
                <a:ea charset="-122" pitchFamily="34" typeface="微软雅黑"/>
              </a:rPr>
              <a:t>这里输入简单的文字概述</a:t>
            </a:r>
          </a:p>
        </p:txBody>
      </p:sp>
      <p:sp>
        <p:nvSpPr>
          <p:cNvPr id="14" name="矩形 13"/>
          <p:cNvSpPr/>
          <p:nvPr/>
        </p:nvSpPr>
        <p:spPr>
          <a:xfrm>
            <a:off x="5453338" y="4497275"/>
            <a:ext cx="4094480" cy="518160"/>
          </a:xfrm>
          <a:prstGeom prst="rect">
            <a:avLst/>
          </a:prstGeom>
        </p:spPr>
        <p:txBody>
          <a:bodyPr wrap="none">
            <a:spAutoFit/>
          </a:bodyPr>
          <a:lstStyle/>
          <a:p>
            <a:pPr algn="ctr">
              <a:spcBef>
                <a:spcPct val="0"/>
              </a:spcBef>
            </a:pPr>
            <a:r>
              <a:rPr altLang="en-US" b="1" lang="zh-CN" sz="2800">
                <a:gradFill>
                  <a:gsLst>
                    <a:gs pos="0">
                      <a:srgbClr val="BE8C83"/>
                    </a:gs>
                    <a:gs pos="100000">
                      <a:srgbClr val="BE8C83"/>
                    </a:gs>
                    <a:gs pos="50000">
                      <a:srgbClr val="FFEEE2"/>
                    </a:gs>
                  </a:gsLst>
                  <a:lin ang="0" scaled="0"/>
                </a:gradFill>
                <a:latin charset="-122" pitchFamily="34" typeface="微软雅黑"/>
                <a:ea charset="-122" pitchFamily="34" typeface="微软雅黑"/>
              </a:rPr>
              <a:t>这里输入简单的文字概述</a:t>
            </a:r>
          </a:p>
        </p:txBody>
      </p:sp>
    </p:spTree>
  </p:cSld>
  <p:clrMapOvr>
    <a:masterClrMapping/>
  </p:clrMapOvr>
  <mc:AlternateContent>
    <mc:Choice Requires="p14">
      <p:transition p14:dur="700" spd="med">
        <p:fade/>
      </p:transition>
    </mc:Choice>
    <mc:Fallback>
      <p:transition spd="med">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xfrm>
      </p:grpSpPr>
      <p:sp>
        <p:nvSpPr>
          <p:cNvPr id="6" name="Text Box 3"/>
          <p:cNvSpPr>
            <a:spLocks noChangeArrowheads="1"/>
          </p:cNvSpPr>
          <p:nvPr/>
        </p:nvSpPr>
        <p:spPr bwMode="auto">
          <a:xfrm>
            <a:off x="3867485" y="3307249"/>
            <a:ext cx="2214880" cy="1066800"/>
          </a:xfrm>
          <a:prstGeom prst="rect">
            <a:avLst/>
          </a:prstGeom>
        </p:spPr>
        <p:txBody>
          <a:bodyPr wrap="none">
            <a:spAutoFit/>
          </a:bodyPr>
          <a:lstStyle/>
          <a:p>
            <a:pPr algn="r">
              <a:spcBef>
                <a:spcPct val="0"/>
              </a:spcBef>
            </a:pPr>
            <a:r>
              <a:rPr altLang="en-US" lang="zh-CN"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工作中的</a:t>
            </a:r>
          </a:p>
          <a:p>
            <a:pPr algn="r">
              <a:spcBef>
                <a:spcPct val="0"/>
              </a:spcBef>
            </a:pPr>
            <a:r>
              <a:rPr altLang="en-US" lang="zh-CN" sz="3200">
                <a:gradFill>
                  <a:gsLst>
                    <a:gs pos="0">
                      <a:srgbClr val="BE8C83"/>
                    </a:gs>
                    <a:gs pos="100000">
                      <a:srgbClr val="BE8C83"/>
                    </a:gs>
                    <a:gs pos="50000">
                      <a:srgbClr val="FFEEE2"/>
                    </a:gs>
                  </a:gsLst>
                  <a:lin ang="0" scaled="0"/>
                </a:gradFill>
                <a:latin charset="-122" pitchFamily="34" typeface="微软雅黑"/>
                <a:ea charset="-122" pitchFamily="34" typeface="微软雅黑"/>
                <a:sym charset="0" pitchFamily="34" typeface="Calibri"/>
              </a:rPr>
              <a:t>成绩与不足</a:t>
            </a:r>
          </a:p>
        </p:txBody>
      </p:sp>
      <p:sp>
        <p:nvSpPr>
          <p:cNvPr id="7" name="矩形 6"/>
          <p:cNvSpPr/>
          <p:nvPr/>
        </p:nvSpPr>
        <p:spPr>
          <a:xfrm>
            <a:off x="2337537" y="2628939"/>
            <a:ext cx="3764280" cy="365760"/>
          </a:xfrm>
          <a:prstGeom prst="rect">
            <a:avLst/>
          </a:prstGeom>
        </p:spPr>
        <p:txBody>
          <a:bodyPr wrap="none">
            <a:spAutoFit/>
          </a:bodyPr>
          <a:lstStyle/>
          <a:p>
            <a:pPr algn="ctr">
              <a:spcBef>
                <a:spcPct val="0"/>
              </a:spcBef>
            </a:pPr>
            <a:r>
              <a:rPr altLang="zh-CN" lang="en-US">
                <a:gradFill>
                  <a:gsLst>
                    <a:gs pos="0">
                      <a:srgbClr val="BE8C83"/>
                    </a:gs>
                    <a:gs pos="100000">
                      <a:srgbClr val="BE8C83"/>
                    </a:gs>
                    <a:gs pos="50000">
                      <a:srgbClr val="FFEEE2"/>
                    </a:gs>
                  </a:gsLst>
                  <a:lin ang="0" scaled="0"/>
                </a:gradFill>
                <a:latin charset="-122" pitchFamily="34" typeface="微软雅黑"/>
                <a:ea charset="-122" pitchFamily="34" typeface="微软雅黑"/>
              </a:rPr>
              <a:t>Achievements and shortcomings</a:t>
            </a:r>
          </a:p>
        </p:txBody>
      </p:sp>
      <p:sp>
        <p:nvSpPr>
          <p:cNvPr id="8" name="Text Box 3"/>
          <p:cNvSpPr>
            <a:spLocks noChangeArrowheads="1"/>
          </p:cNvSpPr>
          <p:nvPr/>
        </p:nvSpPr>
        <p:spPr bwMode="auto">
          <a:xfrm>
            <a:off x="7337700" y="2407506"/>
            <a:ext cx="1875155" cy="3124200"/>
          </a:xfrm>
          <a:prstGeom prst="rect">
            <a:avLst/>
          </a:prstGeom>
        </p:spPr>
        <p:txBody>
          <a:bodyPr wrap="none">
            <a:spAutoFit/>
          </a:bodyPr>
          <a:lstStyle/>
          <a:p>
            <a:pPr algn="ctr">
              <a:spcBef>
                <a:spcPct val="0"/>
              </a:spcBef>
            </a:pPr>
            <a:r>
              <a:rPr altLang="zh-CN" lang="en-US" smtClean="0" sz="19900">
                <a:gradFill>
                  <a:gsLst>
                    <a:gs pos="0">
                      <a:srgbClr val="BE8C83"/>
                    </a:gs>
                    <a:gs pos="100000">
                      <a:srgbClr val="BE8C83"/>
                    </a:gs>
                    <a:gs pos="50000">
                      <a:srgbClr val="FFEEE2"/>
                    </a:gs>
                  </a:gsLst>
                  <a:lin ang="0" scaled="0"/>
                </a:gradFill>
                <a:latin charset="0" panose="04020705060702020204" pitchFamily="82" typeface="Charlemagne Std"/>
                <a:ea charset="-122" pitchFamily="34" typeface="微软雅黑"/>
                <a:sym charset="0" pitchFamily="34" typeface="Calibri"/>
              </a:rPr>
              <a:t>02</a:t>
            </a:r>
          </a:p>
        </p:txBody>
      </p:sp>
      <p:cxnSp>
        <p:nvCxnSpPr>
          <p:cNvPr id="10" name="直接连接符 9"/>
          <p:cNvCxnSpPr/>
          <p:nvPr/>
        </p:nvCxnSpPr>
        <p:spPr>
          <a:xfrm>
            <a:off x="1567969" y="3157346"/>
            <a:ext cx="4536000" cy="0"/>
          </a:xfrm>
          <a:prstGeom prst="line">
            <a:avLst/>
          </a:prstGeom>
          <a:ln>
            <a:solidFill>
              <a:srgbClr val="BE8C83"/>
            </a:solidFill>
            <a:headEnd len="lg" type="none" w="lg"/>
            <a:tailEnd len="lg" type="none" w="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4695439" y="1592694"/>
            <a:ext cx="4435522" cy="968991"/>
            <a:chOff x="5568287" y="2333767"/>
            <a:chExt cx="4612942" cy="968991"/>
          </a:xfrm>
          <a:solidFill>
            <a:srgbClr val="BE8C83"/>
          </a:solidFill>
        </p:grpSpPr>
        <p:sp>
          <p:nvSpPr>
            <p:cNvPr id="7" name="矩形 6"/>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直角三角形 7"/>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4695440" y="2561685"/>
            <a:ext cx="5145206" cy="968992"/>
            <a:chOff x="4954137" y="2333766"/>
            <a:chExt cx="5841243" cy="968992"/>
          </a:xfrm>
          <a:solidFill>
            <a:srgbClr val="FFEEE2"/>
          </a:solidFill>
        </p:grpSpPr>
        <p:sp>
          <p:nvSpPr>
            <p:cNvPr id="11" name="矩形 10"/>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12" name="直角三角形 11"/>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grpSp>
      <p:grpSp>
        <p:nvGrpSpPr>
          <p:cNvPr id="13" name="组合 12"/>
          <p:cNvGrpSpPr/>
          <p:nvPr/>
        </p:nvGrpSpPr>
        <p:grpSpPr>
          <a:xfrm>
            <a:off x="4695440" y="3526926"/>
            <a:ext cx="5887095" cy="972742"/>
            <a:chOff x="4954137" y="2330016"/>
            <a:chExt cx="5765853" cy="972742"/>
          </a:xfrm>
          <a:solidFill>
            <a:srgbClr val="BE8C83"/>
          </a:solidFill>
        </p:grpSpPr>
        <p:sp>
          <p:nvSpPr>
            <p:cNvPr id="14" name="矩形 13"/>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5" name="直角三角形 14"/>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17" name="组合 16"/>
          <p:cNvGrpSpPr/>
          <p:nvPr/>
        </p:nvGrpSpPr>
        <p:grpSpPr>
          <a:xfrm>
            <a:off x="4695439" y="4495918"/>
            <a:ext cx="6393620" cy="1000034"/>
            <a:chOff x="4954137" y="2333767"/>
            <a:chExt cx="5653864" cy="968991"/>
          </a:xfrm>
          <a:solidFill>
            <a:srgbClr val="FFEEE2"/>
          </a:solidFill>
        </p:grpSpPr>
        <p:sp>
          <p:nvSpPr>
            <p:cNvPr id="18" name="矩形 17"/>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sp>
          <p:nvSpPr>
            <p:cNvPr id="19" name="直角三角形 18"/>
            <p:cNvSpPr/>
            <p:nvPr/>
          </p:nvSpPr>
          <p:spPr>
            <a:xfrm rot="5400000">
              <a:off x="9732701" y="2427459"/>
              <a:ext cx="968989" cy="781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B3B3B"/>
                </a:solidFill>
              </a:endParaRPr>
            </a:p>
          </p:txBody>
        </p:sp>
      </p:grpSp>
      <p:sp>
        <p:nvSpPr>
          <p:cNvPr id="112" name="文本框 111"/>
          <p:cNvSpPr txBox="1"/>
          <p:nvPr/>
        </p:nvSpPr>
        <p:spPr>
          <a:xfrm>
            <a:off x="7381120" y="1723674"/>
            <a:ext cx="952747" cy="762000"/>
          </a:xfrm>
          <a:prstGeom prst="rect">
            <a:avLst/>
          </a:prstGeom>
          <a:noFill/>
        </p:spPr>
        <p:txBody>
          <a:bodyPr rtlCol="0" wrap="square">
            <a:spAutoFit/>
          </a:bodyPr>
          <a:lstStyle/>
          <a:p>
            <a:r>
              <a:rPr altLang="zh-CN" b="1" lang="en-US" smtClean="0" sz="4400">
                <a:solidFill>
                  <a:schemeClr val="bg1"/>
                </a:solidFill>
                <a:latin charset="-122" pitchFamily="34" typeface="微软雅黑"/>
                <a:ea charset="-122" pitchFamily="34" typeface="微软雅黑"/>
              </a:rPr>
              <a:t>01</a:t>
            </a:r>
          </a:p>
        </p:txBody>
      </p:sp>
      <p:sp>
        <p:nvSpPr>
          <p:cNvPr id="113" name="文本框 112"/>
          <p:cNvSpPr txBox="1"/>
          <p:nvPr/>
        </p:nvSpPr>
        <p:spPr>
          <a:xfrm>
            <a:off x="8116805" y="2675106"/>
            <a:ext cx="952747" cy="762000"/>
          </a:xfrm>
          <a:prstGeom prst="rect">
            <a:avLst/>
          </a:prstGeom>
          <a:noFill/>
        </p:spPr>
        <p:txBody>
          <a:bodyPr rtlCol="0" wrap="square">
            <a:spAutoFit/>
          </a:bodyPr>
          <a:lstStyle/>
          <a:p>
            <a:r>
              <a:rPr altLang="zh-CN" b="1" lang="en-US" smtClean="0" sz="4400">
                <a:solidFill>
                  <a:srgbClr val="3B3B3B"/>
                </a:solidFill>
                <a:latin charset="-122" pitchFamily="34" typeface="微软雅黑"/>
                <a:ea charset="-122" pitchFamily="34" typeface="微软雅黑"/>
              </a:rPr>
              <a:t>02</a:t>
            </a:r>
          </a:p>
        </p:txBody>
      </p:sp>
      <p:sp>
        <p:nvSpPr>
          <p:cNvPr id="114" name="文本框 113"/>
          <p:cNvSpPr txBox="1"/>
          <p:nvPr/>
        </p:nvSpPr>
        <p:spPr>
          <a:xfrm>
            <a:off x="8828429" y="3677423"/>
            <a:ext cx="952747" cy="762000"/>
          </a:xfrm>
          <a:prstGeom prst="rect">
            <a:avLst/>
          </a:prstGeom>
          <a:noFill/>
        </p:spPr>
        <p:txBody>
          <a:bodyPr rtlCol="0" wrap="square">
            <a:spAutoFit/>
          </a:bodyPr>
          <a:lstStyle/>
          <a:p>
            <a:r>
              <a:rPr altLang="zh-CN" b="1" lang="en-US" smtClean="0" sz="4400">
                <a:solidFill>
                  <a:schemeClr val="bg1"/>
                </a:solidFill>
                <a:latin charset="-122" pitchFamily="34" typeface="微软雅黑"/>
                <a:ea charset="-122" pitchFamily="34" typeface="微软雅黑"/>
              </a:rPr>
              <a:t>03</a:t>
            </a:r>
          </a:p>
        </p:txBody>
      </p:sp>
      <p:sp>
        <p:nvSpPr>
          <p:cNvPr id="115" name="文本框 114"/>
          <p:cNvSpPr txBox="1"/>
          <p:nvPr/>
        </p:nvSpPr>
        <p:spPr>
          <a:xfrm>
            <a:off x="9423553" y="4646415"/>
            <a:ext cx="952747" cy="762000"/>
          </a:xfrm>
          <a:prstGeom prst="rect">
            <a:avLst/>
          </a:prstGeom>
          <a:noFill/>
        </p:spPr>
        <p:txBody>
          <a:bodyPr rtlCol="0" wrap="square">
            <a:spAutoFit/>
          </a:bodyPr>
          <a:lstStyle/>
          <a:p>
            <a:r>
              <a:rPr altLang="zh-CN" b="1" lang="en-US" smtClean="0" sz="4400">
                <a:solidFill>
                  <a:srgbClr val="3B3B3B"/>
                </a:solidFill>
                <a:latin charset="-122" pitchFamily="34" typeface="微软雅黑"/>
                <a:ea charset="-122" pitchFamily="34" typeface="微软雅黑"/>
              </a:rPr>
              <a:t>04</a:t>
            </a:r>
          </a:p>
        </p:txBody>
      </p:sp>
      <p:sp>
        <p:nvSpPr>
          <p:cNvPr id="116" name="文本框 115"/>
          <p:cNvSpPr txBox="1"/>
          <p:nvPr/>
        </p:nvSpPr>
        <p:spPr>
          <a:xfrm>
            <a:off x="5169640" y="1785228"/>
            <a:ext cx="2067594" cy="64008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点击添加文字说明</a:t>
            </a:r>
          </a:p>
          <a:p>
            <a:r>
              <a:rPr altLang="en-US" lang="zh-CN">
                <a:solidFill>
                  <a:schemeClr val="bg1"/>
                </a:solidFill>
                <a:latin charset="-122" pitchFamily="34" typeface="微软雅黑"/>
                <a:ea charset="-122" pitchFamily="34" typeface="微软雅黑"/>
              </a:rPr>
              <a:t>点击添加文字说明</a:t>
            </a:r>
          </a:p>
        </p:txBody>
      </p:sp>
      <p:sp>
        <p:nvSpPr>
          <p:cNvPr id="117" name="文本框 116"/>
          <p:cNvSpPr txBox="1"/>
          <p:nvPr/>
        </p:nvSpPr>
        <p:spPr>
          <a:xfrm>
            <a:off x="5111249" y="2686304"/>
            <a:ext cx="2067594" cy="640080"/>
          </a:xfrm>
          <a:prstGeom prst="rect">
            <a:avLst/>
          </a:prstGeom>
          <a:noFill/>
        </p:spPr>
        <p:txBody>
          <a:bodyPr rtlCol="0" wrap="square">
            <a:spAutoFit/>
          </a:bodyPr>
          <a:lstStyle/>
          <a:p>
            <a:r>
              <a:rPr altLang="en-US" lang="zh-CN">
                <a:solidFill>
                  <a:srgbClr val="3B3B3B"/>
                </a:solidFill>
                <a:latin charset="-122" pitchFamily="34" typeface="微软雅黑"/>
                <a:ea charset="-122" pitchFamily="34" typeface="微软雅黑"/>
              </a:rPr>
              <a:t>点击添加文字说明</a:t>
            </a:r>
          </a:p>
          <a:p>
            <a:r>
              <a:rPr altLang="en-US" lang="zh-CN">
                <a:solidFill>
                  <a:srgbClr val="3B3B3B"/>
                </a:solidFill>
                <a:latin charset="-122" pitchFamily="34" typeface="微软雅黑"/>
                <a:ea charset="-122" pitchFamily="34" typeface="微软雅黑"/>
              </a:rPr>
              <a:t>点击添加文字说明</a:t>
            </a:r>
          </a:p>
        </p:txBody>
      </p:sp>
      <p:sp>
        <p:nvSpPr>
          <p:cNvPr id="118" name="文本框 117"/>
          <p:cNvSpPr txBox="1"/>
          <p:nvPr/>
        </p:nvSpPr>
        <p:spPr>
          <a:xfrm>
            <a:off x="5111249" y="3651545"/>
            <a:ext cx="2067594" cy="640080"/>
          </a:xfrm>
          <a:prstGeom prst="rect">
            <a:avLst/>
          </a:prstGeom>
          <a:noFill/>
        </p:spPr>
        <p:txBody>
          <a:bodyPr rtlCol="0" wrap="square">
            <a:spAutoFit/>
          </a:bodyPr>
          <a:lstStyle/>
          <a:p>
            <a:r>
              <a:rPr altLang="en-US" lang="zh-CN">
                <a:solidFill>
                  <a:schemeClr val="bg1"/>
                </a:solidFill>
                <a:latin charset="-122" pitchFamily="34" typeface="微软雅黑"/>
                <a:ea charset="-122" pitchFamily="34" typeface="微软雅黑"/>
              </a:rPr>
              <a:t>点击添加文字说明</a:t>
            </a:r>
          </a:p>
          <a:p>
            <a:r>
              <a:rPr altLang="en-US" lang="zh-CN">
                <a:solidFill>
                  <a:schemeClr val="bg1"/>
                </a:solidFill>
                <a:latin charset="-122" pitchFamily="34" typeface="微软雅黑"/>
                <a:ea charset="-122" pitchFamily="34" typeface="微软雅黑"/>
              </a:rPr>
              <a:t>点击添加文字说明</a:t>
            </a:r>
          </a:p>
        </p:txBody>
      </p:sp>
      <p:sp>
        <p:nvSpPr>
          <p:cNvPr id="119" name="文本框 118"/>
          <p:cNvSpPr txBox="1"/>
          <p:nvPr/>
        </p:nvSpPr>
        <p:spPr>
          <a:xfrm>
            <a:off x="5122666" y="4672769"/>
            <a:ext cx="2067594" cy="640080"/>
          </a:xfrm>
          <a:prstGeom prst="rect">
            <a:avLst/>
          </a:prstGeom>
          <a:noFill/>
        </p:spPr>
        <p:txBody>
          <a:bodyPr rtlCol="0" wrap="square">
            <a:spAutoFit/>
          </a:bodyPr>
          <a:lstStyle/>
          <a:p>
            <a:r>
              <a:rPr altLang="en-US" lang="zh-CN">
                <a:solidFill>
                  <a:srgbClr val="3B3B3B"/>
                </a:solidFill>
                <a:latin charset="-122" pitchFamily="34" typeface="微软雅黑"/>
                <a:ea charset="-122" pitchFamily="34" typeface="微软雅黑"/>
              </a:rPr>
              <a:t>点击添加文字说明</a:t>
            </a:r>
          </a:p>
          <a:p>
            <a:r>
              <a:rPr altLang="en-US" lang="zh-CN">
                <a:solidFill>
                  <a:srgbClr val="3B3B3B"/>
                </a:solidFill>
                <a:latin charset="-122" pitchFamily="34" typeface="微软雅黑"/>
                <a:ea charset="-122" pitchFamily="34" typeface="微软雅黑"/>
              </a:rPr>
              <a:t>点击添加文字说明</a:t>
            </a:r>
          </a:p>
        </p:txBody>
      </p:sp>
      <p:sp>
        <p:nvSpPr>
          <p:cNvPr id="43" name="TextBox 29"/>
          <p:cNvSpPr txBox="1"/>
          <p:nvPr/>
        </p:nvSpPr>
        <p:spPr>
          <a:xfrm>
            <a:off x="1971622" y="1692895"/>
            <a:ext cx="1808480" cy="579120"/>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点击添加文字说明</a:t>
            </a:r>
          </a:p>
          <a:p>
            <a:r>
              <a:rPr altLang="en-US" lang="zh-CN"/>
              <a:t>点击添加文字说明</a:t>
            </a:r>
          </a:p>
        </p:txBody>
      </p:sp>
      <p:sp>
        <p:nvSpPr>
          <p:cNvPr id="44" name="TextBox 29"/>
          <p:cNvSpPr txBox="1"/>
          <p:nvPr/>
        </p:nvSpPr>
        <p:spPr>
          <a:xfrm>
            <a:off x="1971622" y="2670797"/>
            <a:ext cx="1808480" cy="579120"/>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点击添加文字说明</a:t>
            </a:r>
          </a:p>
          <a:p>
            <a:r>
              <a:rPr altLang="en-US" lang="zh-CN"/>
              <a:t>点击添加文字说明</a:t>
            </a:r>
          </a:p>
        </p:txBody>
      </p:sp>
      <p:sp>
        <p:nvSpPr>
          <p:cNvPr id="45" name="TextBox 29"/>
          <p:cNvSpPr txBox="1"/>
          <p:nvPr/>
        </p:nvSpPr>
        <p:spPr>
          <a:xfrm>
            <a:off x="1971622" y="3648699"/>
            <a:ext cx="1808480" cy="579120"/>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点击添加文字说明</a:t>
            </a:r>
          </a:p>
          <a:p>
            <a:r>
              <a:rPr altLang="en-US" lang="zh-CN"/>
              <a:t>点击添加文字说明</a:t>
            </a:r>
          </a:p>
        </p:txBody>
      </p:sp>
      <p:sp>
        <p:nvSpPr>
          <p:cNvPr id="46" name="TextBox 29"/>
          <p:cNvSpPr txBox="1"/>
          <p:nvPr/>
        </p:nvSpPr>
        <p:spPr>
          <a:xfrm>
            <a:off x="1971622" y="4626602"/>
            <a:ext cx="1808480" cy="579120"/>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charset="-122" pitchFamily="34" typeface="微软雅黑"/>
                <a:ea charset="-122" pitchFamily="34" typeface="微软雅黑"/>
              </a:defRPr>
            </a:lvl1pPr>
          </a:lstStyle>
          <a:p>
            <a:r>
              <a:rPr altLang="en-US" lang="zh-CN"/>
              <a:t>点击添加文字说明</a:t>
            </a:r>
          </a:p>
          <a:p>
            <a:r>
              <a:rPr altLang="en-US" lang="zh-CN"/>
              <a:t>点击添加文字说明</a:t>
            </a:r>
          </a:p>
        </p:txBody>
      </p:sp>
    </p:spTree>
  </p:cSld>
  <p:clrMapOvr>
    <a:masterClrMapping/>
  </p:clrMapOvr>
  <mc:AlternateContent>
    <mc:Choice Requires="p14">
      <p:transition p14:dur="700" spd="med">
        <p:fade/>
      </p:transition>
    </mc:Choice>
    <mc:Fallback>
      <p:transition spd="med">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255</Paragraphs>
  <Slides>25</Slides>
  <Notes>1</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Calibri Light</vt:lpstr>
      <vt:lpstr>Calibri</vt:lpstr>
      <vt:lpstr>微软雅黑</vt:lpstr>
      <vt:lpstr>Charlemagne Std</vt:lpstr>
      <vt:lpstr>Franklin Gothic Book</vt:lpstr>
      <vt:lpstr>Impact</vt:lpstr>
      <vt:lpstr>宋体</vt:lpstr>
      <vt:lpstr>造字工房朗倩（非商用）粗体</vt:lpstr>
      <vt:lpstr>Arial Unicode MS</vt:lpstr>
      <vt:lpstr>Helvetica</vt:lpstr>
      <vt:lpstr>Bodoni MT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2021-08-22T11:59:10Z</dcterms:created>
  <cp:lastPrinted>2021-08-22T11:59:10Z</cp:lastPrinted>
  <dcterms:modified xsi:type="dcterms:W3CDTF">2021-08-22T05:43:56Z</dcterms:modified>
  <cp:revision>1</cp:revision>
</cp:coreProperties>
</file>