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8" r:id="rId5"/>
    <p:sldId id="259" r:id="rId6"/>
    <p:sldId id="260" r:id="rId7"/>
    <p:sldId id="261" r:id="rId8"/>
    <p:sldId id="262" r:id="rId9"/>
    <p:sldId id="263" r:id="rId10"/>
    <p:sldId id="264" r:id="rId11"/>
    <p:sldId id="265" r:id="rId12"/>
    <p:sldId id="266" r:id="rId13"/>
    <p:sldId id="267" r:id="rId14"/>
    <p:sldId id="282" r:id="rId15"/>
    <p:sldId id="268" r:id="rId16"/>
    <p:sldId id="269" r:id="rId17"/>
    <p:sldId id="270" r:id="rId18"/>
    <p:sldId id="271" r:id="rId19"/>
    <p:sldId id="280" r:id="rId20"/>
    <p:sldId id="272" r:id="rId21"/>
    <p:sldId id="274" r:id="rId22"/>
    <p:sldId id="275" r:id="rId23"/>
    <p:sldId id="283" r:id="rId24"/>
    <p:sldId id="284" r:id="rId25"/>
    <p:sldId id="276" r:id="rId26"/>
    <p:sldId id="277" r:id="rId27"/>
    <p:sldId id="286" r:id="rId28"/>
    <p:sldId id="278" r:id="rId29"/>
    <p:sldId id="279" r:id="rId30"/>
    <p:sldId id="281" r:id="rId31"/>
    <p:sldId id="285" r:id="rId32"/>
    <p:sldId id="287" r:id="rId33"/>
  </p:sldIdLst>
  <p:sldSz cx="9144000" cy="5143500" type="screen16x9"/>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27" autoAdjust="0"/>
    <p:restoredTop sz="99755" autoAdjust="0"/>
  </p:normalViewPr>
  <p:slideViewPr>
    <p:cSldViewPr>
      <p:cViewPr varScale="1">
        <p:scale>
          <a:sx n="149" d="100"/>
          <a:sy n="149" d="100"/>
        </p:scale>
        <p:origin x="456" y="114"/>
      </p:cViewPr>
      <p:guideLst>
        <p:guide orient="horz" pos="1620"/>
        <p:guide pos="288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tags/tag1.xml" Type="http://schemas.openxmlformats.org/officeDocument/2006/relationships/tags"/><Relationship Id="rId35" Target="presProps.xml" Type="http://schemas.openxmlformats.org/officeDocument/2006/relationships/presProps"/><Relationship Id="rId36" Target="viewProps.xml" Type="http://schemas.openxmlformats.org/officeDocument/2006/relationships/viewProps"/><Relationship Id="rId37" Target="theme/theme1.xml" Type="http://schemas.openxmlformats.org/officeDocument/2006/relationships/theme"/><Relationship Id="rId38"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064D4F-0E9C-4E20-8456-E7D024E17572}" type="datetimeFigureOut">
              <a:rPr lang="zh-CN" altLang="en-US" smtClean="0"/>
              <a:t>2018/6/2</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7E8F4-36F5-42F3-8BF8-DD642CEEF780}" type="slidenum">
              <a:rPr lang="zh-CN" altLang="en-US" smtClean="0"/>
              <a:t>‹#›</a:t>
            </a:fld>
            <a:endParaRPr lang="zh-CN" altLang="en-US"/>
          </a:p>
        </p:txBody>
      </p:sp>
    </p:spTree>
    <p:extLst>
      <p:ext uri="{BB962C8B-B14F-4D97-AF65-F5344CB8AC3E}">
        <p14:creationId val="1042100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7061809"/>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08431370"/>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348428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5760234"/>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81733249"/>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41227801"/>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31905446"/>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2916271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190727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25193225"/>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3182516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65196875"/>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94653219"/>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24310358"/>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4104596"/>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43596414"/>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49519754"/>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50725782"/>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44628921"/>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22268986"/>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99889076"/>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7534433"/>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4252603"/>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69559749"/>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88346284"/>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54507153"/>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316433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6146782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0115104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0831524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extLst>
      <p:ext uri="{BB962C8B-B14F-4D97-AF65-F5344CB8AC3E}">
        <p14:creationId val="3070356216"/>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1814386927"/>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154782"/>
            <a:ext cx="2057400" cy="3290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2"/>
            <a:ext cx="6019800" cy="329088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2035634606"/>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4869650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36720725"/>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439932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6925943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93139081"/>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646976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7287279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5443033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bg>
      <p:bgPr>
        <a:gradFill flip="none" rotWithShape="1">
          <a:gsLst>
            <a:gs pos="0">
              <a:schemeClr val="bg1">
                <a:lumMod val="85000"/>
              </a:schemeClr>
            </a:gs>
            <a:gs pos="100000">
              <a:schemeClr val="bg1">
                <a:lumMod val="95000"/>
              </a:schemeClr>
            </a:gs>
          </a:gsLst>
          <a:lin ang="18900000" scaled="1"/>
        </a:gradFill>
        <a:effectLst/>
      </p:bgPr>
    </p:bg>
    <p:spTree>
      <p:nvGrpSpPr>
        <p:cNvPr id="1" name=""/>
        <p:cNvGrpSpPr/>
        <p:nvPr/>
      </p:nvGrpSpPr>
      <p:grpSpPr>
        <a:xfrm>
          <a:off x="0" y="0"/>
          <a:ext cx="0" cy="0"/>
        </a:xfrm>
      </p:grpSpPr>
      <p:sp>
        <p:nvSpPr>
          <p:cNvPr id="8" name="矩形 7"/>
          <p:cNvSpPr/>
          <p:nvPr/>
        </p:nvSpPr>
        <p:spPr>
          <a:xfrm>
            <a:off x="0" y="-1"/>
            <a:ext cx="8083324" cy="5279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userDrawn="1"/>
        </p:nvGrpSpPr>
        <p:grpSpPr>
          <a:xfrm>
            <a:off x="6660232" y="-2082"/>
            <a:ext cx="2483768" cy="527985"/>
            <a:chOff x="4041662" y="-2082"/>
            <a:chExt cx="5102338" cy="527985"/>
          </a:xfrm>
        </p:grpSpPr>
        <p:sp>
          <p:nvSpPr>
            <p:cNvPr id="9" name="矩形 8"/>
            <p:cNvSpPr/>
            <p:nvPr/>
          </p:nvSpPr>
          <p:spPr>
            <a:xfrm>
              <a:off x="7986421" y="-2082"/>
              <a:ext cx="1157579" cy="52798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341647" y="-2082"/>
              <a:ext cx="1697639" cy="5279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041662" y="-2082"/>
              <a:ext cx="2299985" cy="52798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TextBox 11"/>
          <p:cNvSpPr txBox="1"/>
          <p:nvPr userDrawn="1"/>
        </p:nvSpPr>
        <p:spPr>
          <a:xfrm>
            <a:off x="810561" y="86796"/>
            <a:ext cx="1737839" cy="400110"/>
          </a:xfrm>
          <a:prstGeom prst="rect">
            <a:avLst/>
          </a:prstGeom>
          <a:noFill/>
        </p:spPr>
        <p:txBody>
          <a:bodyPr wrap="square" lIns="0" tIns="0" rIns="0" bIns="0" rtlCol="0">
            <a:spAutoFit/>
          </a:bodyPr>
          <a:lstStyle/>
          <a:p>
            <a:pPr>
              <a:lnSpc>
                <a:spcPct val="130000"/>
              </a:lnSpc>
            </a:pPr>
            <a:r>
              <a:rPr lang="zh-CN" altLang="en-US" sz="2000" smtClean="0">
                <a:solidFill>
                  <a:schemeClr val="bg1"/>
                </a:solidFill>
                <a:latin typeface="方正兰亭中黑_GBK" pitchFamily="2" charset="-122"/>
                <a:ea typeface="方正兰亭中黑_GBK" pitchFamily="2" charset="-122"/>
              </a:rPr>
              <a:t>输入标题文本</a:t>
            </a:r>
            <a:endParaRPr lang="en-US" altLang="zh-CN" sz="2000">
              <a:solidFill>
                <a:schemeClr val="bg1"/>
              </a:solidFill>
              <a:latin typeface="方正兰亭中黑_GBK" pitchFamily="2" charset="-122"/>
              <a:ea typeface="方正兰亭中黑_GBK" pitchFamily="2" charset="-122"/>
            </a:endParaRPr>
          </a:p>
        </p:txBody>
      </p:sp>
      <p:sp>
        <p:nvSpPr>
          <p:cNvPr id="13" name="矩形 47"/>
          <p:cNvSpPr/>
          <p:nvPr userDrawn="1"/>
        </p:nvSpPr>
        <p:spPr>
          <a:xfrm rot="2700000">
            <a:off x="488189" y="379561"/>
            <a:ext cx="216704" cy="216704"/>
          </a:xfrm>
          <a:custGeom>
            <a:gdLst>
              <a:gd name="connsiteX0" fmla="*/ 0 w 416623"/>
              <a:gd name="connsiteY0" fmla="*/ 416623 h 416623"/>
              <a:gd name="connsiteX1" fmla="*/ 416623 w 416623"/>
              <a:gd name="connsiteY1" fmla="*/ 0 h 416623"/>
              <a:gd name="connsiteX2" fmla="*/ 416623 w 416623"/>
              <a:gd name="connsiteY2" fmla="*/ 416623 h 416623"/>
              <a:gd name="connsiteX3" fmla="*/ 0 w 416623"/>
              <a:gd name="connsiteY3" fmla="*/ 416623 h 416623"/>
              <a:gd name="connsiteX4" fmla="*/ 0 w 416623"/>
              <a:gd name="connsiteY4" fmla="*/ 0 h 416623"/>
            </a:gdLst>
            <a:cxnLst>
              <a:cxn ang="0">
                <a:pos x="connsiteX0" y="connsiteY0"/>
              </a:cxn>
              <a:cxn ang="0">
                <a:pos x="connsiteX1" y="connsiteY1"/>
              </a:cxn>
              <a:cxn ang="0">
                <a:pos x="connsiteX2" y="connsiteY2"/>
              </a:cxn>
              <a:cxn ang="0">
                <a:pos x="connsiteX3" y="connsiteY3"/>
              </a:cxn>
            </a:cxnLst>
            <a:rect l="l" t="t" r="r" b="b"/>
            <a:pathLst>
              <a:path w="416623" h="416623">
                <a:moveTo>
                  <a:pt x="0" y="416623"/>
                </a:moveTo>
                <a:lnTo>
                  <a:pt x="416623" y="0"/>
                </a:lnTo>
                <a:lnTo>
                  <a:pt x="416623" y="416623"/>
                </a:lnTo>
                <a:lnTo>
                  <a:pt x="0" y="416623"/>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47"/>
          <p:cNvSpPr/>
          <p:nvPr userDrawn="1"/>
        </p:nvSpPr>
        <p:spPr>
          <a:xfrm rot="2700000">
            <a:off x="469274" y="712765"/>
            <a:ext cx="108352" cy="108352"/>
          </a:xfrm>
          <a:custGeom>
            <a:gdLst>
              <a:gd name="connsiteX0" fmla="*/ 0 w 416623"/>
              <a:gd name="connsiteY0" fmla="*/ 416623 h 416623"/>
              <a:gd name="connsiteX1" fmla="*/ 416623 w 416623"/>
              <a:gd name="connsiteY1" fmla="*/ 0 h 416623"/>
              <a:gd name="connsiteX2" fmla="*/ 416623 w 416623"/>
              <a:gd name="connsiteY2" fmla="*/ 416623 h 416623"/>
              <a:gd name="connsiteX3" fmla="*/ 0 w 416623"/>
              <a:gd name="connsiteY3" fmla="*/ 416623 h 416623"/>
              <a:gd name="connsiteX4" fmla="*/ 0 w 416623"/>
              <a:gd name="connsiteY4" fmla="*/ 0 h 416623"/>
            </a:gdLst>
            <a:cxnLst>
              <a:cxn ang="0">
                <a:pos x="connsiteX0" y="connsiteY0"/>
              </a:cxn>
              <a:cxn ang="0">
                <a:pos x="connsiteX1" y="connsiteY1"/>
              </a:cxn>
              <a:cxn ang="0">
                <a:pos x="connsiteX2" y="connsiteY2"/>
              </a:cxn>
              <a:cxn ang="0">
                <a:pos x="connsiteX3" y="connsiteY3"/>
              </a:cxn>
            </a:cxnLst>
            <a:rect l="l" t="t" r="r" b="b"/>
            <a:pathLst>
              <a:path w="416623" h="416623">
                <a:moveTo>
                  <a:pt x="0" y="416623"/>
                </a:moveTo>
                <a:lnTo>
                  <a:pt x="416623" y="0"/>
                </a:lnTo>
                <a:lnTo>
                  <a:pt x="416623" y="416623"/>
                </a:lnTo>
                <a:lnTo>
                  <a:pt x="0" y="416623"/>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47"/>
          <p:cNvSpPr/>
          <p:nvPr userDrawn="1"/>
        </p:nvSpPr>
        <p:spPr>
          <a:xfrm rot="18900000" flipV="1">
            <a:off x="132264" y="388006"/>
            <a:ext cx="298169" cy="298169"/>
          </a:xfrm>
          <a:custGeom>
            <a:gdLst>
              <a:gd name="connsiteX0" fmla="*/ 0 w 416623"/>
              <a:gd name="connsiteY0" fmla="*/ 416623 h 416623"/>
              <a:gd name="connsiteX1" fmla="*/ 416623 w 416623"/>
              <a:gd name="connsiteY1" fmla="*/ 0 h 416623"/>
              <a:gd name="connsiteX2" fmla="*/ 416623 w 416623"/>
              <a:gd name="connsiteY2" fmla="*/ 416623 h 416623"/>
              <a:gd name="connsiteX3" fmla="*/ 0 w 416623"/>
              <a:gd name="connsiteY3" fmla="*/ 416623 h 416623"/>
              <a:gd name="connsiteX4" fmla="*/ 0 w 416623"/>
              <a:gd name="connsiteY4" fmla="*/ 0 h 416623"/>
            </a:gdLst>
            <a:cxnLst>
              <a:cxn ang="0">
                <a:pos x="connsiteX0" y="connsiteY0"/>
              </a:cxn>
              <a:cxn ang="0">
                <a:pos x="connsiteX1" y="connsiteY1"/>
              </a:cxn>
              <a:cxn ang="0">
                <a:pos x="connsiteX2" y="connsiteY2"/>
              </a:cxn>
              <a:cxn ang="0">
                <a:pos x="connsiteX3" y="connsiteY3"/>
              </a:cxn>
            </a:cxnLst>
            <a:rect l="l" t="t" r="r" b="b"/>
            <a:pathLst>
              <a:path w="416623" h="416623">
                <a:moveTo>
                  <a:pt x="0" y="416623"/>
                </a:moveTo>
                <a:lnTo>
                  <a:pt x="416623" y="0"/>
                </a:lnTo>
                <a:lnTo>
                  <a:pt x="416623" y="416623"/>
                </a:lnTo>
                <a:lnTo>
                  <a:pt x="0" y="416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47"/>
          <p:cNvSpPr/>
          <p:nvPr userDrawn="1"/>
        </p:nvSpPr>
        <p:spPr>
          <a:xfrm rot="2700000">
            <a:off x="290580" y="602328"/>
            <a:ext cx="136370" cy="136370"/>
          </a:xfrm>
          <a:custGeom>
            <a:gdLst>
              <a:gd name="connsiteX0" fmla="*/ 0 w 416623"/>
              <a:gd name="connsiteY0" fmla="*/ 416623 h 416623"/>
              <a:gd name="connsiteX1" fmla="*/ 416623 w 416623"/>
              <a:gd name="connsiteY1" fmla="*/ 0 h 416623"/>
              <a:gd name="connsiteX2" fmla="*/ 416623 w 416623"/>
              <a:gd name="connsiteY2" fmla="*/ 416623 h 416623"/>
              <a:gd name="connsiteX3" fmla="*/ 0 w 416623"/>
              <a:gd name="connsiteY3" fmla="*/ 416623 h 416623"/>
              <a:gd name="connsiteX4" fmla="*/ 0 w 416623"/>
              <a:gd name="connsiteY4" fmla="*/ 0 h 416623"/>
            </a:gdLst>
            <a:cxnLst>
              <a:cxn ang="0">
                <a:pos x="connsiteX0" y="connsiteY0"/>
              </a:cxn>
              <a:cxn ang="0">
                <a:pos x="connsiteX1" y="connsiteY1"/>
              </a:cxn>
              <a:cxn ang="0">
                <a:pos x="connsiteX2" y="connsiteY2"/>
              </a:cxn>
              <a:cxn ang="0">
                <a:pos x="connsiteX3" y="connsiteY3"/>
              </a:cxn>
            </a:cxnLst>
            <a:rect l="l" t="t" r="r" b="b"/>
            <a:pathLst>
              <a:path w="416623" h="416623">
                <a:moveTo>
                  <a:pt x="0" y="416623"/>
                </a:moveTo>
                <a:lnTo>
                  <a:pt x="416623" y="0"/>
                </a:lnTo>
                <a:lnTo>
                  <a:pt x="416623" y="416623"/>
                </a:lnTo>
                <a:lnTo>
                  <a:pt x="0" y="416623"/>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546816809"/>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9589200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9045645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61365478"/>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1062644784"/>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298138805"/>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2014085181"/>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4207144187"/>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1440652187"/>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3"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3843571636"/>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A592ADA-4250-4FCF-A651-0F312BFFC3F1}"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FDDBEC0-2DB8-4133-8823-AC5F1478E71E}" type="slidenum">
              <a:rPr lang="zh-CN" altLang="en-US" smtClean="0"/>
              <a:t>‹#›</a:t>
            </a:fld>
            <a:endParaRPr lang="zh-CN" altLang="en-US"/>
          </a:p>
        </p:txBody>
      </p:sp>
    </p:spTree>
    <p:extLst>
      <p:ext uri="{BB962C8B-B14F-4D97-AF65-F5344CB8AC3E}">
        <p14:creationId val="1807961046"/>
      </p:ext>
    </p:extLst>
  </p:cSld>
  <p:clrMapOvr>
    <a:masterClrMapping/>
  </p:clrMapOvr>
  <mc:AlternateContent>
    <mc:Choice Requires="p14">
      <p:transition spd="slow" p14:dur="1400">
        <p14:doors dir="vert"/>
      </p:transition>
    </mc:Choice>
    <mc:Fallback>
      <p:transition spd="slow">
        <p:fad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A592ADA-4250-4FCF-A651-0F312BFFC3F1}" type="datetimeFigureOut">
              <a:rPr lang="zh-CN" altLang="en-US" smtClean="0"/>
              <a:t>2018/6/2</a:t>
            </a:fld>
            <a:endParaRPr lang="zh-CN" altLang="en-US"/>
          </a:p>
        </p:txBody>
      </p:sp>
      <p:sp>
        <p:nvSpPr>
          <p:cNvPr id="5" name="页脚占位符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DDBEC0-2DB8-4133-8823-AC5F1478E71E}" type="slidenum">
              <a:rPr lang="zh-CN" altLang="en-US" smtClean="0"/>
              <a:t>‹#›</a:t>
            </a:fld>
            <a:endParaRPr lang="zh-CN" altLang="en-US"/>
          </a:p>
        </p:txBody>
      </p:sp>
    </p:spTree>
    <p:extLst>
      <p:ext uri="{BB962C8B-B14F-4D97-AF65-F5344CB8AC3E}">
        <p14:creationId val="1415788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p14:dur="1400">
        <p14:doors dir="vert"/>
      </p:transition>
    </mc:Choice>
    <mc:Fallback>
      <p:transition spd="slow">
        <p:fade/>
      </p:transition>
    </mc:Fallback>
  </mc:AlternateConten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57423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 Id="rId4" Target="../media/image2.jpeg" Type="http://schemas.openxmlformats.org/officeDocument/2006/relationships/image"/><Relationship Id="rId5" Target="../media/image3.jpeg" Type="http://schemas.openxmlformats.org/officeDocument/2006/relationships/image"/><Relationship Id="rId6" Target="../media/image4.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0.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5.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2"/>
        </a:solidFill>
        <a:effectLst/>
      </p:bgPr>
    </p:bg>
    <p:spTree>
      <p:nvGrpSpPr>
        <p:cNvPr id="1" name=""/>
        <p:cNvGrpSpPr/>
        <p:nvPr/>
      </p:nvGrpSpPr>
      <p:grpSpPr>
        <a:xfrm>
          <a:off x="0" y="0"/>
          <a:ext cx="0" cy="0"/>
        </a:xfrm>
      </p:grpSpPr>
      <p:sp>
        <p:nvSpPr>
          <p:cNvPr id="3" name="矩形 2"/>
          <p:cNvSpPr/>
          <p:nvPr/>
        </p:nvSpPr>
        <p:spPr>
          <a:xfrm rot="5400000">
            <a:off x="-1099927" y="495165"/>
            <a:ext cx="4399713" cy="21998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2"/>
          <p:cNvSpPr/>
          <p:nvPr/>
        </p:nvSpPr>
        <p:spPr>
          <a:xfrm rot="5400000">
            <a:off x="-335752" y="830698"/>
            <a:ext cx="1343009" cy="671506"/>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2"/>
          <p:cNvSpPr/>
          <p:nvPr/>
        </p:nvSpPr>
        <p:spPr>
          <a:xfrm rot="5400000">
            <a:off x="440446" y="1295374"/>
            <a:ext cx="804216" cy="402109"/>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2"/>
          <p:cNvSpPr/>
          <p:nvPr/>
        </p:nvSpPr>
        <p:spPr>
          <a:xfrm rot="5400000">
            <a:off x="315136" y="117698"/>
            <a:ext cx="1302985" cy="650260"/>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2"/>
          <p:cNvSpPr/>
          <p:nvPr/>
        </p:nvSpPr>
        <p:spPr>
          <a:xfrm rot="5400000">
            <a:off x="906560" y="1633477"/>
            <a:ext cx="547159" cy="2730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2"/>
          <p:cNvSpPr/>
          <p:nvPr/>
        </p:nvSpPr>
        <p:spPr>
          <a:xfrm rot="5400000">
            <a:off x="906560" y="2161641"/>
            <a:ext cx="547159" cy="273062"/>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2"/>
          <p:cNvSpPr/>
          <p:nvPr/>
        </p:nvSpPr>
        <p:spPr>
          <a:xfrm rot="5400000">
            <a:off x="440446" y="2097118"/>
            <a:ext cx="804216" cy="402109"/>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2"/>
          <p:cNvSpPr/>
          <p:nvPr/>
        </p:nvSpPr>
        <p:spPr>
          <a:xfrm rot="5400000">
            <a:off x="367402" y="2970980"/>
            <a:ext cx="1094318" cy="546124"/>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2"/>
          <p:cNvSpPr/>
          <p:nvPr/>
        </p:nvSpPr>
        <p:spPr>
          <a:xfrm rot="5400000">
            <a:off x="486335" y="3963123"/>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2"/>
          <p:cNvSpPr/>
          <p:nvPr/>
        </p:nvSpPr>
        <p:spPr>
          <a:xfrm rot="5400000">
            <a:off x="-335752" y="4149984"/>
            <a:ext cx="1343009" cy="671506"/>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2"/>
          <p:cNvSpPr/>
          <p:nvPr/>
        </p:nvSpPr>
        <p:spPr>
          <a:xfrm rot="5400000">
            <a:off x="486335" y="4623674"/>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2"/>
          <p:cNvSpPr/>
          <p:nvPr/>
        </p:nvSpPr>
        <p:spPr>
          <a:xfrm rot="5400000">
            <a:off x="795492" y="4313931"/>
            <a:ext cx="619485" cy="309157"/>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2"/>
          <p:cNvSpPr/>
          <p:nvPr/>
        </p:nvSpPr>
        <p:spPr>
          <a:xfrm rot="5400000">
            <a:off x="1106720" y="4010387"/>
            <a:ext cx="611216" cy="305030"/>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
          <p:cNvSpPr/>
          <p:nvPr/>
        </p:nvSpPr>
        <p:spPr>
          <a:xfrm rot="5400000">
            <a:off x="1104649" y="3392972"/>
            <a:ext cx="619485" cy="309157"/>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
          <p:cNvSpPr/>
          <p:nvPr/>
        </p:nvSpPr>
        <p:spPr>
          <a:xfrm rot="5400000">
            <a:off x="-233773" y="2840433"/>
            <a:ext cx="935087" cy="467544"/>
          </a:xfrm>
          <a:custGeom>
            <a:rect b="b" l="l" r="r" t="t"/>
            <a:pathLst>
              <a:path h="210838" w="421674">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
          <p:cNvSpPr/>
          <p:nvPr/>
        </p:nvSpPr>
        <p:spPr>
          <a:xfrm rot="5400000">
            <a:off x="-457281" y="-175093"/>
            <a:ext cx="1829122" cy="914562"/>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
          <p:cNvSpPr/>
          <p:nvPr/>
        </p:nvSpPr>
        <p:spPr>
          <a:xfrm rot="5400000">
            <a:off x="151528" y="1207865"/>
            <a:ext cx="578516" cy="288711"/>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
          <p:cNvSpPr/>
          <p:nvPr/>
        </p:nvSpPr>
        <p:spPr>
          <a:xfrm rot="5400000">
            <a:off x="151528" y="2228650"/>
            <a:ext cx="578516" cy="288711"/>
          </a:xfrm>
          <a:custGeom>
            <a:rect b="b" l="l" r="r" t="t"/>
            <a:pathLst>
              <a:path h="210838" w="421674">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
          <p:cNvSpPr/>
          <p:nvPr/>
        </p:nvSpPr>
        <p:spPr>
          <a:xfrm rot="5400000">
            <a:off x="-75391" y="3569140"/>
            <a:ext cx="957086" cy="477638"/>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2"/>
          <p:cNvSpPr/>
          <p:nvPr/>
        </p:nvSpPr>
        <p:spPr>
          <a:xfrm rot="5400000">
            <a:off x="1306481" y="1184509"/>
            <a:ext cx="360071" cy="179695"/>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2"/>
          <p:cNvSpPr/>
          <p:nvPr/>
        </p:nvSpPr>
        <p:spPr>
          <a:xfrm rot="5400000">
            <a:off x="-700570" y="776139"/>
            <a:ext cx="2571422" cy="1283279"/>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矩形 2"/>
          <p:cNvSpPr/>
          <p:nvPr/>
        </p:nvSpPr>
        <p:spPr>
          <a:xfrm rot="5400000">
            <a:off x="-407031" y="2619045"/>
            <a:ext cx="1398922" cy="698138"/>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2"/>
          <p:cNvSpPr/>
          <p:nvPr/>
        </p:nvSpPr>
        <p:spPr>
          <a:xfrm rot="5400000">
            <a:off x="361002" y="3725314"/>
            <a:ext cx="1092871" cy="545402"/>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2"/>
          <p:cNvSpPr/>
          <p:nvPr/>
        </p:nvSpPr>
        <p:spPr>
          <a:xfrm rot="5400000">
            <a:off x="1277524" y="2767053"/>
            <a:ext cx="546433" cy="272700"/>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2"/>
          <p:cNvSpPr/>
          <p:nvPr/>
        </p:nvSpPr>
        <p:spPr>
          <a:xfrm rot="5400000">
            <a:off x="1881487" y="2071264"/>
            <a:ext cx="302735" cy="151081"/>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矩形 2"/>
          <p:cNvSpPr/>
          <p:nvPr/>
        </p:nvSpPr>
        <p:spPr>
          <a:xfrm rot="5400000">
            <a:off x="1687430" y="2534823"/>
            <a:ext cx="360071" cy="179695"/>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矩形 2"/>
          <p:cNvSpPr/>
          <p:nvPr/>
        </p:nvSpPr>
        <p:spPr>
          <a:xfrm rot="5400000">
            <a:off x="1501312" y="4232261"/>
            <a:ext cx="260409" cy="12995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2"/>
          <p:cNvSpPr/>
          <p:nvPr/>
        </p:nvSpPr>
        <p:spPr>
          <a:xfrm rot="5400000">
            <a:off x="1164999" y="4749137"/>
            <a:ext cx="428960" cy="214074"/>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矩形 2"/>
          <p:cNvSpPr/>
          <p:nvPr/>
        </p:nvSpPr>
        <p:spPr>
          <a:xfrm rot="5400000">
            <a:off x="-470723" y="2255402"/>
            <a:ext cx="1882895" cy="941450"/>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2"/>
          <p:cNvSpPr/>
          <p:nvPr/>
        </p:nvSpPr>
        <p:spPr>
          <a:xfrm rot="5400000">
            <a:off x="197724" y="4221698"/>
            <a:ext cx="888492" cy="444247"/>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2"/>
          <p:cNvSpPr/>
          <p:nvPr/>
        </p:nvSpPr>
        <p:spPr>
          <a:xfrm rot="5400000">
            <a:off x="176184" y="940564"/>
            <a:ext cx="888492" cy="444247"/>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矩形 2"/>
          <p:cNvSpPr/>
          <p:nvPr/>
        </p:nvSpPr>
        <p:spPr>
          <a:xfrm rot="5400000">
            <a:off x="1184628" y="1902050"/>
            <a:ext cx="528165" cy="264083"/>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矩形 2"/>
          <p:cNvSpPr/>
          <p:nvPr/>
        </p:nvSpPr>
        <p:spPr>
          <a:xfrm rot="5400000">
            <a:off x="1226534" y="247645"/>
            <a:ext cx="260409" cy="12995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矩形 2"/>
          <p:cNvSpPr/>
          <p:nvPr/>
        </p:nvSpPr>
        <p:spPr>
          <a:xfrm rot="16200000">
            <a:off x="7402359" y="1913156"/>
            <a:ext cx="2340562" cy="1170284"/>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矩形 2"/>
          <p:cNvSpPr/>
          <p:nvPr/>
        </p:nvSpPr>
        <p:spPr>
          <a:xfrm rot="16200000">
            <a:off x="8150524" y="3620765"/>
            <a:ext cx="1343009" cy="671506"/>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矩形 2"/>
          <p:cNvSpPr/>
          <p:nvPr/>
        </p:nvSpPr>
        <p:spPr>
          <a:xfrm rot="16200000">
            <a:off x="7913119" y="3425486"/>
            <a:ext cx="804216" cy="402109"/>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矩形 2"/>
          <p:cNvSpPr/>
          <p:nvPr/>
        </p:nvSpPr>
        <p:spPr>
          <a:xfrm rot="16200000">
            <a:off x="7539660" y="4355011"/>
            <a:ext cx="1302985" cy="650260"/>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矩形 2"/>
          <p:cNvSpPr/>
          <p:nvPr/>
        </p:nvSpPr>
        <p:spPr>
          <a:xfrm rot="16200000">
            <a:off x="7704062" y="3216430"/>
            <a:ext cx="547159" cy="2730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矩形 2"/>
          <p:cNvSpPr/>
          <p:nvPr/>
        </p:nvSpPr>
        <p:spPr>
          <a:xfrm rot="16200000">
            <a:off x="7704062" y="2688266"/>
            <a:ext cx="547159" cy="2730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矩形 2"/>
          <p:cNvSpPr/>
          <p:nvPr/>
        </p:nvSpPr>
        <p:spPr>
          <a:xfrm rot="16200000">
            <a:off x="7913119" y="2623742"/>
            <a:ext cx="804216" cy="402109"/>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矩形 2"/>
          <p:cNvSpPr/>
          <p:nvPr/>
        </p:nvSpPr>
        <p:spPr>
          <a:xfrm rot="16200000">
            <a:off x="7696061" y="1605865"/>
            <a:ext cx="1094318" cy="546124"/>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矩形 2"/>
          <p:cNvSpPr/>
          <p:nvPr/>
        </p:nvSpPr>
        <p:spPr>
          <a:xfrm rot="16200000">
            <a:off x="8051961" y="850689"/>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矩形 2"/>
          <p:cNvSpPr/>
          <p:nvPr/>
        </p:nvSpPr>
        <p:spPr>
          <a:xfrm rot="16200000">
            <a:off x="8150524" y="301479"/>
            <a:ext cx="1343009" cy="671506"/>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矩形 2"/>
          <p:cNvSpPr/>
          <p:nvPr/>
        </p:nvSpPr>
        <p:spPr>
          <a:xfrm rot="16200000">
            <a:off x="8051961" y="190138"/>
            <a:ext cx="619485" cy="309157"/>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矩形 2"/>
          <p:cNvSpPr/>
          <p:nvPr/>
        </p:nvSpPr>
        <p:spPr>
          <a:xfrm rot="16200000">
            <a:off x="7742804" y="499881"/>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9" name="矩形 2"/>
          <p:cNvSpPr/>
          <p:nvPr/>
        </p:nvSpPr>
        <p:spPr>
          <a:xfrm rot="16200000">
            <a:off x="7439845" y="807552"/>
            <a:ext cx="611216" cy="305030"/>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矩形 2"/>
          <p:cNvSpPr/>
          <p:nvPr/>
        </p:nvSpPr>
        <p:spPr>
          <a:xfrm rot="16200000">
            <a:off x="7433647" y="1420840"/>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矩形 2"/>
          <p:cNvSpPr/>
          <p:nvPr/>
        </p:nvSpPr>
        <p:spPr>
          <a:xfrm rot="16200000">
            <a:off x="8456467" y="1814992"/>
            <a:ext cx="935087" cy="467544"/>
          </a:xfrm>
          <a:custGeom>
            <a:rect b="b" l="l" r="r" t="t"/>
            <a:pathLst>
              <a:path h="210838" w="421674">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矩形 2"/>
          <p:cNvSpPr/>
          <p:nvPr/>
        </p:nvSpPr>
        <p:spPr>
          <a:xfrm rot="16200000">
            <a:off x="7785940" y="4383500"/>
            <a:ext cx="1829122" cy="9145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矩形 2"/>
          <p:cNvSpPr/>
          <p:nvPr/>
        </p:nvSpPr>
        <p:spPr>
          <a:xfrm rot="16200000">
            <a:off x="8427737" y="3626393"/>
            <a:ext cx="578516" cy="288711"/>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矩形 2"/>
          <p:cNvSpPr/>
          <p:nvPr/>
        </p:nvSpPr>
        <p:spPr>
          <a:xfrm rot="16200000">
            <a:off x="8427737" y="2605608"/>
            <a:ext cx="578516" cy="288711"/>
          </a:xfrm>
          <a:custGeom>
            <a:rect b="b" l="l" r="r" t="t"/>
            <a:pathLst>
              <a:path h="210838" w="421674">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矩形 2"/>
          <p:cNvSpPr/>
          <p:nvPr/>
        </p:nvSpPr>
        <p:spPr>
          <a:xfrm rot="16200000">
            <a:off x="8276086" y="1076191"/>
            <a:ext cx="957086" cy="47763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矩形 2"/>
          <p:cNvSpPr/>
          <p:nvPr/>
        </p:nvSpPr>
        <p:spPr>
          <a:xfrm rot="16200000">
            <a:off x="7491229" y="3814035"/>
            <a:ext cx="360071" cy="179695"/>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矩形 2"/>
          <p:cNvSpPr/>
          <p:nvPr/>
        </p:nvSpPr>
        <p:spPr>
          <a:xfrm rot="16200000">
            <a:off x="7286929" y="3063551"/>
            <a:ext cx="2571422" cy="1283279"/>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8" name="矩形 2"/>
          <p:cNvSpPr/>
          <p:nvPr/>
        </p:nvSpPr>
        <p:spPr>
          <a:xfrm rot="16200000">
            <a:off x="8165890" y="1805786"/>
            <a:ext cx="1398922" cy="698138"/>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矩形 2"/>
          <p:cNvSpPr/>
          <p:nvPr/>
        </p:nvSpPr>
        <p:spPr>
          <a:xfrm rot="16200000">
            <a:off x="7703908" y="852253"/>
            <a:ext cx="1092871" cy="545402"/>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0" name="矩形 2"/>
          <p:cNvSpPr/>
          <p:nvPr/>
        </p:nvSpPr>
        <p:spPr>
          <a:xfrm rot="16200000">
            <a:off x="7333824" y="2083216"/>
            <a:ext cx="546433" cy="272700"/>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1" name="矩形 2"/>
          <p:cNvSpPr/>
          <p:nvPr/>
        </p:nvSpPr>
        <p:spPr>
          <a:xfrm rot="16200000">
            <a:off x="6973559" y="2900624"/>
            <a:ext cx="302735" cy="151081"/>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2" name="矩形 2"/>
          <p:cNvSpPr/>
          <p:nvPr/>
        </p:nvSpPr>
        <p:spPr>
          <a:xfrm rot="16200000">
            <a:off x="7110280" y="2408451"/>
            <a:ext cx="360071" cy="179695"/>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3" name="矩形 2"/>
          <p:cNvSpPr/>
          <p:nvPr/>
        </p:nvSpPr>
        <p:spPr>
          <a:xfrm rot="16200000">
            <a:off x="7396060" y="760750"/>
            <a:ext cx="260409" cy="12995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4" name="矩形 2"/>
          <p:cNvSpPr/>
          <p:nvPr/>
        </p:nvSpPr>
        <p:spPr>
          <a:xfrm rot="16200000">
            <a:off x="7563822" y="159758"/>
            <a:ext cx="428960" cy="214074"/>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5" name="矩形 2"/>
          <p:cNvSpPr/>
          <p:nvPr/>
        </p:nvSpPr>
        <p:spPr>
          <a:xfrm rot="16200000">
            <a:off x="7745609" y="1926117"/>
            <a:ext cx="1882895" cy="941450"/>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6" name="矩形 2"/>
          <p:cNvSpPr/>
          <p:nvPr/>
        </p:nvSpPr>
        <p:spPr>
          <a:xfrm rot="16200000">
            <a:off x="8071565" y="457024"/>
            <a:ext cx="888492" cy="444247"/>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7" name="矩形 2"/>
          <p:cNvSpPr/>
          <p:nvPr/>
        </p:nvSpPr>
        <p:spPr>
          <a:xfrm rot="16200000">
            <a:off x="8093105" y="3738158"/>
            <a:ext cx="888492" cy="444247"/>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8" name="矩形 2"/>
          <p:cNvSpPr/>
          <p:nvPr/>
        </p:nvSpPr>
        <p:spPr>
          <a:xfrm rot="16200000">
            <a:off x="7444988" y="2956836"/>
            <a:ext cx="528165" cy="264083"/>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9" name="矩形 2"/>
          <p:cNvSpPr/>
          <p:nvPr/>
        </p:nvSpPr>
        <p:spPr>
          <a:xfrm rot="16200000">
            <a:off x="7670838" y="4745366"/>
            <a:ext cx="260409" cy="12995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0" name="矩形 2"/>
          <p:cNvSpPr/>
          <p:nvPr/>
        </p:nvSpPr>
        <p:spPr>
          <a:xfrm rot="16200000">
            <a:off x="6602252" y="1252110"/>
            <a:ext cx="221029" cy="110305"/>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1" name="矩形 2"/>
          <p:cNvSpPr/>
          <p:nvPr/>
        </p:nvSpPr>
        <p:spPr>
          <a:xfrm rot="16200000">
            <a:off x="6789362" y="863370"/>
            <a:ext cx="346918" cy="173130"/>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2" name="矩形 2"/>
          <p:cNvSpPr/>
          <p:nvPr/>
        </p:nvSpPr>
        <p:spPr>
          <a:xfrm rot="5400000">
            <a:off x="2373847" y="3700779"/>
            <a:ext cx="151366" cy="75540"/>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 name="矩形 2"/>
          <p:cNvSpPr/>
          <p:nvPr/>
        </p:nvSpPr>
        <p:spPr>
          <a:xfrm rot="5400000">
            <a:off x="2143823" y="3999344"/>
            <a:ext cx="223729" cy="111653"/>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 name="矩形 2"/>
          <p:cNvSpPr/>
          <p:nvPr/>
        </p:nvSpPr>
        <p:spPr>
          <a:xfrm rot="5400000">
            <a:off x="-30904" y="2652057"/>
            <a:ext cx="4777616" cy="2384289"/>
          </a:xfrm>
          <a:custGeom>
            <a:rect b="b" l="l" r="r" t="t"/>
            <a:pathLst>
              <a:path h="210838" w="421674">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6" name="矩形 2"/>
          <p:cNvSpPr/>
          <p:nvPr/>
        </p:nvSpPr>
        <p:spPr>
          <a:xfrm rot="5400000">
            <a:off x="1457363" y="816186"/>
            <a:ext cx="2388807" cy="1192144"/>
          </a:xfrm>
          <a:custGeom>
            <a:rect b="b" l="l" r="r" t="t"/>
            <a:pathLst>
              <a:path h="210838" w="421674">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7" name="矩形 2"/>
          <p:cNvSpPr/>
          <p:nvPr/>
        </p:nvSpPr>
        <p:spPr>
          <a:xfrm rot="5400000">
            <a:off x="1998562" y="2711335"/>
            <a:ext cx="1715572" cy="857788"/>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9" name="矩形 2"/>
          <p:cNvSpPr/>
          <p:nvPr/>
        </p:nvSpPr>
        <p:spPr>
          <a:xfrm flipH="1" rot="16200000">
            <a:off x="5323893" y="2001827"/>
            <a:ext cx="4052969" cy="2022651"/>
          </a:xfrm>
          <a:custGeom>
            <a:rect b="b" l="l" r="r" t="t"/>
            <a:pathLst>
              <a:path h="210838" w="421674">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0" name="矩形 2"/>
          <p:cNvSpPr/>
          <p:nvPr/>
        </p:nvSpPr>
        <p:spPr>
          <a:xfrm flipH="1" rot="16200000">
            <a:off x="5176719" y="159301"/>
            <a:ext cx="2384235" cy="1189862"/>
          </a:xfrm>
          <a:custGeom>
            <a:rect b="b" l="l" r="r" t="t"/>
            <a:pathLst>
              <a:path h="210838" w="421674">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2" name="矩形 2"/>
          <p:cNvSpPr/>
          <p:nvPr/>
        </p:nvSpPr>
        <p:spPr>
          <a:xfrm flipH="1" rot="16200000">
            <a:off x="6043364" y="3124096"/>
            <a:ext cx="4399713" cy="21998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3" name="矩形 2"/>
          <p:cNvSpPr/>
          <p:nvPr/>
        </p:nvSpPr>
        <p:spPr>
          <a:xfrm rot="16200000">
            <a:off x="6556517" y="2723944"/>
            <a:ext cx="3610375" cy="1805192"/>
          </a:xfrm>
          <a:custGeom>
            <a:rect b="b" l="l" r="r" t="t"/>
            <a:pathLst>
              <a:path h="210838" w="421674">
                <a:moveTo>
                  <a:pt x="210838" y="0"/>
                </a:moveTo>
                <a:lnTo>
                  <a:pt x="421675" y="210838"/>
                </a:lnTo>
                <a:lnTo>
                  <a:pt x="0" y="210838"/>
                </a:lnTo>
                <a:close/>
              </a:path>
            </a:pathLst>
          </a:custGeom>
          <a:solidFill>
            <a:srgbClr val="A5CB52">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4" name="矩形 2"/>
          <p:cNvSpPr/>
          <p:nvPr/>
        </p:nvSpPr>
        <p:spPr>
          <a:xfrm rot="16200000">
            <a:off x="5068326" y="3336603"/>
            <a:ext cx="940772" cy="470387"/>
          </a:xfrm>
          <a:custGeom>
            <a:rect b="b" l="l" r="r" t="t"/>
            <a:pathLst>
              <a:path h="210838" w="421674">
                <a:moveTo>
                  <a:pt x="210838" y="0"/>
                </a:moveTo>
                <a:lnTo>
                  <a:pt x="421675" y="210838"/>
                </a:lnTo>
                <a:lnTo>
                  <a:pt x="0" y="210838"/>
                </a:lnTo>
                <a:close/>
              </a:path>
            </a:pathLst>
          </a:custGeom>
          <a:solidFill>
            <a:srgbClr val="A5CB52">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TextBox 4"/>
          <p:cNvSpPr txBox="1"/>
          <p:nvPr/>
        </p:nvSpPr>
        <p:spPr>
          <a:xfrm>
            <a:off x="1737359" y="2110085"/>
            <a:ext cx="5669280" cy="914400"/>
          </a:xfrm>
          <a:prstGeom prst="rect">
            <a:avLst/>
          </a:prstGeom>
          <a:noFill/>
        </p:spPr>
        <p:txBody>
          <a:bodyPr rtlCol="0" wrap="none">
            <a:spAutoFit/>
          </a:bodyPr>
          <a:lstStyle/>
          <a:p>
            <a:pPr algn="ctr"/>
            <a:r>
              <a:rPr altLang="en-US" lang="zh-CN" smtClean="0" sz="5400">
                <a:solidFill>
                  <a:schemeClr val="bg1"/>
                </a:solidFill>
                <a:latin charset="-122" pitchFamily="2" typeface="方正兰亭粗黑_GBK"/>
                <a:ea charset="-122" pitchFamily="2" typeface="方正兰亭粗黑_GBK"/>
              </a:rPr>
              <a:t>单击此处添加标题</a:t>
            </a:r>
          </a:p>
        </p:txBody>
      </p:sp>
    </p:spTree>
    <p:extLst>
      <p:ext uri="{BB962C8B-B14F-4D97-AF65-F5344CB8AC3E}">
        <p14:creationId val="3751191422"/>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50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500" fill="hold" id="7"/>
                                        <p:tgtEl>
                                          <p:spTgt spid="3"/>
                                        </p:tgtEl>
                                        <p:attrNameLst>
                                          <p:attrName>ppt_x</p:attrName>
                                        </p:attrNameLst>
                                      </p:cBhvr>
                                      <p:tavLst>
                                        <p:tav tm="0">
                                          <p:val>
                                            <p:strVal val="0-#ppt_w/2"/>
                                          </p:val>
                                        </p:tav>
                                        <p:tav tm="100000">
                                          <p:val>
                                            <p:strVal val="#ppt_x"/>
                                          </p:val>
                                        </p:tav>
                                      </p:tavLst>
                                    </p:anim>
                                    <p:anim calcmode="lin" valueType="num">
                                      <p:cBhvr additive="base">
                                        <p:cTn dur="500" fill="hold" id="8"/>
                                        <p:tgtEl>
                                          <p:spTgt spid="3"/>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1000"/>
                                  </p:stCondLst>
                                  <p:childTnLst>
                                    <p:set>
                                      <p:cBhvr>
                                        <p:cTn dur="1" fill="hold" id="10">
                                          <p:stCondLst>
                                            <p:cond delay="0"/>
                                          </p:stCondLst>
                                        </p:cTn>
                                        <p:tgtEl>
                                          <p:spTgt spid="9"/>
                                        </p:tgtEl>
                                        <p:attrNameLst>
                                          <p:attrName>style.visibility</p:attrName>
                                        </p:attrNameLst>
                                      </p:cBhvr>
                                      <p:to>
                                        <p:strVal val="visible"/>
                                      </p:to>
                                    </p:set>
                                    <p:anim calcmode="lin" valueType="num">
                                      <p:cBhvr additive="base">
                                        <p:cTn dur="500" fill="hold" id="11"/>
                                        <p:tgtEl>
                                          <p:spTgt spid="9"/>
                                        </p:tgtEl>
                                        <p:attrNameLst>
                                          <p:attrName>ppt_x</p:attrName>
                                        </p:attrNameLst>
                                      </p:cBhvr>
                                      <p:tavLst>
                                        <p:tav tm="0">
                                          <p:val>
                                            <p:strVal val="0-#ppt_w/2"/>
                                          </p:val>
                                        </p:tav>
                                        <p:tav tm="100000">
                                          <p:val>
                                            <p:strVal val="#ppt_x"/>
                                          </p:val>
                                        </p:tav>
                                      </p:tavLst>
                                    </p:anim>
                                    <p:anim calcmode="lin" valueType="num">
                                      <p:cBhvr additive="base">
                                        <p:cTn dur="500" fill="hold" id="12"/>
                                        <p:tgtEl>
                                          <p:spTgt spid="9"/>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500" fill="hold" id="15"/>
                                        <p:tgtEl>
                                          <p:spTgt spid="10"/>
                                        </p:tgtEl>
                                        <p:attrNameLst>
                                          <p:attrName>ppt_x</p:attrName>
                                        </p:attrNameLst>
                                      </p:cBhvr>
                                      <p:tavLst>
                                        <p:tav tm="0">
                                          <p:val>
                                            <p:strVal val="0-#ppt_w/2"/>
                                          </p:val>
                                        </p:tav>
                                        <p:tav tm="100000">
                                          <p:val>
                                            <p:strVal val="#ppt_x"/>
                                          </p:val>
                                        </p:tav>
                                      </p:tavLst>
                                    </p:anim>
                                    <p:anim calcmode="lin" valueType="num">
                                      <p:cBhvr additive="base">
                                        <p:cTn dur="500" fill="hold" id="16"/>
                                        <p:tgtEl>
                                          <p:spTgt spid="10"/>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50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500" fill="hold" id="19"/>
                                        <p:tgtEl>
                                          <p:spTgt spid="11"/>
                                        </p:tgtEl>
                                        <p:attrNameLst>
                                          <p:attrName>ppt_x</p:attrName>
                                        </p:attrNameLst>
                                      </p:cBhvr>
                                      <p:tavLst>
                                        <p:tav tm="0">
                                          <p:val>
                                            <p:strVal val="0-#ppt_w/2"/>
                                          </p:val>
                                        </p:tav>
                                        <p:tav tm="100000">
                                          <p:val>
                                            <p:strVal val="#ppt_x"/>
                                          </p:val>
                                        </p:tav>
                                      </p:tavLst>
                                    </p:anim>
                                    <p:anim calcmode="lin" valueType="num">
                                      <p:cBhvr additive="base">
                                        <p:cTn dur="500" fill="hold" id="20"/>
                                        <p:tgtEl>
                                          <p:spTgt spid="11"/>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12"/>
                                        </p:tgtEl>
                                        <p:attrNameLst>
                                          <p:attrName>style.visibility</p:attrName>
                                        </p:attrNameLst>
                                      </p:cBhvr>
                                      <p:to>
                                        <p:strVal val="visible"/>
                                      </p:to>
                                    </p:set>
                                    <p:anim calcmode="lin" valueType="num">
                                      <p:cBhvr additive="base">
                                        <p:cTn dur="500" fill="hold" id="23"/>
                                        <p:tgtEl>
                                          <p:spTgt spid="12"/>
                                        </p:tgtEl>
                                        <p:attrNameLst>
                                          <p:attrName>ppt_x</p:attrName>
                                        </p:attrNameLst>
                                      </p:cBhvr>
                                      <p:tavLst>
                                        <p:tav tm="0">
                                          <p:val>
                                            <p:strVal val="0-#ppt_w/2"/>
                                          </p:val>
                                        </p:tav>
                                        <p:tav tm="100000">
                                          <p:val>
                                            <p:strVal val="#ppt_x"/>
                                          </p:val>
                                        </p:tav>
                                      </p:tavLst>
                                    </p:anim>
                                    <p:anim calcmode="lin" valueType="num">
                                      <p:cBhvr additive="base">
                                        <p:cTn dur="500" fill="hold" id="24"/>
                                        <p:tgtEl>
                                          <p:spTgt spid="12"/>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800"/>
                                  </p:stCondLst>
                                  <p:childTnLst>
                                    <p:set>
                                      <p:cBhvr>
                                        <p:cTn dur="1" fill="hold" id="26">
                                          <p:stCondLst>
                                            <p:cond delay="0"/>
                                          </p:stCondLst>
                                        </p:cTn>
                                        <p:tgtEl>
                                          <p:spTgt spid="13"/>
                                        </p:tgtEl>
                                        <p:attrNameLst>
                                          <p:attrName>style.visibility</p:attrName>
                                        </p:attrNameLst>
                                      </p:cBhvr>
                                      <p:to>
                                        <p:strVal val="visible"/>
                                      </p:to>
                                    </p:set>
                                    <p:anim calcmode="lin" valueType="num">
                                      <p:cBhvr additive="base">
                                        <p:cTn dur="500" fill="hold" id="27"/>
                                        <p:tgtEl>
                                          <p:spTgt spid="13"/>
                                        </p:tgtEl>
                                        <p:attrNameLst>
                                          <p:attrName>ppt_x</p:attrName>
                                        </p:attrNameLst>
                                      </p:cBhvr>
                                      <p:tavLst>
                                        <p:tav tm="0">
                                          <p:val>
                                            <p:strVal val="0-#ppt_w/2"/>
                                          </p:val>
                                        </p:tav>
                                        <p:tav tm="100000">
                                          <p:val>
                                            <p:strVal val="#ppt_x"/>
                                          </p:val>
                                        </p:tav>
                                      </p:tavLst>
                                    </p:anim>
                                    <p:anim calcmode="lin" valueType="num">
                                      <p:cBhvr additive="base">
                                        <p:cTn dur="500" fill="hold" id="28"/>
                                        <p:tgtEl>
                                          <p:spTgt spid="13"/>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8">
                                  <p:stCondLst>
                                    <p:cond delay="0"/>
                                  </p:stCondLst>
                                  <p:childTnLst>
                                    <p:set>
                                      <p:cBhvr>
                                        <p:cTn dur="1" fill="hold" id="30">
                                          <p:stCondLst>
                                            <p:cond delay="0"/>
                                          </p:stCondLst>
                                        </p:cTn>
                                        <p:tgtEl>
                                          <p:spTgt spid="14"/>
                                        </p:tgtEl>
                                        <p:attrNameLst>
                                          <p:attrName>style.visibility</p:attrName>
                                        </p:attrNameLst>
                                      </p:cBhvr>
                                      <p:to>
                                        <p:strVal val="visible"/>
                                      </p:to>
                                    </p:set>
                                    <p:anim calcmode="lin" valueType="num">
                                      <p:cBhvr additive="base">
                                        <p:cTn dur="500" fill="hold" id="31"/>
                                        <p:tgtEl>
                                          <p:spTgt spid="14"/>
                                        </p:tgtEl>
                                        <p:attrNameLst>
                                          <p:attrName>ppt_x</p:attrName>
                                        </p:attrNameLst>
                                      </p:cBhvr>
                                      <p:tavLst>
                                        <p:tav tm="0">
                                          <p:val>
                                            <p:strVal val="0-#ppt_w/2"/>
                                          </p:val>
                                        </p:tav>
                                        <p:tav tm="100000">
                                          <p:val>
                                            <p:strVal val="#ppt_x"/>
                                          </p:val>
                                        </p:tav>
                                      </p:tavLst>
                                    </p:anim>
                                    <p:anim calcmode="lin" valueType="num">
                                      <p:cBhvr additive="base">
                                        <p:cTn dur="500" fill="hold" id="32"/>
                                        <p:tgtEl>
                                          <p:spTgt spid="14"/>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500"/>
                                  </p:stCondLst>
                                  <p:childTnLst>
                                    <p:set>
                                      <p:cBhvr>
                                        <p:cTn dur="1" fill="hold" id="34">
                                          <p:stCondLst>
                                            <p:cond delay="0"/>
                                          </p:stCondLst>
                                        </p:cTn>
                                        <p:tgtEl>
                                          <p:spTgt spid="15"/>
                                        </p:tgtEl>
                                        <p:attrNameLst>
                                          <p:attrName>style.visibility</p:attrName>
                                        </p:attrNameLst>
                                      </p:cBhvr>
                                      <p:to>
                                        <p:strVal val="visible"/>
                                      </p:to>
                                    </p:set>
                                    <p:anim calcmode="lin" valueType="num">
                                      <p:cBhvr additive="base">
                                        <p:cTn dur="500" fill="hold" id="35"/>
                                        <p:tgtEl>
                                          <p:spTgt spid="15"/>
                                        </p:tgtEl>
                                        <p:attrNameLst>
                                          <p:attrName>ppt_x</p:attrName>
                                        </p:attrNameLst>
                                      </p:cBhvr>
                                      <p:tavLst>
                                        <p:tav tm="0">
                                          <p:val>
                                            <p:strVal val="0-#ppt_w/2"/>
                                          </p:val>
                                        </p:tav>
                                        <p:tav tm="100000">
                                          <p:val>
                                            <p:strVal val="#ppt_x"/>
                                          </p:val>
                                        </p:tav>
                                      </p:tavLst>
                                    </p:anim>
                                    <p:anim calcmode="lin" valueType="num">
                                      <p:cBhvr additive="base">
                                        <p:cTn dur="500" fill="hold" id="36"/>
                                        <p:tgtEl>
                                          <p:spTgt spid="15"/>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8">
                                  <p:stCondLst>
                                    <p:cond delay="800"/>
                                  </p:stCondLst>
                                  <p:childTnLst>
                                    <p:set>
                                      <p:cBhvr>
                                        <p:cTn dur="1" fill="hold" id="38">
                                          <p:stCondLst>
                                            <p:cond delay="0"/>
                                          </p:stCondLst>
                                        </p:cTn>
                                        <p:tgtEl>
                                          <p:spTgt spid="16"/>
                                        </p:tgtEl>
                                        <p:attrNameLst>
                                          <p:attrName>style.visibility</p:attrName>
                                        </p:attrNameLst>
                                      </p:cBhvr>
                                      <p:to>
                                        <p:strVal val="visible"/>
                                      </p:to>
                                    </p:set>
                                    <p:anim calcmode="lin" valueType="num">
                                      <p:cBhvr additive="base">
                                        <p:cTn dur="500" fill="hold" id="39"/>
                                        <p:tgtEl>
                                          <p:spTgt spid="16"/>
                                        </p:tgtEl>
                                        <p:attrNameLst>
                                          <p:attrName>ppt_x</p:attrName>
                                        </p:attrNameLst>
                                      </p:cBhvr>
                                      <p:tavLst>
                                        <p:tav tm="0">
                                          <p:val>
                                            <p:strVal val="0-#ppt_w/2"/>
                                          </p:val>
                                        </p:tav>
                                        <p:tav tm="100000">
                                          <p:val>
                                            <p:strVal val="#ppt_x"/>
                                          </p:val>
                                        </p:tav>
                                      </p:tavLst>
                                    </p:anim>
                                    <p:anim calcmode="lin" valueType="num">
                                      <p:cBhvr additive="base">
                                        <p:cTn dur="500" fill="hold" id="40"/>
                                        <p:tgtEl>
                                          <p:spTgt spid="16"/>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8">
                                  <p:stCondLst>
                                    <p:cond delay="0"/>
                                  </p:stCondLst>
                                  <p:childTnLst>
                                    <p:set>
                                      <p:cBhvr>
                                        <p:cTn dur="1" fill="hold" id="42">
                                          <p:stCondLst>
                                            <p:cond delay="0"/>
                                          </p:stCondLst>
                                        </p:cTn>
                                        <p:tgtEl>
                                          <p:spTgt spid="17"/>
                                        </p:tgtEl>
                                        <p:attrNameLst>
                                          <p:attrName>style.visibility</p:attrName>
                                        </p:attrNameLst>
                                      </p:cBhvr>
                                      <p:to>
                                        <p:strVal val="visible"/>
                                      </p:to>
                                    </p:set>
                                    <p:anim calcmode="lin" valueType="num">
                                      <p:cBhvr additive="base">
                                        <p:cTn dur="500" fill="hold" id="43"/>
                                        <p:tgtEl>
                                          <p:spTgt spid="17"/>
                                        </p:tgtEl>
                                        <p:attrNameLst>
                                          <p:attrName>ppt_x</p:attrName>
                                        </p:attrNameLst>
                                      </p:cBhvr>
                                      <p:tavLst>
                                        <p:tav tm="0">
                                          <p:val>
                                            <p:strVal val="0-#ppt_w/2"/>
                                          </p:val>
                                        </p:tav>
                                        <p:tav tm="100000">
                                          <p:val>
                                            <p:strVal val="#ppt_x"/>
                                          </p:val>
                                        </p:tav>
                                      </p:tavLst>
                                    </p:anim>
                                    <p:anim calcmode="lin" valueType="num">
                                      <p:cBhvr additive="base">
                                        <p:cTn dur="500" fill="hold" id="44"/>
                                        <p:tgtEl>
                                          <p:spTgt spid="17"/>
                                        </p:tgtEl>
                                        <p:attrNameLst>
                                          <p:attrName>ppt_y</p:attrName>
                                        </p:attrNameLst>
                                      </p:cBhvr>
                                      <p:tavLst>
                                        <p:tav tm="0">
                                          <p:val>
                                            <p:strVal val="#ppt_y"/>
                                          </p:val>
                                        </p:tav>
                                        <p:tav tm="100000">
                                          <p:val>
                                            <p:strVal val="#ppt_y"/>
                                          </p:val>
                                        </p:tav>
                                      </p:tavLst>
                                    </p:anim>
                                  </p:childTnLst>
                                </p:cTn>
                              </p:par>
                              <p:par>
                                <p:cTn fill="hold" grpId="0" id="45" nodeType="withEffect" presetClass="entr" presetID="2" presetSubtype="8">
                                  <p:stCondLst>
                                    <p:cond delay="1000"/>
                                  </p:stCondLst>
                                  <p:childTnLst>
                                    <p:set>
                                      <p:cBhvr>
                                        <p:cTn dur="1" fill="hold" id="46">
                                          <p:stCondLst>
                                            <p:cond delay="0"/>
                                          </p:stCondLst>
                                        </p:cTn>
                                        <p:tgtEl>
                                          <p:spTgt spid="18"/>
                                        </p:tgtEl>
                                        <p:attrNameLst>
                                          <p:attrName>style.visibility</p:attrName>
                                        </p:attrNameLst>
                                      </p:cBhvr>
                                      <p:to>
                                        <p:strVal val="visible"/>
                                      </p:to>
                                    </p:set>
                                    <p:anim calcmode="lin" valueType="num">
                                      <p:cBhvr additive="base">
                                        <p:cTn dur="500" fill="hold" id="47"/>
                                        <p:tgtEl>
                                          <p:spTgt spid="18"/>
                                        </p:tgtEl>
                                        <p:attrNameLst>
                                          <p:attrName>ppt_x</p:attrName>
                                        </p:attrNameLst>
                                      </p:cBhvr>
                                      <p:tavLst>
                                        <p:tav tm="0">
                                          <p:val>
                                            <p:strVal val="0-#ppt_w/2"/>
                                          </p:val>
                                        </p:tav>
                                        <p:tav tm="100000">
                                          <p:val>
                                            <p:strVal val="#ppt_x"/>
                                          </p:val>
                                        </p:tav>
                                      </p:tavLst>
                                    </p:anim>
                                    <p:anim calcmode="lin" valueType="num">
                                      <p:cBhvr additive="base">
                                        <p:cTn dur="500" fill="hold" id="48"/>
                                        <p:tgtEl>
                                          <p:spTgt spid="18"/>
                                        </p:tgtEl>
                                        <p:attrNameLst>
                                          <p:attrName>ppt_y</p:attrName>
                                        </p:attrNameLst>
                                      </p:cBhvr>
                                      <p:tavLst>
                                        <p:tav tm="0">
                                          <p:val>
                                            <p:strVal val="#ppt_y"/>
                                          </p:val>
                                        </p:tav>
                                        <p:tav tm="100000">
                                          <p:val>
                                            <p:strVal val="#ppt_y"/>
                                          </p:val>
                                        </p:tav>
                                      </p:tavLst>
                                    </p:anim>
                                  </p:childTnLst>
                                </p:cTn>
                              </p:par>
                              <p:par>
                                <p:cTn fill="hold" grpId="0" id="49" nodeType="withEffect" presetClass="entr" presetID="2" presetSubtype="8">
                                  <p:stCondLst>
                                    <p:cond delay="300"/>
                                  </p:stCondLst>
                                  <p:childTnLst>
                                    <p:set>
                                      <p:cBhvr>
                                        <p:cTn dur="1" fill="hold" id="50">
                                          <p:stCondLst>
                                            <p:cond delay="0"/>
                                          </p:stCondLst>
                                        </p:cTn>
                                        <p:tgtEl>
                                          <p:spTgt spid="19"/>
                                        </p:tgtEl>
                                        <p:attrNameLst>
                                          <p:attrName>style.visibility</p:attrName>
                                        </p:attrNameLst>
                                      </p:cBhvr>
                                      <p:to>
                                        <p:strVal val="visible"/>
                                      </p:to>
                                    </p:set>
                                    <p:anim calcmode="lin" valueType="num">
                                      <p:cBhvr additive="base">
                                        <p:cTn dur="500" fill="hold" id="51"/>
                                        <p:tgtEl>
                                          <p:spTgt spid="19"/>
                                        </p:tgtEl>
                                        <p:attrNameLst>
                                          <p:attrName>ppt_x</p:attrName>
                                        </p:attrNameLst>
                                      </p:cBhvr>
                                      <p:tavLst>
                                        <p:tav tm="0">
                                          <p:val>
                                            <p:strVal val="0-#ppt_w/2"/>
                                          </p:val>
                                        </p:tav>
                                        <p:tav tm="100000">
                                          <p:val>
                                            <p:strVal val="#ppt_x"/>
                                          </p:val>
                                        </p:tav>
                                      </p:tavLst>
                                    </p:anim>
                                    <p:anim calcmode="lin" valueType="num">
                                      <p:cBhvr additive="base">
                                        <p:cTn dur="500" fill="hold" id="52"/>
                                        <p:tgtEl>
                                          <p:spTgt spid="19"/>
                                        </p:tgtEl>
                                        <p:attrNameLst>
                                          <p:attrName>ppt_y</p:attrName>
                                        </p:attrNameLst>
                                      </p:cBhvr>
                                      <p:tavLst>
                                        <p:tav tm="0">
                                          <p:val>
                                            <p:strVal val="#ppt_y"/>
                                          </p:val>
                                        </p:tav>
                                        <p:tav tm="100000">
                                          <p:val>
                                            <p:strVal val="#ppt_y"/>
                                          </p:val>
                                        </p:tav>
                                      </p:tavLst>
                                    </p:anim>
                                  </p:childTnLst>
                                </p:cTn>
                              </p:par>
                              <p:par>
                                <p:cTn fill="hold" grpId="0" id="53" nodeType="withEffect" presetClass="entr" presetID="2" presetSubtype="8">
                                  <p:stCondLst>
                                    <p:cond delay="800"/>
                                  </p:stCondLst>
                                  <p:childTnLst>
                                    <p:set>
                                      <p:cBhvr>
                                        <p:cTn dur="1" fill="hold" id="54">
                                          <p:stCondLst>
                                            <p:cond delay="0"/>
                                          </p:stCondLst>
                                        </p:cTn>
                                        <p:tgtEl>
                                          <p:spTgt spid="20"/>
                                        </p:tgtEl>
                                        <p:attrNameLst>
                                          <p:attrName>style.visibility</p:attrName>
                                        </p:attrNameLst>
                                      </p:cBhvr>
                                      <p:to>
                                        <p:strVal val="visible"/>
                                      </p:to>
                                    </p:set>
                                    <p:anim calcmode="lin" valueType="num">
                                      <p:cBhvr additive="base">
                                        <p:cTn dur="500" fill="hold" id="55"/>
                                        <p:tgtEl>
                                          <p:spTgt spid="20"/>
                                        </p:tgtEl>
                                        <p:attrNameLst>
                                          <p:attrName>ppt_x</p:attrName>
                                        </p:attrNameLst>
                                      </p:cBhvr>
                                      <p:tavLst>
                                        <p:tav tm="0">
                                          <p:val>
                                            <p:strVal val="0-#ppt_w/2"/>
                                          </p:val>
                                        </p:tav>
                                        <p:tav tm="100000">
                                          <p:val>
                                            <p:strVal val="#ppt_x"/>
                                          </p:val>
                                        </p:tav>
                                      </p:tavLst>
                                    </p:anim>
                                    <p:anim calcmode="lin" valueType="num">
                                      <p:cBhvr additive="base">
                                        <p:cTn dur="500" fill="hold" id="56"/>
                                        <p:tgtEl>
                                          <p:spTgt spid="20"/>
                                        </p:tgtEl>
                                        <p:attrNameLst>
                                          <p:attrName>ppt_y</p:attrName>
                                        </p:attrNameLst>
                                      </p:cBhvr>
                                      <p:tavLst>
                                        <p:tav tm="0">
                                          <p:val>
                                            <p:strVal val="#ppt_y"/>
                                          </p:val>
                                        </p:tav>
                                        <p:tav tm="100000">
                                          <p:val>
                                            <p:strVal val="#ppt_y"/>
                                          </p:val>
                                        </p:tav>
                                      </p:tavLst>
                                    </p:anim>
                                  </p:childTnLst>
                                </p:cTn>
                              </p:par>
                              <p:par>
                                <p:cTn fill="hold" grpId="0" id="57" nodeType="withEffect" presetClass="entr" presetID="2" presetSubtype="8">
                                  <p:stCondLst>
                                    <p:cond delay="0"/>
                                  </p:stCondLst>
                                  <p:childTnLst>
                                    <p:set>
                                      <p:cBhvr>
                                        <p:cTn dur="1" fill="hold" id="58">
                                          <p:stCondLst>
                                            <p:cond delay="0"/>
                                          </p:stCondLst>
                                        </p:cTn>
                                        <p:tgtEl>
                                          <p:spTgt spid="21"/>
                                        </p:tgtEl>
                                        <p:attrNameLst>
                                          <p:attrName>style.visibility</p:attrName>
                                        </p:attrNameLst>
                                      </p:cBhvr>
                                      <p:to>
                                        <p:strVal val="visible"/>
                                      </p:to>
                                    </p:set>
                                    <p:anim calcmode="lin" valueType="num">
                                      <p:cBhvr additive="base">
                                        <p:cTn dur="500" fill="hold" id="59"/>
                                        <p:tgtEl>
                                          <p:spTgt spid="21"/>
                                        </p:tgtEl>
                                        <p:attrNameLst>
                                          <p:attrName>ppt_x</p:attrName>
                                        </p:attrNameLst>
                                      </p:cBhvr>
                                      <p:tavLst>
                                        <p:tav tm="0">
                                          <p:val>
                                            <p:strVal val="0-#ppt_w/2"/>
                                          </p:val>
                                        </p:tav>
                                        <p:tav tm="100000">
                                          <p:val>
                                            <p:strVal val="#ppt_x"/>
                                          </p:val>
                                        </p:tav>
                                      </p:tavLst>
                                    </p:anim>
                                    <p:anim calcmode="lin" valueType="num">
                                      <p:cBhvr additive="base">
                                        <p:cTn dur="500" fill="hold" id="60"/>
                                        <p:tgtEl>
                                          <p:spTgt spid="21"/>
                                        </p:tgtEl>
                                        <p:attrNameLst>
                                          <p:attrName>ppt_y</p:attrName>
                                        </p:attrNameLst>
                                      </p:cBhvr>
                                      <p:tavLst>
                                        <p:tav tm="0">
                                          <p:val>
                                            <p:strVal val="#ppt_y"/>
                                          </p:val>
                                        </p:tav>
                                        <p:tav tm="100000">
                                          <p:val>
                                            <p:strVal val="#ppt_y"/>
                                          </p:val>
                                        </p:tav>
                                      </p:tavLst>
                                    </p:anim>
                                  </p:childTnLst>
                                </p:cTn>
                              </p:par>
                              <p:par>
                                <p:cTn fill="hold" grpId="0" id="61" nodeType="withEffect" presetClass="entr" presetID="2" presetSubtype="8">
                                  <p:stCondLst>
                                    <p:cond delay="300"/>
                                  </p:stCondLst>
                                  <p:childTnLst>
                                    <p:set>
                                      <p:cBhvr>
                                        <p:cTn dur="1" fill="hold" id="62">
                                          <p:stCondLst>
                                            <p:cond delay="0"/>
                                          </p:stCondLst>
                                        </p:cTn>
                                        <p:tgtEl>
                                          <p:spTgt spid="26"/>
                                        </p:tgtEl>
                                        <p:attrNameLst>
                                          <p:attrName>style.visibility</p:attrName>
                                        </p:attrNameLst>
                                      </p:cBhvr>
                                      <p:to>
                                        <p:strVal val="visible"/>
                                      </p:to>
                                    </p:set>
                                    <p:anim calcmode="lin" valueType="num">
                                      <p:cBhvr additive="base">
                                        <p:cTn dur="500" fill="hold" id="63"/>
                                        <p:tgtEl>
                                          <p:spTgt spid="26"/>
                                        </p:tgtEl>
                                        <p:attrNameLst>
                                          <p:attrName>ppt_x</p:attrName>
                                        </p:attrNameLst>
                                      </p:cBhvr>
                                      <p:tavLst>
                                        <p:tav tm="0">
                                          <p:val>
                                            <p:strVal val="0-#ppt_w/2"/>
                                          </p:val>
                                        </p:tav>
                                        <p:tav tm="100000">
                                          <p:val>
                                            <p:strVal val="#ppt_x"/>
                                          </p:val>
                                        </p:tav>
                                      </p:tavLst>
                                    </p:anim>
                                    <p:anim calcmode="lin" valueType="num">
                                      <p:cBhvr additive="base">
                                        <p:cTn dur="500" fill="hold" id="64"/>
                                        <p:tgtEl>
                                          <p:spTgt spid="26"/>
                                        </p:tgtEl>
                                        <p:attrNameLst>
                                          <p:attrName>ppt_y</p:attrName>
                                        </p:attrNameLst>
                                      </p:cBhvr>
                                      <p:tavLst>
                                        <p:tav tm="0">
                                          <p:val>
                                            <p:strVal val="#ppt_y"/>
                                          </p:val>
                                        </p:tav>
                                        <p:tav tm="100000">
                                          <p:val>
                                            <p:strVal val="#ppt_y"/>
                                          </p:val>
                                        </p:tav>
                                      </p:tavLst>
                                    </p:anim>
                                  </p:childTnLst>
                                </p:cTn>
                              </p:par>
                              <p:par>
                                <p:cTn fill="hold" grpId="0" id="65" nodeType="withEffect" presetClass="entr" presetID="2" presetSubtype="8">
                                  <p:stCondLst>
                                    <p:cond delay="0"/>
                                  </p:stCondLst>
                                  <p:childTnLst>
                                    <p:set>
                                      <p:cBhvr>
                                        <p:cTn dur="1" fill="hold" id="66">
                                          <p:stCondLst>
                                            <p:cond delay="0"/>
                                          </p:stCondLst>
                                        </p:cTn>
                                        <p:tgtEl>
                                          <p:spTgt spid="27"/>
                                        </p:tgtEl>
                                        <p:attrNameLst>
                                          <p:attrName>style.visibility</p:attrName>
                                        </p:attrNameLst>
                                      </p:cBhvr>
                                      <p:to>
                                        <p:strVal val="visible"/>
                                      </p:to>
                                    </p:set>
                                    <p:anim calcmode="lin" valueType="num">
                                      <p:cBhvr additive="base">
                                        <p:cTn dur="500" fill="hold" id="67"/>
                                        <p:tgtEl>
                                          <p:spTgt spid="27"/>
                                        </p:tgtEl>
                                        <p:attrNameLst>
                                          <p:attrName>ppt_x</p:attrName>
                                        </p:attrNameLst>
                                      </p:cBhvr>
                                      <p:tavLst>
                                        <p:tav tm="0">
                                          <p:val>
                                            <p:strVal val="0-#ppt_w/2"/>
                                          </p:val>
                                        </p:tav>
                                        <p:tav tm="100000">
                                          <p:val>
                                            <p:strVal val="#ppt_x"/>
                                          </p:val>
                                        </p:tav>
                                      </p:tavLst>
                                    </p:anim>
                                    <p:anim calcmode="lin" valueType="num">
                                      <p:cBhvr additive="base">
                                        <p:cTn dur="500" fill="hold" id="68"/>
                                        <p:tgtEl>
                                          <p:spTgt spid="27"/>
                                        </p:tgtEl>
                                        <p:attrNameLst>
                                          <p:attrName>ppt_y</p:attrName>
                                        </p:attrNameLst>
                                      </p:cBhvr>
                                      <p:tavLst>
                                        <p:tav tm="0">
                                          <p:val>
                                            <p:strVal val="#ppt_y"/>
                                          </p:val>
                                        </p:tav>
                                        <p:tav tm="100000">
                                          <p:val>
                                            <p:strVal val="#ppt_y"/>
                                          </p:val>
                                        </p:tav>
                                      </p:tavLst>
                                    </p:anim>
                                  </p:childTnLst>
                                </p:cTn>
                              </p:par>
                              <p:par>
                                <p:cTn fill="hold" grpId="0" id="69" nodeType="withEffect" presetClass="entr" presetID="2" presetSubtype="8">
                                  <p:stCondLst>
                                    <p:cond delay="500"/>
                                  </p:stCondLst>
                                  <p:childTnLst>
                                    <p:set>
                                      <p:cBhvr>
                                        <p:cTn dur="1" fill="hold" id="70">
                                          <p:stCondLst>
                                            <p:cond delay="0"/>
                                          </p:stCondLst>
                                        </p:cTn>
                                        <p:tgtEl>
                                          <p:spTgt spid="28"/>
                                        </p:tgtEl>
                                        <p:attrNameLst>
                                          <p:attrName>style.visibility</p:attrName>
                                        </p:attrNameLst>
                                      </p:cBhvr>
                                      <p:to>
                                        <p:strVal val="visible"/>
                                      </p:to>
                                    </p:set>
                                    <p:anim calcmode="lin" valueType="num">
                                      <p:cBhvr additive="base">
                                        <p:cTn dur="500" fill="hold" id="71"/>
                                        <p:tgtEl>
                                          <p:spTgt spid="28"/>
                                        </p:tgtEl>
                                        <p:attrNameLst>
                                          <p:attrName>ppt_x</p:attrName>
                                        </p:attrNameLst>
                                      </p:cBhvr>
                                      <p:tavLst>
                                        <p:tav tm="0">
                                          <p:val>
                                            <p:strVal val="0-#ppt_w/2"/>
                                          </p:val>
                                        </p:tav>
                                        <p:tav tm="100000">
                                          <p:val>
                                            <p:strVal val="#ppt_x"/>
                                          </p:val>
                                        </p:tav>
                                      </p:tavLst>
                                    </p:anim>
                                    <p:anim calcmode="lin" valueType="num">
                                      <p:cBhvr additive="base">
                                        <p:cTn dur="500" fill="hold" id="72"/>
                                        <p:tgtEl>
                                          <p:spTgt spid="28"/>
                                        </p:tgtEl>
                                        <p:attrNameLst>
                                          <p:attrName>ppt_y</p:attrName>
                                        </p:attrNameLst>
                                      </p:cBhvr>
                                      <p:tavLst>
                                        <p:tav tm="0">
                                          <p:val>
                                            <p:strVal val="#ppt_y"/>
                                          </p:val>
                                        </p:tav>
                                        <p:tav tm="100000">
                                          <p:val>
                                            <p:strVal val="#ppt_y"/>
                                          </p:val>
                                        </p:tav>
                                      </p:tavLst>
                                    </p:anim>
                                  </p:childTnLst>
                                </p:cTn>
                              </p:par>
                              <p:par>
                                <p:cTn fill="hold" grpId="0" id="73" nodeType="withEffect" presetClass="entr" presetID="2" presetSubtype="8">
                                  <p:stCondLst>
                                    <p:cond delay="1000"/>
                                  </p:stCondLst>
                                  <p:childTnLst>
                                    <p:set>
                                      <p:cBhvr>
                                        <p:cTn dur="1" fill="hold" id="74">
                                          <p:stCondLst>
                                            <p:cond delay="0"/>
                                          </p:stCondLst>
                                        </p:cTn>
                                        <p:tgtEl>
                                          <p:spTgt spid="29"/>
                                        </p:tgtEl>
                                        <p:attrNameLst>
                                          <p:attrName>style.visibility</p:attrName>
                                        </p:attrNameLst>
                                      </p:cBhvr>
                                      <p:to>
                                        <p:strVal val="visible"/>
                                      </p:to>
                                    </p:set>
                                    <p:anim calcmode="lin" valueType="num">
                                      <p:cBhvr additive="base">
                                        <p:cTn dur="500" fill="hold" id="75"/>
                                        <p:tgtEl>
                                          <p:spTgt spid="29"/>
                                        </p:tgtEl>
                                        <p:attrNameLst>
                                          <p:attrName>ppt_x</p:attrName>
                                        </p:attrNameLst>
                                      </p:cBhvr>
                                      <p:tavLst>
                                        <p:tav tm="0">
                                          <p:val>
                                            <p:strVal val="0-#ppt_w/2"/>
                                          </p:val>
                                        </p:tav>
                                        <p:tav tm="100000">
                                          <p:val>
                                            <p:strVal val="#ppt_x"/>
                                          </p:val>
                                        </p:tav>
                                      </p:tavLst>
                                    </p:anim>
                                    <p:anim calcmode="lin" valueType="num">
                                      <p:cBhvr additive="base">
                                        <p:cTn dur="500" fill="hold" id="76"/>
                                        <p:tgtEl>
                                          <p:spTgt spid="29"/>
                                        </p:tgtEl>
                                        <p:attrNameLst>
                                          <p:attrName>ppt_y</p:attrName>
                                        </p:attrNameLst>
                                      </p:cBhvr>
                                      <p:tavLst>
                                        <p:tav tm="0">
                                          <p:val>
                                            <p:strVal val="#ppt_y"/>
                                          </p:val>
                                        </p:tav>
                                        <p:tav tm="100000">
                                          <p:val>
                                            <p:strVal val="#ppt_y"/>
                                          </p:val>
                                        </p:tav>
                                      </p:tavLst>
                                    </p:anim>
                                  </p:childTnLst>
                                </p:cTn>
                              </p:par>
                              <p:par>
                                <p:cTn fill="hold" grpId="0" id="77" nodeType="withEffect" presetClass="entr" presetID="2" presetSubtype="8">
                                  <p:stCondLst>
                                    <p:cond delay="500"/>
                                  </p:stCondLst>
                                  <p:childTnLst>
                                    <p:set>
                                      <p:cBhvr>
                                        <p:cTn dur="1" fill="hold" id="78">
                                          <p:stCondLst>
                                            <p:cond delay="0"/>
                                          </p:stCondLst>
                                        </p:cTn>
                                        <p:tgtEl>
                                          <p:spTgt spid="30"/>
                                        </p:tgtEl>
                                        <p:attrNameLst>
                                          <p:attrName>style.visibility</p:attrName>
                                        </p:attrNameLst>
                                      </p:cBhvr>
                                      <p:to>
                                        <p:strVal val="visible"/>
                                      </p:to>
                                    </p:set>
                                    <p:anim calcmode="lin" valueType="num">
                                      <p:cBhvr additive="base">
                                        <p:cTn dur="500" fill="hold" id="79"/>
                                        <p:tgtEl>
                                          <p:spTgt spid="30"/>
                                        </p:tgtEl>
                                        <p:attrNameLst>
                                          <p:attrName>ppt_x</p:attrName>
                                        </p:attrNameLst>
                                      </p:cBhvr>
                                      <p:tavLst>
                                        <p:tav tm="0">
                                          <p:val>
                                            <p:strVal val="0-#ppt_w/2"/>
                                          </p:val>
                                        </p:tav>
                                        <p:tav tm="100000">
                                          <p:val>
                                            <p:strVal val="#ppt_x"/>
                                          </p:val>
                                        </p:tav>
                                      </p:tavLst>
                                    </p:anim>
                                    <p:anim calcmode="lin" valueType="num">
                                      <p:cBhvr additive="base">
                                        <p:cTn dur="500" fill="hold" id="80"/>
                                        <p:tgtEl>
                                          <p:spTgt spid="30"/>
                                        </p:tgtEl>
                                        <p:attrNameLst>
                                          <p:attrName>ppt_y</p:attrName>
                                        </p:attrNameLst>
                                      </p:cBhvr>
                                      <p:tavLst>
                                        <p:tav tm="0">
                                          <p:val>
                                            <p:strVal val="#ppt_y"/>
                                          </p:val>
                                        </p:tav>
                                        <p:tav tm="100000">
                                          <p:val>
                                            <p:strVal val="#ppt_y"/>
                                          </p:val>
                                        </p:tav>
                                      </p:tavLst>
                                    </p:anim>
                                  </p:childTnLst>
                                </p:cTn>
                              </p:par>
                              <p:par>
                                <p:cTn fill="hold" grpId="0" id="81" nodeType="withEffect" presetClass="entr" presetID="2" presetSubtype="8">
                                  <p:stCondLst>
                                    <p:cond delay="800"/>
                                  </p:stCondLst>
                                  <p:childTnLst>
                                    <p:set>
                                      <p:cBhvr>
                                        <p:cTn dur="1" fill="hold" id="82">
                                          <p:stCondLst>
                                            <p:cond delay="0"/>
                                          </p:stCondLst>
                                        </p:cTn>
                                        <p:tgtEl>
                                          <p:spTgt spid="31"/>
                                        </p:tgtEl>
                                        <p:attrNameLst>
                                          <p:attrName>style.visibility</p:attrName>
                                        </p:attrNameLst>
                                      </p:cBhvr>
                                      <p:to>
                                        <p:strVal val="visible"/>
                                      </p:to>
                                    </p:set>
                                    <p:anim calcmode="lin" valueType="num">
                                      <p:cBhvr additive="base">
                                        <p:cTn dur="500" fill="hold" id="83"/>
                                        <p:tgtEl>
                                          <p:spTgt spid="31"/>
                                        </p:tgtEl>
                                        <p:attrNameLst>
                                          <p:attrName>ppt_x</p:attrName>
                                        </p:attrNameLst>
                                      </p:cBhvr>
                                      <p:tavLst>
                                        <p:tav tm="0">
                                          <p:val>
                                            <p:strVal val="0-#ppt_w/2"/>
                                          </p:val>
                                        </p:tav>
                                        <p:tav tm="100000">
                                          <p:val>
                                            <p:strVal val="#ppt_x"/>
                                          </p:val>
                                        </p:tav>
                                      </p:tavLst>
                                    </p:anim>
                                    <p:anim calcmode="lin" valueType="num">
                                      <p:cBhvr additive="base">
                                        <p:cTn dur="500" fill="hold" id="84"/>
                                        <p:tgtEl>
                                          <p:spTgt spid="31"/>
                                        </p:tgtEl>
                                        <p:attrNameLst>
                                          <p:attrName>ppt_y</p:attrName>
                                        </p:attrNameLst>
                                      </p:cBhvr>
                                      <p:tavLst>
                                        <p:tav tm="0">
                                          <p:val>
                                            <p:strVal val="#ppt_y"/>
                                          </p:val>
                                        </p:tav>
                                        <p:tav tm="100000">
                                          <p:val>
                                            <p:strVal val="#ppt_y"/>
                                          </p:val>
                                        </p:tav>
                                      </p:tavLst>
                                    </p:anim>
                                  </p:childTnLst>
                                </p:cTn>
                              </p:par>
                              <p:par>
                                <p:cTn fill="hold" grpId="0" id="85" nodeType="withEffect" presetClass="entr" presetID="2" presetSubtype="8">
                                  <p:stCondLst>
                                    <p:cond delay="0"/>
                                  </p:stCondLst>
                                  <p:childTnLst>
                                    <p:set>
                                      <p:cBhvr>
                                        <p:cTn dur="1" fill="hold" id="86">
                                          <p:stCondLst>
                                            <p:cond delay="0"/>
                                          </p:stCondLst>
                                        </p:cTn>
                                        <p:tgtEl>
                                          <p:spTgt spid="32"/>
                                        </p:tgtEl>
                                        <p:attrNameLst>
                                          <p:attrName>style.visibility</p:attrName>
                                        </p:attrNameLst>
                                      </p:cBhvr>
                                      <p:to>
                                        <p:strVal val="visible"/>
                                      </p:to>
                                    </p:set>
                                    <p:anim calcmode="lin" valueType="num">
                                      <p:cBhvr additive="base">
                                        <p:cTn dur="500" fill="hold" id="87"/>
                                        <p:tgtEl>
                                          <p:spTgt spid="32"/>
                                        </p:tgtEl>
                                        <p:attrNameLst>
                                          <p:attrName>ppt_x</p:attrName>
                                        </p:attrNameLst>
                                      </p:cBhvr>
                                      <p:tavLst>
                                        <p:tav tm="0">
                                          <p:val>
                                            <p:strVal val="0-#ppt_w/2"/>
                                          </p:val>
                                        </p:tav>
                                        <p:tav tm="100000">
                                          <p:val>
                                            <p:strVal val="#ppt_x"/>
                                          </p:val>
                                        </p:tav>
                                      </p:tavLst>
                                    </p:anim>
                                    <p:anim calcmode="lin" valueType="num">
                                      <p:cBhvr additive="base">
                                        <p:cTn dur="500" fill="hold" id="88"/>
                                        <p:tgtEl>
                                          <p:spTgt spid="32"/>
                                        </p:tgtEl>
                                        <p:attrNameLst>
                                          <p:attrName>ppt_y</p:attrName>
                                        </p:attrNameLst>
                                      </p:cBhvr>
                                      <p:tavLst>
                                        <p:tav tm="0">
                                          <p:val>
                                            <p:strVal val="#ppt_y"/>
                                          </p:val>
                                        </p:tav>
                                        <p:tav tm="100000">
                                          <p:val>
                                            <p:strVal val="#ppt_y"/>
                                          </p:val>
                                        </p:tav>
                                      </p:tavLst>
                                    </p:anim>
                                  </p:childTnLst>
                                </p:cTn>
                              </p:par>
                              <p:par>
                                <p:cTn fill="hold" grpId="0" id="89" nodeType="withEffect" presetClass="entr" presetID="2" presetSubtype="8">
                                  <p:stCondLst>
                                    <p:cond delay="300"/>
                                  </p:stCondLst>
                                  <p:childTnLst>
                                    <p:set>
                                      <p:cBhvr>
                                        <p:cTn dur="1" fill="hold" id="90">
                                          <p:stCondLst>
                                            <p:cond delay="0"/>
                                          </p:stCondLst>
                                        </p:cTn>
                                        <p:tgtEl>
                                          <p:spTgt spid="33"/>
                                        </p:tgtEl>
                                        <p:attrNameLst>
                                          <p:attrName>style.visibility</p:attrName>
                                        </p:attrNameLst>
                                      </p:cBhvr>
                                      <p:to>
                                        <p:strVal val="visible"/>
                                      </p:to>
                                    </p:set>
                                    <p:anim calcmode="lin" valueType="num">
                                      <p:cBhvr additive="base">
                                        <p:cTn dur="500" fill="hold" id="91"/>
                                        <p:tgtEl>
                                          <p:spTgt spid="33"/>
                                        </p:tgtEl>
                                        <p:attrNameLst>
                                          <p:attrName>ppt_x</p:attrName>
                                        </p:attrNameLst>
                                      </p:cBhvr>
                                      <p:tavLst>
                                        <p:tav tm="0">
                                          <p:val>
                                            <p:strVal val="0-#ppt_w/2"/>
                                          </p:val>
                                        </p:tav>
                                        <p:tav tm="100000">
                                          <p:val>
                                            <p:strVal val="#ppt_x"/>
                                          </p:val>
                                        </p:tav>
                                      </p:tavLst>
                                    </p:anim>
                                    <p:anim calcmode="lin" valueType="num">
                                      <p:cBhvr additive="base">
                                        <p:cTn dur="500" fill="hold" id="92"/>
                                        <p:tgtEl>
                                          <p:spTgt spid="33"/>
                                        </p:tgtEl>
                                        <p:attrNameLst>
                                          <p:attrName>ppt_y</p:attrName>
                                        </p:attrNameLst>
                                      </p:cBhvr>
                                      <p:tavLst>
                                        <p:tav tm="0">
                                          <p:val>
                                            <p:strVal val="#ppt_y"/>
                                          </p:val>
                                        </p:tav>
                                        <p:tav tm="100000">
                                          <p:val>
                                            <p:strVal val="#ppt_y"/>
                                          </p:val>
                                        </p:tav>
                                      </p:tavLst>
                                    </p:anim>
                                  </p:childTnLst>
                                </p:cTn>
                              </p:par>
                              <p:par>
                                <p:cTn fill="hold" grpId="0" id="93" nodeType="withEffect" presetClass="entr" presetID="2" presetSubtype="8">
                                  <p:stCondLst>
                                    <p:cond delay="0"/>
                                  </p:stCondLst>
                                  <p:childTnLst>
                                    <p:set>
                                      <p:cBhvr>
                                        <p:cTn dur="1" fill="hold" id="94">
                                          <p:stCondLst>
                                            <p:cond delay="0"/>
                                          </p:stCondLst>
                                        </p:cTn>
                                        <p:tgtEl>
                                          <p:spTgt spid="34"/>
                                        </p:tgtEl>
                                        <p:attrNameLst>
                                          <p:attrName>style.visibility</p:attrName>
                                        </p:attrNameLst>
                                      </p:cBhvr>
                                      <p:to>
                                        <p:strVal val="visible"/>
                                      </p:to>
                                    </p:set>
                                    <p:anim calcmode="lin" valueType="num">
                                      <p:cBhvr additive="base">
                                        <p:cTn dur="500" fill="hold" id="95"/>
                                        <p:tgtEl>
                                          <p:spTgt spid="34"/>
                                        </p:tgtEl>
                                        <p:attrNameLst>
                                          <p:attrName>ppt_x</p:attrName>
                                        </p:attrNameLst>
                                      </p:cBhvr>
                                      <p:tavLst>
                                        <p:tav tm="0">
                                          <p:val>
                                            <p:strVal val="0-#ppt_w/2"/>
                                          </p:val>
                                        </p:tav>
                                        <p:tav tm="100000">
                                          <p:val>
                                            <p:strVal val="#ppt_x"/>
                                          </p:val>
                                        </p:tav>
                                      </p:tavLst>
                                    </p:anim>
                                    <p:anim calcmode="lin" valueType="num">
                                      <p:cBhvr additive="base">
                                        <p:cTn dur="500" fill="hold" id="96"/>
                                        <p:tgtEl>
                                          <p:spTgt spid="34"/>
                                        </p:tgtEl>
                                        <p:attrNameLst>
                                          <p:attrName>ppt_y</p:attrName>
                                        </p:attrNameLst>
                                      </p:cBhvr>
                                      <p:tavLst>
                                        <p:tav tm="0">
                                          <p:val>
                                            <p:strVal val="#ppt_y"/>
                                          </p:val>
                                        </p:tav>
                                        <p:tav tm="100000">
                                          <p:val>
                                            <p:strVal val="#ppt_y"/>
                                          </p:val>
                                        </p:tav>
                                      </p:tavLst>
                                    </p:anim>
                                  </p:childTnLst>
                                </p:cTn>
                              </p:par>
                              <p:par>
                                <p:cTn fill="hold" grpId="0" id="97" nodeType="withEffect" presetClass="entr" presetID="2" presetSubtype="8">
                                  <p:stCondLst>
                                    <p:cond delay="1000"/>
                                  </p:stCondLst>
                                  <p:childTnLst>
                                    <p:set>
                                      <p:cBhvr>
                                        <p:cTn dur="1" fill="hold" id="98">
                                          <p:stCondLst>
                                            <p:cond delay="0"/>
                                          </p:stCondLst>
                                        </p:cTn>
                                        <p:tgtEl>
                                          <p:spTgt spid="35"/>
                                        </p:tgtEl>
                                        <p:attrNameLst>
                                          <p:attrName>style.visibility</p:attrName>
                                        </p:attrNameLst>
                                      </p:cBhvr>
                                      <p:to>
                                        <p:strVal val="visible"/>
                                      </p:to>
                                    </p:set>
                                    <p:anim calcmode="lin" valueType="num">
                                      <p:cBhvr additive="base">
                                        <p:cTn dur="500" fill="hold" id="99"/>
                                        <p:tgtEl>
                                          <p:spTgt spid="35"/>
                                        </p:tgtEl>
                                        <p:attrNameLst>
                                          <p:attrName>ppt_x</p:attrName>
                                        </p:attrNameLst>
                                      </p:cBhvr>
                                      <p:tavLst>
                                        <p:tav tm="0">
                                          <p:val>
                                            <p:strVal val="0-#ppt_w/2"/>
                                          </p:val>
                                        </p:tav>
                                        <p:tav tm="100000">
                                          <p:val>
                                            <p:strVal val="#ppt_x"/>
                                          </p:val>
                                        </p:tav>
                                      </p:tavLst>
                                    </p:anim>
                                    <p:anim calcmode="lin" valueType="num">
                                      <p:cBhvr additive="base">
                                        <p:cTn dur="500" fill="hold" id="100"/>
                                        <p:tgtEl>
                                          <p:spTgt spid="35"/>
                                        </p:tgtEl>
                                        <p:attrNameLst>
                                          <p:attrName>ppt_y</p:attrName>
                                        </p:attrNameLst>
                                      </p:cBhvr>
                                      <p:tavLst>
                                        <p:tav tm="0">
                                          <p:val>
                                            <p:strVal val="#ppt_y"/>
                                          </p:val>
                                        </p:tav>
                                        <p:tav tm="100000">
                                          <p:val>
                                            <p:strVal val="#ppt_y"/>
                                          </p:val>
                                        </p:tav>
                                      </p:tavLst>
                                    </p:anim>
                                  </p:childTnLst>
                                </p:cTn>
                              </p:par>
                              <p:par>
                                <p:cTn fill="hold" grpId="0" id="101" nodeType="withEffect" presetClass="entr" presetID="2" presetSubtype="8">
                                  <p:stCondLst>
                                    <p:cond delay="500"/>
                                  </p:stCondLst>
                                  <p:childTnLst>
                                    <p:set>
                                      <p:cBhvr>
                                        <p:cTn dur="1" fill="hold" id="102">
                                          <p:stCondLst>
                                            <p:cond delay="0"/>
                                          </p:stCondLst>
                                        </p:cTn>
                                        <p:tgtEl>
                                          <p:spTgt spid="36"/>
                                        </p:tgtEl>
                                        <p:attrNameLst>
                                          <p:attrName>style.visibility</p:attrName>
                                        </p:attrNameLst>
                                      </p:cBhvr>
                                      <p:to>
                                        <p:strVal val="visible"/>
                                      </p:to>
                                    </p:set>
                                    <p:anim calcmode="lin" valueType="num">
                                      <p:cBhvr additive="base">
                                        <p:cTn dur="500" fill="hold" id="103"/>
                                        <p:tgtEl>
                                          <p:spTgt spid="36"/>
                                        </p:tgtEl>
                                        <p:attrNameLst>
                                          <p:attrName>ppt_x</p:attrName>
                                        </p:attrNameLst>
                                      </p:cBhvr>
                                      <p:tavLst>
                                        <p:tav tm="0">
                                          <p:val>
                                            <p:strVal val="0-#ppt_w/2"/>
                                          </p:val>
                                        </p:tav>
                                        <p:tav tm="100000">
                                          <p:val>
                                            <p:strVal val="#ppt_x"/>
                                          </p:val>
                                        </p:tav>
                                      </p:tavLst>
                                    </p:anim>
                                    <p:anim calcmode="lin" valueType="num">
                                      <p:cBhvr additive="base">
                                        <p:cTn dur="500" fill="hold" id="104"/>
                                        <p:tgtEl>
                                          <p:spTgt spid="36"/>
                                        </p:tgtEl>
                                        <p:attrNameLst>
                                          <p:attrName>ppt_y</p:attrName>
                                        </p:attrNameLst>
                                      </p:cBhvr>
                                      <p:tavLst>
                                        <p:tav tm="0">
                                          <p:val>
                                            <p:strVal val="#ppt_y"/>
                                          </p:val>
                                        </p:tav>
                                        <p:tav tm="100000">
                                          <p:val>
                                            <p:strVal val="#ppt_y"/>
                                          </p:val>
                                        </p:tav>
                                      </p:tavLst>
                                    </p:anim>
                                  </p:childTnLst>
                                </p:cTn>
                              </p:par>
                              <p:par>
                                <p:cTn fill="hold" grpId="0" id="105" nodeType="withEffect" presetClass="entr" presetID="2" presetSubtype="8">
                                  <p:stCondLst>
                                    <p:cond delay="0"/>
                                  </p:stCondLst>
                                  <p:childTnLst>
                                    <p:set>
                                      <p:cBhvr>
                                        <p:cTn dur="1" fill="hold" id="106">
                                          <p:stCondLst>
                                            <p:cond delay="0"/>
                                          </p:stCondLst>
                                        </p:cTn>
                                        <p:tgtEl>
                                          <p:spTgt spid="37"/>
                                        </p:tgtEl>
                                        <p:attrNameLst>
                                          <p:attrName>style.visibility</p:attrName>
                                        </p:attrNameLst>
                                      </p:cBhvr>
                                      <p:to>
                                        <p:strVal val="visible"/>
                                      </p:to>
                                    </p:set>
                                    <p:anim calcmode="lin" valueType="num">
                                      <p:cBhvr additive="base">
                                        <p:cTn dur="500" fill="hold" id="107"/>
                                        <p:tgtEl>
                                          <p:spTgt spid="37"/>
                                        </p:tgtEl>
                                        <p:attrNameLst>
                                          <p:attrName>ppt_x</p:attrName>
                                        </p:attrNameLst>
                                      </p:cBhvr>
                                      <p:tavLst>
                                        <p:tav tm="0">
                                          <p:val>
                                            <p:strVal val="0-#ppt_w/2"/>
                                          </p:val>
                                        </p:tav>
                                        <p:tav tm="100000">
                                          <p:val>
                                            <p:strVal val="#ppt_x"/>
                                          </p:val>
                                        </p:tav>
                                      </p:tavLst>
                                    </p:anim>
                                    <p:anim calcmode="lin" valueType="num">
                                      <p:cBhvr additive="base">
                                        <p:cTn dur="500" fill="hold" id="108"/>
                                        <p:tgtEl>
                                          <p:spTgt spid="37"/>
                                        </p:tgtEl>
                                        <p:attrNameLst>
                                          <p:attrName>ppt_y</p:attrName>
                                        </p:attrNameLst>
                                      </p:cBhvr>
                                      <p:tavLst>
                                        <p:tav tm="0">
                                          <p:val>
                                            <p:strVal val="#ppt_y"/>
                                          </p:val>
                                        </p:tav>
                                        <p:tav tm="100000">
                                          <p:val>
                                            <p:strVal val="#ppt_y"/>
                                          </p:val>
                                        </p:tav>
                                      </p:tavLst>
                                    </p:anim>
                                  </p:childTnLst>
                                </p:cTn>
                              </p:par>
                              <p:par>
                                <p:cTn fill="hold" grpId="0" id="109" nodeType="withEffect" presetClass="entr" presetID="2" presetSubtype="8">
                                  <p:stCondLst>
                                    <p:cond delay="1000"/>
                                  </p:stCondLst>
                                  <p:childTnLst>
                                    <p:set>
                                      <p:cBhvr>
                                        <p:cTn dur="1" fill="hold" id="110">
                                          <p:stCondLst>
                                            <p:cond delay="0"/>
                                          </p:stCondLst>
                                        </p:cTn>
                                        <p:tgtEl>
                                          <p:spTgt spid="38"/>
                                        </p:tgtEl>
                                        <p:attrNameLst>
                                          <p:attrName>style.visibility</p:attrName>
                                        </p:attrNameLst>
                                      </p:cBhvr>
                                      <p:to>
                                        <p:strVal val="visible"/>
                                      </p:to>
                                    </p:set>
                                    <p:anim calcmode="lin" valueType="num">
                                      <p:cBhvr additive="base">
                                        <p:cTn dur="500" fill="hold" id="111"/>
                                        <p:tgtEl>
                                          <p:spTgt spid="38"/>
                                        </p:tgtEl>
                                        <p:attrNameLst>
                                          <p:attrName>ppt_x</p:attrName>
                                        </p:attrNameLst>
                                      </p:cBhvr>
                                      <p:tavLst>
                                        <p:tav tm="0">
                                          <p:val>
                                            <p:strVal val="0-#ppt_w/2"/>
                                          </p:val>
                                        </p:tav>
                                        <p:tav tm="100000">
                                          <p:val>
                                            <p:strVal val="#ppt_x"/>
                                          </p:val>
                                        </p:tav>
                                      </p:tavLst>
                                    </p:anim>
                                    <p:anim calcmode="lin" valueType="num">
                                      <p:cBhvr additive="base">
                                        <p:cTn dur="500" fill="hold" id="112"/>
                                        <p:tgtEl>
                                          <p:spTgt spid="38"/>
                                        </p:tgtEl>
                                        <p:attrNameLst>
                                          <p:attrName>ppt_y</p:attrName>
                                        </p:attrNameLst>
                                      </p:cBhvr>
                                      <p:tavLst>
                                        <p:tav tm="0">
                                          <p:val>
                                            <p:strVal val="#ppt_y"/>
                                          </p:val>
                                        </p:tav>
                                        <p:tav tm="100000">
                                          <p:val>
                                            <p:strVal val="#ppt_y"/>
                                          </p:val>
                                        </p:tav>
                                      </p:tavLst>
                                    </p:anim>
                                  </p:childTnLst>
                                </p:cTn>
                              </p:par>
                              <p:par>
                                <p:cTn fill="hold" grpId="0" id="113" nodeType="withEffect" presetClass="entr" presetID="2" presetSubtype="8">
                                  <p:stCondLst>
                                    <p:cond delay="0"/>
                                  </p:stCondLst>
                                  <p:childTnLst>
                                    <p:set>
                                      <p:cBhvr>
                                        <p:cTn dur="1" fill="hold" id="114">
                                          <p:stCondLst>
                                            <p:cond delay="0"/>
                                          </p:stCondLst>
                                        </p:cTn>
                                        <p:tgtEl>
                                          <p:spTgt spid="39"/>
                                        </p:tgtEl>
                                        <p:attrNameLst>
                                          <p:attrName>style.visibility</p:attrName>
                                        </p:attrNameLst>
                                      </p:cBhvr>
                                      <p:to>
                                        <p:strVal val="visible"/>
                                      </p:to>
                                    </p:set>
                                    <p:anim calcmode="lin" valueType="num">
                                      <p:cBhvr additive="base">
                                        <p:cTn dur="500" fill="hold" id="115"/>
                                        <p:tgtEl>
                                          <p:spTgt spid="39"/>
                                        </p:tgtEl>
                                        <p:attrNameLst>
                                          <p:attrName>ppt_x</p:attrName>
                                        </p:attrNameLst>
                                      </p:cBhvr>
                                      <p:tavLst>
                                        <p:tav tm="0">
                                          <p:val>
                                            <p:strVal val="0-#ppt_w/2"/>
                                          </p:val>
                                        </p:tav>
                                        <p:tav tm="100000">
                                          <p:val>
                                            <p:strVal val="#ppt_x"/>
                                          </p:val>
                                        </p:tav>
                                      </p:tavLst>
                                    </p:anim>
                                    <p:anim calcmode="lin" valueType="num">
                                      <p:cBhvr additive="base">
                                        <p:cTn dur="500" fill="hold" id="116"/>
                                        <p:tgtEl>
                                          <p:spTgt spid="39"/>
                                        </p:tgtEl>
                                        <p:attrNameLst>
                                          <p:attrName>ppt_y</p:attrName>
                                        </p:attrNameLst>
                                      </p:cBhvr>
                                      <p:tavLst>
                                        <p:tav tm="0">
                                          <p:val>
                                            <p:strVal val="#ppt_y"/>
                                          </p:val>
                                        </p:tav>
                                        <p:tav tm="100000">
                                          <p:val>
                                            <p:strVal val="#ppt_y"/>
                                          </p:val>
                                        </p:tav>
                                      </p:tavLst>
                                    </p:anim>
                                  </p:childTnLst>
                                </p:cTn>
                              </p:par>
                              <p:par>
                                <p:cTn fill="hold" grpId="0" id="117" nodeType="withEffect" presetClass="entr" presetID="2" presetSubtype="8">
                                  <p:stCondLst>
                                    <p:cond delay="300"/>
                                  </p:stCondLst>
                                  <p:childTnLst>
                                    <p:set>
                                      <p:cBhvr>
                                        <p:cTn dur="1" fill="hold" id="118">
                                          <p:stCondLst>
                                            <p:cond delay="0"/>
                                          </p:stCondLst>
                                        </p:cTn>
                                        <p:tgtEl>
                                          <p:spTgt spid="69"/>
                                        </p:tgtEl>
                                        <p:attrNameLst>
                                          <p:attrName>style.visibility</p:attrName>
                                        </p:attrNameLst>
                                      </p:cBhvr>
                                      <p:to>
                                        <p:strVal val="visible"/>
                                      </p:to>
                                    </p:set>
                                    <p:anim calcmode="lin" valueType="num">
                                      <p:cBhvr additive="base">
                                        <p:cTn dur="500" fill="hold" id="119"/>
                                        <p:tgtEl>
                                          <p:spTgt spid="69"/>
                                        </p:tgtEl>
                                        <p:attrNameLst>
                                          <p:attrName>ppt_x</p:attrName>
                                        </p:attrNameLst>
                                      </p:cBhvr>
                                      <p:tavLst>
                                        <p:tav tm="0">
                                          <p:val>
                                            <p:strVal val="0-#ppt_w/2"/>
                                          </p:val>
                                        </p:tav>
                                        <p:tav tm="100000">
                                          <p:val>
                                            <p:strVal val="#ppt_x"/>
                                          </p:val>
                                        </p:tav>
                                      </p:tavLst>
                                    </p:anim>
                                    <p:anim calcmode="lin" valueType="num">
                                      <p:cBhvr additive="base">
                                        <p:cTn dur="500" fill="hold" id="120"/>
                                        <p:tgtEl>
                                          <p:spTgt spid="69"/>
                                        </p:tgtEl>
                                        <p:attrNameLst>
                                          <p:attrName>ppt_y</p:attrName>
                                        </p:attrNameLst>
                                      </p:cBhvr>
                                      <p:tavLst>
                                        <p:tav tm="0">
                                          <p:val>
                                            <p:strVal val="#ppt_y"/>
                                          </p:val>
                                        </p:tav>
                                        <p:tav tm="100000">
                                          <p:val>
                                            <p:strVal val="#ppt_y"/>
                                          </p:val>
                                        </p:tav>
                                      </p:tavLst>
                                    </p:anim>
                                  </p:childTnLst>
                                </p:cTn>
                              </p:par>
                              <p:par>
                                <p:cTn fill="hold" grpId="0" id="121" nodeType="withEffect" presetClass="entr" presetID="2" presetSubtype="8">
                                  <p:stCondLst>
                                    <p:cond delay="0"/>
                                  </p:stCondLst>
                                  <p:childTnLst>
                                    <p:set>
                                      <p:cBhvr>
                                        <p:cTn dur="1" fill="hold" id="122">
                                          <p:stCondLst>
                                            <p:cond delay="0"/>
                                          </p:stCondLst>
                                        </p:cTn>
                                        <p:tgtEl>
                                          <p:spTgt spid="70"/>
                                        </p:tgtEl>
                                        <p:attrNameLst>
                                          <p:attrName>style.visibility</p:attrName>
                                        </p:attrNameLst>
                                      </p:cBhvr>
                                      <p:to>
                                        <p:strVal val="visible"/>
                                      </p:to>
                                    </p:set>
                                    <p:anim calcmode="lin" valueType="num">
                                      <p:cBhvr additive="base">
                                        <p:cTn dur="500" fill="hold" id="123"/>
                                        <p:tgtEl>
                                          <p:spTgt spid="70"/>
                                        </p:tgtEl>
                                        <p:attrNameLst>
                                          <p:attrName>ppt_x</p:attrName>
                                        </p:attrNameLst>
                                      </p:cBhvr>
                                      <p:tavLst>
                                        <p:tav tm="0">
                                          <p:val>
                                            <p:strVal val="0-#ppt_w/2"/>
                                          </p:val>
                                        </p:tav>
                                        <p:tav tm="100000">
                                          <p:val>
                                            <p:strVal val="#ppt_x"/>
                                          </p:val>
                                        </p:tav>
                                      </p:tavLst>
                                    </p:anim>
                                    <p:anim calcmode="lin" valueType="num">
                                      <p:cBhvr additive="base">
                                        <p:cTn dur="500" fill="hold" id="124"/>
                                        <p:tgtEl>
                                          <p:spTgt spid="70"/>
                                        </p:tgtEl>
                                        <p:attrNameLst>
                                          <p:attrName>ppt_y</p:attrName>
                                        </p:attrNameLst>
                                      </p:cBhvr>
                                      <p:tavLst>
                                        <p:tav tm="0">
                                          <p:val>
                                            <p:strVal val="#ppt_y"/>
                                          </p:val>
                                        </p:tav>
                                        <p:tav tm="100000">
                                          <p:val>
                                            <p:strVal val="#ppt_y"/>
                                          </p:val>
                                        </p:tav>
                                      </p:tavLst>
                                    </p:anim>
                                  </p:childTnLst>
                                </p:cTn>
                              </p:par>
                              <p:par>
                                <p:cTn fill="hold" grpId="0" id="125" nodeType="withEffect" presetClass="entr" presetID="2" presetSubtype="8">
                                  <p:stCondLst>
                                    <p:cond delay="800"/>
                                  </p:stCondLst>
                                  <p:childTnLst>
                                    <p:set>
                                      <p:cBhvr>
                                        <p:cTn dur="1" fill="hold" id="126">
                                          <p:stCondLst>
                                            <p:cond delay="0"/>
                                          </p:stCondLst>
                                        </p:cTn>
                                        <p:tgtEl>
                                          <p:spTgt spid="71"/>
                                        </p:tgtEl>
                                        <p:attrNameLst>
                                          <p:attrName>style.visibility</p:attrName>
                                        </p:attrNameLst>
                                      </p:cBhvr>
                                      <p:to>
                                        <p:strVal val="visible"/>
                                      </p:to>
                                    </p:set>
                                    <p:anim calcmode="lin" valueType="num">
                                      <p:cBhvr additive="base">
                                        <p:cTn dur="500" fill="hold" id="127"/>
                                        <p:tgtEl>
                                          <p:spTgt spid="71"/>
                                        </p:tgtEl>
                                        <p:attrNameLst>
                                          <p:attrName>ppt_x</p:attrName>
                                        </p:attrNameLst>
                                      </p:cBhvr>
                                      <p:tavLst>
                                        <p:tav tm="0">
                                          <p:val>
                                            <p:strVal val="0-#ppt_w/2"/>
                                          </p:val>
                                        </p:tav>
                                        <p:tav tm="100000">
                                          <p:val>
                                            <p:strVal val="#ppt_x"/>
                                          </p:val>
                                        </p:tav>
                                      </p:tavLst>
                                    </p:anim>
                                    <p:anim calcmode="lin" valueType="num">
                                      <p:cBhvr additive="base">
                                        <p:cTn dur="500" fill="hold" id="128"/>
                                        <p:tgtEl>
                                          <p:spTgt spid="71"/>
                                        </p:tgtEl>
                                        <p:attrNameLst>
                                          <p:attrName>ppt_y</p:attrName>
                                        </p:attrNameLst>
                                      </p:cBhvr>
                                      <p:tavLst>
                                        <p:tav tm="0">
                                          <p:val>
                                            <p:strVal val="#ppt_y"/>
                                          </p:val>
                                        </p:tav>
                                        <p:tav tm="100000">
                                          <p:val>
                                            <p:strVal val="#ppt_y"/>
                                          </p:val>
                                        </p:tav>
                                      </p:tavLst>
                                    </p:anim>
                                  </p:childTnLst>
                                </p:cTn>
                              </p:par>
                              <p:par>
                                <p:cTn fill="hold" grpId="0" id="129" nodeType="withEffect" presetClass="entr" presetID="2" presetSubtype="8">
                                  <p:stCondLst>
                                    <p:cond delay="0"/>
                                  </p:stCondLst>
                                  <p:childTnLst>
                                    <p:set>
                                      <p:cBhvr>
                                        <p:cTn dur="1" fill="hold" id="130">
                                          <p:stCondLst>
                                            <p:cond delay="0"/>
                                          </p:stCondLst>
                                        </p:cTn>
                                        <p:tgtEl>
                                          <p:spTgt spid="72"/>
                                        </p:tgtEl>
                                        <p:attrNameLst>
                                          <p:attrName>style.visibility</p:attrName>
                                        </p:attrNameLst>
                                      </p:cBhvr>
                                      <p:to>
                                        <p:strVal val="visible"/>
                                      </p:to>
                                    </p:set>
                                    <p:anim calcmode="lin" valueType="num">
                                      <p:cBhvr additive="base">
                                        <p:cTn dur="500" fill="hold" id="131"/>
                                        <p:tgtEl>
                                          <p:spTgt spid="72"/>
                                        </p:tgtEl>
                                        <p:attrNameLst>
                                          <p:attrName>ppt_x</p:attrName>
                                        </p:attrNameLst>
                                      </p:cBhvr>
                                      <p:tavLst>
                                        <p:tav tm="0">
                                          <p:val>
                                            <p:strVal val="0-#ppt_w/2"/>
                                          </p:val>
                                        </p:tav>
                                        <p:tav tm="100000">
                                          <p:val>
                                            <p:strVal val="#ppt_x"/>
                                          </p:val>
                                        </p:tav>
                                      </p:tavLst>
                                    </p:anim>
                                    <p:anim calcmode="lin" valueType="num">
                                      <p:cBhvr additive="base">
                                        <p:cTn dur="500" fill="hold" id="132"/>
                                        <p:tgtEl>
                                          <p:spTgt spid="72"/>
                                        </p:tgtEl>
                                        <p:attrNameLst>
                                          <p:attrName>ppt_y</p:attrName>
                                        </p:attrNameLst>
                                      </p:cBhvr>
                                      <p:tavLst>
                                        <p:tav tm="0">
                                          <p:val>
                                            <p:strVal val="#ppt_y"/>
                                          </p:val>
                                        </p:tav>
                                        <p:tav tm="100000">
                                          <p:val>
                                            <p:strVal val="#ppt_y"/>
                                          </p:val>
                                        </p:tav>
                                      </p:tavLst>
                                    </p:anim>
                                  </p:childTnLst>
                                </p:cTn>
                              </p:par>
                              <p:par>
                                <p:cTn fill="hold" grpId="0" id="133" nodeType="withEffect" presetClass="entr" presetID="2" presetSubtype="8">
                                  <p:stCondLst>
                                    <p:cond delay="300"/>
                                  </p:stCondLst>
                                  <p:childTnLst>
                                    <p:set>
                                      <p:cBhvr>
                                        <p:cTn dur="1" fill="hold" id="134">
                                          <p:stCondLst>
                                            <p:cond delay="0"/>
                                          </p:stCondLst>
                                        </p:cTn>
                                        <p:tgtEl>
                                          <p:spTgt spid="73"/>
                                        </p:tgtEl>
                                        <p:attrNameLst>
                                          <p:attrName>style.visibility</p:attrName>
                                        </p:attrNameLst>
                                      </p:cBhvr>
                                      <p:to>
                                        <p:strVal val="visible"/>
                                      </p:to>
                                    </p:set>
                                    <p:anim calcmode="lin" valueType="num">
                                      <p:cBhvr additive="base">
                                        <p:cTn dur="500" fill="hold" id="135"/>
                                        <p:tgtEl>
                                          <p:spTgt spid="73"/>
                                        </p:tgtEl>
                                        <p:attrNameLst>
                                          <p:attrName>ppt_x</p:attrName>
                                        </p:attrNameLst>
                                      </p:cBhvr>
                                      <p:tavLst>
                                        <p:tav tm="0">
                                          <p:val>
                                            <p:strVal val="0-#ppt_w/2"/>
                                          </p:val>
                                        </p:tav>
                                        <p:tav tm="100000">
                                          <p:val>
                                            <p:strVal val="#ppt_x"/>
                                          </p:val>
                                        </p:tav>
                                      </p:tavLst>
                                    </p:anim>
                                    <p:anim calcmode="lin" valueType="num">
                                      <p:cBhvr additive="base">
                                        <p:cTn dur="500" fill="hold" id="136"/>
                                        <p:tgtEl>
                                          <p:spTgt spid="73"/>
                                        </p:tgtEl>
                                        <p:attrNameLst>
                                          <p:attrName>ppt_y</p:attrName>
                                        </p:attrNameLst>
                                      </p:cBhvr>
                                      <p:tavLst>
                                        <p:tav tm="0">
                                          <p:val>
                                            <p:strVal val="#ppt_y"/>
                                          </p:val>
                                        </p:tav>
                                        <p:tav tm="100000">
                                          <p:val>
                                            <p:strVal val="#ppt_y"/>
                                          </p:val>
                                        </p:tav>
                                      </p:tavLst>
                                    </p:anim>
                                  </p:childTnLst>
                                </p:cTn>
                              </p:par>
                              <p:par>
                                <p:cTn fill="hold" grpId="0" id="137" nodeType="withEffect" presetClass="entr" presetID="2" presetSubtype="8">
                                  <p:stCondLst>
                                    <p:cond delay="800"/>
                                  </p:stCondLst>
                                  <p:childTnLst>
                                    <p:set>
                                      <p:cBhvr>
                                        <p:cTn dur="1" fill="hold" id="138">
                                          <p:stCondLst>
                                            <p:cond delay="0"/>
                                          </p:stCondLst>
                                        </p:cTn>
                                        <p:tgtEl>
                                          <p:spTgt spid="112"/>
                                        </p:tgtEl>
                                        <p:attrNameLst>
                                          <p:attrName>style.visibility</p:attrName>
                                        </p:attrNameLst>
                                      </p:cBhvr>
                                      <p:to>
                                        <p:strVal val="visible"/>
                                      </p:to>
                                    </p:set>
                                    <p:anim calcmode="lin" valueType="num">
                                      <p:cBhvr additive="base">
                                        <p:cTn dur="500" fill="hold" id="139"/>
                                        <p:tgtEl>
                                          <p:spTgt spid="112"/>
                                        </p:tgtEl>
                                        <p:attrNameLst>
                                          <p:attrName>ppt_x</p:attrName>
                                        </p:attrNameLst>
                                      </p:cBhvr>
                                      <p:tavLst>
                                        <p:tav tm="0">
                                          <p:val>
                                            <p:strVal val="0-#ppt_w/2"/>
                                          </p:val>
                                        </p:tav>
                                        <p:tav tm="100000">
                                          <p:val>
                                            <p:strVal val="#ppt_x"/>
                                          </p:val>
                                        </p:tav>
                                      </p:tavLst>
                                    </p:anim>
                                    <p:anim calcmode="lin" valueType="num">
                                      <p:cBhvr additive="base">
                                        <p:cTn dur="500" fill="hold" id="140"/>
                                        <p:tgtEl>
                                          <p:spTgt spid="112"/>
                                        </p:tgtEl>
                                        <p:attrNameLst>
                                          <p:attrName>ppt_y</p:attrName>
                                        </p:attrNameLst>
                                      </p:cBhvr>
                                      <p:tavLst>
                                        <p:tav tm="0">
                                          <p:val>
                                            <p:strVal val="#ppt_y"/>
                                          </p:val>
                                        </p:tav>
                                        <p:tav tm="100000">
                                          <p:val>
                                            <p:strVal val="#ppt_y"/>
                                          </p:val>
                                        </p:tav>
                                      </p:tavLst>
                                    </p:anim>
                                  </p:childTnLst>
                                </p:cTn>
                              </p:par>
                              <p:par>
                                <p:cTn fill="hold" grpId="0" id="141" nodeType="withEffect" presetClass="entr" presetID="2" presetSubtype="8">
                                  <p:stCondLst>
                                    <p:cond delay="300"/>
                                  </p:stCondLst>
                                  <p:childTnLst>
                                    <p:set>
                                      <p:cBhvr>
                                        <p:cTn dur="1" fill="hold" id="142">
                                          <p:stCondLst>
                                            <p:cond delay="0"/>
                                          </p:stCondLst>
                                        </p:cTn>
                                        <p:tgtEl>
                                          <p:spTgt spid="113"/>
                                        </p:tgtEl>
                                        <p:attrNameLst>
                                          <p:attrName>style.visibility</p:attrName>
                                        </p:attrNameLst>
                                      </p:cBhvr>
                                      <p:to>
                                        <p:strVal val="visible"/>
                                      </p:to>
                                    </p:set>
                                    <p:anim calcmode="lin" valueType="num">
                                      <p:cBhvr additive="base">
                                        <p:cTn dur="500" fill="hold" id="143"/>
                                        <p:tgtEl>
                                          <p:spTgt spid="113"/>
                                        </p:tgtEl>
                                        <p:attrNameLst>
                                          <p:attrName>ppt_x</p:attrName>
                                        </p:attrNameLst>
                                      </p:cBhvr>
                                      <p:tavLst>
                                        <p:tav tm="0">
                                          <p:val>
                                            <p:strVal val="0-#ppt_w/2"/>
                                          </p:val>
                                        </p:tav>
                                        <p:tav tm="100000">
                                          <p:val>
                                            <p:strVal val="#ppt_x"/>
                                          </p:val>
                                        </p:tav>
                                      </p:tavLst>
                                    </p:anim>
                                    <p:anim calcmode="lin" valueType="num">
                                      <p:cBhvr additive="base">
                                        <p:cTn dur="500" fill="hold" id="144"/>
                                        <p:tgtEl>
                                          <p:spTgt spid="113"/>
                                        </p:tgtEl>
                                        <p:attrNameLst>
                                          <p:attrName>ppt_y</p:attrName>
                                        </p:attrNameLst>
                                      </p:cBhvr>
                                      <p:tavLst>
                                        <p:tav tm="0">
                                          <p:val>
                                            <p:strVal val="#ppt_y"/>
                                          </p:val>
                                        </p:tav>
                                        <p:tav tm="100000">
                                          <p:val>
                                            <p:strVal val="#ppt_y"/>
                                          </p:val>
                                        </p:tav>
                                      </p:tavLst>
                                    </p:anim>
                                  </p:childTnLst>
                                </p:cTn>
                              </p:par>
                              <p:par>
                                <p:cTn fill="hold" grpId="0" id="145" nodeType="withEffect" presetClass="entr" presetID="2" presetSubtype="2">
                                  <p:stCondLst>
                                    <p:cond delay="0"/>
                                  </p:stCondLst>
                                  <p:childTnLst>
                                    <p:set>
                                      <p:cBhvr>
                                        <p:cTn dur="1" fill="hold" id="146">
                                          <p:stCondLst>
                                            <p:cond delay="0"/>
                                          </p:stCondLst>
                                        </p:cTn>
                                        <p:tgtEl>
                                          <p:spTgt spid="77"/>
                                        </p:tgtEl>
                                        <p:attrNameLst>
                                          <p:attrName>style.visibility</p:attrName>
                                        </p:attrNameLst>
                                      </p:cBhvr>
                                      <p:to>
                                        <p:strVal val="visible"/>
                                      </p:to>
                                    </p:set>
                                    <p:anim calcmode="lin" valueType="num">
                                      <p:cBhvr additive="base">
                                        <p:cTn dur="500" fill="hold" id="147"/>
                                        <p:tgtEl>
                                          <p:spTgt spid="77"/>
                                        </p:tgtEl>
                                        <p:attrNameLst>
                                          <p:attrName>ppt_x</p:attrName>
                                        </p:attrNameLst>
                                      </p:cBhvr>
                                      <p:tavLst>
                                        <p:tav tm="0">
                                          <p:val>
                                            <p:strVal val="1+#ppt_w/2"/>
                                          </p:val>
                                        </p:tav>
                                        <p:tav tm="100000">
                                          <p:val>
                                            <p:strVal val="#ppt_x"/>
                                          </p:val>
                                        </p:tav>
                                      </p:tavLst>
                                    </p:anim>
                                    <p:anim calcmode="lin" valueType="num">
                                      <p:cBhvr additive="base">
                                        <p:cTn dur="500" fill="hold" id="148"/>
                                        <p:tgtEl>
                                          <p:spTgt spid="77"/>
                                        </p:tgtEl>
                                        <p:attrNameLst>
                                          <p:attrName>ppt_y</p:attrName>
                                        </p:attrNameLst>
                                      </p:cBhvr>
                                      <p:tavLst>
                                        <p:tav tm="0">
                                          <p:val>
                                            <p:strVal val="#ppt_y"/>
                                          </p:val>
                                        </p:tav>
                                        <p:tav tm="100000">
                                          <p:val>
                                            <p:strVal val="#ppt_y"/>
                                          </p:val>
                                        </p:tav>
                                      </p:tavLst>
                                    </p:anim>
                                  </p:childTnLst>
                                </p:cTn>
                              </p:par>
                              <p:par>
                                <p:cTn fill="hold" grpId="0" id="149" nodeType="withEffect" presetClass="entr" presetID="2" presetSubtype="2">
                                  <p:stCondLst>
                                    <p:cond delay="500"/>
                                  </p:stCondLst>
                                  <p:childTnLst>
                                    <p:set>
                                      <p:cBhvr>
                                        <p:cTn dur="1" fill="hold" id="150">
                                          <p:stCondLst>
                                            <p:cond delay="0"/>
                                          </p:stCondLst>
                                        </p:cTn>
                                        <p:tgtEl>
                                          <p:spTgt spid="78"/>
                                        </p:tgtEl>
                                        <p:attrNameLst>
                                          <p:attrName>style.visibility</p:attrName>
                                        </p:attrNameLst>
                                      </p:cBhvr>
                                      <p:to>
                                        <p:strVal val="visible"/>
                                      </p:to>
                                    </p:set>
                                    <p:anim calcmode="lin" valueType="num">
                                      <p:cBhvr additive="base">
                                        <p:cTn dur="500" fill="hold" id="151"/>
                                        <p:tgtEl>
                                          <p:spTgt spid="78"/>
                                        </p:tgtEl>
                                        <p:attrNameLst>
                                          <p:attrName>ppt_x</p:attrName>
                                        </p:attrNameLst>
                                      </p:cBhvr>
                                      <p:tavLst>
                                        <p:tav tm="0">
                                          <p:val>
                                            <p:strVal val="1+#ppt_w/2"/>
                                          </p:val>
                                        </p:tav>
                                        <p:tav tm="100000">
                                          <p:val>
                                            <p:strVal val="#ppt_x"/>
                                          </p:val>
                                        </p:tav>
                                      </p:tavLst>
                                    </p:anim>
                                    <p:anim calcmode="lin" valueType="num">
                                      <p:cBhvr additive="base">
                                        <p:cTn dur="500" fill="hold" id="152"/>
                                        <p:tgtEl>
                                          <p:spTgt spid="78"/>
                                        </p:tgtEl>
                                        <p:attrNameLst>
                                          <p:attrName>ppt_y</p:attrName>
                                        </p:attrNameLst>
                                      </p:cBhvr>
                                      <p:tavLst>
                                        <p:tav tm="0">
                                          <p:val>
                                            <p:strVal val="#ppt_y"/>
                                          </p:val>
                                        </p:tav>
                                        <p:tav tm="100000">
                                          <p:val>
                                            <p:strVal val="#ppt_y"/>
                                          </p:val>
                                        </p:tav>
                                      </p:tavLst>
                                    </p:anim>
                                  </p:childTnLst>
                                </p:cTn>
                              </p:par>
                              <p:par>
                                <p:cTn fill="hold" grpId="0" id="153" nodeType="withEffect" presetClass="entr" presetID="2" presetSubtype="2">
                                  <p:stCondLst>
                                    <p:cond delay="0"/>
                                  </p:stCondLst>
                                  <p:childTnLst>
                                    <p:set>
                                      <p:cBhvr>
                                        <p:cTn dur="1" fill="hold" id="154">
                                          <p:stCondLst>
                                            <p:cond delay="0"/>
                                          </p:stCondLst>
                                        </p:cTn>
                                        <p:tgtEl>
                                          <p:spTgt spid="79"/>
                                        </p:tgtEl>
                                        <p:attrNameLst>
                                          <p:attrName>style.visibility</p:attrName>
                                        </p:attrNameLst>
                                      </p:cBhvr>
                                      <p:to>
                                        <p:strVal val="visible"/>
                                      </p:to>
                                    </p:set>
                                    <p:anim calcmode="lin" valueType="num">
                                      <p:cBhvr additive="base">
                                        <p:cTn dur="500" fill="hold" id="155"/>
                                        <p:tgtEl>
                                          <p:spTgt spid="79"/>
                                        </p:tgtEl>
                                        <p:attrNameLst>
                                          <p:attrName>ppt_x</p:attrName>
                                        </p:attrNameLst>
                                      </p:cBhvr>
                                      <p:tavLst>
                                        <p:tav tm="0">
                                          <p:val>
                                            <p:strVal val="1+#ppt_w/2"/>
                                          </p:val>
                                        </p:tav>
                                        <p:tav tm="100000">
                                          <p:val>
                                            <p:strVal val="#ppt_x"/>
                                          </p:val>
                                        </p:tav>
                                      </p:tavLst>
                                    </p:anim>
                                    <p:anim calcmode="lin" valueType="num">
                                      <p:cBhvr additive="base">
                                        <p:cTn dur="500" fill="hold" id="156"/>
                                        <p:tgtEl>
                                          <p:spTgt spid="79"/>
                                        </p:tgtEl>
                                        <p:attrNameLst>
                                          <p:attrName>ppt_y</p:attrName>
                                        </p:attrNameLst>
                                      </p:cBhvr>
                                      <p:tavLst>
                                        <p:tav tm="0">
                                          <p:val>
                                            <p:strVal val="#ppt_y"/>
                                          </p:val>
                                        </p:tav>
                                        <p:tav tm="100000">
                                          <p:val>
                                            <p:strVal val="#ppt_y"/>
                                          </p:val>
                                        </p:tav>
                                      </p:tavLst>
                                    </p:anim>
                                  </p:childTnLst>
                                </p:cTn>
                              </p:par>
                              <p:par>
                                <p:cTn fill="hold" grpId="0" id="157" nodeType="withEffect" presetClass="entr" presetID="2" presetSubtype="2">
                                  <p:stCondLst>
                                    <p:cond delay="800"/>
                                  </p:stCondLst>
                                  <p:childTnLst>
                                    <p:set>
                                      <p:cBhvr>
                                        <p:cTn dur="1" fill="hold" id="158">
                                          <p:stCondLst>
                                            <p:cond delay="0"/>
                                          </p:stCondLst>
                                        </p:cTn>
                                        <p:tgtEl>
                                          <p:spTgt spid="80"/>
                                        </p:tgtEl>
                                        <p:attrNameLst>
                                          <p:attrName>style.visibility</p:attrName>
                                        </p:attrNameLst>
                                      </p:cBhvr>
                                      <p:to>
                                        <p:strVal val="visible"/>
                                      </p:to>
                                    </p:set>
                                    <p:anim calcmode="lin" valueType="num">
                                      <p:cBhvr additive="base">
                                        <p:cTn dur="500" fill="hold" id="159"/>
                                        <p:tgtEl>
                                          <p:spTgt spid="80"/>
                                        </p:tgtEl>
                                        <p:attrNameLst>
                                          <p:attrName>ppt_x</p:attrName>
                                        </p:attrNameLst>
                                      </p:cBhvr>
                                      <p:tavLst>
                                        <p:tav tm="0">
                                          <p:val>
                                            <p:strVal val="1+#ppt_w/2"/>
                                          </p:val>
                                        </p:tav>
                                        <p:tav tm="100000">
                                          <p:val>
                                            <p:strVal val="#ppt_x"/>
                                          </p:val>
                                        </p:tav>
                                      </p:tavLst>
                                    </p:anim>
                                    <p:anim calcmode="lin" valueType="num">
                                      <p:cBhvr additive="base">
                                        <p:cTn dur="500" fill="hold" id="160"/>
                                        <p:tgtEl>
                                          <p:spTgt spid="80"/>
                                        </p:tgtEl>
                                        <p:attrNameLst>
                                          <p:attrName>ppt_y</p:attrName>
                                        </p:attrNameLst>
                                      </p:cBhvr>
                                      <p:tavLst>
                                        <p:tav tm="0">
                                          <p:val>
                                            <p:strVal val="#ppt_y"/>
                                          </p:val>
                                        </p:tav>
                                        <p:tav tm="100000">
                                          <p:val>
                                            <p:strVal val="#ppt_y"/>
                                          </p:val>
                                        </p:tav>
                                      </p:tavLst>
                                    </p:anim>
                                  </p:childTnLst>
                                </p:cTn>
                              </p:par>
                              <p:par>
                                <p:cTn fill="hold" grpId="0" id="161" nodeType="withEffect" presetClass="entr" presetID="2" presetSubtype="2">
                                  <p:stCondLst>
                                    <p:cond delay="500"/>
                                  </p:stCondLst>
                                  <p:childTnLst>
                                    <p:set>
                                      <p:cBhvr>
                                        <p:cTn dur="1" fill="hold" id="162">
                                          <p:stCondLst>
                                            <p:cond delay="0"/>
                                          </p:stCondLst>
                                        </p:cTn>
                                        <p:tgtEl>
                                          <p:spTgt spid="81"/>
                                        </p:tgtEl>
                                        <p:attrNameLst>
                                          <p:attrName>style.visibility</p:attrName>
                                        </p:attrNameLst>
                                      </p:cBhvr>
                                      <p:to>
                                        <p:strVal val="visible"/>
                                      </p:to>
                                    </p:set>
                                    <p:anim calcmode="lin" valueType="num">
                                      <p:cBhvr additive="base">
                                        <p:cTn dur="500" fill="hold" id="163"/>
                                        <p:tgtEl>
                                          <p:spTgt spid="81"/>
                                        </p:tgtEl>
                                        <p:attrNameLst>
                                          <p:attrName>ppt_x</p:attrName>
                                        </p:attrNameLst>
                                      </p:cBhvr>
                                      <p:tavLst>
                                        <p:tav tm="0">
                                          <p:val>
                                            <p:strVal val="1+#ppt_w/2"/>
                                          </p:val>
                                        </p:tav>
                                        <p:tav tm="100000">
                                          <p:val>
                                            <p:strVal val="#ppt_x"/>
                                          </p:val>
                                        </p:tav>
                                      </p:tavLst>
                                    </p:anim>
                                    <p:anim calcmode="lin" valueType="num">
                                      <p:cBhvr additive="base">
                                        <p:cTn dur="500" fill="hold" id="164"/>
                                        <p:tgtEl>
                                          <p:spTgt spid="81"/>
                                        </p:tgtEl>
                                        <p:attrNameLst>
                                          <p:attrName>ppt_y</p:attrName>
                                        </p:attrNameLst>
                                      </p:cBhvr>
                                      <p:tavLst>
                                        <p:tav tm="0">
                                          <p:val>
                                            <p:strVal val="#ppt_y"/>
                                          </p:val>
                                        </p:tav>
                                        <p:tav tm="100000">
                                          <p:val>
                                            <p:strVal val="#ppt_y"/>
                                          </p:val>
                                        </p:tav>
                                      </p:tavLst>
                                    </p:anim>
                                  </p:childTnLst>
                                </p:cTn>
                              </p:par>
                              <p:par>
                                <p:cTn fill="hold" grpId="0" id="165" nodeType="withEffect" presetClass="entr" presetID="2" presetSubtype="2">
                                  <p:stCondLst>
                                    <p:cond delay="1000"/>
                                  </p:stCondLst>
                                  <p:childTnLst>
                                    <p:set>
                                      <p:cBhvr>
                                        <p:cTn dur="1" fill="hold" id="166">
                                          <p:stCondLst>
                                            <p:cond delay="0"/>
                                          </p:stCondLst>
                                        </p:cTn>
                                        <p:tgtEl>
                                          <p:spTgt spid="82"/>
                                        </p:tgtEl>
                                        <p:attrNameLst>
                                          <p:attrName>style.visibility</p:attrName>
                                        </p:attrNameLst>
                                      </p:cBhvr>
                                      <p:to>
                                        <p:strVal val="visible"/>
                                      </p:to>
                                    </p:set>
                                    <p:anim calcmode="lin" valueType="num">
                                      <p:cBhvr additive="base">
                                        <p:cTn dur="500" fill="hold" id="167"/>
                                        <p:tgtEl>
                                          <p:spTgt spid="82"/>
                                        </p:tgtEl>
                                        <p:attrNameLst>
                                          <p:attrName>ppt_x</p:attrName>
                                        </p:attrNameLst>
                                      </p:cBhvr>
                                      <p:tavLst>
                                        <p:tav tm="0">
                                          <p:val>
                                            <p:strVal val="1+#ppt_w/2"/>
                                          </p:val>
                                        </p:tav>
                                        <p:tav tm="100000">
                                          <p:val>
                                            <p:strVal val="#ppt_x"/>
                                          </p:val>
                                        </p:tav>
                                      </p:tavLst>
                                    </p:anim>
                                    <p:anim calcmode="lin" valueType="num">
                                      <p:cBhvr additive="base">
                                        <p:cTn dur="500" fill="hold" id="168"/>
                                        <p:tgtEl>
                                          <p:spTgt spid="82"/>
                                        </p:tgtEl>
                                        <p:attrNameLst>
                                          <p:attrName>ppt_y</p:attrName>
                                        </p:attrNameLst>
                                      </p:cBhvr>
                                      <p:tavLst>
                                        <p:tav tm="0">
                                          <p:val>
                                            <p:strVal val="#ppt_y"/>
                                          </p:val>
                                        </p:tav>
                                        <p:tav tm="100000">
                                          <p:val>
                                            <p:strVal val="#ppt_y"/>
                                          </p:val>
                                        </p:tav>
                                      </p:tavLst>
                                    </p:anim>
                                  </p:childTnLst>
                                </p:cTn>
                              </p:par>
                              <p:par>
                                <p:cTn fill="hold" grpId="0" id="169" nodeType="withEffect" presetClass="entr" presetID="2" presetSubtype="2">
                                  <p:stCondLst>
                                    <p:cond delay="300"/>
                                  </p:stCondLst>
                                  <p:childTnLst>
                                    <p:set>
                                      <p:cBhvr>
                                        <p:cTn dur="1" fill="hold" id="170">
                                          <p:stCondLst>
                                            <p:cond delay="0"/>
                                          </p:stCondLst>
                                        </p:cTn>
                                        <p:tgtEl>
                                          <p:spTgt spid="83"/>
                                        </p:tgtEl>
                                        <p:attrNameLst>
                                          <p:attrName>style.visibility</p:attrName>
                                        </p:attrNameLst>
                                      </p:cBhvr>
                                      <p:to>
                                        <p:strVal val="visible"/>
                                      </p:to>
                                    </p:set>
                                    <p:anim calcmode="lin" valueType="num">
                                      <p:cBhvr additive="base">
                                        <p:cTn dur="500" fill="hold" id="171"/>
                                        <p:tgtEl>
                                          <p:spTgt spid="83"/>
                                        </p:tgtEl>
                                        <p:attrNameLst>
                                          <p:attrName>ppt_x</p:attrName>
                                        </p:attrNameLst>
                                      </p:cBhvr>
                                      <p:tavLst>
                                        <p:tav tm="0">
                                          <p:val>
                                            <p:strVal val="1+#ppt_w/2"/>
                                          </p:val>
                                        </p:tav>
                                        <p:tav tm="100000">
                                          <p:val>
                                            <p:strVal val="#ppt_x"/>
                                          </p:val>
                                        </p:tav>
                                      </p:tavLst>
                                    </p:anim>
                                    <p:anim calcmode="lin" valueType="num">
                                      <p:cBhvr additive="base">
                                        <p:cTn dur="500" fill="hold" id="172"/>
                                        <p:tgtEl>
                                          <p:spTgt spid="83"/>
                                        </p:tgtEl>
                                        <p:attrNameLst>
                                          <p:attrName>ppt_y</p:attrName>
                                        </p:attrNameLst>
                                      </p:cBhvr>
                                      <p:tavLst>
                                        <p:tav tm="0">
                                          <p:val>
                                            <p:strVal val="#ppt_y"/>
                                          </p:val>
                                        </p:tav>
                                        <p:tav tm="100000">
                                          <p:val>
                                            <p:strVal val="#ppt_y"/>
                                          </p:val>
                                        </p:tav>
                                      </p:tavLst>
                                    </p:anim>
                                  </p:childTnLst>
                                </p:cTn>
                              </p:par>
                              <p:par>
                                <p:cTn fill="hold" grpId="0" id="173" nodeType="withEffect" presetClass="entr" presetID="2" presetSubtype="2">
                                  <p:stCondLst>
                                    <p:cond delay="0"/>
                                  </p:stCondLst>
                                  <p:childTnLst>
                                    <p:set>
                                      <p:cBhvr>
                                        <p:cTn dur="1" fill="hold" id="174">
                                          <p:stCondLst>
                                            <p:cond delay="0"/>
                                          </p:stCondLst>
                                        </p:cTn>
                                        <p:tgtEl>
                                          <p:spTgt spid="84"/>
                                        </p:tgtEl>
                                        <p:attrNameLst>
                                          <p:attrName>style.visibility</p:attrName>
                                        </p:attrNameLst>
                                      </p:cBhvr>
                                      <p:to>
                                        <p:strVal val="visible"/>
                                      </p:to>
                                    </p:set>
                                    <p:anim calcmode="lin" valueType="num">
                                      <p:cBhvr additive="base">
                                        <p:cTn dur="500" fill="hold" id="175"/>
                                        <p:tgtEl>
                                          <p:spTgt spid="84"/>
                                        </p:tgtEl>
                                        <p:attrNameLst>
                                          <p:attrName>ppt_x</p:attrName>
                                        </p:attrNameLst>
                                      </p:cBhvr>
                                      <p:tavLst>
                                        <p:tav tm="0">
                                          <p:val>
                                            <p:strVal val="1+#ppt_w/2"/>
                                          </p:val>
                                        </p:tav>
                                        <p:tav tm="100000">
                                          <p:val>
                                            <p:strVal val="#ppt_x"/>
                                          </p:val>
                                        </p:tav>
                                      </p:tavLst>
                                    </p:anim>
                                    <p:anim calcmode="lin" valueType="num">
                                      <p:cBhvr additive="base">
                                        <p:cTn dur="500" fill="hold" id="176"/>
                                        <p:tgtEl>
                                          <p:spTgt spid="84"/>
                                        </p:tgtEl>
                                        <p:attrNameLst>
                                          <p:attrName>ppt_y</p:attrName>
                                        </p:attrNameLst>
                                      </p:cBhvr>
                                      <p:tavLst>
                                        <p:tav tm="0">
                                          <p:val>
                                            <p:strVal val="#ppt_y"/>
                                          </p:val>
                                        </p:tav>
                                        <p:tav tm="100000">
                                          <p:val>
                                            <p:strVal val="#ppt_y"/>
                                          </p:val>
                                        </p:tav>
                                      </p:tavLst>
                                    </p:anim>
                                  </p:childTnLst>
                                </p:cTn>
                              </p:par>
                              <p:par>
                                <p:cTn fill="hold" grpId="0" id="177" nodeType="withEffect" presetClass="entr" presetID="2" presetSubtype="2">
                                  <p:stCondLst>
                                    <p:cond delay="500"/>
                                  </p:stCondLst>
                                  <p:childTnLst>
                                    <p:set>
                                      <p:cBhvr>
                                        <p:cTn dur="1" fill="hold" id="178">
                                          <p:stCondLst>
                                            <p:cond delay="0"/>
                                          </p:stCondLst>
                                        </p:cTn>
                                        <p:tgtEl>
                                          <p:spTgt spid="85"/>
                                        </p:tgtEl>
                                        <p:attrNameLst>
                                          <p:attrName>style.visibility</p:attrName>
                                        </p:attrNameLst>
                                      </p:cBhvr>
                                      <p:to>
                                        <p:strVal val="visible"/>
                                      </p:to>
                                    </p:set>
                                    <p:anim calcmode="lin" valueType="num">
                                      <p:cBhvr additive="base">
                                        <p:cTn dur="500" fill="hold" id="179"/>
                                        <p:tgtEl>
                                          <p:spTgt spid="85"/>
                                        </p:tgtEl>
                                        <p:attrNameLst>
                                          <p:attrName>ppt_x</p:attrName>
                                        </p:attrNameLst>
                                      </p:cBhvr>
                                      <p:tavLst>
                                        <p:tav tm="0">
                                          <p:val>
                                            <p:strVal val="1+#ppt_w/2"/>
                                          </p:val>
                                        </p:tav>
                                        <p:tav tm="100000">
                                          <p:val>
                                            <p:strVal val="#ppt_x"/>
                                          </p:val>
                                        </p:tav>
                                      </p:tavLst>
                                    </p:anim>
                                    <p:anim calcmode="lin" valueType="num">
                                      <p:cBhvr additive="base">
                                        <p:cTn dur="500" fill="hold" id="180"/>
                                        <p:tgtEl>
                                          <p:spTgt spid="85"/>
                                        </p:tgtEl>
                                        <p:attrNameLst>
                                          <p:attrName>ppt_y</p:attrName>
                                        </p:attrNameLst>
                                      </p:cBhvr>
                                      <p:tavLst>
                                        <p:tav tm="0">
                                          <p:val>
                                            <p:strVal val="#ppt_y"/>
                                          </p:val>
                                        </p:tav>
                                        <p:tav tm="100000">
                                          <p:val>
                                            <p:strVal val="#ppt_y"/>
                                          </p:val>
                                        </p:tav>
                                      </p:tavLst>
                                    </p:anim>
                                  </p:childTnLst>
                                </p:cTn>
                              </p:par>
                              <p:par>
                                <p:cTn fill="hold" grpId="0" id="181" nodeType="withEffect" presetClass="entr" presetID="2" presetSubtype="2">
                                  <p:stCondLst>
                                    <p:cond delay="0"/>
                                  </p:stCondLst>
                                  <p:childTnLst>
                                    <p:set>
                                      <p:cBhvr>
                                        <p:cTn dur="1" fill="hold" id="182">
                                          <p:stCondLst>
                                            <p:cond delay="0"/>
                                          </p:stCondLst>
                                        </p:cTn>
                                        <p:tgtEl>
                                          <p:spTgt spid="86"/>
                                        </p:tgtEl>
                                        <p:attrNameLst>
                                          <p:attrName>style.visibility</p:attrName>
                                        </p:attrNameLst>
                                      </p:cBhvr>
                                      <p:to>
                                        <p:strVal val="visible"/>
                                      </p:to>
                                    </p:set>
                                    <p:anim calcmode="lin" valueType="num">
                                      <p:cBhvr additive="base">
                                        <p:cTn dur="500" fill="hold" id="183"/>
                                        <p:tgtEl>
                                          <p:spTgt spid="86"/>
                                        </p:tgtEl>
                                        <p:attrNameLst>
                                          <p:attrName>ppt_x</p:attrName>
                                        </p:attrNameLst>
                                      </p:cBhvr>
                                      <p:tavLst>
                                        <p:tav tm="0">
                                          <p:val>
                                            <p:strVal val="1+#ppt_w/2"/>
                                          </p:val>
                                        </p:tav>
                                        <p:tav tm="100000">
                                          <p:val>
                                            <p:strVal val="#ppt_x"/>
                                          </p:val>
                                        </p:tav>
                                      </p:tavLst>
                                    </p:anim>
                                    <p:anim calcmode="lin" valueType="num">
                                      <p:cBhvr additive="base">
                                        <p:cTn dur="500" fill="hold" id="184"/>
                                        <p:tgtEl>
                                          <p:spTgt spid="86"/>
                                        </p:tgtEl>
                                        <p:attrNameLst>
                                          <p:attrName>ppt_y</p:attrName>
                                        </p:attrNameLst>
                                      </p:cBhvr>
                                      <p:tavLst>
                                        <p:tav tm="0">
                                          <p:val>
                                            <p:strVal val="#ppt_y"/>
                                          </p:val>
                                        </p:tav>
                                        <p:tav tm="100000">
                                          <p:val>
                                            <p:strVal val="#ppt_y"/>
                                          </p:val>
                                        </p:tav>
                                      </p:tavLst>
                                    </p:anim>
                                  </p:childTnLst>
                                </p:cTn>
                              </p:par>
                              <p:par>
                                <p:cTn fill="hold" grpId="0" id="185" nodeType="withEffect" presetClass="entr" presetID="2" presetSubtype="2">
                                  <p:stCondLst>
                                    <p:cond delay="800"/>
                                  </p:stCondLst>
                                  <p:childTnLst>
                                    <p:set>
                                      <p:cBhvr>
                                        <p:cTn dur="1" fill="hold" id="186">
                                          <p:stCondLst>
                                            <p:cond delay="0"/>
                                          </p:stCondLst>
                                        </p:cTn>
                                        <p:tgtEl>
                                          <p:spTgt spid="87"/>
                                        </p:tgtEl>
                                        <p:attrNameLst>
                                          <p:attrName>style.visibility</p:attrName>
                                        </p:attrNameLst>
                                      </p:cBhvr>
                                      <p:to>
                                        <p:strVal val="visible"/>
                                      </p:to>
                                    </p:set>
                                    <p:anim calcmode="lin" valueType="num">
                                      <p:cBhvr additive="base">
                                        <p:cTn dur="500" fill="hold" id="187"/>
                                        <p:tgtEl>
                                          <p:spTgt spid="87"/>
                                        </p:tgtEl>
                                        <p:attrNameLst>
                                          <p:attrName>ppt_x</p:attrName>
                                        </p:attrNameLst>
                                      </p:cBhvr>
                                      <p:tavLst>
                                        <p:tav tm="0">
                                          <p:val>
                                            <p:strVal val="1+#ppt_w/2"/>
                                          </p:val>
                                        </p:tav>
                                        <p:tav tm="100000">
                                          <p:val>
                                            <p:strVal val="#ppt_x"/>
                                          </p:val>
                                        </p:tav>
                                      </p:tavLst>
                                    </p:anim>
                                    <p:anim calcmode="lin" valueType="num">
                                      <p:cBhvr additive="base">
                                        <p:cTn dur="500" fill="hold" id="188"/>
                                        <p:tgtEl>
                                          <p:spTgt spid="87"/>
                                        </p:tgtEl>
                                        <p:attrNameLst>
                                          <p:attrName>ppt_y</p:attrName>
                                        </p:attrNameLst>
                                      </p:cBhvr>
                                      <p:tavLst>
                                        <p:tav tm="0">
                                          <p:val>
                                            <p:strVal val="#ppt_y"/>
                                          </p:val>
                                        </p:tav>
                                        <p:tav tm="100000">
                                          <p:val>
                                            <p:strVal val="#ppt_y"/>
                                          </p:val>
                                        </p:tav>
                                      </p:tavLst>
                                    </p:anim>
                                  </p:childTnLst>
                                </p:cTn>
                              </p:par>
                              <p:par>
                                <p:cTn fill="hold" grpId="0" id="189" nodeType="withEffect" presetClass="entr" presetID="2" presetSubtype="2">
                                  <p:stCondLst>
                                    <p:cond delay="1000"/>
                                  </p:stCondLst>
                                  <p:childTnLst>
                                    <p:set>
                                      <p:cBhvr>
                                        <p:cTn dur="1" fill="hold" id="190">
                                          <p:stCondLst>
                                            <p:cond delay="0"/>
                                          </p:stCondLst>
                                        </p:cTn>
                                        <p:tgtEl>
                                          <p:spTgt spid="88"/>
                                        </p:tgtEl>
                                        <p:attrNameLst>
                                          <p:attrName>style.visibility</p:attrName>
                                        </p:attrNameLst>
                                      </p:cBhvr>
                                      <p:to>
                                        <p:strVal val="visible"/>
                                      </p:to>
                                    </p:set>
                                    <p:anim calcmode="lin" valueType="num">
                                      <p:cBhvr additive="base">
                                        <p:cTn dur="500" fill="hold" id="191"/>
                                        <p:tgtEl>
                                          <p:spTgt spid="88"/>
                                        </p:tgtEl>
                                        <p:attrNameLst>
                                          <p:attrName>ppt_x</p:attrName>
                                        </p:attrNameLst>
                                      </p:cBhvr>
                                      <p:tavLst>
                                        <p:tav tm="0">
                                          <p:val>
                                            <p:strVal val="1+#ppt_w/2"/>
                                          </p:val>
                                        </p:tav>
                                        <p:tav tm="100000">
                                          <p:val>
                                            <p:strVal val="#ppt_x"/>
                                          </p:val>
                                        </p:tav>
                                      </p:tavLst>
                                    </p:anim>
                                    <p:anim calcmode="lin" valueType="num">
                                      <p:cBhvr additive="base">
                                        <p:cTn dur="500" fill="hold" id="192"/>
                                        <p:tgtEl>
                                          <p:spTgt spid="88"/>
                                        </p:tgtEl>
                                        <p:attrNameLst>
                                          <p:attrName>ppt_y</p:attrName>
                                        </p:attrNameLst>
                                      </p:cBhvr>
                                      <p:tavLst>
                                        <p:tav tm="0">
                                          <p:val>
                                            <p:strVal val="#ppt_y"/>
                                          </p:val>
                                        </p:tav>
                                        <p:tav tm="100000">
                                          <p:val>
                                            <p:strVal val="#ppt_y"/>
                                          </p:val>
                                        </p:tav>
                                      </p:tavLst>
                                    </p:anim>
                                  </p:childTnLst>
                                </p:cTn>
                              </p:par>
                              <p:par>
                                <p:cTn fill="hold" grpId="0" id="193" nodeType="withEffect" presetClass="entr" presetID="2" presetSubtype="2">
                                  <p:stCondLst>
                                    <p:cond delay="500"/>
                                  </p:stCondLst>
                                  <p:childTnLst>
                                    <p:set>
                                      <p:cBhvr>
                                        <p:cTn dur="1" fill="hold" id="194">
                                          <p:stCondLst>
                                            <p:cond delay="0"/>
                                          </p:stCondLst>
                                        </p:cTn>
                                        <p:tgtEl>
                                          <p:spTgt spid="89"/>
                                        </p:tgtEl>
                                        <p:attrNameLst>
                                          <p:attrName>style.visibility</p:attrName>
                                        </p:attrNameLst>
                                      </p:cBhvr>
                                      <p:to>
                                        <p:strVal val="visible"/>
                                      </p:to>
                                    </p:set>
                                    <p:anim calcmode="lin" valueType="num">
                                      <p:cBhvr additive="base">
                                        <p:cTn dur="500" fill="hold" id="195"/>
                                        <p:tgtEl>
                                          <p:spTgt spid="89"/>
                                        </p:tgtEl>
                                        <p:attrNameLst>
                                          <p:attrName>ppt_x</p:attrName>
                                        </p:attrNameLst>
                                      </p:cBhvr>
                                      <p:tavLst>
                                        <p:tav tm="0">
                                          <p:val>
                                            <p:strVal val="1+#ppt_w/2"/>
                                          </p:val>
                                        </p:tav>
                                        <p:tav tm="100000">
                                          <p:val>
                                            <p:strVal val="#ppt_x"/>
                                          </p:val>
                                        </p:tav>
                                      </p:tavLst>
                                    </p:anim>
                                    <p:anim calcmode="lin" valueType="num">
                                      <p:cBhvr additive="base">
                                        <p:cTn dur="500" fill="hold" id="196"/>
                                        <p:tgtEl>
                                          <p:spTgt spid="89"/>
                                        </p:tgtEl>
                                        <p:attrNameLst>
                                          <p:attrName>ppt_y</p:attrName>
                                        </p:attrNameLst>
                                      </p:cBhvr>
                                      <p:tavLst>
                                        <p:tav tm="0">
                                          <p:val>
                                            <p:strVal val="#ppt_y"/>
                                          </p:val>
                                        </p:tav>
                                        <p:tav tm="100000">
                                          <p:val>
                                            <p:strVal val="#ppt_y"/>
                                          </p:val>
                                        </p:tav>
                                      </p:tavLst>
                                    </p:anim>
                                  </p:childTnLst>
                                </p:cTn>
                              </p:par>
                              <p:par>
                                <p:cTn fill="hold" grpId="0" id="197" nodeType="withEffect" presetClass="entr" presetID="2" presetSubtype="2">
                                  <p:stCondLst>
                                    <p:cond delay="0"/>
                                  </p:stCondLst>
                                  <p:childTnLst>
                                    <p:set>
                                      <p:cBhvr>
                                        <p:cTn dur="1" fill="hold" id="198">
                                          <p:stCondLst>
                                            <p:cond delay="0"/>
                                          </p:stCondLst>
                                        </p:cTn>
                                        <p:tgtEl>
                                          <p:spTgt spid="90"/>
                                        </p:tgtEl>
                                        <p:attrNameLst>
                                          <p:attrName>style.visibility</p:attrName>
                                        </p:attrNameLst>
                                      </p:cBhvr>
                                      <p:to>
                                        <p:strVal val="visible"/>
                                      </p:to>
                                    </p:set>
                                    <p:anim calcmode="lin" valueType="num">
                                      <p:cBhvr additive="base">
                                        <p:cTn dur="500" fill="hold" id="199"/>
                                        <p:tgtEl>
                                          <p:spTgt spid="90"/>
                                        </p:tgtEl>
                                        <p:attrNameLst>
                                          <p:attrName>ppt_x</p:attrName>
                                        </p:attrNameLst>
                                      </p:cBhvr>
                                      <p:tavLst>
                                        <p:tav tm="0">
                                          <p:val>
                                            <p:strVal val="1+#ppt_w/2"/>
                                          </p:val>
                                        </p:tav>
                                        <p:tav tm="100000">
                                          <p:val>
                                            <p:strVal val="#ppt_x"/>
                                          </p:val>
                                        </p:tav>
                                      </p:tavLst>
                                    </p:anim>
                                    <p:anim calcmode="lin" valueType="num">
                                      <p:cBhvr additive="base">
                                        <p:cTn dur="500" fill="hold" id="200"/>
                                        <p:tgtEl>
                                          <p:spTgt spid="90"/>
                                        </p:tgtEl>
                                        <p:attrNameLst>
                                          <p:attrName>ppt_y</p:attrName>
                                        </p:attrNameLst>
                                      </p:cBhvr>
                                      <p:tavLst>
                                        <p:tav tm="0">
                                          <p:val>
                                            <p:strVal val="#ppt_y"/>
                                          </p:val>
                                        </p:tav>
                                        <p:tav tm="100000">
                                          <p:val>
                                            <p:strVal val="#ppt_y"/>
                                          </p:val>
                                        </p:tav>
                                      </p:tavLst>
                                    </p:anim>
                                  </p:childTnLst>
                                </p:cTn>
                              </p:par>
                              <p:par>
                                <p:cTn fill="hold" grpId="0" id="201" nodeType="withEffect" presetClass="entr" presetID="2" presetSubtype="2">
                                  <p:stCondLst>
                                    <p:cond delay="300"/>
                                  </p:stCondLst>
                                  <p:childTnLst>
                                    <p:set>
                                      <p:cBhvr>
                                        <p:cTn dur="1" fill="hold" id="202">
                                          <p:stCondLst>
                                            <p:cond delay="0"/>
                                          </p:stCondLst>
                                        </p:cTn>
                                        <p:tgtEl>
                                          <p:spTgt spid="91"/>
                                        </p:tgtEl>
                                        <p:attrNameLst>
                                          <p:attrName>style.visibility</p:attrName>
                                        </p:attrNameLst>
                                      </p:cBhvr>
                                      <p:to>
                                        <p:strVal val="visible"/>
                                      </p:to>
                                    </p:set>
                                    <p:anim calcmode="lin" valueType="num">
                                      <p:cBhvr additive="base">
                                        <p:cTn dur="500" fill="hold" id="203"/>
                                        <p:tgtEl>
                                          <p:spTgt spid="91"/>
                                        </p:tgtEl>
                                        <p:attrNameLst>
                                          <p:attrName>ppt_x</p:attrName>
                                        </p:attrNameLst>
                                      </p:cBhvr>
                                      <p:tavLst>
                                        <p:tav tm="0">
                                          <p:val>
                                            <p:strVal val="1+#ppt_w/2"/>
                                          </p:val>
                                        </p:tav>
                                        <p:tav tm="100000">
                                          <p:val>
                                            <p:strVal val="#ppt_x"/>
                                          </p:val>
                                        </p:tav>
                                      </p:tavLst>
                                    </p:anim>
                                    <p:anim calcmode="lin" valueType="num">
                                      <p:cBhvr additive="base">
                                        <p:cTn dur="500" fill="hold" id="204"/>
                                        <p:tgtEl>
                                          <p:spTgt spid="91"/>
                                        </p:tgtEl>
                                        <p:attrNameLst>
                                          <p:attrName>ppt_y</p:attrName>
                                        </p:attrNameLst>
                                      </p:cBhvr>
                                      <p:tavLst>
                                        <p:tav tm="0">
                                          <p:val>
                                            <p:strVal val="#ppt_y"/>
                                          </p:val>
                                        </p:tav>
                                        <p:tav tm="100000">
                                          <p:val>
                                            <p:strVal val="#ppt_y"/>
                                          </p:val>
                                        </p:tav>
                                      </p:tavLst>
                                    </p:anim>
                                  </p:childTnLst>
                                </p:cTn>
                              </p:par>
                              <p:par>
                                <p:cTn fill="hold" grpId="0" id="205" nodeType="withEffect" presetClass="entr" presetID="2" presetSubtype="2">
                                  <p:stCondLst>
                                    <p:cond delay="0"/>
                                  </p:stCondLst>
                                  <p:childTnLst>
                                    <p:set>
                                      <p:cBhvr>
                                        <p:cTn dur="1" fill="hold" id="206">
                                          <p:stCondLst>
                                            <p:cond delay="0"/>
                                          </p:stCondLst>
                                        </p:cTn>
                                        <p:tgtEl>
                                          <p:spTgt spid="92"/>
                                        </p:tgtEl>
                                        <p:attrNameLst>
                                          <p:attrName>style.visibility</p:attrName>
                                        </p:attrNameLst>
                                      </p:cBhvr>
                                      <p:to>
                                        <p:strVal val="visible"/>
                                      </p:to>
                                    </p:set>
                                    <p:anim calcmode="lin" valueType="num">
                                      <p:cBhvr additive="base">
                                        <p:cTn dur="500" fill="hold" id="207"/>
                                        <p:tgtEl>
                                          <p:spTgt spid="92"/>
                                        </p:tgtEl>
                                        <p:attrNameLst>
                                          <p:attrName>ppt_x</p:attrName>
                                        </p:attrNameLst>
                                      </p:cBhvr>
                                      <p:tavLst>
                                        <p:tav tm="0">
                                          <p:val>
                                            <p:strVal val="1+#ppt_w/2"/>
                                          </p:val>
                                        </p:tav>
                                        <p:tav tm="100000">
                                          <p:val>
                                            <p:strVal val="#ppt_x"/>
                                          </p:val>
                                        </p:tav>
                                      </p:tavLst>
                                    </p:anim>
                                    <p:anim calcmode="lin" valueType="num">
                                      <p:cBhvr additive="base">
                                        <p:cTn dur="500" fill="hold" id="208"/>
                                        <p:tgtEl>
                                          <p:spTgt spid="92"/>
                                        </p:tgtEl>
                                        <p:attrNameLst>
                                          <p:attrName>ppt_y</p:attrName>
                                        </p:attrNameLst>
                                      </p:cBhvr>
                                      <p:tavLst>
                                        <p:tav tm="0">
                                          <p:val>
                                            <p:strVal val="#ppt_y"/>
                                          </p:val>
                                        </p:tav>
                                        <p:tav tm="100000">
                                          <p:val>
                                            <p:strVal val="#ppt_y"/>
                                          </p:val>
                                        </p:tav>
                                      </p:tavLst>
                                    </p:anim>
                                  </p:childTnLst>
                                </p:cTn>
                              </p:par>
                              <p:par>
                                <p:cTn fill="hold" grpId="0" id="209" nodeType="withEffect" presetClass="entr" presetID="2" presetSubtype="2">
                                  <p:stCondLst>
                                    <p:cond delay="500"/>
                                  </p:stCondLst>
                                  <p:childTnLst>
                                    <p:set>
                                      <p:cBhvr>
                                        <p:cTn dur="1" fill="hold" id="210">
                                          <p:stCondLst>
                                            <p:cond delay="0"/>
                                          </p:stCondLst>
                                        </p:cTn>
                                        <p:tgtEl>
                                          <p:spTgt spid="93"/>
                                        </p:tgtEl>
                                        <p:attrNameLst>
                                          <p:attrName>style.visibility</p:attrName>
                                        </p:attrNameLst>
                                      </p:cBhvr>
                                      <p:to>
                                        <p:strVal val="visible"/>
                                      </p:to>
                                    </p:set>
                                    <p:anim calcmode="lin" valueType="num">
                                      <p:cBhvr additive="base">
                                        <p:cTn dur="500" fill="hold" id="211"/>
                                        <p:tgtEl>
                                          <p:spTgt spid="93"/>
                                        </p:tgtEl>
                                        <p:attrNameLst>
                                          <p:attrName>ppt_x</p:attrName>
                                        </p:attrNameLst>
                                      </p:cBhvr>
                                      <p:tavLst>
                                        <p:tav tm="0">
                                          <p:val>
                                            <p:strVal val="1+#ppt_w/2"/>
                                          </p:val>
                                        </p:tav>
                                        <p:tav tm="100000">
                                          <p:val>
                                            <p:strVal val="#ppt_x"/>
                                          </p:val>
                                        </p:tav>
                                      </p:tavLst>
                                    </p:anim>
                                    <p:anim calcmode="lin" valueType="num">
                                      <p:cBhvr additive="base">
                                        <p:cTn dur="500" fill="hold" id="212"/>
                                        <p:tgtEl>
                                          <p:spTgt spid="93"/>
                                        </p:tgtEl>
                                        <p:attrNameLst>
                                          <p:attrName>ppt_y</p:attrName>
                                        </p:attrNameLst>
                                      </p:cBhvr>
                                      <p:tavLst>
                                        <p:tav tm="0">
                                          <p:val>
                                            <p:strVal val="#ppt_y"/>
                                          </p:val>
                                        </p:tav>
                                        <p:tav tm="100000">
                                          <p:val>
                                            <p:strVal val="#ppt_y"/>
                                          </p:val>
                                        </p:tav>
                                      </p:tavLst>
                                    </p:anim>
                                  </p:childTnLst>
                                </p:cTn>
                              </p:par>
                              <p:par>
                                <p:cTn fill="hold" grpId="0" id="213" nodeType="withEffect" presetClass="entr" presetID="2" presetSubtype="2">
                                  <p:stCondLst>
                                    <p:cond delay="300"/>
                                  </p:stCondLst>
                                  <p:childTnLst>
                                    <p:set>
                                      <p:cBhvr>
                                        <p:cTn dur="1" fill="hold" id="214">
                                          <p:stCondLst>
                                            <p:cond delay="0"/>
                                          </p:stCondLst>
                                        </p:cTn>
                                        <p:tgtEl>
                                          <p:spTgt spid="94"/>
                                        </p:tgtEl>
                                        <p:attrNameLst>
                                          <p:attrName>style.visibility</p:attrName>
                                        </p:attrNameLst>
                                      </p:cBhvr>
                                      <p:to>
                                        <p:strVal val="visible"/>
                                      </p:to>
                                    </p:set>
                                    <p:anim calcmode="lin" valueType="num">
                                      <p:cBhvr additive="base">
                                        <p:cTn dur="500" fill="hold" id="215"/>
                                        <p:tgtEl>
                                          <p:spTgt spid="94"/>
                                        </p:tgtEl>
                                        <p:attrNameLst>
                                          <p:attrName>ppt_x</p:attrName>
                                        </p:attrNameLst>
                                      </p:cBhvr>
                                      <p:tavLst>
                                        <p:tav tm="0">
                                          <p:val>
                                            <p:strVal val="1+#ppt_w/2"/>
                                          </p:val>
                                        </p:tav>
                                        <p:tav tm="100000">
                                          <p:val>
                                            <p:strVal val="#ppt_x"/>
                                          </p:val>
                                        </p:tav>
                                      </p:tavLst>
                                    </p:anim>
                                    <p:anim calcmode="lin" valueType="num">
                                      <p:cBhvr additive="base">
                                        <p:cTn dur="500" fill="hold" id="216"/>
                                        <p:tgtEl>
                                          <p:spTgt spid="94"/>
                                        </p:tgtEl>
                                        <p:attrNameLst>
                                          <p:attrName>ppt_y</p:attrName>
                                        </p:attrNameLst>
                                      </p:cBhvr>
                                      <p:tavLst>
                                        <p:tav tm="0">
                                          <p:val>
                                            <p:strVal val="#ppt_y"/>
                                          </p:val>
                                        </p:tav>
                                        <p:tav tm="100000">
                                          <p:val>
                                            <p:strVal val="#ppt_y"/>
                                          </p:val>
                                        </p:tav>
                                      </p:tavLst>
                                    </p:anim>
                                  </p:childTnLst>
                                </p:cTn>
                              </p:par>
                              <p:par>
                                <p:cTn fill="hold" grpId="0" id="217" nodeType="withEffect" presetClass="entr" presetID="2" presetSubtype="2">
                                  <p:stCondLst>
                                    <p:cond delay="0"/>
                                  </p:stCondLst>
                                  <p:childTnLst>
                                    <p:set>
                                      <p:cBhvr>
                                        <p:cTn dur="1" fill="hold" id="218">
                                          <p:stCondLst>
                                            <p:cond delay="0"/>
                                          </p:stCondLst>
                                        </p:cTn>
                                        <p:tgtEl>
                                          <p:spTgt spid="95"/>
                                        </p:tgtEl>
                                        <p:attrNameLst>
                                          <p:attrName>style.visibility</p:attrName>
                                        </p:attrNameLst>
                                      </p:cBhvr>
                                      <p:to>
                                        <p:strVal val="visible"/>
                                      </p:to>
                                    </p:set>
                                    <p:anim calcmode="lin" valueType="num">
                                      <p:cBhvr additive="base">
                                        <p:cTn dur="500" fill="hold" id="219"/>
                                        <p:tgtEl>
                                          <p:spTgt spid="95"/>
                                        </p:tgtEl>
                                        <p:attrNameLst>
                                          <p:attrName>ppt_x</p:attrName>
                                        </p:attrNameLst>
                                      </p:cBhvr>
                                      <p:tavLst>
                                        <p:tav tm="0">
                                          <p:val>
                                            <p:strVal val="1+#ppt_w/2"/>
                                          </p:val>
                                        </p:tav>
                                        <p:tav tm="100000">
                                          <p:val>
                                            <p:strVal val="#ppt_x"/>
                                          </p:val>
                                        </p:tav>
                                      </p:tavLst>
                                    </p:anim>
                                    <p:anim calcmode="lin" valueType="num">
                                      <p:cBhvr additive="base">
                                        <p:cTn dur="500" fill="hold" id="220"/>
                                        <p:tgtEl>
                                          <p:spTgt spid="95"/>
                                        </p:tgtEl>
                                        <p:attrNameLst>
                                          <p:attrName>ppt_y</p:attrName>
                                        </p:attrNameLst>
                                      </p:cBhvr>
                                      <p:tavLst>
                                        <p:tav tm="0">
                                          <p:val>
                                            <p:strVal val="#ppt_y"/>
                                          </p:val>
                                        </p:tav>
                                        <p:tav tm="100000">
                                          <p:val>
                                            <p:strVal val="#ppt_y"/>
                                          </p:val>
                                        </p:tav>
                                      </p:tavLst>
                                    </p:anim>
                                  </p:childTnLst>
                                </p:cTn>
                              </p:par>
                              <p:par>
                                <p:cTn fill="hold" grpId="0" id="221" nodeType="withEffect" presetClass="entr" presetID="2" presetSubtype="2">
                                  <p:stCondLst>
                                    <p:cond delay="800"/>
                                  </p:stCondLst>
                                  <p:childTnLst>
                                    <p:set>
                                      <p:cBhvr>
                                        <p:cTn dur="1" fill="hold" id="222">
                                          <p:stCondLst>
                                            <p:cond delay="0"/>
                                          </p:stCondLst>
                                        </p:cTn>
                                        <p:tgtEl>
                                          <p:spTgt spid="96"/>
                                        </p:tgtEl>
                                        <p:attrNameLst>
                                          <p:attrName>style.visibility</p:attrName>
                                        </p:attrNameLst>
                                      </p:cBhvr>
                                      <p:to>
                                        <p:strVal val="visible"/>
                                      </p:to>
                                    </p:set>
                                    <p:anim calcmode="lin" valueType="num">
                                      <p:cBhvr additive="base">
                                        <p:cTn dur="500" fill="hold" id="223"/>
                                        <p:tgtEl>
                                          <p:spTgt spid="96"/>
                                        </p:tgtEl>
                                        <p:attrNameLst>
                                          <p:attrName>ppt_x</p:attrName>
                                        </p:attrNameLst>
                                      </p:cBhvr>
                                      <p:tavLst>
                                        <p:tav tm="0">
                                          <p:val>
                                            <p:strVal val="1+#ppt_w/2"/>
                                          </p:val>
                                        </p:tav>
                                        <p:tav tm="100000">
                                          <p:val>
                                            <p:strVal val="#ppt_x"/>
                                          </p:val>
                                        </p:tav>
                                      </p:tavLst>
                                    </p:anim>
                                    <p:anim calcmode="lin" valueType="num">
                                      <p:cBhvr additive="base">
                                        <p:cTn dur="500" fill="hold" id="224"/>
                                        <p:tgtEl>
                                          <p:spTgt spid="96"/>
                                        </p:tgtEl>
                                        <p:attrNameLst>
                                          <p:attrName>ppt_y</p:attrName>
                                        </p:attrNameLst>
                                      </p:cBhvr>
                                      <p:tavLst>
                                        <p:tav tm="0">
                                          <p:val>
                                            <p:strVal val="#ppt_y"/>
                                          </p:val>
                                        </p:tav>
                                        <p:tav tm="100000">
                                          <p:val>
                                            <p:strVal val="#ppt_y"/>
                                          </p:val>
                                        </p:tav>
                                      </p:tavLst>
                                    </p:anim>
                                  </p:childTnLst>
                                </p:cTn>
                              </p:par>
                              <p:par>
                                <p:cTn fill="hold" grpId="0" id="225" nodeType="withEffect" presetClass="entr" presetID="2" presetSubtype="2">
                                  <p:stCondLst>
                                    <p:cond delay="0"/>
                                  </p:stCondLst>
                                  <p:childTnLst>
                                    <p:set>
                                      <p:cBhvr>
                                        <p:cTn dur="1" fill="hold" id="226">
                                          <p:stCondLst>
                                            <p:cond delay="0"/>
                                          </p:stCondLst>
                                        </p:cTn>
                                        <p:tgtEl>
                                          <p:spTgt spid="97"/>
                                        </p:tgtEl>
                                        <p:attrNameLst>
                                          <p:attrName>style.visibility</p:attrName>
                                        </p:attrNameLst>
                                      </p:cBhvr>
                                      <p:to>
                                        <p:strVal val="visible"/>
                                      </p:to>
                                    </p:set>
                                    <p:anim calcmode="lin" valueType="num">
                                      <p:cBhvr additive="base">
                                        <p:cTn dur="500" fill="hold" id="227"/>
                                        <p:tgtEl>
                                          <p:spTgt spid="97"/>
                                        </p:tgtEl>
                                        <p:attrNameLst>
                                          <p:attrName>ppt_x</p:attrName>
                                        </p:attrNameLst>
                                      </p:cBhvr>
                                      <p:tavLst>
                                        <p:tav tm="0">
                                          <p:val>
                                            <p:strVal val="1+#ppt_w/2"/>
                                          </p:val>
                                        </p:tav>
                                        <p:tav tm="100000">
                                          <p:val>
                                            <p:strVal val="#ppt_x"/>
                                          </p:val>
                                        </p:tav>
                                      </p:tavLst>
                                    </p:anim>
                                    <p:anim calcmode="lin" valueType="num">
                                      <p:cBhvr additive="base">
                                        <p:cTn dur="500" fill="hold" id="228"/>
                                        <p:tgtEl>
                                          <p:spTgt spid="97"/>
                                        </p:tgtEl>
                                        <p:attrNameLst>
                                          <p:attrName>ppt_y</p:attrName>
                                        </p:attrNameLst>
                                      </p:cBhvr>
                                      <p:tavLst>
                                        <p:tav tm="0">
                                          <p:val>
                                            <p:strVal val="#ppt_y"/>
                                          </p:val>
                                        </p:tav>
                                        <p:tav tm="100000">
                                          <p:val>
                                            <p:strVal val="#ppt_y"/>
                                          </p:val>
                                        </p:tav>
                                      </p:tavLst>
                                    </p:anim>
                                  </p:childTnLst>
                                </p:cTn>
                              </p:par>
                              <p:par>
                                <p:cTn fill="hold" grpId="0" id="229" nodeType="withEffect" presetClass="entr" presetID="2" presetSubtype="2">
                                  <p:stCondLst>
                                    <p:cond delay="300"/>
                                  </p:stCondLst>
                                  <p:childTnLst>
                                    <p:set>
                                      <p:cBhvr>
                                        <p:cTn dur="1" fill="hold" id="230">
                                          <p:stCondLst>
                                            <p:cond delay="0"/>
                                          </p:stCondLst>
                                        </p:cTn>
                                        <p:tgtEl>
                                          <p:spTgt spid="98"/>
                                        </p:tgtEl>
                                        <p:attrNameLst>
                                          <p:attrName>style.visibility</p:attrName>
                                        </p:attrNameLst>
                                      </p:cBhvr>
                                      <p:to>
                                        <p:strVal val="visible"/>
                                      </p:to>
                                    </p:set>
                                    <p:anim calcmode="lin" valueType="num">
                                      <p:cBhvr additive="base">
                                        <p:cTn dur="500" fill="hold" id="231"/>
                                        <p:tgtEl>
                                          <p:spTgt spid="98"/>
                                        </p:tgtEl>
                                        <p:attrNameLst>
                                          <p:attrName>ppt_x</p:attrName>
                                        </p:attrNameLst>
                                      </p:cBhvr>
                                      <p:tavLst>
                                        <p:tav tm="0">
                                          <p:val>
                                            <p:strVal val="1+#ppt_w/2"/>
                                          </p:val>
                                        </p:tav>
                                        <p:tav tm="100000">
                                          <p:val>
                                            <p:strVal val="#ppt_x"/>
                                          </p:val>
                                        </p:tav>
                                      </p:tavLst>
                                    </p:anim>
                                    <p:anim calcmode="lin" valueType="num">
                                      <p:cBhvr additive="base">
                                        <p:cTn dur="500" fill="hold" id="232"/>
                                        <p:tgtEl>
                                          <p:spTgt spid="98"/>
                                        </p:tgtEl>
                                        <p:attrNameLst>
                                          <p:attrName>ppt_y</p:attrName>
                                        </p:attrNameLst>
                                      </p:cBhvr>
                                      <p:tavLst>
                                        <p:tav tm="0">
                                          <p:val>
                                            <p:strVal val="#ppt_y"/>
                                          </p:val>
                                        </p:tav>
                                        <p:tav tm="100000">
                                          <p:val>
                                            <p:strVal val="#ppt_y"/>
                                          </p:val>
                                        </p:tav>
                                      </p:tavLst>
                                    </p:anim>
                                  </p:childTnLst>
                                </p:cTn>
                              </p:par>
                              <p:par>
                                <p:cTn fill="hold" grpId="0" id="233" nodeType="withEffect" presetClass="entr" presetID="2" presetSubtype="2">
                                  <p:stCondLst>
                                    <p:cond delay="1000"/>
                                  </p:stCondLst>
                                  <p:childTnLst>
                                    <p:set>
                                      <p:cBhvr>
                                        <p:cTn dur="1" fill="hold" id="234">
                                          <p:stCondLst>
                                            <p:cond delay="0"/>
                                          </p:stCondLst>
                                        </p:cTn>
                                        <p:tgtEl>
                                          <p:spTgt spid="99"/>
                                        </p:tgtEl>
                                        <p:attrNameLst>
                                          <p:attrName>style.visibility</p:attrName>
                                        </p:attrNameLst>
                                      </p:cBhvr>
                                      <p:to>
                                        <p:strVal val="visible"/>
                                      </p:to>
                                    </p:set>
                                    <p:anim calcmode="lin" valueType="num">
                                      <p:cBhvr additive="base">
                                        <p:cTn dur="500" fill="hold" id="235"/>
                                        <p:tgtEl>
                                          <p:spTgt spid="99"/>
                                        </p:tgtEl>
                                        <p:attrNameLst>
                                          <p:attrName>ppt_x</p:attrName>
                                        </p:attrNameLst>
                                      </p:cBhvr>
                                      <p:tavLst>
                                        <p:tav tm="0">
                                          <p:val>
                                            <p:strVal val="1+#ppt_w/2"/>
                                          </p:val>
                                        </p:tav>
                                        <p:tav tm="100000">
                                          <p:val>
                                            <p:strVal val="#ppt_x"/>
                                          </p:val>
                                        </p:tav>
                                      </p:tavLst>
                                    </p:anim>
                                    <p:anim calcmode="lin" valueType="num">
                                      <p:cBhvr additive="base">
                                        <p:cTn dur="500" fill="hold" id="236"/>
                                        <p:tgtEl>
                                          <p:spTgt spid="99"/>
                                        </p:tgtEl>
                                        <p:attrNameLst>
                                          <p:attrName>ppt_y</p:attrName>
                                        </p:attrNameLst>
                                      </p:cBhvr>
                                      <p:tavLst>
                                        <p:tav tm="0">
                                          <p:val>
                                            <p:strVal val="#ppt_y"/>
                                          </p:val>
                                        </p:tav>
                                        <p:tav tm="100000">
                                          <p:val>
                                            <p:strVal val="#ppt_y"/>
                                          </p:val>
                                        </p:tav>
                                      </p:tavLst>
                                    </p:anim>
                                  </p:childTnLst>
                                </p:cTn>
                              </p:par>
                              <p:par>
                                <p:cTn fill="hold" grpId="0" id="237" nodeType="withEffect" presetClass="entr" presetID="2" presetSubtype="2">
                                  <p:stCondLst>
                                    <p:cond delay="500"/>
                                  </p:stCondLst>
                                  <p:childTnLst>
                                    <p:set>
                                      <p:cBhvr>
                                        <p:cTn dur="1" fill="hold" id="238">
                                          <p:stCondLst>
                                            <p:cond delay="0"/>
                                          </p:stCondLst>
                                        </p:cTn>
                                        <p:tgtEl>
                                          <p:spTgt spid="100"/>
                                        </p:tgtEl>
                                        <p:attrNameLst>
                                          <p:attrName>style.visibility</p:attrName>
                                        </p:attrNameLst>
                                      </p:cBhvr>
                                      <p:to>
                                        <p:strVal val="visible"/>
                                      </p:to>
                                    </p:set>
                                    <p:anim calcmode="lin" valueType="num">
                                      <p:cBhvr additive="base">
                                        <p:cTn dur="500" fill="hold" id="239"/>
                                        <p:tgtEl>
                                          <p:spTgt spid="100"/>
                                        </p:tgtEl>
                                        <p:attrNameLst>
                                          <p:attrName>ppt_x</p:attrName>
                                        </p:attrNameLst>
                                      </p:cBhvr>
                                      <p:tavLst>
                                        <p:tav tm="0">
                                          <p:val>
                                            <p:strVal val="1+#ppt_w/2"/>
                                          </p:val>
                                        </p:tav>
                                        <p:tav tm="100000">
                                          <p:val>
                                            <p:strVal val="#ppt_x"/>
                                          </p:val>
                                        </p:tav>
                                      </p:tavLst>
                                    </p:anim>
                                    <p:anim calcmode="lin" valueType="num">
                                      <p:cBhvr additive="base">
                                        <p:cTn dur="500" fill="hold" id="240"/>
                                        <p:tgtEl>
                                          <p:spTgt spid="100"/>
                                        </p:tgtEl>
                                        <p:attrNameLst>
                                          <p:attrName>ppt_y</p:attrName>
                                        </p:attrNameLst>
                                      </p:cBhvr>
                                      <p:tavLst>
                                        <p:tav tm="0">
                                          <p:val>
                                            <p:strVal val="#ppt_y"/>
                                          </p:val>
                                        </p:tav>
                                        <p:tav tm="100000">
                                          <p:val>
                                            <p:strVal val="#ppt_y"/>
                                          </p:val>
                                        </p:tav>
                                      </p:tavLst>
                                    </p:anim>
                                  </p:childTnLst>
                                </p:cTn>
                              </p:par>
                              <p:par>
                                <p:cTn fill="hold" grpId="0" id="241" nodeType="withEffect" presetClass="entr" presetID="2" presetSubtype="2">
                                  <p:stCondLst>
                                    <p:cond delay="0"/>
                                  </p:stCondLst>
                                  <p:childTnLst>
                                    <p:set>
                                      <p:cBhvr>
                                        <p:cTn dur="1" fill="hold" id="242">
                                          <p:stCondLst>
                                            <p:cond delay="0"/>
                                          </p:stCondLst>
                                        </p:cTn>
                                        <p:tgtEl>
                                          <p:spTgt spid="101"/>
                                        </p:tgtEl>
                                        <p:attrNameLst>
                                          <p:attrName>style.visibility</p:attrName>
                                        </p:attrNameLst>
                                      </p:cBhvr>
                                      <p:to>
                                        <p:strVal val="visible"/>
                                      </p:to>
                                    </p:set>
                                    <p:anim calcmode="lin" valueType="num">
                                      <p:cBhvr additive="base">
                                        <p:cTn dur="500" fill="hold" id="243"/>
                                        <p:tgtEl>
                                          <p:spTgt spid="101"/>
                                        </p:tgtEl>
                                        <p:attrNameLst>
                                          <p:attrName>ppt_x</p:attrName>
                                        </p:attrNameLst>
                                      </p:cBhvr>
                                      <p:tavLst>
                                        <p:tav tm="0">
                                          <p:val>
                                            <p:strVal val="1+#ppt_w/2"/>
                                          </p:val>
                                        </p:tav>
                                        <p:tav tm="100000">
                                          <p:val>
                                            <p:strVal val="#ppt_x"/>
                                          </p:val>
                                        </p:tav>
                                      </p:tavLst>
                                    </p:anim>
                                    <p:anim calcmode="lin" valueType="num">
                                      <p:cBhvr additive="base">
                                        <p:cTn dur="500" fill="hold" id="244"/>
                                        <p:tgtEl>
                                          <p:spTgt spid="101"/>
                                        </p:tgtEl>
                                        <p:attrNameLst>
                                          <p:attrName>ppt_y</p:attrName>
                                        </p:attrNameLst>
                                      </p:cBhvr>
                                      <p:tavLst>
                                        <p:tav tm="0">
                                          <p:val>
                                            <p:strVal val="#ppt_y"/>
                                          </p:val>
                                        </p:tav>
                                        <p:tav tm="100000">
                                          <p:val>
                                            <p:strVal val="#ppt_y"/>
                                          </p:val>
                                        </p:tav>
                                      </p:tavLst>
                                    </p:anim>
                                  </p:childTnLst>
                                </p:cTn>
                              </p:par>
                              <p:par>
                                <p:cTn fill="hold" grpId="0" id="245" nodeType="withEffect" presetClass="entr" presetID="2" presetSubtype="2">
                                  <p:stCondLst>
                                    <p:cond delay="300"/>
                                  </p:stCondLst>
                                  <p:childTnLst>
                                    <p:set>
                                      <p:cBhvr>
                                        <p:cTn dur="1" fill="hold" id="246">
                                          <p:stCondLst>
                                            <p:cond delay="0"/>
                                          </p:stCondLst>
                                        </p:cTn>
                                        <p:tgtEl>
                                          <p:spTgt spid="102"/>
                                        </p:tgtEl>
                                        <p:attrNameLst>
                                          <p:attrName>style.visibility</p:attrName>
                                        </p:attrNameLst>
                                      </p:cBhvr>
                                      <p:to>
                                        <p:strVal val="visible"/>
                                      </p:to>
                                    </p:set>
                                    <p:anim calcmode="lin" valueType="num">
                                      <p:cBhvr additive="base">
                                        <p:cTn dur="500" fill="hold" id="247"/>
                                        <p:tgtEl>
                                          <p:spTgt spid="102"/>
                                        </p:tgtEl>
                                        <p:attrNameLst>
                                          <p:attrName>ppt_x</p:attrName>
                                        </p:attrNameLst>
                                      </p:cBhvr>
                                      <p:tavLst>
                                        <p:tav tm="0">
                                          <p:val>
                                            <p:strVal val="1+#ppt_w/2"/>
                                          </p:val>
                                        </p:tav>
                                        <p:tav tm="100000">
                                          <p:val>
                                            <p:strVal val="#ppt_x"/>
                                          </p:val>
                                        </p:tav>
                                      </p:tavLst>
                                    </p:anim>
                                    <p:anim calcmode="lin" valueType="num">
                                      <p:cBhvr additive="base">
                                        <p:cTn dur="500" fill="hold" id="248"/>
                                        <p:tgtEl>
                                          <p:spTgt spid="102"/>
                                        </p:tgtEl>
                                        <p:attrNameLst>
                                          <p:attrName>ppt_y</p:attrName>
                                        </p:attrNameLst>
                                      </p:cBhvr>
                                      <p:tavLst>
                                        <p:tav tm="0">
                                          <p:val>
                                            <p:strVal val="#ppt_y"/>
                                          </p:val>
                                        </p:tav>
                                        <p:tav tm="100000">
                                          <p:val>
                                            <p:strVal val="#ppt_y"/>
                                          </p:val>
                                        </p:tav>
                                      </p:tavLst>
                                    </p:anim>
                                  </p:childTnLst>
                                </p:cTn>
                              </p:par>
                              <p:par>
                                <p:cTn fill="hold" grpId="0" id="249" nodeType="withEffect" presetClass="entr" presetID="2" presetSubtype="2">
                                  <p:stCondLst>
                                    <p:cond delay="1000"/>
                                  </p:stCondLst>
                                  <p:childTnLst>
                                    <p:set>
                                      <p:cBhvr>
                                        <p:cTn dur="1" fill="hold" id="250">
                                          <p:stCondLst>
                                            <p:cond delay="0"/>
                                          </p:stCondLst>
                                        </p:cTn>
                                        <p:tgtEl>
                                          <p:spTgt spid="103"/>
                                        </p:tgtEl>
                                        <p:attrNameLst>
                                          <p:attrName>style.visibility</p:attrName>
                                        </p:attrNameLst>
                                      </p:cBhvr>
                                      <p:to>
                                        <p:strVal val="visible"/>
                                      </p:to>
                                    </p:set>
                                    <p:anim calcmode="lin" valueType="num">
                                      <p:cBhvr additive="base">
                                        <p:cTn dur="500" fill="hold" id="251"/>
                                        <p:tgtEl>
                                          <p:spTgt spid="103"/>
                                        </p:tgtEl>
                                        <p:attrNameLst>
                                          <p:attrName>ppt_x</p:attrName>
                                        </p:attrNameLst>
                                      </p:cBhvr>
                                      <p:tavLst>
                                        <p:tav tm="0">
                                          <p:val>
                                            <p:strVal val="1+#ppt_w/2"/>
                                          </p:val>
                                        </p:tav>
                                        <p:tav tm="100000">
                                          <p:val>
                                            <p:strVal val="#ppt_x"/>
                                          </p:val>
                                        </p:tav>
                                      </p:tavLst>
                                    </p:anim>
                                    <p:anim calcmode="lin" valueType="num">
                                      <p:cBhvr additive="base">
                                        <p:cTn dur="500" fill="hold" id="252"/>
                                        <p:tgtEl>
                                          <p:spTgt spid="103"/>
                                        </p:tgtEl>
                                        <p:attrNameLst>
                                          <p:attrName>ppt_y</p:attrName>
                                        </p:attrNameLst>
                                      </p:cBhvr>
                                      <p:tavLst>
                                        <p:tav tm="0">
                                          <p:val>
                                            <p:strVal val="#ppt_y"/>
                                          </p:val>
                                        </p:tav>
                                        <p:tav tm="100000">
                                          <p:val>
                                            <p:strVal val="#ppt_y"/>
                                          </p:val>
                                        </p:tav>
                                      </p:tavLst>
                                    </p:anim>
                                  </p:childTnLst>
                                </p:cTn>
                              </p:par>
                              <p:par>
                                <p:cTn fill="hold" grpId="0" id="253" nodeType="withEffect" presetClass="entr" presetID="2" presetSubtype="2">
                                  <p:stCondLst>
                                    <p:cond delay="500"/>
                                  </p:stCondLst>
                                  <p:childTnLst>
                                    <p:set>
                                      <p:cBhvr>
                                        <p:cTn dur="1" fill="hold" id="254">
                                          <p:stCondLst>
                                            <p:cond delay="0"/>
                                          </p:stCondLst>
                                        </p:cTn>
                                        <p:tgtEl>
                                          <p:spTgt spid="104"/>
                                        </p:tgtEl>
                                        <p:attrNameLst>
                                          <p:attrName>style.visibility</p:attrName>
                                        </p:attrNameLst>
                                      </p:cBhvr>
                                      <p:to>
                                        <p:strVal val="visible"/>
                                      </p:to>
                                    </p:set>
                                    <p:anim calcmode="lin" valueType="num">
                                      <p:cBhvr additive="base">
                                        <p:cTn dur="500" fill="hold" id="255"/>
                                        <p:tgtEl>
                                          <p:spTgt spid="104"/>
                                        </p:tgtEl>
                                        <p:attrNameLst>
                                          <p:attrName>ppt_x</p:attrName>
                                        </p:attrNameLst>
                                      </p:cBhvr>
                                      <p:tavLst>
                                        <p:tav tm="0">
                                          <p:val>
                                            <p:strVal val="1+#ppt_w/2"/>
                                          </p:val>
                                        </p:tav>
                                        <p:tav tm="100000">
                                          <p:val>
                                            <p:strVal val="#ppt_x"/>
                                          </p:val>
                                        </p:tav>
                                      </p:tavLst>
                                    </p:anim>
                                    <p:anim calcmode="lin" valueType="num">
                                      <p:cBhvr additive="base">
                                        <p:cTn dur="500" fill="hold" id="256"/>
                                        <p:tgtEl>
                                          <p:spTgt spid="104"/>
                                        </p:tgtEl>
                                        <p:attrNameLst>
                                          <p:attrName>ppt_y</p:attrName>
                                        </p:attrNameLst>
                                      </p:cBhvr>
                                      <p:tavLst>
                                        <p:tav tm="0">
                                          <p:val>
                                            <p:strVal val="#ppt_y"/>
                                          </p:val>
                                        </p:tav>
                                        <p:tav tm="100000">
                                          <p:val>
                                            <p:strVal val="#ppt_y"/>
                                          </p:val>
                                        </p:tav>
                                      </p:tavLst>
                                    </p:anim>
                                  </p:childTnLst>
                                </p:cTn>
                              </p:par>
                              <p:par>
                                <p:cTn fill="hold" grpId="0" id="257" nodeType="withEffect" presetClass="entr" presetID="2" presetSubtype="2">
                                  <p:stCondLst>
                                    <p:cond delay="300"/>
                                  </p:stCondLst>
                                  <p:childTnLst>
                                    <p:set>
                                      <p:cBhvr>
                                        <p:cTn dur="1" fill="hold" id="258">
                                          <p:stCondLst>
                                            <p:cond delay="0"/>
                                          </p:stCondLst>
                                        </p:cTn>
                                        <p:tgtEl>
                                          <p:spTgt spid="105"/>
                                        </p:tgtEl>
                                        <p:attrNameLst>
                                          <p:attrName>style.visibility</p:attrName>
                                        </p:attrNameLst>
                                      </p:cBhvr>
                                      <p:to>
                                        <p:strVal val="visible"/>
                                      </p:to>
                                    </p:set>
                                    <p:anim calcmode="lin" valueType="num">
                                      <p:cBhvr additive="base">
                                        <p:cTn dur="500" fill="hold" id="259"/>
                                        <p:tgtEl>
                                          <p:spTgt spid="105"/>
                                        </p:tgtEl>
                                        <p:attrNameLst>
                                          <p:attrName>ppt_x</p:attrName>
                                        </p:attrNameLst>
                                      </p:cBhvr>
                                      <p:tavLst>
                                        <p:tav tm="0">
                                          <p:val>
                                            <p:strVal val="1+#ppt_w/2"/>
                                          </p:val>
                                        </p:tav>
                                        <p:tav tm="100000">
                                          <p:val>
                                            <p:strVal val="#ppt_x"/>
                                          </p:val>
                                        </p:tav>
                                      </p:tavLst>
                                    </p:anim>
                                    <p:anim calcmode="lin" valueType="num">
                                      <p:cBhvr additive="base">
                                        <p:cTn dur="500" fill="hold" id="260"/>
                                        <p:tgtEl>
                                          <p:spTgt spid="105"/>
                                        </p:tgtEl>
                                        <p:attrNameLst>
                                          <p:attrName>ppt_y</p:attrName>
                                        </p:attrNameLst>
                                      </p:cBhvr>
                                      <p:tavLst>
                                        <p:tav tm="0">
                                          <p:val>
                                            <p:strVal val="#ppt_y"/>
                                          </p:val>
                                        </p:tav>
                                        <p:tav tm="100000">
                                          <p:val>
                                            <p:strVal val="#ppt_y"/>
                                          </p:val>
                                        </p:tav>
                                      </p:tavLst>
                                    </p:anim>
                                  </p:childTnLst>
                                </p:cTn>
                              </p:par>
                              <p:par>
                                <p:cTn fill="hold" grpId="0" id="261" nodeType="withEffect" presetClass="entr" presetID="2" presetSubtype="2">
                                  <p:stCondLst>
                                    <p:cond delay="800"/>
                                  </p:stCondLst>
                                  <p:childTnLst>
                                    <p:set>
                                      <p:cBhvr>
                                        <p:cTn dur="1" fill="hold" id="262">
                                          <p:stCondLst>
                                            <p:cond delay="0"/>
                                          </p:stCondLst>
                                        </p:cTn>
                                        <p:tgtEl>
                                          <p:spTgt spid="106"/>
                                        </p:tgtEl>
                                        <p:attrNameLst>
                                          <p:attrName>style.visibility</p:attrName>
                                        </p:attrNameLst>
                                      </p:cBhvr>
                                      <p:to>
                                        <p:strVal val="visible"/>
                                      </p:to>
                                    </p:set>
                                    <p:anim calcmode="lin" valueType="num">
                                      <p:cBhvr additive="base">
                                        <p:cTn dur="500" fill="hold" id="263"/>
                                        <p:tgtEl>
                                          <p:spTgt spid="106"/>
                                        </p:tgtEl>
                                        <p:attrNameLst>
                                          <p:attrName>ppt_x</p:attrName>
                                        </p:attrNameLst>
                                      </p:cBhvr>
                                      <p:tavLst>
                                        <p:tav tm="0">
                                          <p:val>
                                            <p:strVal val="1+#ppt_w/2"/>
                                          </p:val>
                                        </p:tav>
                                        <p:tav tm="100000">
                                          <p:val>
                                            <p:strVal val="#ppt_x"/>
                                          </p:val>
                                        </p:tav>
                                      </p:tavLst>
                                    </p:anim>
                                    <p:anim calcmode="lin" valueType="num">
                                      <p:cBhvr additive="base">
                                        <p:cTn dur="500" fill="hold" id="264"/>
                                        <p:tgtEl>
                                          <p:spTgt spid="106"/>
                                        </p:tgtEl>
                                        <p:attrNameLst>
                                          <p:attrName>ppt_y</p:attrName>
                                        </p:attrNameLst>
                                      </p:cBhvr>
                                      <p:tavLst>
                                        <p:tav tm="0">
                                          <p:val>
                                            <p:strVal val="#ppt_y"/>
                                          </p:val>
                                        </p:tav>
                                        <p:tav tm="100000">
                                          <p:val>
                                            <p:strVal val="#ppt_y"/>
                                          </p:val>
                                        </p:tav>
                                      </p:tavLst>
                                    </p:anim>
                                  </p:childTnLst>
                                </p:cTn>
                              </p:par>
                              <p:par>
                                <p:cTn fill="hold" grpId="0" id="265" nodeType="withEffect" presetClass="entr" presetID="2" presetSubtype="2">
                                  <p:stCondLst>
                                    <p:cond delay="500"/>
                                  </p:stCondLst>
                                  <p:childTnLst>
                                    <p:set>
                                      <p:cBhvr>
                                        <p:cTn dur="1" fill="hold" id="266">
                                          <p:stCondLst>
                                            <p:cond delay="0"/>
                                          </p:stCondLst>
                                        </p:cTn>
                                        <p:tgtEl>
                                          <p:spTgt spid="107"/>
                                        </p:tgtEl>
                                        <p:attrNameLst>
                                          <p:attrName>style.visibility</p:attrName>
                                        </p:attrNameLst>
                                      </p:cBhvr>
                                      <p:to>
                                        <p:strVal val="visible"/>
                                      </p:to>
                                    </p:set>
                                    <p:anim calcmode="lin" valueType="num">
                                      <p:cBhvr additive="base">
                                        <p:cTn dur="500" fill="hold" id="267"/>
                                        <p:tgtEl>
                                          <p:spTgt spid="107"/>
                                        </p:tgtEl>
                                        <p:attrNameLst>
                                          <p:attrName>ppt_x</p:attrName>
                                        </p:attrNameLst>
                                      </p:cBhvr>
                                      <p:tavLst>
                                        <p:tav tm="0">
                                          <p:val>
                                            <p:strVal val="1+#ppt_w/2"/>
                                          </p:val>
                                        </p:tav>
                                        <p:tav tm="100000">
                                          <p:val>
                                            <p:strVal val="#ppt_x"/>
                                          </p:val>
                                        </p:tav>
                                      </p:tavLst>
                                    </p:anim>
                                    <p:anim calcmode="lin" valueType="num">
                                      <p:cBhvr additive="base">
                                        <p:cTn dur="500" fill="hold" id="268"/>
                                        <p:tgtEl>
                                          <p:spTgt spid="107"/>
                                        </p:tgtEl>
                                        <p:attrNameLst>
                                          <p:attrName>ppt_y</p:attrName>
                                        </p:attrNameLst>
                                      </p:cBhvr>
                                      <p:tavLst>
                                        <p:tav tm="0">
                                          <p:val>
                                            <p:strVal val="#ppt_y"/>
                                          </p:val>
                                        </p:tav>
                                        <p:tav tm="100000">
                                          <p:val>
                                            <p:strVal val="#ppt_y"/>
                                          </p:val>
                                        </p:tav>
                                      </p:tavLst>
                                    </p:anim>
                                  </p:childTnLst>
                                </p:cTn>
                              </p:par>
                              <p:par>
                                <p:cTn fill="hold" grpId="0" id="269" nodeType="withEffect" presetClass="entr" presetID="2" presetSubtype="2">
                                  <p:stCondLst>
                                    <p:cond delay="0"/>
                                  </p:stCondLst>
                                  <p:childTnLst>
                                    <p:set>
                                      <p:cBhvr>
                                        <p:cTn dur="1" fill="hold" id="270">
                                          <p:stCondLst>
                                            <p:cond delay="0"/>
                                          </p:stCondLst>
                                        </p:cTn>
                                        <p:tgtEl>
                                          <p:spTgt spid="108"/>
                                        </p:tgtEl>
                                        <p:attrNameLst>
                                          <p:attrName>style.visibility</p:attrName>
                                        </p:attrNameLst>
                                      </p:cBhvr>
                                      <p:to>
                                        <p:strVal val="visible"/>
                                      </p:to>
                                    </p:set>
                                    <p:anim calcmode="lin" valueType="num">
                                      <p:cBhvr additive="base">
                                        <p:cTn dur="500" fill="hold" id="271"/>
                                        <p:tgtEl>
                                          <p:spTgt spid="108"/>
                                        </p:tgtEl>
                                        <p:attrNameLst>
                                          <p:attrName>ppt_x</p:attrName>
                                        </p:attrNameLst>
                                      </p:cBhvr>
                                      <p:tavLst>
                                        <p:tav tm="0">
                                          <p:val>
                                            <p:strVal val="1+#ppt_w/2"/>
                                          </p:val>
                                        </p:tav>
                                        <p:tav tm="100000">
                                          <p:val>
                                            <p:strVal val="#ppt_x"/>
                                          </p:val>
                                        </p:tav>
                                      </p:tavLst>
                                    </p:anim>
                                    <p:anim calcmode="lin" valueType="num">
                                      <p:cBhvr additive="base">
                                        <p:cTn dur="500" fill="hold" id="272"/>
                                        <p:tgtEl>
                                          <p:spTgt spid="108"/>
                                        </p:tgtEl>
                                        <p:attrNameLst>
                                          <p:attrName>ppt_y</p:attrName>
                                        </p:attrNameLst>
                                      </p:cBhvr>
                                      <p:tavLst>
                                        <p:tav tm="0">
                                          <p:val>
                                            <p:strVal val="#ppt_y"/>
                                          </p:val>
                                        </p:tav>
                                        <p:tav tm="100000">
                                          <p:val>
                                            <p:strVal val="#ppt_y"/>
                                          </p:val>
                                        </p:tav>
                                      </p:tavLst>
                                    </p:anim>
                                  </p:childTnLst>
                                </p:cTn>
                              </p:par>
                              <p:par>
                                <p:cTn fill="hold" grpId="0" id="273" nodeType="withEffect" presetClass="entr" presetID="2" presetSubtype="2">
                                  <p:stCondLst>
                                    <p:cond delay="300"/>
                                  </p:stCondLst>
                                  <p:childTnLst>
                                    <p:set>
                                      <p:cBhvr>
                                        <p:cTn dur="1" fill="hold" id="274">
                                          <p:stCondLst>
                                            <p:cond delay="0"/>
                                          </p:stCondLst>
                                        </p:cTn>
                                        <p:tgtEl>
                                          <p:spTgt spid="109"/>
                                        </p:tgtEl>
                                        <p:attrNameLst>
                                          <p:attrName>style.visibility</p:attrName>
                                        </p:attrNameLst>
                                      </p:cBhvr>
                                      <p:to>
                                        <p:strVal val="visible"/>
                                      </p:to>
                                    </p:set>
                                    <p:anim calcmode="lin" valueType="num">
                                      <p:cBhvr additive="base">
                                        <p:cTn dur="500" fill="hold" id="275"/>
                                        <p:tgtEl>
                                          <p:spTgt spid="109"/>
                                        </p:tgtEl>
                                        <p:attrNameLst>
                                          <p:attrName>ppt_x</p:attrName>
                                        </p:attrNameLst>
                                      </p:cBhvr>
                                      <p:tavLst>
                                        <p:tav tm="0">
                                          <p:val>
                                            <p:strVal val="1+#ppt_w/2"/>
                                          </p:val>
                                        </p:tav>
                                        <p:tav tm="100000">
                                          <p:val>
                                            <p:strVal val="#ppt_x"/>
                                          </p:val>
                                        </p:tav>
                                      </p:tavLst>
                                    </p:anim>
                                    <p:anim calcmode="lin" valueType="num">
                                      <p:cBhvr additive="base">
                                        <p:cTn dur="500" fill="hold" id="276"/>
                                        <p:tgtEl>
                                          <p:spTgt spid="109"/>
                                        </p:tgtEl>
                                        <p:attrNameLst>
                                          <p:attrName>ppt_y</p:attrName>
                                        </p:attrNameLst>
                                      </p:cBhvr>
                                      <p:tavLst>
                                        <p:tav tm="0">
                                          <p:val>
                                            <p:strVal val="#ppt_y"/>
                                          </p:val>
                                        </p:tav>
                                        <p:tav tm="100000">
                                          <p:val>
                                            <p:strVal val="#ppt_y"/>
                                          </p:val>
                                        </p:tav>
                                      </p:tavLst>
                                    </p:anim>
                                  </p:childTnLst>
                                </p:cTn>
                              </p:par>
                              <p:par>
                                <p:cTn fill="hold" grpId="0" id="277" nodeType="withEffect" presetClass="entr" presetID="2" presetSubtype="2">
                                  <p:stCondLst>
                                    <p:cond delay="500"/>
                                  </p:stCondLst>
                                  <p:childTnLst>
                                    <p:set>
                                      <p:cBhvr>
                                        <p:cTn dur="1" fill="hold" id="278">
                                          <p:stCondLst>
                                            <p:cond delay="0"/>
                                          </p:stCondLst>
                                        </p:cTn>
                                        <p:tgtEl>
                                          <p:spTgt spid="110"/>
                                        </p:tgtEl>
                                        <p:attrNameLst>
                                          <p:attrName>style.visibility</p:attrName>
                                        </p:attrNameLst>
                                      </p:cBhvr>
                                      <p:to>
                                        <p:strVal val="visible"/>
                                      </p:to>
                                    </p:set>
                                    <p:anim calcmode="lin" valueType="num">
                                      <p:cBhvr additive="base">
                                        <p:cTn dur="500" fill="hold" id="279"/>
                                        <p:tgtEl>
                                          <p:spTgt spid="110"/>
                                        </p:tgtEl>
                                        <p:attrNameLst>
                                          <p:attrName>ppt_x</p:attrName>
                                        </p:attrNameLst>
                                      </p:cBhvr>
                                      <p:tavLst>
                                        <p:tav tm="0">
                                          <p:val>
                                            <p:strVal val="1+#ppt_w/2"/>
                                          </p:val>
                                        </p:tav>
                                        <p:tav tm="100000">
                                          <p:val>
                                            <p:strVal val="#ppt_x"/>
                                          </p:val>
                                        </p:tav>
                                      </p:tavLst>
                                    </p:anim>
                                    <p:anim calcmode="lin" valueType="num">
                                      <p:cBhvr additive="base">
                                        <p:cTn dur="500" fill="hold" id="280"/>
                                        <p:tgtEl>
                                          <p:spTgt spid="110"/>
                                        </p:tgtEl>
                                        <p:attrNameLst>
                                          <p:attrName>ppt_y</p:attrName>
                                        </p:attrNameLst>
                                      </p:cBhvr>
                                      <p:tavLst>
                                        <p:tav tm="0">
                                          <p:val>
                                            <p:strVal val="#ppt_y"/>
                                          </p:val>
                                        </p:tav>
                                        <p:tav tm="100000">
                                          <p:val>
                                            <p:strVal val="#ppt_y"/>
                                          </p:val>
                                        </p:tav>
                                      </p:tavLst>
                                    </p:anim>
                                  </p:childTnLst>
                                </p:cTn>
                              </p:par>
                              <p:par>
                                <p:cTn fill="hold" grpId="0" id="281" nodeType="withEffect" presetClass="entr" presetID="2" presetSubtype="2">
                                  <p:stCondLst>
                                    <p:cond delay="0"/>
                                  </p:stCondLst>
                                  <p:childTnLst>
                                    <p:set>
                                      <p:cBhvr>
                                        <p:cTn dur="1" fill="hold" id="282">
                                          <p:stCondLst>
                                            <p:cond delay="0"/>
                                          </p:stCondLst>
                                        </p:cTn>
                                        <p:tgtEl>
                                          <p:spTgt spid="111"/>
                                        </p:tgtEl>
                                        <p:attrNameLst>
                                          <p:attrName>style.visibility</p:attrName>
                                        </p:attrNameLst>
                                      </p:cBhvr>
                                      <p:to>
                                        <p:strVal val="visible"/>
                                      </p:to>
                                    </p:set>
                                    <p:anim calcmode="lin" valueType="num">
                                      <p:cBhvr additive="base">
                                        <p:cTn dur="500" fill="hold" id="283"/>
                                        <p:tgtEl>
                                          <p:spTgt spid="111"/>
                                        </p:tgtEl>
                                        <p:attrNameLst>
                                          <p:attrName>ppt_x</p:attrName>
                                        </p:attrNameLst>
                                      </p:cBhvr>
                                      <p:tavLst>
                                        <p:tav tm="0">
                                          <p:val>
                                            <p:strVal val="1+#ppt_w/2"/>
                                          </p:val>
                                        </p:tav>
                                        <p:tav tm="100000">
                                          <p:val>
                                            <p:strVal val="#ppt_x"/>
                                          </p:val>
                                        </p:tav>
                                      </p:tavLst>
                                    </p:anim>
                                    <p:anim calcmode="lin" valueType="num">
                                      <p:cBhvr additive="base">
                                        <p:cTn dur="500" fill="hold" id="284"/>
                                        <p:tgtEl>
                                          <p:spTgt spid="111"/>
                                        </p:tgtEl>
                                        <p:attrNameLst>
                                          <p:attrName>ppt_y</p:attrName>
                                        </p:attrNameLst>
                                      </p:cBhvr>
                                      <p:tavLst>
                                        <p:tav tm="0">
                                          <p:val>
                                            <p:strVal val="#ppt_y"/>
                                          </p:val>
                                        </p:tav>
                                        <p:tav tm="100000">
                                          <p:val>
                                            <p:strVal val="#ppt_y"/>
                                          </p:val>
                                        </p:tav>
                                      </p:tavLst>
                                    </p:anim>
                                  </p:childTnLst>
                                </p:cTn>
                              </p:par>
                            </p:childTnLst>
                          </p:cTn>
                        </p:par>
                      </p:childTnLst>
                    </p:cTn>
                  </p:par>
                  <p:par>
                    <p:cTn fill="hold" id="285" nodeType="clickPar">
                      <p:stCondLst>
                        <p:cond delay="indefinite"/>
                        <p:cond delay="0" evt="onBegin">
                          <p:tn val="284"/>
                        </p:cond>
                      </p:stCondLst>
                      <p:childTnLst>
                        <p:par>
                          <p:cTn fill="hold" id="286" nodeType="afterGroup">
                            <p:stCondLst>
                              <p:cond delay="0"/>
                            </p:stCondLst>
                            <p:childTnLst>
                              <p:par>
                                <p:cTn fill="hold" grpId="0" id="287" nodeType="clickEffect" presetClass="entr" presetID="53" presetSubtype="0">
                                  <p:stCondLst>
                                    <p:cond delay="0"/>
                                  </p:stCondLst>
                                  <p:childTnLst>
                                    <p:set>
                                      <p:cBhvr>
                                        <p:cTn dur="1" fill="hold" id="288">
                                          <p:stCondLst>
                                            <p:cond delay="0"/>
                                          </p:stCondLst>
                                        </p:cTn>
                                        <p:tgtEl>
                                          <p:spTgt spid="5"/>
                                        </p:tgtEl>
                                        <p:attrNameLst>
                                          <p:attrName>style.visibility</p:attrName>
                                        </p:attrNameLst>
                                      </p:cBhvr>
                                      <p:to>
                                        <p:strVal val="visible"/>
                                      </p:to>
                                    </p:set>
                                    <p:anim calcmode="lin" valueType="num">
                                      <p:cBhvr>
                                        <p:cTn dur="1000" fill="hold" id="289"/>
                                        <p:tgtEl>
                                          <p:spTgt spid="5"/>
                                        </p:tgtEl>
                                        <p:attrNameLst>
                                          <p:attrName>ppt_w</p:attrName>
                                        </p:attrNameLst>
                                      </p:cBhvr>
                                      <p:tavLst>
                                        <p:tav tm="0">
                                          <p:val>
                                            <p:fltVal val="0"/>
                                          </p:val>
                                        </p:tav>
                                        <p:tav tm="100000">
                                          <p:val>
                                            <p:strVal val="#ppt_w"/>
                                          </p:val>
                                        </p:tav>
                                      </p:tavLst>
                                    </p:anim>
                                    <p:anim calcmode="lin" valueType="num">
                                      <p:cBhvr>
                                        <p:cTn dur="1000" fill="hold" id="290"/>
                                        <p:tgtEl>
                                          <p:spTgt spid="5"/>
                                        </p:tgtEl>
                                        <p:attrNameLst>
                                          <p:attrName>ppt_h</p:attrName>
                                        </p:attrNameLst>
                                      </p:cBhvr>
                                      <p:tavLst>
                                        <p:tav tm="0">
                                          <p:val>
                                            <p:fltVal val="0"/>
                                          </p:val>
                                        </p:tav>
                                        <p:tav tm="100000">
                                          <p:val>
                                            <p:strVal val="#ppt_h"/>
                                          </p:val>
                                        </p:tav>
                                      </p:tavLst>
                                    </p:anim>
                                    <p:animEffect filter="fade" transition="in">
                                      <p:cBhvr>
                                        <p:cTn dur="1000" id="291"/>
                                        <p:tgtEl>
                                          <p:spTgt spid="5"/>
                                        </p:tgtEl>
                                      </p:cBhvr>
                                    </p:animEffect>
                                  </p:childTnLst>
                                </p:cTn>
                              </p:par>
                              <p:par>
                                <p:cTn fill="hold" grpId="0" id="292" nodeType="withEffect" presetClass="entr" presetID="2" presetSubtype="8">
                                  <p:stCondLst>
                                    <p:cond delay="500"/>
                                  </p:stCondLst>
                                  <p:childTnLst>
                                    <p:set>
                                      <p:cBhvr>
                                        <p:cTn dur="1" fill="hold" id="293">
                                          <p:stCondLst>
                                            <p:cond delay="0"/>
                                          </p:stCondLst>
                                        </p:cTn>
                                        <p:tgtEl>
                                          <p:spTgt spid="114"/>
                                        </p:tgtEl>
                                        <p:attrNameLst>
                                          <p:attrName>style.visibility</p:attrName>
                                        </p:attrNameLst>
                                      </p:cBhvr>
                                      <p:to>
                                        <p:strVal val="visible"/>
                                      </p:to>
                                    </p:set>
                                    <p:anim calcmode="lin" valueType="num">
                                      <p:cBhvr additive="base">
                                        <p:cTn dur="500" fill="hold" id="294"/>
                                        <p:tgtEl>
                                          <p:spTgt spid="114"/>
                                        </p:tgtEl>
                                        <p:attrNameLst>
                                          <p:attrName>ppt_x</p:attrName>
                                        </p:attrNameLst>
                                      </p:cBhvr>
                                      <p:tavLst>
                                        <p:tav tm="0">
                                          <p:val>
                                            <p:strVal val="0-#ppt_w/2"/>
                                          </p:val>
                                        </p:tav>
                                        <p:tav tm="100000">
                                          <p:val>
                                            <p:strVal val="#ppt_x"/>
                                          </p:val>
                                        </p:tav>
                                      </p:tavLst>
                                    </p:anim>
                                    <p:anim calcmode="lin" valueType="num">
                                      <p:cBhvr additive="base">
                                        <p:cTn dur="500" fill="hold" id="295"/>
                                        <p:tgtEl>
                                          <p:spTgt spid="114"/>
                                        </p:tgtEl>
                                        <p:attrNameLst>
                                          <p:attrName>ppt_y</p:attrName>
                                        </p:attrNameLst>
                                      </p:cBhvr>
                                      <p:tavLst>
                                        <p:tav tm="0">
                                          <p:val>
                                            <p:strVal val="#ppt_y"/>
                                          </p:val>
                                        </p:tav>
                                        <p:tav tm="100000">
                                          <p:val>
                                            <p:strVal val="#ppt_y"/>
                                          </p:val>
                                        </p:tav>
                                      </p:tavLst>
                                    </p:anim>
                                  </p:childTnLst>
                                </p:cTn>
                              </p:par>
                              <p:par>
                                <p:cTn fill="hold" grpId="0" id="296" nodeType="withEffect" presetClass="entr" presetID="2" presetSubtype="8">
                                  <p:stCondLst>
                                    <p:cond delay="500"/>
                                  </p:stCondLst>
                                  <p:childTnLst>
                                    <p:set>
                                      <p:cBhvr>
                                        <p:cTn dur="1" fill="hold" id="297">
                                          <p:stCondLst>
                                            <p:cond delay="0"/>
                                          </p:stCondLst>
                                        </p:cTn>
                                        <p:tgtEl>
                                          <p:spTgt spid="116"/>
                                        </p:tgtEl>
                                        <p:attrNameLst>
                                          <p:attrName>style.visibility</p:attrName>
                                        </p:attrNameLst>
                                      </p:cBhvr>
                                      <p:to>
                                        <p:strVal val="visible"/>
                                      </p:to>
                                    </p:set>
                                    <p:anim calcmode="lin" valueType="num">
                                      <p:cBhvr additive="base">
                                        <p:cTn dur="500" fill="hold" id="298"/>
                                        <p:tgtEl>
                                          <p:spTgt spid="116"/>
                                        </p:tgtEl>
                                        <p:attrNameLst>
                                          <p:attrName>ppt_x</p:attrName>
                                        </p:attrNameLst>
                                      </p:cBhvr>
                                      <p:tavLst>
                                        <p:tav tm="0">
                                          <p:val>
                                            <p:strVal val="0-#ppt_w/2"/>
                                          </p:val>
                                        </p:tav>
                                        <p:tav tm="100000">
                                          <p:val>
                                            <p:strVal val="#ppt_x"/>
                                          </p:val>
                                        </p:tav>
                                      </p:tavLst>
                                    </p:anim>
                                    <p:anim calcmode="lin" valueType="num">
                                      <p:cBhvr additive="base">
                                        <p:cTn dur="500" fill="hold" id="299"/>
                                        <p:tgtEl>
                                          <p:spTgt spid="116"/>
                                        </p:tgtEl>
                                        <p:attrNameLst>
                                          <p:attrName>ppt_y</p:attrName>
                                        </p:attrNameLst>
                                      </p:cBhvr>
                                      <p:tavLst>
                                        <p:tav tm="0">
                                          <p:val>
                                            <p:strVal val="#ppt_y"/>
                                          </p:val>
                                        </p:tav>
                                        <p:tav tm="100000">
                                          <p:val>
                                            <p:strVal val="#ppt_y"/>
                                          </p:val>
                                        </p:tav>
                                      </p:tavLst>
                                    </p:anim>
                                  </p:childTnLst>
                                </p:cTn>
                              </p:par>
                              <p:par>
                                <p:cTn fill="hold" grpId="0" id="300" nodeType="withEffect" presetClass="entr" presetID="2" presetSubtype="8">
                                  <p:stCondLst>
                                    <p:cond delay="800"/>
                                  </p:stCondLst>
                                  <p:childTnLst>
                                    <p:set>
                                      <p:cBhvr>
                                        <p:cTn dur="1" fill="hold" id="301">
                                          <p:stCondLst>
                                            <p:cond delay="0"/>
                                          </p:stCondLst>
                                        </p:cTn>
                                        <p:tgtEl>
                                          <p:spTgt spid="117"/>
                                        </p:tgtEl>
                                        <p:attrNameLst>
                                          <p:attrName>style.visibility</p:attrName>
                                        </p:attrNameLst>
                                      </p:cBhvr>
                                      <p:to>
                                        <p:strVal val="visible"/>
                                      </p:to>
                                    </p:set>
                                    <p:anim calcmode="lin" valueType="num">
                                      <p:cBhvr additive="base">
                                        <p:cTn dur="500" fill="hold" id="302"/>
                                        <p:tgtEl>
                                          <p:spTgt spid="117"/>
                                        </p:tgtEl>
                                        <p:attrNameLst>
                                          <p:attrName>ppt_x</p:attrName>
                                        </p:attrNameLst>
                                      </p:cBhvr>
                                      <p:tavLst>
                                        <p:tav tm="0">
                                          <p:val>
                                            <p:strVal val="0-#ppt_w/2"/>
                                          </p:val>
                                        </p:tav>
                                        <p:tav tm="100000">
                                          <p:val>
                                            <p:strVal val="#ppt_x"/>
                                          </p:val>
                                        </p:tav>
                                      </p:tavLst>
                                    </p:anim>
                                    <p:anim calcmode="lin" valueType="num">
                                      <p:cBhvr additive="base">
                                        <p:cTn dur="500" fill="hold" id="303"/>
                                        <p:tgtEl>
                                          <p:spTgt spid="117"/>
                                        </p:tgtEl>
                                        <p:attrNameLst>
                                          <p:attrName>ppt_y</p:attrName>
                                        </p:attrNameLst>
                                      </p:cBhvr>
                                      <p:tavLst>
                                        <p:tav tm="0">
                                          <p:val>
                                            <p:strVal val="#ppt_y"/>
                                          </p:val>
                                        </p:tav>
                                        <p:tav tm="100000">
                                          <p:val>
                                            <p:strVal val="#ppt_y"/>
                                          </p:val>
                                        </p:tav>
                                      </p:tavLst>
                                    </p:anim>
                                  </p:childTnLst>
                                </p:cTn>
                              </p:par>
                              <p:par>
                                <p:cTn fill="hold" grpId="0" id="304" nodeType="withEffect" presetClass="entr" presetID="2" presetSubtype="2">
                                  <p:stCondLst>
                                    <p:cond delay="200"/>
                                  </p:stCondLst>
                                  <p:childTnLst>
                                    <p:set>
                                      <p:cBhvr>
                                        <p:cTn dur="1" fill="hold" id="305">
                                          <p:stCondLst>
                                            <p:cond delay="0"/>
                                          </p:stCondLst>
                                        </p:cTn>
                                        <p:tgtEl>
                                          <p:spTgt spid="119"/>
                                        </p:tgtEl>
                                        <p:attrNameLst>
                                          <p:attrName>style.visibility</p:attrName>
                                        </p:attrNameLst>
                                      </p:cBhvr>
                                      <p:to>
                                        <p:strVal val="visible"/>
                                      </p:to>
                                    </p:set>
                                    <p:anim calcmode="lin" valueType="num">
                                      <p:cBhvr additive="base">
                                        <p:cTn dur="500" fill="hold" id="306"/>
                                        <p:tgtEl>
                                          <p:spTgt spid="119"/>
                                        </p:tgtEl>
                                        <p:attrNameLst>
                                          <p:attrName>ppt_x</p:attrName>
                                        </p:attrNameLst>
                                      </p:cBhvr>
                                      <p:tavLst>
                                        <p:tav tm="0">
                                          <p:val>
                                            <p:strVal val="1+#ppt_w/2"/>
                                          </p:val>
                                        </p:tav>
                                        <p:tav tm="100000">
                                          <p:val>
                                            <p:strVal val="#ppt_x"/>
                                          </p:val>
                                        </p:tav>
                                      </p:tavLst>
                                    </p:anim>
                                    <p:anim calcmode="lin" valueType="num">
                                      <p:cBhvr additive="base">
                                        <p:cTn dur="500" fill="hold" id="307"/>
                                        <p:tgtEl>
                                          <p:spTgt spid="119"/>
                                        </p:tgtEl>
                                        <p:attrNameLst>
                                          <p:attrName>ppt_y</p:attrName>
                                        </p:attrNameLst>
                                      </p:cBhvr>
                                      <p:tavLst>
                                        <p:tav tm="0">
                                          <p:val>
                                            <p:strVal val="#ppt_y"/>
                                          </p:val>
                                        </p:tav>
                                        <p:tav tm="100000">
                                          <p:val>
                                            <p:strVal val="#ppt_y"/>
                                          </p:val>
                                        </p:tav>
                                      </p:tavLst>
                                    </p:anim>
                                  </p:childTnLst>
                                </p:cTn>
                              </p:par>
                              <p:par>
                                <p:cTn fill="hold" grpId="0" id="308" nodeType="withEffect" presetClass="entr" presetID="2" presetSubtype="2">
                                  <p:stCondLst>
                                    <p:cond delay="500"/>
                                  </p:stCondLst>
                                  <p:childTnLst>
                                    <p:set>
                                      <p:cBhvr>
                                        <p:cTn dur="1" fill="hold" id="309">
                                          <p:stCondLst>
                                            <p:cond delay="0"/>
                                          </p:stCondLst>
                                        </p:cTn>
                                        <p:tgtEl>
                                          <p:spTgt spid="120"/>
                                        </p:tgtEl>
                                        <p:attrNameLst>
                                          <p:attrName>style.visibility</p:attrName>
                                        </p:attrNameLst>
                                      </p:cBhvr>
                                      <p:to>
                                        <p:strVal val="visible"/>
                                      </p:to>
                                    </p:set>
                                    <p:anim calcmode="lin" valueType="num">
                                      <p:cBhvr additive="base">
                                        <p:cTn dur="600" fill="hold" id="310"/>
                                        <p:tgtEl>
                                          <p:spTgt spid="120"/>
                                        </p:tgtEl>
                                        <p:attrNameLst>
                                          <p:attrName>ppt_x</p:attrName>
                                        </p:attrNameLst>
                                      </p:cBhvr>
                                      <p:tavLst>
                                        <p:tav tm="0">
                                          <p:val>
                                            <p:strVal val="1+#ppt_w/2"/>
                                          </p:val>
                                        </p:tav>
                                        <p:tav tm="100000">
                                          <p:val>
                                            <p:strVal val="#ppt_x"/>
                                          </p:val>
                                        </p:tav>
                                      </p:tavLst>
                                    </p:anim>
                                    <p:anim calcmode="lin" valueType="num">
                                      <p:cBhvr additive="base">
                                        <p:cTn dur="600" fill="hold" id="311"/>
                                        <p:tgtEl>
                                          <p:spTgt spid="120"/>
                                        </p:tgtEl>
                                        <p:attrNameLst>
                                          <p:attrName>ppt_y</p:attrName>
                                        </p:attrNameLst>
                                      </p:cBhvr>
                                      <p:tavLst>
                                        <p:tav tm="0">
                                          <p:val>
                                            <p:strVal val="#ppt_y"/>
                                          </p:val>
                                        </p:tav>
                                        <p:tav tm="100000">
                                          <p:val>
                                            <p:strVal val="#ppt_y"/>
                                          </p:val>
                                        </p:tav>
                                      </p:tavLst>
                                    </p:anim>
                                  </p:childTnLst>
                                </p:cTn>
                              </p:par>
                              <p:par>
                                <p:cTn fill="hold" grpId="0" id="312" nodeType="withEffect" presetClass="entr" presetID="2" presetSubtype="2">
                                  <p:stCondLst>
                                    <p:cond delay="500"/>
                                  </p:stCondLst>
                                  <p:childTnLst>
                                    <p:set>
                                      <p:cBhvr>
                                        <p:cTn dur="1" fill="hold" id="313">
                                          <p:stCondLst>
                                            <p:cond delay="0"/>
                                          </p:stCondLst>
                                        </p:cTn>
                                        <p:tgtEl>
                                          <p:spTgt spid="122"/>
                                        </p:tgtEl>
                                        <p:attrNameLst>
                                          <p:attrName>style.visibility</p:attrName>
                                        </p:attrNameLst>
                                      </p:cBhvr>
                                      <p:to>
                                        <p:strVal val="visible"/>
                                      </p:to>
                                    </p:set>
                                    <p:anim calcmode="lin" valueType="num">
                                      <p:cBhvr additive="base">
                                        <p:cTn dur="500" fill="hold" id="314"/>
                                        <p:tgtEl>
                                          <p:spTgt spid="122"/>
                                        </p:tgtEl>
                                        <p:attrNameLst>
                                          <p:attrName>ppt_x</p:attrName>
                                        </p:attrNameLst>
                                      </p:cBhvr>
                                      <p:tavLst>
                                        <p:tav tm="0">
                                          <p:val>
                                            <p:strVal val="1+#ppt_w/2"/>
                                          </p:val>
                                        </p:tav>
                                        <p:tav tm="100000">
                                          <p:val>
                                            <p:strVal val="#ppt_x"/>
                                          </p:val>
                                        </p:tav>
                                      </p:tavLst>
                                    </p:anim>
                                    <p:anim calcmode="lin" valueType="num">
                                      <p:cBhvr additive="base">
                                        <p:cTn dur="500" fill="hold" id="315"/>
                                        <p:tgtEl>
                                          <p:spTgt spid="122"/>
                                        </p:tgtEl>
                                        <p:attrNameLst>
                                          <p:attrName>ppt_y</p:attrName>
                                        </p:attrNameLst>
                                      </p:cBhvr>
                                      <p:tavLst>
                                        <p:tav tm="0">
                                          <p:val>
                                            <p:strVal val="#ppt_y"/>
                                          </p:val>
                                        </p:tav>
                                        <p:tav tm="100000">
                                          <p:val>
                                            <p:strVal val="#ppt_y"/>
                                          </p:val>
                                        </p:tav>
                                      </p:tavLst>
                                    </p:anim>
                                  </p:childTnLst>
                                </p:cTn>
                              </p:par>
                              <p:par>
                                <p:cTn fill="hold" grpId="0" id="316" nodeType="withEffect" presetClass="entr" presetID="2" presetSubtype="2">
                                  <p:stCondLst>
                                    <p:cond delay="700"/>
                                  </p:stCondLst>
                                  <p:childTnLst>
                                    <p:set>
                                      <p:cBhvr>
                                        <p:cTn dur="1" fill="hold" id="317">
                                          <p:stCondLst>
                                            <p:cond delay="0"/>
                                          </p:stCondLst>
                                        </p:cTn>
                                        <p:tgtEl>
                                          <p:spTgt spid="123"/>
                                        </p:tgtEl>
                                        <p:attrNameLst>
                                          <p:attrName>style.visibility</p:attrName>
                                        </p:attrNameLst>
                                      </p:cBhvr>
                                      <p:to>
                                        <p:strVal val="visible"/>
                                      </p:to>
                                    </p:set>
                                    <p:anim calcmode="lin" valueType="num">
                                      <p:cBhvr additive="base">
                                        <p:cTn dur="500" fill="hold" id="318"/>
                                        <p:tgtEl>
                                          <p:spTgt spid="123"/>
                                        </p:tgtEl>
                                        <p:attrNameLst>
                                          <p:attrName>ppt_x</p:attrName>
                                        </p:attrNameLst>
                                      </p:cBhvr>
                                      <p:tavLst>
                                        <p:tav tm="0">
                                          <p:val>
                                            <p:strVal val="1+#ppt_w/2"/>
                                          </p:val>
                                        </p:tav>
                                        <p:tav tm="100000">
                                          <p:val>
                                            <p:strVal val="#ppt_x"/>
                                          </p:val>
                                        </p:tav>
                                      </p:tavLst>
                                    </p:anim>
                                    <p:anim calcmode="lin" valueType="num">
                                      <p:cBhvr additive="base">
                                        <p:cTn dur="500" fill="hold" id="319"/>
                                        <p:tgtEl>
                                          <p:spTgt spid="123"/>
                                        </p:tgtEl>
                                        <p:attrNameLst>
                                          <p:attrName>ppt_y</p:attrName>
                                        </p:attrNameLst>
                                      </p:cBhvr>
                                      <p:tavLst>
                                        <p:tav tm="0">
                                          <p:val>
                                            <p:strVal val="#ppt_y"/>
                                          </p:val>
                                        </p:tav>
                                        <p:tav tm="100000">
                                          <p:val>
                                            <p:strVal val="#ppt_y"/>
                                          </p:val>
                                        </p:tav>
                                      </p:tavLst>
                                    </p:anim>
                                  </p:childTnLst>
                                </p:cTn>
                              </p:par>
                              <p:par>
                                <p:cTn fill="hold" grpId="0" id="320" nodeType="withEffect" presetClass="entr" presetID="2" presetSubtype="2">
                                  <p:stCondLst>
                                    <p:cond delay="300"/>
                                  </p:stCondLst>
                                  <p:childTnLst>
                                    <p:set>
                                      <p:cBhvr>
                                        <p:cTn dur="1" fill="hold" id="321">
                                          <p:stCondLst>
                                            <p:cond delay="0"/>
                                          </p:stCondLst>
                                        </p:cTn>
                                        <p:tgtEl>
                                          <p:spTgt spid="124"/>
                                        </p:tgtEl>
                                        <p:attrNameLst>
                                          <p:attrName>style.visibility</p:attrName>
                                        </p:attrNameLst>
                                      </p:cBhvr>
                                      <p:to>
                                        <p:strVal val="visible"/>
                                      </p:to>
                                    </p:set>
                                    <p:anim calcmode="lin" valueType="num">
                                      <p:cBhvr additive="base">
                                        <p:cTn dur="500" fill="hold" id="322"/>
                                        <p:tgtEl>
                                          <p:spTgt spid="124"/>
                                        </p:tgtEl>
                                        <p:attrNameLst>
                                          <p:attrName>ppt_x</p:attrName>
                                        </p:attrNameLst>
                                      </p:cBhvr>
                                      <p:tavLst>
                                        <p:tav tm="0">
                                          <p:val>
                                            <p:strVal val="1+#ppt_w/2"/>
                                          </p:val>
                                        </p:tav>
                                        <p:tav tm="100000">
                                          <p:val>
                                            <p:strVal val="#ppt_x"/>
                                          </p:val>
                                        </p:tav>
                                      </p:tavLst>
                                    </p:anim>
                                    <p:anim calcmode="lin" valueType="num">
                                      <p:cBhvr additive="base">
                                        <p:cTn dur="500" fill="hold" id="323"/>
                                        <p:tgtEl>
                                          <p:spTgt spid="12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9"/>
      <p:bldP grpId="0" spid="10"/>
      <p:bldP grpId="0" spid="11"/>
      <p:bldP grpId="0" spid="12"/>
      <p:bldP grpId="0" spid="13"/>
      <p:bldP grpId="0" spid="14"/>
      <p:bldP grpId="0" spid="15"/>
      <p:bldP grpId="0" spid="16"/>
      <p:bldP grpId="0" spid="17"/>
      <p:bldP grpId="0" spid="18"/>
      <p:bldP grpId="0" spid="19"/>
      <p:bldP grpId="0" spid="20"/>
      <p:bldP grpId="0" spid="21"/>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69"/>
      <p:bldP grpId="0" spid="70"/>
      <p:bldP grpId="0" spid="71"/>
      <p:bldP grpId="0" spid="72"/>
      <p:bldP grpId="0" spid="73"/>
      <p:bldP grpId="0" spid="77"/>
      <p:bldP grpId="0" spid="78"/>
      <p:bldP grpId="0" spid="79"/>
      <p:bldP grpId="0" spid="80"/>
      <p:bldP grpId="0" spid="81"/>
      <p:bldP grpId="0" spid="82"/>
      <p:bldP grpId="0" spid="83"/>
      <p:bldP grpId="0" spid="84"/>
      <p:bldP grpId="0" spid="85"/>
      <p:bldP grpId="0" spid="86"/>
      <p:bldP grpId="0" spid="87"/>
      <p:bldP grpId="0" spid="88"/>
      <p:bldP grpId="0" spid="89"/>
      <p:bldP grpId="0" spid="90"/>
      <p:bldP grpId="0" spid="91"/>
      <p:bldP grpId="0" spid="92"/>
      <p:bldP grpId="0" spid="93"/>
      <p:bldP grpId="0" spid="94"/>
      <p:bldP grpId="0" spid="95"/>
      <p:bldP grpId="0" spid="96"/>
      <p:bldP grpId="0" spid="97"/>
      <p:bldP grpId="0" spid="98"/>
      <p:bldP grpId="0" spid="99"/>
      <p:bldP grpId="0" spid="100"/>
      <p:bldP grpId="0" spid="101"/>
      <p:bldP grpId="0" spid="102"/>
      <p:bldP grpId="0" spid="103"/>
      <p:bldP grpId="0" spid="104"/>
      <p:bldP grpId="0" spid="105"/>
      <p:bldP grpId="0" spid="106"/>
      <p:bldP grpId="0" spid="107"/>
      <p:bldP grpId="0" spid="108"/>
      <p:bldP grpId="0" spid="109"/>
      <p:bldP grpId="0" spid="110"/>
      <p:bldP grpId="0" spid="111"/>
      <p:bldP grpId="0" spid="112"/>
      <p:bldP grpId="0" spid="113"/>
      <p:bldP grpId="0" spid="114"/>
      <p:bldP grpId="0" spid="116"/>
      <p:bldP grpId="0" spid="117"/>
      <p:bldP grpId="0" spid="119"/>
      <p:bldP grpId="0" spid="120"/>
      <p:bldP grpId="0" spid="122"/>
      <p:bldP grpId="0" spid="123"/>
      <p:bldP grpId="0" spid="124"/>
      <p:bldP grpId="0" spid="5"/>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635700" y="942204"/>
            <a:ext cx="3682043" cy="3653136"/>
            <a:chOff x="2635700" y="942204"/>
            <a:chExt cx="3682043" cy="3653136"/>
          </a:xfrm>
        </p:grpSpPr>
        <p:grpSp>
          <p:nvGrpSpPr>
            <p:cNvPr id="3" name="组合 4"/>
            <p:cNvGrpSpPr/>
            <p:nvPr/>
          </p:nvGrpSpPr>
          <p:grpSpPr>
            <a:xfrm>
              <a:off x="4275359" y="942204"/>
              <a:ext cx="2042384" cy="2739429"/>
              <a:chOff x="4325816" y="1628800"/>
              <a:chExt cx="2497009" cy="3349212"/>
            </a:xfrm>
            <a:solidFill>
              <a:schemeClr val="accent3"/>
            </a:solidFill>
          </p:grpSpPr>
          <p:sp>
            <p:nvSpPr>
              <p:cNvPr id="4" name="未知"/>
              <p:cNvSpPr/>
              <p:nvPr/>
            </p:nvSpPr>
            <p:spPr bwMode="auto">
              <a:xfrm>
                <a:off x="4580276" y="1628800"/>
                <a:ext cx="2242549" cy="3349212"/>
              </a:xfrm>
              <a:custGeom>
                <a:gdLst>
                  <a:gd fmla="*/ 150 w 174" name="T0"/>
                  <a:gd fmla="*/ 260 h 260" name="T1"/>
                  <a:gd fmla="*/ 174 w 174" name="T2"/>
                  <a:gd fmla="*/ 174 h 260" name="T3"/>
                  <a:gd fmla="*/ 0 w 174" name="T4"/>
                  <a:gd fmla="*/ 0 h 260" name="T5"/>
                  <a:gd fmla="*/ 0 w 174" name="T6"/>
                  <a:gd fmla="*/ 174 h 260" name="T7"/>
                  <a:gd fmla="*/ 150 w 174" name="T8"/>
                  <a:gd fmla="*/ 260 h 260" name="T9"/>
                </a:gdLst>
                <a:cxnLst>
                  <a:cxn ang="0">
                    <a:pos x="T0" y="T1"/>
                  </a:cxn>
                  <a:cxn ang="0">
                    <a:pos x="T2" y="T3"/>
                  </a:cxn>
                  <a:cxn ang="0">
                    <a:pos x="T4" y="T5"/>
                  </a:cxn>
                  <a:cxn ang="0">
                    <a:pos x="T6" y="T7"/>
                  </a:cxn>
                  <a:cxn ang="0">
                    <a:pos x="T8" y="T9"/>
                  </a:cxn>
                </a:cxnLst>
                <a:rect b="b" l="0" r="r" t="0"/>
                <a:pathLst>
                  <a:path h="260" w="174">
                    <a:moveTo>
                      <a:pt x="150" y="260"/>
                    </a:moveTo>
                    <a:cubicBezTo>
                      <a:pt x="165" y="234"/>
                      <a:pt x="174" y="204"/>
                      <a:pt x="174" y="174"/>
                    </a:cubicBezTo>
                    <a:cubicBezTo>
                      <a:pt x="174" y="77"/>
                      <a:pt x="96" y="0"/>
                      <a:pt x="0" y="0"/>
                    </a:cubicBezTo>
                    <a:lnTo>
                      <a:pt x="0" y="174"/>
                    </a:lnTo>
                    <a:lnTo>
                      <a:pt x="150" y="260"/>
                    </a:lnTo>
                    <a:close/>
                  </a:path>
                </a:pathLst>
              </a:custGeom>
              <a:grpFill/>
              <a:ln cap="flat" cmpd="sng" w="19050">
                <a:solidFill>
                  <a:srgbClr val="FFFFFF"/>
                </a:solidFill>
                <a:round/>
              </a:ln>
              <a:effectLs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5" name="AutoShape 8"/>
              <p:cNvSpPr>
                <a:spLocks noChangeArrowheads="1"/>
              </p:cNvSpPr>
              <p:nvPr/>
            </p:nvSpPr>
            <p:spPr bwMode="auto">
              <a:xfrm rot="13500000">
                <a:off x="4327895" y="1752910"/>
                <a:ext cx="506830" cy="510987"/>
              </a:xfrm>
              <a:prstGeom prst="rtTriangle">
                <a:avLst/>
              </a:prstGeom>
              <a:solidFill>
                <a:schemeClr val="bg1"/>
              </a:solidFill>
              <a:ln>
                <a:noFill/>
              </a:ln>
              <a:effectLs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6" name="WordArt 13"/>
              <p:cNvSpPr>
                <a:spLocks noChangeArrowheads="1" noChangeShapeType="1"/>
              </p:cNvSpPr>
              <p:nvPr/>
            </p:nvSpPr>
            <p:spPr bwMode="auto">
              <a:xfrm rot="3536091">
                <a:off x="5569104" y="2942127"/>
                <a:ext cx="1137781" cy="190328"/>
              </a:xfrm>
              <a:prstGeom prst="rect">
                <a:avLst/>
              </a:prstGeom>
              <a:grpFill/>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spcFirstLastPara="1" wrap="none">
                <a:prstTxWarp prst="textArchUp">
                  <a:avLst>
                    <a:gd fmla="val 1080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10" kumimoji="0" lang="zh-CN" noProof="0" normalizeH="0" spc="0" strike="noStrike" sz="1400" u="none">
                    <a:ln>
                      <a:noFill/>
                    </a:ln>
                    <a:solidFill>
                      <a:schemeClr val="bg1"/>
                    </a:solidFill>
                    <a:effectLst/>
                    <a:uLnTx/>
                    <a:uFillTx/>
                    <a:latin charset="-122" pitchFamily="2" typeface="方正兰亭黑_GBK"/>
                    <a:ea charset="-122" pitchFamily="2" typeface="方正兰亭黑_GBK"/>
                  </a:rPr>
                  <a:t>此处添加内容</a:t>
                </a:r>
              </a:p>
            </p:txBody>
          </p:sp>
        </p:grpSp>
        <p:grpSp>
          <p:nvGrpSpPr>
            <p:cNvPr id="7" name="组合 8"/>
            <p:cNvGrpSpPr/>
            <p:nvPr/>
          </p:nvGrpSpPr>
          <p:grpSpPr>
            <a:xfrm>
              <a:off x="2635700" y="943895"/>
              <a:ext cx="1844406" cy="2785115"/>
              <a:chOff x="2321176" y="1630868"/>
              <a:chExt cx="2254962" cy="3405068"/>
            </a:xfrm>
            <a:solidFill>
              <a:schemeClr val="accent3"/>
            </a:solidFill>
          </p:grpSpPr>
          <p:sp>
            <p:nvSpPr>
              <p:cNvPr id="8" name="未知"/>
              <p:cNvSpPr/>
              <p:nvPr/>
            </p:nvSpPr>
            <p:spPr bwMode="auto">
              <a:xfrm>
                <a:off x="2321176" y="1630868"/>
                <a:ext cx="2254962" cy="3349214"/>
              </a:xfrm>
              <a:custGeom>
                <a:gdLst>
                  <a:gd fmla="*/ 174 w 175" name="T0"/>
                  <a:gd fmla="*/ 0 h 260" name="T1"/>
                  <a:gd fmla="*/ 1 w 175" name="T2"/>
                  <a:gd fmla="*/ 173 h 260" name="T3"/>
                  <a:gd fmla="*/ 24 w 175" name="T4"/>
                  <a:gd fmla="*/ 260 h 260" name="T5"/>
                  <a:gd fmla="*/ 175 w 175" name="T6"/>
                  <a:gd fmla="*/ 174 h 260" name="T7"/>
                  <a:gd fmla="*/ 174 w 175" name="T8"/>
                  <a:gd fmla="*/ 0 h 260" name="T9"/>
                </a:gdLst>
                <a:cxnLst>
                  <a:cxn ang="0">
                    <a:pos x="T0" y="T1"/>
                  </a:cxn>
                  <a:cxn ang="0">
                    <a:pos x="T2" y="T3"/>
                  </a:cxn>
                  <a:cxn ang="0">
                    <a:pos x="T4" y="T5"/>
                  </a:cxn>
                  <a:cxn ang="0">
                    <a:pos x="T6" y="T7"/>
                  </a:cxn>
                  <a:cxn ang="0">
                    <a:pos x="T8" y="T9"/>
                  </a:cxn>
                </a:cxnLst>
                <a:rect b="b" l="0" r="r" t="0"/>
                <a:pathLst>
                  <a:path h="260" w="175">
                    <a:moveTo>
                      <a:pt x="174" y="0"/>
                    </a:moveTo>
                    <a:cubicBezTo>
                      <a:pt x="78" y="0"/>
                      <a:pt x="1" y="77"/>
                      <a:pt x="1" y="173"/>
                    </a:cubicBezTo>
                    <a:cubicBezTo>
                      <a:pt x="0" y="204"/>
                      <a:pt x="9" y="234"/>
                      <a:pt x="24" y="260"/>
                    </a:cubicBezTo>
                    <a:lnTo>
                      <a:pt x="175" y="174"/>
                    </a:lnTo>
                    <a:lnTo>
                      <a:pt x="174" y="0"/>
                    </a:lnTo>
                    <a:close/>
                  </a:path>
                </a:pathLst>
              </a:custGeom>
              <a:grpFill/>
              <a:ln cap="flat" cmpd="sng" w="19050">
                <a:solidFill>
                  <a:srgbClr val="FFFFFF"/>
                </a:solidFill>
                <a:round/>
              </a:ln>
              <a:effectLs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9" name="AutoShape 7"/>
              <p:cNvSpPr>
                <a:spLocks noChangeArrowheads="1"/>
              </p:cNvSpPr>
              <p:nvPr/>
            </p:nvSpPr>
            <p:spPr bwMode="auto">
              <a:xfrm rot="6300000">
                <a:off x="2703908" y="4527029"/>
                <a:ext cx="506829" cy="510986"/>
              </a:xfrm>
              <a:prstGeom prst="rtTriangle">
                <a:avLst/>
              </a:prstGeom>
              <a:solidFill>
                <a:schemeClr val="bg1"/>
              </a:solidFill>
              <a:ln>
                <a:noFill/>
              </a:ln>
              <a:effectLs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0" name="WordArt 14"/>
              <p:cNvSpPr>
                <a:spLocks noChangeArrowheads="1" noChangeShapeType="1"/>
              </p:cNvSpPr>
              <p:nvPr/>
            </p:nvSpPr>
            <p:spPr bwMode="auto">
              <a:xfrm rot="18000000">
                <a:off x="2503249" y="2938279"/>
                <a:ext cx="1137781" cy="190327"/>
              </a:xfrm>
              <a:prstGeom prst="rect">
                <a:avLst/>
              </a:prstGeom>
              <a:grpFill/>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spcFirstLastPara="1" wrap="none">
                <a:prstTxWarp prst="textArchUp">
                  <a:avLst>
                    <a:gd fmla="val 1080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10" kumimoji="0" lang="zh-CN" noProof="0" normalizeH="0" spc="0" strike="noStrike" sz="1400" u="none">
                    <a:ln>
                      <a:noFill/>
                    </a:ln>
                    <a:solidFill>
                      <a:schemeClr val="bg1"/>
                    </a:solidFill>
                    <a:effectLst/>
                    <a:uLnTx/>
                    <a:uFillTx/>
                    <a:latin charset="-122" pitchFamily="2" typeface="方正兰亭黑_GBK"/>
                    <a:ea charset="-122" pitchFamily="2" typeface="方正兰亭黑_GBK"/>
                  </a:rPr>
                  <a:t>此处添加内容</a:t>
                </a:r>
              </a:p>
            </p:txBody>
          </p:sp>
        </p:grpSp>
        <p:grpSp>
          <p:nvGrpSpPr>
            <p:cNvPr id="11" name="组合 12"/>
            <p:cNvGrpSpPr/>
            <p:nvPr/>
          </p:nvGrpSpPr>
          <p:grpSpPr>
            <a:xfrm>
              <a:off x="2886133" y="2774694"/>
              <a:ext cx="3177793" cy="1820646"/>
              <a:chOff x="2627355" y="3869193"/>
              <a:chExt cx="3885155" cy="2225913"/>
            </a:xfrm>
            <a:solidFill>
              <a:schemeClr val="accent3"/>
            </a:solidFill>
          </p:grpSpPr>
          <p:sp>
            <p:nvSpPr>
              <p:cNvPr id="12" name="未知"/>
              <p:cNvSpPr/>
              <p:nvPr/>
            </p:nvSpPr>
            <p:spPr bwMode="auto">
              <a:xfrm>
                <a:off x="2627355" y="3869193"/>
                <a:ext cx="3885155" cy="2225913"/>
              </a:xfrm>
              <a:custGeom>
                <a:gdLst>
                  <a:gd fmla="*/ 0 w 301" name="T0"/>
                  <a:gd fmla="*/ 86 h 173" name="T1"/>
                  <a:gd fmla="*/ 151 w 301" name="T2"/>
                  <a:gd fmla="*/ 173 h 173" name="T3"/>
                  <a:gd fmla="*/ 301 w 301" name="T4"/>
                  <a:gd fmla="*/ 86 h 173" name="T5"/>
                  <a:gd fmla="*/ 151 w 301" name="T6"/>
                  <a:gd fmla="*/ 0 h 173" name="T7"/>
                  <a:gd fmla="*/ 0 w 301" name="T8"/>
                  <a:gd fmla="*/ 86 h 173" name="T9"/>
                </a:gdLst>
                <a:cxnLst>
                  <a:cxn ang="0">
                    <a:pos x="T0" y="T1"/>
                  </a:cxn>
                  <a:cxn ang="0">
                    <a:pos x="T2" y="T3"/>
                  </a:cxn>
                  <a:cxn ang="0">
                    <a:pos x="T4" y="T5"/>
                  </a:cxn>
                  <a:cxn ang="0">
                    <a:pos x="T6" y="T7"/>
                  </a:cxn>
                  <a:cxn ang="0">
                    <a:pos x="T8" y="T9"/>
                  </a:cxn>
                </a:cxnLst>
                <a:rect b="b" l="0" r="r" t="0"/>
                <a:pathLst>
                  <a:path h="173" w="301">
                    <a:moveTo>
                      <a:pt x="0" y="86"/>
                    </a:moveTo>
                    <a:cubicBezTo>
                      <a:pt x="31" y="140"/>
                      <a:pt x="88" y="173"/>
                      <a:pt x="151" y="173"/>
                    </a:cubicBezTo>
                    <a:cubicBezTo>
                      <a:pt x="213" y="173"/>
                      <a:pt x="270" y="140"/>
                      <a:pt x="301" y="86"/>
                    </a:cubicBezTo>
                    <a:lnTo>
                      <a:pt x="151" y="0"/>
                    </a:lnTo>
                    <a:lnTo>
                      <a:pt x="0" y="86"/>
                    </a:lnTo>
                    <a:close/>
                  </a:path>
                </a:pathLst>
              </a:custGeom>
              <a:grpFill/>
              <a:ln cap="flat" cmpd="sng" w="19050">
                <a:solidFill>
                  <a:srgbClr val="FFFFFF"/>
                </a:solidFill>
                <a:round/>
              </a:ln>
              <a:effectLs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3" name="AutoShape 9"/>
              <p:cNvSpPr>
                <a:spLocks noChangeArrowheads="1"/>
              </p:cNvSpPr>
              <p:nvPr/>
            </p:nvSpPr>
            <p:spPr bwMode="auto">
              <a:xfrm rot="20700000">
                <a:off x="5943596" y="4539450"/>
                <a:ext cx="506850" cy="510968"/>
              </a:xfrm>
              <a:prstGeom prst="rtTriangle">
                <a:avLst/>
              </a:prstGeom>
              <a:solidFill>
                <a:schemeClr val="bg1"/>
              </a:solidFill>
              <a:ln>
                <a:noFill/>
              </a:ln>
              <a:effectLs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4" name="WordArt 15"/>
              <p:cNvSpPr>
                <a:spLocks noChangeArrowheads="1" noChangeShapeType="1"/>
              </p:cNvSpPr>
              <p:nvPr/>
            </p:nvSpPr>
            <p:spPr bwMode="auto">
              <a:xfrm>
                <a:off x="3998950" y="5544834"/>
                <a:ext cx="1137825" cy="190320"/>
              </a:xfrm>
              <a:prstGeom prst="rect">
                <a:avLst/>
              </a:prstGeom>
              <a:grpFill/>
              <a:extLst>
                <a:ext uri="{91240B29-F687-4F45-9708-019B960494DF}">
                  <a14:hiddenLine w="9525">
                    <a:solidFill>
                      <a:srgbClr val="000000"/>
                    </a:solidFill>
                    <a:round/>
                    <a:headEnd/>
                    <a:tailEnd/>
                  </a14:hiddenLine>
                </a:ext>
                <a:ext uri="{AF507438-7753-43E0-B8FC-AC1667EBCBE1}">
                  <a14:hiddenEffects>
                    <a:effectLst/>
                  </a14:hiddenEffects>
                </a:ext>
              </a:extLst>
            </p:spPr>
            <p:txBody>
              <a:bodyPr fromWordArt="1" spcFirstLastPara="1" wrap="none">
                <a:prstTxWarp prst="textArchDown">
                  <a:avLst>
                    <a:gd fmla="val 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10" kumimoji="0" lang="zh-CN" noProof="0" normalizeH="0" spc="0" strike="noStrike" sz="1400" u="none">
                    <a:ln>
                      <a:noFill/>
                    </a:ln>
                    <a:solidFill>
                      <a:schemeClr val="bg1"/>
                    </a:solidFill>
                    <a:effectLst/>
                    <a:uLnTx/>
                    <a:uFillTx/>
                    <a:latin charset="-122" pitchFamily="2" typeface="方正兰亭黑_GBK"/>
                    <a:ea charset="-122" pitchFamily="2" typeface="方正兰亭黑_GBK"/>
                  </a:rPr>
                  <a:t>此处添加内容</a:t>
                </a:r>
              </a:p>
            </p:txBody>
          </p:sp>
        </p:grpSp>
        <p:grpSp>
          <p:nvGrpSpPr>
            <p:cNvPr id="15" name="组合 16"/>
            <p:cNvGrpSpPr/>
            <p:nvPr/>
          </p:nvGrpSpPr>
          <p:grpSpPr>
            <a:xfrm>
              <a:off x="3248246" y="1531038"/>
              <a:ext cx="2490794" cy="2483930"/>
              <a:chOff x="3070072" y="2348705"/>
              <a:chExt cx="3045233" cy="3036841"/>
            </a:xfrm>
          </p:grpSpPr>
          <p:grpSp>
            <p:nvGrpSpPr>
              <p:cNvPr id="18" name="Group 10"/>
              <p:cNvGrpSpPr/>
              <p:nvPr/>
            </p:nvGrpSpPr>
            <p:grpSpPr>
              <a:xfrm rot="650306">
                <a:off x="3070072" y="2348705"/>
                <a:ext cx="3045233" cy="3036841"/>
                <a:chExt cx="1136" cy="1134"/>
              </a:xfrm>
            </p:grpSpPr>
            <p:sp>
              <p:nvSpPr>
                <p:cNvPr id="20" name="Oval 11"/>
                <p:cNvSpPr>
                  <a:spLocks noChangeArrowheads="1"/>
                </p:cNvSpPr>
                <p:nvPr/>
              </p:nvSpPr>
              <p:spPr bwMode="auto">
                <a:xfrm>
                  <a:off x="0" y="0"/>
                  <a:ext cx="1136" cy="1134"/>
                </a:xfrm>
                <a:prstGeom prst="ellipse">
                  <a:avLst/>
                </a:prstGeom>
                <a:solidFill>
                  <a:schemeClr val="bg1"/>
                </a:solidFill>
                <a:ln cmpd="sng" w="9525">
                  <a:noFill/>
                  <a:round/>
                </a:ln>
                <a:effectLst/>
                <a:extLst>
                  <a:ext uri="{AF507438-7753-43E0-B8FC-AC1667EBCBE1}">
                    <a14:hiddenEffects>
                      <a:effectLst>
                        <a:outerShdw algn="ctr" dir="2700000" dist="35921" rotWithShape="0">
                          <a:schemeClr val="bg2"/>
                        </a:outerShdw>
                      </a:effectLst>
                    </a14:hiddenEffects>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21" name="Oval 12"/>
                <p:cNvSpPr>
                  <a:spLocks noChangeArrowheads="1"/>
                </p:cNvSpPr>
                <p:nvPr/>
              </p:nvSpPr>
              <p:spPr bwMode="auto">
                <a:xfrm>
                  <a:off x="64" y="62"/>
                  <a:ext cx="1008" cy="1010"/>
                </a:xfrm>
                <a:prstGeom prst="ellipse">
                  <a:avLst/>
                </a:prstGeom>
                <a:solidFill>
                  <a:schemeClr val="accent2"/>
                </a:solidFill>
                <a:ln cmpd="sng" w="9525">
                  <a:noFill/>
                  <a:round/>
                </a:ln>
                <a:effectLst/>
                <a:extLst>
                  <a:ext uri="{AF507438-7753-43E0-B8FC-AC1667EBCBE1}">
                    <a14:hiddenEffects>
                      <a:effectLst>
                        <a:outerShdw algn="ctr" dir="2700000" dist="35921" rotWithShape="0">
                          <a:schemeClr val="bg2"/>
                        </a:outerShdw>
                      </a:effectLst>
                    </a14:hiddenEffects>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grpSp>
          <p:sp>
            <p:nvSpPr>
              <p:cNvPr id="17" name="WordArt 17"/>
              <p:cNvSpPr>
                <a:spLocks noChangeArrowheads="1" noChangeShapeType="1"/>
              </p:cNvSpPr>
              <p:nvPr/>
            </p:nvSpPr>
            <p:spPr bwMode="auto">
              <a:xfrm>
                <a:off x="3982399" y="3583714"/>
                <a:ext cx="1249539" cy="620608"/>
              </a:xfrm>
              <a:prstGeom prst="rect">
                <a:avLst/>
              </a:prstGeom>
              <a:extLst>
                <a:ext uri="{AF507438-7753-43E0-B8FC-AC1667EBCBE1}">
                  <a14:hiddenEffects>
                    <a:effectLst/>
                  </a14:hiddenEffects>
                </a:ext>
              </a:extLst>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aseline="0" cap="none" i="0" kern="0" kumimoji="0" lang="zh-CN" noProof="0" normalizeH="0" smtClean="0" spc="0" strike="noStrike" sz="2400" u="none">
                    <a:ln cmpd="sng" w="9525">
                      <a:noFill/>
                      <a:round/>
                    </a:ln>
                    <a:solidFill>
                      <a:srgbClr val="FFFFFF"/>
                    </a:solidFill>
                    <a:effectLst/>
                    <a:uLnTx/>
                    <a:uFillTx/>
                    <a:latin charset="-122" pitchFamily="2" typeface="方正兰亭中粗黑_GBK"/>
                    <a:ea charset="-122" pitchFamily="2" typeface="方正兰亭中粗黑_GBK"/>
                  </a:rPr>
                  <a:t>点击添加</a:t>
                </a:r>
              </a:p>
              <a:p>
                <a:pPr algn="ctr" defTabSz="914400" eaLnBrk="1" fontAlgn="auto" hangingPunct="1" indent="0" latinLnBrk="0" lvl="0" marL="0" marR="0">
                  <a:lnSpc>
                    <a:spcPct val="100000"/>
                  </a:lnSpc>
                  <a:spcBef>
                    <a:spcPct val="0"/>
                  </a:spcBef>
                  <a:spcAft>
                    <a:spcPct val="0"/>
                  </a:spcAft>
                  <a:buClrTx/>
                  <a:buSzTx/>
                  <a:buFontTx/>
                  <a:buNone/>
                  <a:defRPr/>
                </a:pPr>
                <a:r>
                  <a:rPr altLang="en-US" baseline="0" cap="none" i="0" kern="0" kumimoji="0" lang="zh-CN" noProof="0" normalizeH="0" smtClean="0" spc="0" strike="noStrike" sz="2400" u="none">
                    <a:ln cmpd="sng" w="9525">
                      <a:noFill/>
                      <a:round/>
                    </a:ln>
                    <a:solidFill>
                      <a:srgbClr val="FFFFFF"/>
                    </a:solidFill>
                    <a:effectLst/>
                    <a:uLnTx/>
                    <a:uFillTx/>
                    <a:latin charset="-122" pitchFamily="2" typeface="方正兰亭中粗黑_GBK"/>
                    <a:ea charset="-122" pitchFamily="2" typeface="方正兰亭中粗黑_GBK"/>
                  </a:rPr>
                  <a:t>标题文字</a:t>
                </a:r>
              </a:p>
            </p:txBody>
          </p:sp>
        </p:grpSp>
      </p:grpSp>
      <p:sp>
        <p:nvSpPr>
          <p:cNvPr id="22" name="TextBox 21"/>
          <p:cNvSpPr txBox="1"/>
          <p:nvPr/>
        </p:nvSpPr>
        <p:spPr>
          <a:xfrm>
            <a:off x="6444207" y="1008715"/>
            <a:ext cx="2015793"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3" name="TextBox 22"/>
          <p:cNvSpPr txBox="1"/>
          <p:nvPr/>
        </p:nvSpPr>
        <p:spPr>
          <a:xfrm>
            <a:off x="787419" y="2827063"/>
            <a:ext cx="1808116"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4" name="TextBox 23"/>
          <p:cNvSpPr txBox="1"/>
          <p:nvPr/>
        </p:nvSpPr>
        <p:spPr>
          <a:xfrm>
            <a:off x="6060184" y="4100426"/>
            <a:ext cx="2015793"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9" name="矩形 28"/>
          <p:cNvSpPr/>
          <p:nvPr/>
        </p:nvSpPr>
        <p:spPr>
          <a:xfrm>
            <a:off x="6221315" y="1059838"/>
            <a:ext cx="192856" cy="385712"/>
          </a:xfrm>
          <a:custGeom>
            <a:rect b="b" l="l" r="r" t="t"/>
            <a:pathLst>
              <a:path h="385712" w="192856">
                <a:moveTo>
                  <a:pt x="0" y="192856"/>
                </a:moveTo>
                <a:lnTo>
                  <a:pt x="96428" y="289284"/>
                </a:lnTo>
                <a:lnTo>
                  <a:pt x="0" y="385712"/>
                </a:lnTo>
                <a:close/>
                <a:moveTo>
                  <a:pt x="0" y="0"/>
                </a:moveTo>
                <a:lnTo>
                  <a:pt x="96429" y="96429"/>
                </a:lnTo>
                <a:lnTo>
                  <a:pt x="192856" y="192856"/>
                </a:lnTo>
                <a:lnTo>
                  <a:pt x="96428" y="289284"/>
                </a:lnTo>
                <a:lnTo>
                  <a:pt x="96428" y="96429"/>
                </a:lnTo>
                <a:lnTo>
                  <a:pt x="0" y="19285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28"/>
          <p:cNvSpPr/>
          <p:nvPr/>
        </p:nvSpPr>
        <p:spPr>
          <a:xfrm>
            <a:off x="5766845" y="4184569"/>
            <a:ext cx="192856" cy="385712"/>
          </a:xfrm>
          <a:custGeom>
            <a:rect b="b" l="l" r="r" t="t"/>
            <a:pathLst>
              <a:path h="385712" w="192856">
                <a:moveTo>
                  <a:pt x="0" y="192856"/>
                </a:moveTo>
                <a:lnTo>
                  <a:pt x="96428" y="289284"/>
                </a:lnTo>
                <a:lnTo>
                  <a:pt x="0" y="385712"/>
                </a:lnTo>
                <a:close/>
                <a:moveTo>
                  <a:pt x="0" y="0"/>
                </a:moveTo>
                <a:lnTo>
                  <a:pt x="96429" y="96429"/>
                </a:lnTo>
                <a:lnTo>
                  <a:pt x="192856" y="192856"/>
                </a:lnTo>
                <a:lnTo>
                  <a:pt x="96428" y="289284"/>
                </a:lnTo>
                <a:lnTo>
                  <a:pt x="96428" y="96429"/>
                </a:lnTo>
                <a:lnTo>
                  <a:pt x="0" y="19285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28"/>
          <p:cNvSpPr/>
          <p:nvPr/>
        </p:nvSpPr>
        <p:spPr>
          <a:xfrm>
            <a:off x="563972" y="2855951"/>
            <a:ext cx="192856" cy="385712"/>
          </a:xfrm>
          <a:custGeom>
            <a:rect b="b" l="l" r="r" t="t"/>
            <a:pathLst>
              <a:path h="385712" w="192856">
                <a:moveTo>
                  <a:pt x="0" y="192856"/>
                </a:moveTo>
                <a:lnTo>
                  <a:pt x="96428" y="289284"/>
                </a:lnTo>
                <a:lnTo>
                  <a:pt x="0" y="385712"/>
                </a:lnTo>
                <a:close/>
                <a:moveTo>
                  <a:pt x="0" y="0"/>
                </a:moveTo>
                <a:lnTo>
                  <a:pt x="96429" y="96429"/>
                </a:lnTo>
                <a:lnTo>
                  <a:pt x="192856" y="192856"/>
                </a:lnTo>
                <a:lnTo>
                  <a:pt x="96428" y="289284"/>
                </a:lnTo>
                <a:lnTo>
                  <a:pt x="96428" y="96429"/>
                </a:lnTo>
                <a:lnTo>
                  <a:pt x="0" y="19285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807115712"/>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par>
                          <p:cTn fill="hold" id="8" nodeType="afterGroup">
                            <p:stCondLst>
                              <p:cond delay="2000"/>
                            </p:stCondLst>
                            <p:childTnLst>
                              <p:par>
                                <p:cTn fill="hold" grpId="0" id="9" nodeType="afterEffect" presetClass="entr" presetID="12" presetSubtype="8">
                                  <p:stCondLst>
                                    <p:cond delay="0"/>
                                  </p:stCondLst>
                                  <p:childTnLst>
                                    <p:set>
                                      <p:cBhvr>
                                        <p:cTn dur="1" fill="hold" id="10">
                                          <p:stCondLst>
                                            <p:cond delay="0"/>
                                          </p:stCondLst>
                                        </p:cTn>
                                        <p:tgtEl>
                                          <p:spTgt spid="22"/>
                                        </p:tgtEl>
                                        <p:attrNameLst>
                                          <p:attrName>style.visibility</p:attrName>
                                        </p:attrNameLst>
                                      </p:cBhvr>
                                      <p:to>
                                        <p:strVal val="visible"/>
                                      </p:to>
                                    </p:set>
                                    <p:anim calcmode="lin" valueType="num">
                                      <p:cBhvr additive="base">
                                        <p:cTn dur="500" id="11"/>
                                        <p:tgtEl>
                                          <p:spTgt spid="22"/>
                                        </p:tgtEl>
                                        <p:attrNameLst>
                                          <p:attrName>ppt_x</p:attrName>
                                        </p:attrNameLst>
                                      </p:cBhvr>
                                      <p:tavLst>
                                        <p:tav tm="0">
                                          <p:val>
                                            <p:strVal val="#ppt_x-#ppt_w*1.125000"/>
                                          </p:val>
                                        </p:tav>
                                        <p:tav tm="100000">
                                          <p:val>
                                            <p:strVal val="#ppt_x"/>
                                          </p:val>
                                        </p:tav>
                                      </p:tavLst>
                                    </p:anim>
                                    <p:animEffect filter="wipe(right)" transition="in">
                                      <p:cBhvr>
                                        <p:cTn dur="500" id="12"/>
                                        <p:tgtEl>
                                          <p:spTgt spid="22"/>
                                        </p:tgtEl>
                                      </p:cBhvr>
                                    </p:animEffect>
                                  </p:childTnLst>
                                </p:cTn>
                              </p:par>
                            </p:childTnLst>
                          </p:cTn>
                        </p:par>
                        <p:par>
                          <p:cTn fill="hold" id="13" nodeType="afterGroup">
                            <p:stCondLst>
                              <p:cond delay="2500"/>
                            </p:stCondLst>
                            <p:childTnLst>
                              <p:par>
                                <p:cTn fill="hold" grpId="0" id="14" nodeType="afterEffect" presetClass="entr" presetID="12" presetSubtype="8">
                                  <p:stCondLst>
                                    <p:cond delay="0"/>
                                  </p:stCondLst>
                                  <p:childTnLst>
                                    <p:set>
                                      <p:cBhvr>
                                        <p:cTn dur="1" fill="hold" id="15">
                                          <p:stCondLst>
                                            <p:cond delay="0"/>
                                          </p:stCondLst>
                                        </p:cTn>
                                        <p:tgtEl>
                                          <p:spTgt spid="29"/>
                                        </p:tgtEl>
                                        <p:attrNameLst>
                                          <p:attrName>style.visibility</p:attrName>
                                        </p:attrNameLst>
                                      </p:cBhvr>
                                      <p:to>
                                        <p:strVal val="visible"/>
                                      </p:to>
                                    </p:set>
                                    <p:anim calcmode="lin" valueType="num">
                                      <p:cBhvr additive="base">
                                        <p:cTn dur="500" id="16"/>
                                        <p:tgtEl>
                                          <p:spTgt spid="29"/>
                                        </p:tgtEl>
                                        <p:attrNameLst>
                                          <p:attrName>ppt_x</p:attrName>
                                        </p:attrNameLst>
                                      </p:cBhvr>
                                      <p:tavLst>
                                        <p:tav tm="0">
                                          <p:val>
                                            <p:strVal val="#ppt_x-#ppt_w*1.125000"/>
                                          </p:val>
                                        </p:tav>
                                        <p:tav tm="100000">
                                          <p:val>
                                            <p:strVal val="#ppt_x"/>
                                          </p:val>
                                        </p:tav>
                                      </p:tavLst>
                                    </p:anim>
                                    <p:animEffect filter="wipe(right)" transition="in">
                                      <p:cBhvr>
                                        <p:cTn dur="500" id="17"/>
                                        <p:tgtEl>
                                          <p:spTgt spid="29"/>
                                        </p:tgtEl>
                                      </p:cBhvr>
                                    </p:animEffect>
                                  </p:childTnLst>
                                </p:cTn>
                              </p:par>
                            </p:childTnLst>
                          </p:cTn>
                        </p:par>
                        <p:par>
                          <p:cTn fill="hold" id="18" nodeType="afterGroup">
                            <p:stCondLst>
                              <p:cond delay="3000"/>
                            </p:stCondLst>
                            <p:childTnLst>
                              <p:par>
                                <p:cTn fill="hold" grpId="0" id="19" nodeType="afterEffect" presetClass="entr" presetID="12" presetSubtype="8">
                                  <p:stCondLst>
                                    <p:cond delay="0"/>
                                  </p:stCondLst>
                                  <p:childTnLst>
                                    <p:set>
                                      <p:cBhvr>
                                        <p:cTn dur="1" fill="hold" id="20">
                                          <p:stCondLst>
                                            <p:cond delay="0"/>
                                          </p:stCondLst>
                                        </p:cTn>
                                        <p:tgtEl>
                                          <p:spTgt spid="24"/>
                                        </p:tgtEl>
                                        <p:attrNameLst>
                                          <p:attrName>style.visibility</p:attrName>
                                        </p:attrNameLst>
                                      </p:cBhvr>
                                      <p:to>
                                        <p:strVal val="visible"/>
                                      </p:to>
                                    </p:set>
                                    <p:anim calcmode="lin" valueType="num">
                                      <p:cBhvr additive="base">
                                        <p:cTn dur="500" id="21"/>
                                        <p:tgtEl>
                                          <p:spTgt spid="24"/>
                                        </p:tgtEl>
                                        <p:attrNameLst>
                                          <p:attrName>ppt_x</p:attrName>
                                        </p:attrNameLst>
                                      </p:cBhvr>
                                      <p:tavLst>
                                        <p:tav tm="0">
                                          <p:val>
                                            <p:strVal val="#ppt_x-#ppt_w*1.125000"/>
                                          </p:val>
                                        </p:tav>
                                        <p:tav tm="100000">
                                          <p:val>
                                            <p:strVal val="#ppt_x"/>
                                          </p:val>
                                        </p:tav>
                                      </p:tavLst>
                                    </p:anim>
                                    <p:animEffect filter="wipe(right)" transition="in">
                                      <p:cBhvr>
                                        <p:cTn dur="500" id="22"/>
                                        <p:tgtEl>
                                          <p:spTgt spid="24"/>
                                        </p:tgtEl>
                                      </p:cBhvr>
                                    </p:animEffect>
                                  </p:childTnLst>
                                </p:cTn>
                              </p:par>
                            </p:childTnLst>
                          </p:cTn>
                        </p:par>
                        <p:par>
                          <p:cTn fill="hold" id="23" nodeType="afterGroup">
                            <p:stCondLst>
                              <p:cond delay="3500"/>
                            </p:stCondLst>
                            <p:childTnLst>
                              <p:par>
                                <p:cTn fill="hold" grpId="0" id="24" nodeType="afterEffect" presetClass="entr" presetID="12" presetSubtype="8">
                                  <p:stCondLst>
                                    <p:cond delay="0"/>
                                  </p:stCondLst>
                                  <p:childTnLst>
                                    <p:set>
                                      <p:cBhvr>
                                        <p:cTn dur="1" fill="hold" id="25">
                                          <p:stCondLst>
                                            <p:cond delay="0"/>
                                          </p:stCondLst>
                                        </p:cTn>
                                        <p:tgtEl>
                                          <p:spTgt spid="31"/>
                                        </p:tgtEl>
                                        <p:attrNameLst>
                                          <p:attrName>style.visibility</p:attrName>
                                        </p:attrNameLst>
                                      </p:cBhvr>
                                      <p:to>
                                        <p:strVal val="visible"/>
                                      </p:to>
                                    </p:set>
                                    <p:anim calcmode="lin" valueType="num">
                                      <p:cBhvr additive="base">
                                        <p:cTn dur="500" id="26"/>
                                        <p:tgtEl>
                                          <p:spTgt spid="31"/>
                                        </p:tgtEl>
                                        <p:attrNameLst>
                                          <p:attrName>ppt_x</p:attrName>
                                        </p:attrNameLst>
                                      </p:cBhvr>
                                      <p:tavLst>
                                        <p:tav tm="0">
                                          <p:val>
                                            <p:strVal val="#ppt_x-#ppt_w*1.125000"/>
                                          </p:val>
                                        </p:tav>
                                        <p:tav tm="100000">
                                          <p:val>
                                            <p:strVal val="#ppt_x"/>
                                          </p:val>
                                        </p:tav>
                                      </p:tavLst>
                                    </p:anim>
                                    <p:animEffect filter="wipe(right)" transition="in">
                                      <p:cBhvr>
                                        <p:cTn dur="500" id="27"/>
                                        <p:tgtEl>
                                          <p:spTgt spid="31"/>
                                        </p:tgtEl>
                                      </p:cBhvr>
                                    </p:animEffect>
                                  </p:childTnLst>
                                </p:cTn>
                              </p:par>
                            </p:childTnLst>
                          </p:cTn>
                        </p:par>
                        <p:par>
                          <p:cTn fill="hold" id="28" nodeType="afterGroup">
                            <p:stCondLst>
                              <p:cond delay="4000"/>
                            </p:stCondLst>
                            <p:childTnLst>
                              <p:par>
                                <p:cTn fill="hold" grpId="0" id="29" nodeType="afterEffect" presetClass="entr" presetID="12" presetSubtype="8">
                                  <p:stCondLst>
                                    <p:cond delay="0"/>
                                  </p:stCondLst>
                                  <p:childTnLst>
                                    <p:set>
                                      <p:cBhvr>
                                        <p:cTn dur="1" fill="hold" id="30">
                                          <p:stCondLst>
                                            <p:cond delay="0"/>
                                          </p:stCondLst>
                                        </p:cTn>
                                        <p:tgtEl>
                                          <p:spTgt spid="23"/>
                                        </p:tgtEl>
                                        <p:attrNameLst>
                                          <p:attrName>style.visibility</p:attrName>
                                        </p:attrNameLst>
                                      </p:cBhvr>
                                      <p:to>
                                        <p:strVal val="visible"/>
                                      </p:to>
                                    </p:set>
                                    <p:anim calcmode="lin" valueType="num">
                                      <p:cBhvr additive="base">
                                        <p:cTn dur="500" id="31"/>
                                        <p:tgtEl>
                                          <p:spTgt spid="23"/>
                                        </p:tgtEl>
                                        <p:attrNameLst>
                                          <p:attrName>ppt_x</p:attrName>
                                        </p:attrNameLst>
                                      </p:cBhvr>
                                      <p:tavLst>
                                        <p:tav tm="0">
                                          <p:val>
                                            <p:strVal val="#ppt_x-#ppt_w*1.125000"/>
                                          </p:val>
                                        </p:tav>
                                        <p:tav tm="100000">
                                          <p:val>
                                            <p:strVal val="#ppt_x"/>
                                          </p:val>
                                        </p:tav>
                                      </p:tavLst>
                                    </p:anim>
                                    <p:animEffect filter="wipe(right)" transition="in">
                                      <p:cBhvr>
                                        <p:cTn dur="500" id="32"/>
                                        <p:tgtEl>
                                          <p:spTgt spid="23"/>
                                        </p:tgtEl>
                                      </p:cBhvr>
                                    </p:animEffect>
                                  </p:childTnLst>
                                </p:cTn>
                              </p:par>
                            </p:childTnLst>
                          </p:cTn>
                        </p:par>
                        <p:par>
                          <p:cTn fill="hold" id="33" nodeType="afterGroup">
                            <p:stCondLst>
                              <p:cond delay="4500"/>
                            </p:stCondLst>
                            <p:childTnLst>
                              <p:par>
                                <p:cTn fill="hold" grpId="0" id="34" nodeType="afterEffect" presetClass="entr" presetID="12" presetSubtype="8">
                                  <p:stCondLst>
                                    <p:cond delay="0"/>
                                  </p:stCondLst>
                                  <p:childTnLst>
                                    <p:set>
                                      <p:cBhvr>
                                        <p:cTn dur="1" fill="hold" id="35">
                                          <p:stCondLst>
                                            <p:cond delay="0"/>
                                          </p:stCondLst>
                                        </p:cTn>
                                        <p:tgtEl>
                                          <p:spTgt spid="32"/>
                                        </p:tgtEl>
                                        <p:attrNameLst>
                                          <p:attrName>style.visibility</p:attrName>
                                        </p:attrNameLst>
                                      </p:cBhvr>
                                      <p:to>
                                        <p:strVal val="visible"/>
                                      </p:to>
                                    </p:set>
                                    <p:anim calcmode="lin" valueType="num">
                                      <p:cBhvr additive="base">
                                        <p:cTn dur="500" id="36"/>
                                        <p:tgtEl>
                                          <p:spTgt spid="32"/>
                                        </p:tgtEl>
                                        <p:attrNameLst>
                                          <p:attrName>ppt_x</p:attrName>
                                        </p:attrNameLst>
                                      </p:cBhvr>
                                      <p:tavLst>
                                        <p:tav tm="0">
                                          <p:val>
                                            <p:strVal val="#ppt_x-#ppt_w*1.125000"/>
                                          </p:val>
                                        </p:tav>
                                        <p:tav tm="100000">
                                          <p:val>
                                            <p:strVal val="#ppt_x"/>
                                          </p:val>
                                        </p:tav>
                                      </p:tavLst>
                                    </p:anim>
                                    <p:animEffect filter="wipe(right)" transition="in">
                                      <p:cBhvr>
                                        <p:cTn dur="500" id="37"/>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3"/>
      <p:bldP grpId="0" spid="24"/>
      <p:bldP grpId="0" spid="29"/>
      <p:bldP grpId="0" spid="31"/>
      <p:bldP grpId="0" spid="3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 name="组合 20"/>
          <p:cNvGrpSpPr/>
          <p:nvPr/>
        </p:nvGrpSpPr>
        <p:grpSpPr>
          <a:xfrm>
            <a:off x="1459133" y="2695996"/>
            <a:ext cx="6325150" cy="1799872"/>
            <a:chOff x="1459133" y="2695996"/>
            <a:chExt cx="6325150" cy="1799872"/>
          </a:xfrm>
        </p:grpSpPr>
        <p:sp>
          <p:nvSpPr>
            <p:cNvPr id="3" name="等腰三角形 2"/>
            <p:cNvSpPr/>
            <p:nvPr/>
          </p:nvSpPr>
          <p:spPr>
            <a:xfrm>
              <a:off x="3712305" y="2695996"/>
              <a:ext cx="1803799" cy="435487"/>
            </a:xfrm>
            <a:prstGeom prst="triangle">
              <a:avLst/>
            </a:prstGeom>
            <a:gradFill flip="none" rotWithShape="1">
              <a:gsLst>
                <a:gs pos="0">
                  <a:srgbClr val="E6E6E6"/>
                </a:gs>
                <a:gs pos="100000">
                  <a:srgbClr val="EAEAEA"/>
                </a:gs>
              </a:gsLst>
              <a:lin ang="16200000" scaled="1"/>
            </a:gradFill>
            <a:ln algn="ctr" cap="flat" cmpd="sng" w="25400">
              <a:noFill/>
              <a:prstDash val="solid"/>
            </a:ln>
            <a:effectLst>
              <a:outerShdw algn="l" blurRad="50800" dist="38100" rotWithShape="0">
                <a:prstClr val="black">
                  <a:alpha val="40000"/>
                </a:prstClr>
              </a:outerShdw>
            </a:effectLst>
            <a:scene3d>
              <a:camera prst="orthographicFront">
                <a:rot lat="19799998" lon="0" rev="0"/>
              </a:camera>
              <a:lightRig dir="t" rig="contrasting"/>
            </a:scene3d>
            <a:sp3d extrusionH="63500">
              <a:bevelB h="654050" w="0"/>
            </a:sp3d>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charset="0" pitchFamily="34" typeface="Impact"/>
                <a:ea charset="-122" pitchFamily="34" typeface="微软雅黑"/>
                <a:cs typeface="+mn-cs"/>
              </a:endParaRPr>
            </a:p>
          </p:txBody>
        </p:sp>
        <p:sp>
          <p:nvSpPr>
            <p:cNvPr id="4" name="等腰三角形 3"/>
            <p:cNvSpPr/>
            <p:nvPr/>
          </p:nvSpPr>
          <p:spPr>
            <a:xfrm>
              <a:off x="4231101" y="2699783"/>
              <a:ext cx="403930" cy="431700"/>
            </a:xfrm>
            <a:prstGeom prst="triangle">
              <a:avLst>
                <a:gd fmla="val 93897" name="adj"/>
              </a:avLst>
            </a:prstGeom>
            <a:gradFill flip="none" rotWithShape="1">
              <a:gsLst>
                <a:gs pos="0">
                  <a:srgbClr val="D7D7D7"/>
                </a:gs>
                <a:gs pos="100000">
                  <a:srgbClr val="EAEAEA"/>
                </a:gs>
              </a:gsLst>
              <a:lin ang="16200000" scaled="1"/>
            </a:gradFill>
            <a:ln algn="ctr" cap="flat" cmpd="sng" w="25400">
              <a:noFill/>
              <a:prstDash val="solid"/>
            </a:ln>
            <a:effectLst>
              <a:outerShdw algn="l" blurRad="50800" dist="38100" rotWithShape="0">
                <a:prstClr val="black">
                  <a:alpha val="40000"/>
                </a:prstClr>
              </a:outerShdw>
            </a:effectLst>
            <a:scene3d>
              <a:camera prst="orthographicFront">
                <a:rot lat="19799998" lon="0" rev="0"/>
              </a:camera>
              <a:lightRig dir="t" rig="contrasting"/>
            </a:scene3d>
            <a:sp3d extrusionH="63500">
              <a:bevelB h="654050" w="0"/>
            </a:sp3d>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charset="0" pitchFamily="34" typeface="Impact"/>
                <a:ea charset="-122" pitchFamily="34" typeface="微软雅黑"/>
                <a:cs typeface="+mn-cs"/>
              </a:endParaRPr>
            </a:p>
          </p:txBody>
        </p:sp>
        <p:sp>
          <p:nvSpPr>
            <p:cNvPr id="5" name="等腰三角形 22"/>
            <p:cNvSpPr/>
            <p:nvPr/>
          </p:nvSpPr>
          <p:spPr>
            <a:xfrm flipH="1">
              <a:off x="4613573" y="2702308"/>
              <a:ext cx="494814" cy="431700"/>
            </a:xfrm>
            <a:custGeom>
              <a:gdLst>
                <a:gd fmla="*/ 0 w 589840" name="connsiteX0"/>
                <a:gd fmla="*/ 520996 h 542261" name="connsiteY0"/>
                <a:gd fmla="*/ 589840 w 589840" name="connsiteX1"/>
                <a:gd fmla="*/ 0 h 542261" name="connsiteY1"/>
                <a:gd fmla="*/ 579207 w 589840" name="connsiteX2"/>
                <a:gd fmla="*/ 542261 h 542261" name="connsiteY2"/>
                <a:gd fmla="*/ 0 w 589840" name="connsiteX3"/>
                <a:gd fmla="*/ 520996 h 542261" name="connsiteY3"/>
              </a:gdLst>
              <a:cxnLst>
                <a:cxn ang="0">
                  <a:pos x="connsiteX0" y="connsiteY0"/>
                </a:cxn>
                <a:cxn ang="0">
                  <a:pos x="connsiteX1" y="connsiteY1"/>
                </a:cxn>
                <a:cxn ang="0">
                  <a:pos x="connsiteX2" y="connsiteY2"/>
                </a:cxn>
                <a:cxn ang="0">
                  <a:pos x="connsiteX3" y="connsiteY3"/>
                </a:cxn>
              </a:cxnLst>
              <a:rect b="b" l="l" r="r" t="t"/>
              <a:pathLst>
                <a:path h="542261" w="589840">
                  <a:moveTo>
                    <a:pt x="0" y="520996"/>
                  </a:moveTo>
                  <a:lnTo>
                    <a:pt x="589840" y="0"/>
                  </a:lnTo>
                  <a:lnTo>
                    <a:pt x="579207" y="542261"/>
                  </a:lnTo>
                  <a:lnTo>
                    <a:pt x="0" y="520996"/>
                  </a:lnTo>
                  <a:close/>
                </a:path>
              </a:pathLst>
            </a:custGeom>
            <a:gradFill flip="none" rotWithShape="1">
              <a:gsLst>
                <a:gs pos="0">
                  <a:srgbClr val="D7D7D7"/>
                </a:gs>
                <a:gs pos="100000">
                  <a:srgbClr val="EAEAEA"/>
                </a:gs>
              </a:gsLst>
              <a:lin ang="16200000" scaled="1"/>
            </a:gradFill>
            <a:ln algn="ctr" cap="flat" cmpd="sng" w="25400">
              <a:noFill/>
              <a:prstDash val="solid"/>
            </a:ln>
            <a:effectLst>
              <a:outerShdw algn="l" blurRad="50800" dist="38100" rotWithShape="0">
                <a:prstClr val="black">
                  <a:alpha val="40000"/>
                </a:prstClr>
              </a:outerShdw>
            </a:effectLst>
            <a:scene3d>
              <a:camera prst="orthographicFront">
                <a:rot lat="19799998" lon="0" rev="0"/>
              </a:camera>
              <a:lightRig dir="t" rig="contrasting"/>
            </a:scene3d>
            <a:sp3d extrusionH="63500">
              <a:bevelB h="654050" w="0"/>
            </a:sp3d>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charset="0" pitchFamily="34" typeface="Impact"/>
                <a:ea charset="-122" pitchFamily="34" typeface="微软雅黑"/>
                <a:cs typeface="+mn-cs"/>
              </a:endParaRPr>
            </a:p>
          </p:txBody>
        </p:sp>
        <p:sp>
          <p:nvSpPr>
            <p:cNvPr id="6" name="梯形 1"/>
            <p:cNvSpPr/>
            <p:nvPr/>
          </p:nvSpPr>
          <p:spPr>
            <a:xfrm>
              <a:off x="1459133" y="3029238"/>
              <a:ext cx="2785531" cy="1225033"/>
            </a:xfrm>
            <a:custGeom>
              <a:rect b="b" l="l" r="r" t="t"/>
              <a:pathLst>
                <a:path h="1540655" w="3503207">
                  <a:moveTo>
                    <a:pt x="2851922" y="0"/>
                  </a:moveTo>
                  <a:lnTo>
                    <a:pt x="3503207" y="0"/>
                  </a:lnTo>
                  <a:lnTo>
                    <a:pt x="2044160" y="1540655"/>
                  </a:lnTo>
                  <a:lnTo>
                    <a:pt x="0" y="1540655"/>
                  </a:lnTo>
                  <a:close/>
                </a:path>
              </a:pathLst>
            </a:custGeom>
            <a:gradFill flip="none" rotWithShape="1">
              <a:gsLst>
                <a:gs pos="0">
                  <a:srgbClr val="D7D7D7"/>
                </a:gs>
                <a:gs pos="100000">
                  <a:srgbClr val="E6E6E6"/>
                </a:gs>
              </a:gsLst>
              <a:lin ang="16200000" scaled="1"/>
            </a:gradFill>
            <a:ln algn="ctr" cap="flat" cmpd="sng" w="25400">
              <a:noFill/>
              <a:prstDash val="solid"/>
            </a:ln>
            <a:effectLst>
              <a:outerShdw algn="l" blurRad="50800" dist="38100" rotWithShape="0">
                <a:prstClr val="black">
                  <a:alpha val="40000"/>
                </a:prstClr>
              </a:outerShdw>
            </a:effectLst>
            <a:scene3d>
              <a:camera prst="orthographicFront">
                <a:rot lat="19799998" lon="0" rev="0"/>
              </a:camera>
              <a:lightRig dir="t" rig="contrasting">
                <a:rot lat="0" lon="0" rev="5400000"/>
              </a:lightRig>
            </a:scene3d>
            <a:sp3d extrusionH="635000">
              <a:bevelB h="0" w="0"/>
              <a:extrusionClr>
                <a:srgbClr val="C5C5C5"/>
              </a:extrusionClr>
            </a:sp3d>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charset="0" pitchFamily="34" typeface="Impact"/>
                <a:ea charset="-122" pitchFamily="34" typeface="微软雅黑"/>
                <a:cs typeface="+mn-cs"/>
              </a:endParaRPr>
            </a:p>
          </p:txBody>
        </p:sp>
        <p:sp>
          <p:nvSpPr>
            <p:cNvPr id="7" name="梯形 16"/>
            <p:cNvSpPr/>
            <p:nvPr/>
          </p:nvSpPr>
          <p:spPr>
            <a:xfrm>
              <a:off x="3055919" y="3029606"/>
              <a:ext cx="1579113" cy="1224413"/>
            </a:xfrm>
            <a:custGeom>
              <a:rect b="b" l="l" r="r" t="t"/>
              <a:pathLst>
                <a:path h="1540655" w="1986573">
                  <a:moveTo>
                    <a:pt x="1459047" y="0"/>
                  </a:moveTo>
                  <a:lnTo>
                    <a:pt x="1986573" y="0"/>
                  </a:lnTo>
                  <a:lnTo>
                    <a:pt x="1962916" y="1540655"/>
                  </a:lnTo>
                  <a:lnTo>
                    <a:pt x="0" y="1540655"/>
                  </a:lnTo>
                  <a:close/>
                </a:path>
              </a:pathLst>
            </a:custGeom>
            <a:gradFill flip="none" rotWithShape="1">
              <a:gsLst>
                <a:gs pos="0">
                  <a:srgbClr val="A9A9A9"/>
                </a:gs>
                <a:gs pos="100000">
                  <a:srgbClr val="D7D7D7"/>
                </a:gs>
              </a:gsLst>
              <a:lin ang="16200000" scaled="1"/>
            </a:gradFill>
            <a:ln algn="ctr" cap="flat" cmpd="sng" w="25400">
              <a:noFill/>
              <a:prstDash val="solid"/>
            </a:ln>
            <a:effectLst/>
            <a:scene3d>
              <a:camera prst="orthographicFront">
                <a:rot lat="19800000" lon="0" rev="0"/>
              </a:camera>
              <a:lightRig dir="t" rig="contrasting"/>
            </a:scene3d>
            <a:sp3d extrusionH="635000">
              <a:bevelB h="0" w="0"/>
              <a:extrusionClr>
                <a:srgbClr val="949494"/>
              </a:extrusionClr>
            </a:sp3d>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charset="0" pitchFamily="34" typeface="Impact"/>
                <a:ea charset="-122" pitchFamily="34" typeface="微软雅黑"/>
                <a:cs typeface="+mn-cs"/>
              </a:endParaRPr>
            </a:p>
          </p:txBody>
        </p:sp>
        <p:sp>
          <p:nvSpPr>
            <p:cNvPr id="8" name="梯形 1"/>
            <p:cNvSpPr/>
            <p:nvPr/>
          </p:nvSpPr>
          <p:spPr>
            <a:xfrm>
              <a:off x="5091281" y="3038442"/>
              <a:ext cx="2693002" cy="1225033"/>
            </a:xfrm>
            <a:custGeom>
              <a:rect b="b" l="l" r="r" t="t"/>
              <a:pathLst>
                <a:path h="1540655" w="3386838">
                  <a:moveTo>
                    <a:pt x="0" y="0"/>
                  </a:moveTo>
                  <a:lnTo>
                    <a:pt x="534916" y="0"/>
                  </a:lnTo>
                  <a:lnTo>
                    <a:pt x="3386838" y="1540655"/>
                  </a:lnTo>
                  <a:lnTo>
                    <a:pt x="1544106" y="1540655"/>
                  </a:lnTo>
                  <a:close/>
                </a:path>
              </a:pathLst>
            </a:custGeom>
            <a:gradFill flip="none" rotWithShape="1">
              <a:gsLst>
                <a:gs pos="0">
                  <a:srgbClr val="A9A9A9"/>
                </a:gs>
                <a:gs pos="100000">
                  <a:srgbClr val="D7D7D7"/>
                </a:gs>
              </a:gsLst>
              <a:lin ang="16200000" scaled="1"/>
            </a:gradFill>
            <a:ln algn="ctr" cap="flat" cmpd="sng" w="25400">
              <a:noFill/>
              <a:prstDash val="solid"/>
            </a:ln>
            <a:effectLst/>
            <a:scene3d>
              <a:camera prst="orthographicFront">
                <a:rot lat="19800000" lon="0" rev="0"/>
              </a:camera>
              <a:lightRig dir="t" rig="contrasting"/>
            </a:scene3d>
            <a:sp3d extrusionH="635000">
              <a:bevelB h="0" w="0"/>
              <a:extrusionClr>
                <a:srgbClr val="949494"/>
              </a:extrusionClr>
            </a:sp3d>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charset="0" pitchFamily="34" typeface="Impact"/>
                <a:ea charset="-122" pitchFamily="34" typeface="微软雅黑"/>
                <a:cs typeface="+mn-cs"/>
              </a:endParaRPr>
            </a:p>
          </p:txBody>
        </p:sp>
        <p:sp>
          <p:nvSpPr>
            <p:cNvPr id="9" name="梯形 16"/>
            <p:cNvSpPr/>
            <p:nvPr/>
          </p:nvSpPr>
          <p:spPr>
            <a:xfrm flipH="1">
              <a:off x="4618168" y="3022927"/>
              <a:ext cx="1697767" cy="1231986"/>
            </a:xfrm>
            <a:custGeom>
              <a:gdLst>
                <a:gd fmla="*/ 1544108 w 2135429" name="connsiteX0"/>
                <a:gd fmla="*/ 0 h 1551300" name="connsiteY0"/>
                <a:gd fmla="*/ 2135429 w 2135429" name="connsiteX1"/>
                <a:gd fmla="*/ 0 h 1551300" name="connsiteY1"/>
                <a:gd fmla="*/ 2133036 w 2135429" name="connsiteX2"/>
                <a:gd fmla="*/ 1551300 h 1551300" name="connsiteY2"/>
                <a:gd fmla="*/ 0 w 2135429" name="connsiteX3"/>
                <a:gd fmla="*/ 1551299 h 1551300" name="connsiteY3"/>
                <a:gd fmla="*/ 1544108 w 2135429" name="connsiteX4"/>
                <a:gd fmla="*/ 0 h 15513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551300" w="2135429">
                  <a:moveTo>
                    <a:pt x="1544108" y="0"/>
                  </a:moveTo>
                  <a:lnTo>
                    <a:pt x="2135429" y="0"/>
                  </a:lnTo>
                  <a:cubicBezTo>
                    <a:pt x="2134631" y="517100"/>
                    <a:pt x="2133834" y="1034200"/>
                    <a:pt x="2133036" y="1551300"/>
                  </a:cubicBezTo>
                  <a:lnTo>
                    <a:pt x="0" y="1551299"/>
                  </a:lnTo>
                  <a:lnTo>
                    <a:pt x="1544108" y="0"/>
                  </a:lnTo>
                  <a:close/>
                </a:path>
              </a:pathLst>
            </a:custGeom>
            <a:gradFill flip="none" rotWithShape="1">
              <a:gsLst>
                <a:gs pos="0">
                  <a:srgbClr val="D7D7D7"/>
                </a:gs>
                <a:gs pos="100000">
                  <a:srgbClr val="E6E6E6"/>
                </a:gs>
              </a:gsLst>
              <a:lin ang="16200000" scaled="1"/>
            </a:gradFill>
            <a:ln algn="ctr" cap="flat" cmpd="sng" w="25400">
              <a:noFill/>
              <a:prstDash val="solid"/>
            </a:ln>
            <a:effectLst>
              <a:outerShdw algn="l" blurRad="50800" dist="38100" rotWithShape="0">
                <a:prstClr val="black">
                  <a:alpha val="40000"/>
                </a:prstClr>
              </a:outerShdw>
            </a:effectLst>
            <a:scene3d>
              <a:camera prst="orthographicFront">
                <a:rot lat="19799998" lon="0" rev="0"/>
              </a:camera>
              <a:lightRig dir="t" rig="contrasting">
                <a:rot lat="0" lon="0" rev="5400000"/>
              </a:lightRig>
            </a:scene3d>
            <a:sp3d extrusionH="635000">
              <a:bevelB h="0" w="0"/>
              <a:extrusionClr>
                <a:srgbClr val="C5C5C5"/>
              </a:extrusionClr>
            </a:sp3d>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charset="0" pitchFamily="34" typeface="Impact"/>
                <a:ea charset="-122" pitchFamily="34" typeface="微软雅黑"/>
                <a:cs typeface="+mn-cs"/>
              </a:endParaRPr>
            </a:p>
          </p:txBody>
        </p:sp>
        <p:sp>
          <p:nvSpPr>
            <p:cNvPr id="10" name="椭圆 9"/>
            <p:cNvSpPr/>
            <p:nvPr/>
          </p:nvSpPr>
          <p:spPr>
            <a:xfrm>
              <a:off x="4645130" y="3042965"/>
              <a:ext cx="858844" cy="858844"/>
            </a:xfrm>
            <a:prstGeom prst="ellipse">
              <a:avLst/>
            </a:prstGeom>
            <a:solidFill>
              <a:schemeClr val="accent2"/>
            </a:solidFill>
            <a:ln algn="ctr" cap="flat" cmpd="sng" w="25400">
              <a:noFill/>
              <a:prstDash val="solid"/>
            </a:ln>
            <a:effectLst/>
            <a:scene3d>
              <a:camera prst="isometricOffAxis1Top">
                <a:rot lat="18075704" lon="18392736" rev="3458556"/>
              </a:camera>
              <a:lightRig dir="t" rig="threePt"/>
            </a:scene3d>
            <a:sp3d extrusionH="127000">
              <a:extrusionClr>
                <a:schemeClr val="accent1"/>
              </a:extrusionClr>
            </a:sp3d>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FFFFFF" val="window"/>
                </a:solidFill>
                <a:effectLst/>
                <a:uLnTx/>
                <a:uFillTx/>
                <a:latin charset="0" pitchFamily="34" typeface="Impact"/>
                <a:ea charset="-122" pitchFamily="34" typeface="微软雅黑"/>
                <a:cs typeface="+mn-cs"/>
              </a:endParaRPr>
            </a:p>
          </p:txBody>
        </p:sp>
        <p:sp>
          <p:nvSpPr>
            <p:cNvPr id="11" name="椭圆 10"/>
            <p:cNvSpPr/>
            <p:nvPr/>
          </p:nvSpPr>
          <p:spPr>
            <a:xfrm>
              <a:off x="4032220" y="2847319"/>
              <a:ext cx="629819" cy="629819"/>
            </a:xfrm>
            <a:prstGeom prst="ellipse">
              <a:avLst/>
            </a:prstGeom>
            <a:solidFill>
              <a:schemeClr val="accent2"/>
            </a:solidFill>
            <a:ln algn="ctr" cap="flat" cmpd="sng" w="25400">
              <a:noFill/>
              <a:prstDash val="solid"/>
            </a:ln>
            <a:effectLst/>
            <a:scene3d>
              <a:camera prst="isometricOffAxis1Top">
                <a:rot lat="18075704" lon="18392736" rev="3458556"/>
              </a:camera>
              <a:lightRig dir="t" rig="threePt"/>
            </a:scene3d>
            <a:sp3d extrusionH="127000">
              <a:extrusionClr>
                <a:schemeClr val="accent1"/>
              </a:extrusionClr>
            </a:sp3d>
          </p:spPr>
          <p:txBody>
            <a:bodyPr anchor="ctr"/>
            <a:lstStyle/>
            <a:p>
              <a:pPr algn="ctr"/>
              <a:endParaRPr altLang="en-US" kern="0" lang="zh-CN">
                <a:solidFill>
                  <a:sysClr lastClr="FFFFFF" val="window"/>
                </a:solidFill>
                <a:latin charset="0" pitchFamily="34" typeface="Impact"/>
                <a:ea charset="-122" pitchFamily="34" typeface="微软雅黑"/>
              </a:endParaRPr>
            </a:p>
          </p:txBody>
        </p:sp>
        <p:sp>
          <p:nvSpPr>
            <p:cNvPr id="12" name="椭圆 11"/>
            <p:cNvSpPr/>
            <p:nvPr/>
          </p:nvSpPr>
          <p:spPr>
            <a:xfrm>
              <a:off x="3270979" y="2985709"/>
              <a:ext cx="594712" cy="594712"/>
            </a:xfrm>
            <a:prstGeom prst="ellipse">
              <a:avLst/>
            </a:prstGeom>
            <a:solidFill>
              <a:schemeClr val="accent2"/>
            </a:solidFill>
            <a:ln algn="ctr" cap="flat" cmpd="sng" w="25400">
              <a:noFill/>
              <a:prstDash val="solid"/>
            </a:ln>
            <a:effectLst/>
            <a:scene3d>
              <a:camera prst="isometricOffAxis1Top">
                <a:rot lat="18075704" lon="18392736" rev="3458556"/>
              </a:camera>
              <a:lightRig dir="t" rig="threePt"/>
            </a:scene3d>
            <a:sp3d extrusionH="127000">
              <a:extrusionClr>
                <a:schemeClr val="accent1"/>
              </a:extrusionClr>
            </a:sp3d>
          </p:spPr>
          <p:txBody>
            <a:bodyPr anchor="ctr"/>
            <a:lstStyle/>
            <a:p>
              <a:pPr algn="ctr"/>
              <a:endParaRPr altLang="en-US" kern="0" lang="zh-CN">
                <a:solidFill>
                  <a:sysClr lastClr="FFFFFF" val="window"/>
                </a:solidFill>
                <a:latin charset="0" pitchFamily="34" typeface="Impact"/>
                <a:ea charset="-122" pitchFamily="34" typeface="微软雅黑"/>
              </a:endParaRPr>
            </a:p>
          </p:txBody>
        </p:sp>
        <p:sp>
          <p:nvSpPr>
            <p:cNvPr id="13" name="椭圆 12"/>
            <p:cNvSpPr/>
            <p:nvPr/>
          </p:nvSpPr>
          <p:spPr>
            <a:xfrm>
              <a:off x="5332205" y="2985709"/>
              <a:ext cx="400794" cy="400794"/>
            </a:xfrm>
            <a:prstGeom prst="ellipse">
              <a:avLst/>
            </a:prstGeom>
            <a:solidFill>
              <a:schemeClr val="accent2"/>
            </a:solidFill>
            <a:ln algn="ctr" cap="flat" cmpd="sng" w="25400">
              <a:noFill/>
              <a:prstDash val="solid"/>
            </a:ln>
            <a:effectLst/>
            <a:scene3d>
              <a:camera prst="isometricOffAxis1Top">
                <a:rot lat="18075704" lon="18392736" rev="3458556"/>
              </a:camera>
              <a:lightRig dir="t" rig="threePt"/>
            </a:scene3d>
            <a:sp3d extrusionH="127000">
              <a:extrusionClr>
                <a:schemeClr val="accent1"/>
              </a:extrusionClr>
            </a:sp3d>
          </p:spPr>
          <p:txBody>
            <a:bodyPr anchor="ctr"/>
            <a:lstStyle/>
            <a:p>
              <a:pPr algn="ctr"/>
              <a:endParaRPr altLang="en-US" kern="0" lang="zh-CN">
                <a:solidFill>
                  <a:sysClr lastClr="FFFFFF" val="window"/>
                </a:solidFill>
                <a:latin charset="0" pitchFamily="34" typeface="Impact"/>
                <a:ea charset="-122" pitchFamily="34" typeface="微软雅黑"/>
              </a:endParaRPr>
            </a:p>
          </p:txBody>
        </p:sp>
        <p:sp>
          <p:nvSpPr>
            <p:cNvPr id="14" name="矩形 13"/>
            <p:cNvSpPr/>
            <p:nvPr/>
          </p:nvSpPr>
          <p:spPr>
            <a:xfrm>
              <a:off x="2183110" y="4188090"/>
              <a:ext cx="627380" cy="304800"/>
            </a:xfrm>
            <a:prstGeom prst="rect">
              <a:avLst/>
            </a:prstGeom>
          </p:spPr>
          <p:txBody>
            <a:bodyPr wrap="none">
              <a:spAutoFit/>
            </a:bodyPr>
            <a:lstStyle/>
            <a:p>
              <a:pPr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mtClean="0" spc="0" strike="noStrike" sz="1400" u="none">
                  <a:ln>
                    <a:noFill/>
                  </a:ln>
                  <a:solidFill>
                    <a:srgbClr val="7D7D7D"/>
                  </a:solidFill>
                  <a:effectLst/>
                  <a:uLnTx/>
                  <a:uFillTx/>
                  <a:latin charset="-122" pitchFamily="2" typeface="方正兰亭中粗黑_GBK"/>
                  <a:ea charset="-122" pitchFamily="2" typeface="方正兰亭中粗黑_GBK"/>
                </a:rPr>
                <a:t>文本1</a:t>
              </a:r>
            </a:p>
          </p:txBody>
        </p:sp>
        <p:sp>
          <p:nvSpPr>
            <p:cNvPr id="15" name="矩形 14"/>
            <p:cNvSpPr/>
            <p:nvPr/>
          </p:nvSpPr>
          <p:spPr>
            <a:xfrm>
              <a:off x="3614517" y="4188090"/>
              <a:ext cx="627380" cy="304800"/>
            </a:xfrm>
            <a:prstGeom prst="rect">
              <a:avLst/>
            </a:prstGeom>
          </p:spPr>
          <p:txBody>
            <a:bodyPr wrap="none">
              <a:spAutoFit/>
            </a:bodyPr>
            <a:lstStyle/>
            <a:p>
              <a:pPr>
                <a:defRPr/>
              </a:pPr>
              <a:r>
                <a:rPr altLang="en-US" b="1" kern="0" lang="zh-CN" sz="1400">
                  <a:solidFill>
                    <a:schemeClr val="bg1"/>
                  </a:solidFill>
                  <a:latin charset="-122" pitchFamily="2" typeface="方正兰亭中粗黑_GBK"/>
                  <a:ea charset="-122" pitchFamily="2" typeface="方正兰亭中粗黑_GBK"/>
                </a:rPr>
                <a:t>文本2</a:t>
              </a:r>
            </a:p>
          </p:txBody>
        </p:sp>
        <p:sp>
          <p:nvSpPr>
            <p:cNvPr id="16" name="矩形 15"/>
            <p:cNvSpPr/>
            <p:nvPr/>
          </p:nvSpPr>
          <p:spPr>
            <a:xfrm>
              <a:off x="5199285" y="4188090"/>
              <a:ext cx="627380" cy="304800"/>
            </a:xfrm>
            <a:prstGeom prst="rect">
              <a:avLst/>
            </a:prstGeom>
          </p:spPr>
          <p:txBody>
            <a:bodyPr wrap="none">
              <a:spAutoFit/>
            </a:bodyPr>
            <a:lstStyle/>
            <a:p>
              <a:pPr fontAlgn="auto" indent="0" lvl="0" marR="0">
                <a:lnSpc>
                  <a:spcPct val="100000"/>
                </a:lnSpc>
                <a:spcBef>
                  <a:spcPct val="0"/>
                </a:spcBef>
                <a:spcAft>
                  <a:spcPct val="0"/>
                </a:spcAft>
                <a:buClrTx/>
                <a:buSzTx/>
                <a:buFontTx/>
                <a:buNone/>
                <a:defRPr/>
              </a:pPr>
              <a:r>
                <a:rPr altLang="en-US" b="1" kern="0" lang="zh-CN" sz="1400">
                  <a:solidFill>
                    <a:srgbClr val="7D7D7D"/>
                  </a:solidFill>
                  <a:latin charset="-122" pitchFamily="2" typeface="方正兰亭中粗黑_GBK"/>
                  <a:ea charset="-122" pitchFamily="2" typeface="方正兰亭中粗黑_GBK"/>
                </a:rPr>
                <a:t>文本3</a:t>
              </a:r>
            </a:p>
          </p:txBody>
        </p:sp>
        <p:sp>
          <p:nvSpPr>
            <p:cNvPr id="17" name="矩形 16"/>
            <p:cNvSpPr/>
            <p:nvPr/>
          </p:nvSpPr>
          <p:spPr>
            <a:xfrm>
              <a:off x="6763612" y="4188090"/>
              <a:ext cx="627380" cy="304800"/>
            </a:xfrm>
            <a:prstGeom prst="rect">
              <a:avLst/>
            </a:prstGeom>
          </p:spPr>
          <p:txBody>
            <a:bodyPr wrap="none">
              <a:spAutoFit/>
            </a:bodyPr>
            <a:lstStyle/>
            <a:p>
              <a:pPr fontAlgn="auto" indent="0" lvl="0" marR="0">
                <a:lnSpc>
                  <a:spcPct val="100000"/>
                </a:lnSpc>
                <a:spcBef>
                  <a:spcPct val="0"/>
                </a:spcBef>
                <a:spcAft>
                  <a:spcPct val="0"/>
                </a:spcAft>
                <a:buClrTx/>
                <a:buSzTx/>
                <a:buFontTx/>
                <a:buNone/>
                <a:defRPr/>
              </a:pPr>
              <a:r>
                <a:rPr altLang="en-US" b="1" kern="0" lang="zh-CN" sz="1400">
                  <a:solidFill>
                    <a:schemeClr val="bg1"/>
                  </a:solidFill>
                  <a:latin charset="-122" pitchFamily="2" typeface="方正兰亭中粗黑_GBK"/>
                  <a:ea charset="-122" pitchFamily="2" typeface="方正兰亭中粗黑_GBK"/>
                </a:rPr>
                <a:t>文本4</a:t>
              </a:r>
            </a:p>
          </p:txBody>
        </p:sp>
      </p:grpSp>
      <p:grpSp>
        <p:nvGrpSpPr>
          <p:cNvPr id="2" name="组合 1"/>
          <p:cNvGrpSpPr/>
          <p:nvPr/>
        </p:nvGrpSpPr>
        <p:grpSpPr>
          <a:xfrm>
            <a:off x="1250048" y="1178493"/>
            <a:ext cx="3263607" cy="1177950"/>
            <a:chOff x="1250048" y="1178493"/>
            <a:chExt cx="3263607" cy="1177950"/>
          </a:xfrm>
        </p:grpSpPr>
        <p:sp>
          <p:nvSpPr>
            <p:cNvPr id="19" name="矩形 18"/>
            <p:cNvSpPr/>
            <p:nvPr/>
          </p:nvSpPr>
          <p:spPr>
            <a:xfrm>
              <a:off x="1250048" y="1178493"/>
              <a:ext cx="3263607" cy="261297"/>
            </a:xfrm>
            <a:prstGeom prst="rect">
              <a:avLst/>
            </a:prstGeom>
            <a:solidFill>
              <a:schemeClr val="accent2"/>
            </a:solidFill>
            <a:ln algn="ctr" cap="flat" cmpd="sng" w="3175">
              <a:solidFill>
                <a:srgbClr val="D7D7D7"/>
              </a:solid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mtClean="0" spc="0" strike="noStrike" sz="1400" u="none">
                  <a:ln>
                    <a:noFill/>
                  </a:ln>
                  <a:solidFill>
                    <a:srgbClr val="F9F9F9"/>
                  </a:solidFill>
                  <a:effectLst/>
                  <a:uLnTx/>
                  <a:uFillTx/>
                  <a:latin charset="-122" pitchFamily="2" typeface="方正兰亭中粗黑_GBK"/>
                  <a:ea charset="-122" pitchFamily="2" typeface="方正兰亭中粗黑_GBK"/>
                </a:rPr>
                <a:t>单击此处添加文本</a:t>
              </a:r>
            </a:p>
          </p:txBody>
        </p:sp>
        <p:sp>
          <p:nvSpPr>
            <p:cNvPr id="20" name="矩形 19"/>
            <p:cNvSpPr/>
            <p:nvPr/>
          </p:nvSpPr>
          <p:spPr>
            <a:xfrm>
              <a:off x="1250581" y="1439790"/>
              <a:ext cx="3262996" cy="916653"/>
            </a:xfrm>
            <a:prstGeom prst="rect">
              <a:avLst/>
            </a:prstGeom>
            <a:gradFill>
              <a:gsLst>
                <a:gs pos="33000">
                  <a:srgbClr val="F9F9F9"/>
                </a:gs>
                <a:gs pos="100000">
                  <a:srgbClr val="D7D7D7"/>
                </a:gs>
              </a:gsLst>
              <a:lin ang="5400000" scaled="0"/>
            </a:gradFill>
            <a:ln algn="ctr" cap="flat" cmpd="sng" w="3175">
              <a:solidFill>
                <a:srgbClr val="D7D7D7"/>
              </a:solidFill>
              <a:prstDash val="solid"/>
            </a:ln>
            <a:effectLst/>
          </p:spPr>
          <p:txBody>
            <a:bodyPr anchor="t" lIns="180000" rIns="180000" tIns="180000"/>
            <a:lstStyle/>
            <a:p>
              <a:pPr algn="just">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单击此处添加文字阐述，添加简短问题说明文字，具体说明文字在此处添加此处。添加简短问题说明文字，具体说明文字在此处添加此处。</a:t>
              </a:r>
            </a:p>
          </p:txBody>
        </p:sp>
      </p:grpSp>
      <p:grpSp>
        <p:nvGrpSpPr>
          <p:cNvPr id="18" name="组合 17"/>
          <p:cNvGrpSpPr/>
          <p:nvPr/>
        </p:nvGrpSpPr>
        <p:grpSpPr>
          <a:xfrm>
            <a:off x="4702385" y="1153510"/>
            <a:ext cx="3263607" cy="1177949"/>
            <a:chOff x="4702385" y="1153510"/>
            <a:chExt cx="3263607" cy="1177949"/>
          </a:xfrm>
        </p:grpSpPr>
        <p:sp>
          <p:nvSpPr>
            <p:cNvPr id="22" name="矩形 21"/>
            <p:cNvSpPr/>
            <p:nvPr/>
          </p:nvSpPr>
          <p:spPr>
            <a:xfrm>
              <a:off x="4702385" y="1153510"/>
              <a:ext cx="3263607" cy="286281"/>
            </a:xfrm>
            <a:prstGeom prst="rect">
              <a:avLst/>
            </a:prstGeom>
            <a:solidFill>
              <a:schemeClr val="accent2"/>
            </a:solidFill>
            <a:ln algn="ctr" cap="flat" cmpd="sng" w="3175">
              <a:solidFill>
                <a:srgbClr val="D7D7D7"/>
              </a:solidFill>
              <a:prstDash val="solid"/>
            </a:ln>
            <a:effectLst/>
          </p:spPr>
          <p:txBody>
            <a:bodyPr anchor="ctr"/>
            <a:lstStyle/>
            <a:p>
              <a:pPr algn="ctr">
                <a:lnSpc>
                  <a:spcPct val="120000"/>
                </a:lnSpc>
              </a:pPr>
              <a:r>
                <a:rPr altLang="en-US" b="1" kern="0" lang="zh-CN" sz="1400">
                  <a:solidFill>
                    <a:srgbClr val="F9F9F9"/>
                  </a:solidFill>
                  <a:latin charset="-122" pitchFamily="2" typeface="方正兰亭中粗黑_GBK"/>
                  <a:ea charset="-122" pitchFamily="2" typeface="方正兰亭中粗黑_GBK"/>
                </a:rPr>
                <a:t>单击此处添加文本</a:t>
              </a:r>
            </a:p>
          </p:txBody>
        </p:sp>
        <p:sp>
          <p:nvSpPr>
            <p:cNvPr id="23" name="矩形 22"/>
            <p:cNvSpPr/>
            <p:nvPr/>
          </p:nvSpPr>
          <p:spPr>
            <a:xfrm>
              <a:off x="4702918" y="1439791"/>
              <a:ext cx="3262996" cy="891668"/>
            </a:xfrm>
            <a:prstGeom prst="rect">
              <a:avLst/>
            </a:prstGeom>
            <a:gradFill>
              <a:gsLst>
                <a:gs pos="33000">
                  <a:srgbClr val="F9F9F9"/>
                </a:gs>
                <a:gs pos="100000">
                  <a:srgbClr val="D7D7D7"/>
                </a:gs>
              </a:gsLst>
              <a:lin ang="5400000" scaled="0"/>
            </a:gradFill>
            <a:ln algn="ctr" cap="flat" cmpd="sng" w="3175">
              <a:solidFill>
                <a:srgbClr val="D7D7D7"/>
              </a:solidFill>
              <a:prstDash val="solid"/>
            </a:ln>
            <a:effectLst/>
          </p:spPr>
          <p:txBody>
            <a:bodyPr anchor="t" lIns="180000" rIns="180000" tIns="180000"/>
            <a:lstStyle/>
            <a:p>
              <a:pPr algn="just">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单击此处添加文字阐述，添加简短问题说明文字，具体说明文字在此处添加此处。添加简短问题说明文字，具体说明文字在此处添加此处。</a:t>
              </a:r>
            </a:p>
          </p:txBody>
        </p:sp>
      </p:grpSp>
    </p:spTree>
    <p:extLst>
      <p:ext uri="{BB962C8B-B14F-4D97-AF65-F5344CB8AC3E}">
        <p14:creationId val="774736412"/>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2">
                                  <p:stCondLst>
                                    <p:cond delay="0"/>
                                  </p:stCondLst>
                                  <p:childTnLst>
                                    <p:set>
                                      <p:cBhvr>
                                        <p:cTn dur="1" fill="hold" id="11">
                                          <p:stCondLst>
                                            <p:cond delay="0"/>
                                          </p:stCondLst>
                                        </p:cTn>
                                        <p:tgtEl>
                                          <p:spTgt spid="18"/>
                                        </p:tgtEl>
                                        <p:attrNameLst>
                                          <p:attrName>style.visibility</p:attrName>
                                        </p:attrNameLst>
                                      </p:cBhvr>
                                      <p:to>
                                        <p:strVal val="visible"/>
                                      </p:to>
                                    </p:set>
                                    <p:anim calcmode="lin" valueType="num">
                                      <p:cBhvr additive="base">
                                        <p:cTn dur="500" fill="hold" id="12"/>
                                        <p:tgtEl>
                                          <p:spTgt spid="18"/>
                                        </p:tgtEl>
                                        <p:attrNameLst>
                                          <p:attrName>ppt_x</p:attrName>
                                        </p:attrNameLst>
                                      </p:cBhvr>
                                      <p:tavLst>
                                        <p:tav tm="0">
                                          <p:val>
                                            <p:strVal val="1+#ppt_w/2"/>
                                          </p:val>
                                        </p:tav>
                                        <p:tav tm="100000">
                                          <p:val>
                                            <p:strVal val="#ppt_x"/>
                                          </p:val>
                                        </p:tav>
                                      </p:tavLst>
                                    </p:anim>
                                    <p:anim calcmode="lin" valueType="num">
                                      <p:cBhvr additive="base">
                                        <p:cTn dur="500" fill="hold" id="13"/>
                                        <p:tgtEl>
                                          <p:spTgt spid="18"/>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3" presetSubtype="528">
                                  <p:stCondLst>
                                    <p:cond delay="0"/>
                                  </p:stCondLst>
                                  <p:childTnLst>
                                    <p:set>
                                      <p:cBhvr>
                                        <p:cTn dur="1" fill="hold" id="16">
                                          <p:stCondLst>
                                            <p:cond delay="0"/>
                                          </p:stCondLst>
                                        </p:cTn>
                                        <p:tgtEl>
                                          <p:spTgt spid="21"/>
                                        </p:tgtEl>
                                        <p:attrNameLst>
                                          <p:attrName>style.visibility</p:attrName>
                                        </p:attrNameLst>
                                      </p:cBhvr>
                                      <p:to>
                                        <p:strVal val="visible"/>
                                      </p:to>
                                    </p:set>
                                    <p:anim calcmode="lin" valueType="num">
                                      <p:cBhvr>
                                        <p:cTn dur="500" fill="hold" id="17"/>
                                        <p:tgtEl>
                                          <p:spTgt spid="21"/>
                                        </p:tgtEl>
                                        <p:attrNameLst>
                                          <p:attrName>ppt_w</p:attrName>
                                        </p:attrNameLst>
                                      </p:cBhvr>
                                      <p:tavLst>
                                        <p:tav tm="0">
                                          <p:val>
                                            <p:fltVal val="0"/>
                                          </p:val>
                                        </p:tav>
                                        <p:tav tm="100000">
                                          <p:val>
                                            <p:strVal val="#ppt_w"/>
                                          </p:val>
                                        </p:tav>
                                      </p:tavLst>
                                    </p:anim>
                                    <p:anim calcmode="lin" valueType="num">
                                      <p:cBhvr>
                                        <p:cTn dur="500" fill="hold" id="18"/>
                                        <p:tgtEl>
                                          <p:spTgt spid="21"/>
                                        </p:tgtEl>
                                        <p:attrNameLst>
                                          <p:attrName>ppt_h</p:attrName>
                                        </p:attrNameLst>
                                      </p:cBhvr>
                                      <p:tavLst>
                                        <p:tav tm="0">
                                          <p:val>
                                            <p:fltVal val="0"/>
                                          </p:val>
                                        </p:tav>
                                        <p:tav tm="100000">
                                          <p:val>
                                            <p:strVal val="#ppt_h"/>
                                          </p:val>
                                        </p:tav>
                                      </p:tavLst>
                                    </p:anim>
                                    <p:anim calcmode="lin" valueType="num">
                                      <p:cBhvr>
                                        <p:cTn dur="500" fill="hold" id="19"/>
                                        <p:tgtEl>
                                          <p:spTgt spid="21"/>
                                        </p:tgtEl>
                                        <p:attrNameLst>
                                          <p:attrName>ppt_x</p:attrName>
                                        </p:attrNameLst>
                                      </p:cBhvr>
                                      <p:tavLst>
                                        <p:tav tm="0">
                                          <p:val>
                                            <p:fltVal val="0.5"/>
                                          </p:val>
                                        </p:tav>
                                        <p:tav tm="100000">
                                          <p:val>
                                            <p:strVal val="#ppt_x"/>
                                          </p:val>
                                        </p:tav>
                                      </p:tavLst>
                                    </p:anim>
                                    <p:anim calcmode="lin" valueType="num">
                                      <p:cBhvr>
                                        <p:cTn dur="500" fill="hold" id="20"/>
                                        <p:tgtEl>
                                          <p:spTgt spid="21"/>
                                        </p:tgtEl>
                                        <p:attrNameLst>
                                          <p:attrName>ppt_y</p:attrName>
                                        </p:attrNameLst>
                                      </p:cBhvr>
                                      <p:tavLst>
                                        <p:tav tm="0">
                                          <p:val>
                                            <p:fltVal val="0.5"/>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3"/>
          <p:cNvSpPr/>
          <p:nvPr/>
        </p:nvSpPr>
        <p:spPr bwMode="gray">
          <a:xfrm>
            <a:off x="903260" y="843558"/>
            <a:ext cx="3659188" cy="1879600"/>
          </a:xfrm>
          <a:custGeom>
            <a:gdLst>
              <a:gd fmla="*/ 2304 w 2305" name="T0"/>
              <a:gd fmla="*/ 691 h 1184" name="T1"/>
              <a:gd fmla="*/ 1991 w 2305" name="T2"/>
              <a:gd fmla="*/ 833 h 1184" name="T3"/>
              <a:gd fmla="*/ 1817 w 2305" name="T4"/>
              <a:gd fmla="*/ 1184 h 1184" name="T5"/>
              <a:gd fmla="*/ 0 w 2305" name="T6"/>
              <a:gd fmla="*/ 1184 h 1184" name="T7"/>
              <a:gd fmla="*/ 0 w 2305" name="T8"/>
              <a:gd fmla="*/ 1 h 1184" name="T9"/>
              <a:gd fmla="*/ 2305 w 2305" name="T10"/>
              <a:gd fmla="*/ 0 h 1184" name="T11"/>
              <a:gd fmla="*/ 2304 w 2305" name="T12"/>
              <a:gd fmla="*/ 691 h 1184" name="T13"/>
            </a:gdLst>
            <a:cxnLst>
              <a:cxn ang="0">
                <a:pos x="T0" y="T1"/>
              </a:cxn>
              <a:cxn ang="0">
                <a:pos x="T2" y="T3"/>
              </a:cxn>
              <a:cxn ang="0">
                <a:pos x="T4" y="T5"/>
              </a:cxn>
              <a:cxn ang="0">
                <a:pos x="T6" y="T7"/>
              </a:cxn>
              <a:cxn ang="0">
                <a:pos x="T8" y="T9"/>
              </a:cxn>
              <a:cxn ang="0">
                <a:pos x="T10" y="T11"/>
              </a:cxn>
              <a:cxn ang="0">
                <a:pos x="T12" y="T13"/>
              </a:cxn>
            </a:cxnLst>
            <a:rect b="b" l="0" r="r" t="0"/>
            <a:pathLst>
              <a:path h="1184" w="2305">
                <a:moveTo>
                  <a:pt x="2304" y="691"/>
                </a:moveTo>
                <a:cubicBezTo>
                  <a:pt x="2183" y="700"/>
                  <a:pt x="2056" y="766"/>
                  <a:pt x="1991" y="833"/>
                </a:cubicBezTo>
                <a:cubicBezTo>
                  <a:pt x="1926" y="900"/>
                  <a:pt x="1835" y="1007"/>
                  <a:pt x="1817" y="1184"/>
                </a:cubicBezTo>
                <a:lnTo>
                  <a:pt x="0" y="1184"/>
                </a:lnTo>
                <a:lnTo>
                  <a:pt x="0" y="1"/>
                </a:lnTo>
                <a:lnTo>
                  <a:pt x="2305" y="0"/>
                </a:lnTo>
                <a:lnTo>
                  <a:pt x="2304" y="691"/>
                </a:lnTo>
                <a:close/>
              </a:path>
            </a:pathLst>
          </a:custGeom>
          <a:noFill/>
          <a:ln cmpd="sng" w="12700">
            <a:solidFill>
              <a:schemeClr val="accent1"/>
            </a:solidFill>
            <a:round/>
          </a:ln>
          <a:effectLst/>
        </p:spPr>
        <p:txBody>
          <a:bodyPr/>
          <a:lstStyle/>
          <a:p>
            <a:endParaRPr altLang="en-US" lang="zh-CN"/>
          </a:p>
        </p:txBody>
      </p:sp>
      <p:sp>
        <p:nvSpPr>
          <p:cNvPr id="3" name="Freeform 5"/>
          <p:cNvSpPr/>
          <p:nvPr/>
        </p:nvSpPr>
        <p:spPr bwMode="gray">
          <a:xfrm>
            <a:off x="4729731" y="843558"/>
            <a:ext cx="3659187" cy="1879600"/>
          </a:xfrm>
          <a:custGeom>
            <a:gdLst>
              <a:gd fmla="*/ 1 w 2305" name="T0"/>
              <a:gd fmla="*/ 691 h 1184" name="T1"/>
              <a:gd fmla="*/ 314 w 2305" name="T2"/>
              <a:gd fmla="*/ 833 h 1184" name="T3"/>
              <a:gd fmla="*/ 481 w 2305" name="T4"/>
              <a:gd fmla="*/ 1182 h 1184" name="T5"/>
              <a:gd fmla="*/ 2305 w 2305" name="T6"/>
              <a:gd fmla="*/ 1184 h 1184" name="T7"/>
              <a:gd fmla="*/ 2305 w 2305" name="T8"/>
              <a:gd fmla="*/ 1 h 1184" name="T9"/>
              <a:gd fmla="*/ 0 w 2305" name="T10"/>
              <a:gd fmla="*/ 0 h 1184" name="T11"/>
              <a:gd fmla="*/ 1 w 2305" name="T12"/>
              <a:gd fmla="*/ 691 h 1184" name="T13"/>
            </a:gdLst>
            <a:cxnLst>
              <a:cxn ang="0">
                <a:pos x="T0" y="T1"/>
              </a:cxn>
              <a:cxn ang="0">
                <a:pos x="T2" y="T3"/>
              </a:cxn>
              <a:cxn ang="0">
                <a:pos x="T4" y="T5"/>
              </a:cxn>
              <a:cxn ang="0">
                <a:pos x="T6" y="T7"/>
              </a:cxn>
              <a:cxn ang="0">
                <a:pos x="T8" y="T9"/>
              </a:cxn>
              <a:cxn ang="0">
                <a:pos x="T10" y="T11"/>
              </a:cxn>
              <a:cxn ang="0">
                <a:pos x="T12" y="T13"/>
              </a:cxn>
            </a:cxnLst>
            <a:rect b="b" l="0" r="r" t="0"/>
            <a:pathLst>
              <a:path h="1184" w="2305">
                <a:moveTo>
                  <a:pt x="1" y="691"/>
                </a:moveTo>
                <a:cubicBezTo>
                  <a:pt x="122" y="700"/>
                  <a:pt x="249" y="766"/>
                  <a:pt x="314" y="833"/>
                </a:cubicBezTo>
                <a:cubicBezTo>
                  <a:pt x="379" y="900"/>
                  <a:pt x="463" y="1005"/>
                  <a:pt x="481" y="1182"/>
                </a:cubicBezTo>
                <a:lnTo>
                  <a:pt x="2305" y="1184"/>
                </a:lnTo>
                <a:lnTo>
                  <a:pt x="2305" y="1"/>
                </a:lnTo>
                <a:lnTo>
                  <a:pt x="0" y="0"/>
                </a:lnTo>
                <a:lnTo>
                  <a:pt x="1" y="691"/>
                </a:lnTo>
                <a:close/>
              </a:path>
            </a:pathLst>
          </a:custGeom>
          <a:noFill/>
          <a:ln cmpd="sng" w="12700">
            <a:solidFill>
              <a:schemeClr val="accent1"/>
            </a:solidFill>
            <a:round/>
          </a:ln>
          <a:effectLst/>
        </p:spPr>
        <p:txBody>
          <a:bodyPr/>
          <a:lstStyle/>
          <a:p>
            <a:endParaRPr altLang="en-US" lang="zh-CN"/>
          </a:p>
        </p:txBody>
      </p:sp>
      <p:sp>
        <p:nvSpPr>
          <p:cNvPr id="4" name="Freeform 7"/>
          <p:cNvSpPr/>
          <p:nvPr/>
        </p:nvSpPr>
        <p:spPr bwMode="gray">
          <a:xfrm>
            <a:off x="900085" y="2925341"/>
            <a:ext cx="3659188" cy="1879600"/>
          </a:xfrm>
          <a:custGeom>
            <a:gdLst>
              <a:gd fmla="*/ 2304 w 2305" name="T0"/>
              <a:gd fmla="*/ 493 h 1184" name="T1"/>
              <a:gd fmla="*/ 1991 w 2305" name="T2"/>
              <a:gd fmla="*/ 351 h 1184" name="T3"/>
              <a:gd fmla="*/ 1813 w 2305" name="T4"/>
              <a:gd fmla="*/ 1 h 1184" name="T5"/>
              <a:gd fmla="*/ 0 w 2305" name="T6"/>
              <a:gd fmla="*/ 0 h 1184" name="T7"/>
              <a:gd fmla="*/ 0 w 2305" name="T8"/>
              <a:gd fmla="*/ 1183 h 1184" name="T9"/>
              <a:gd fmla="*/ 2305 w 2305" name="T10"/>
              <a:gd fmla="*/ 1184 h 1184" name="T11"/>
              <a:gd fmla="*/ 2304 w 2305" name="T12"/>
              <a:gd fmla="*/ 493 h 1184" name="T13"/>
            </a:gdLst>
            <a:cxnLst>
              <a:cxn ang="0">
                <a:pos x="T0" y="T1"/>
              </a:cxn>
              <a:cxn ang="0">
                <a:pos x="T2" y="T3"/>
              </a:cxn>
              <a:cxn ang="0">
                <a:pos x="T4" y="T5"/>
              </a:cxn>
              <a:cxn ang="0">
                <a:pos x="T6" y="T7"/>
              </a:cxn>
              <a:cxn ang="0">
                <a:pos x="T8" y="T9"/>
              </a:cxn>
              <a:cxn ang="0">
                <a:pos x="T10" y="T11"/>
              </a:cxn>
              <a:cxn ang="0">
                <a:pos x="T12" y="T13"/>
              </a:cxn>
            </a:cxnLst>
            <a:rect b="b" l="0" r="r" t="0"/>
            <a:pathLst>
              <a:path h="1184" w="2305">
                <a:moveTo>
                  <a:pt x="2304" y="493"/>
                </a:moveTo>
                <a:cubicBezTo>
                  <a:pt x="2183" y="484"/>
                  <a:pt x="2056" y="418"/>
                  <a:pt x="1991" y="351"/>
                </a:cubicBezTo>
                <a:cubicBezTo>
                  <a:pt x="1926" y="284"/>
                  <a:pt x="1831" y="178"/>
                  <a:pt x="1813" y="1"/>
                </a:cubicBezTo>
                <a:lnTo>
                  <a:pt x="0" y="0"/>
                </a:lnTo>
                <a:lnTo>
                  <a:pt x="0" y="1183"/>
                </a:lnTo>
                <a:lnTo>
                  <a:pt x="2305" y="1184"/>
                </a:lnTo>
                <a:lnTo>
                  <a:pt x="2304" y="493"/>
                </a:lnTo>
                <a:close/>
              </a:path>
            </a:pathLst>
          </a:custGeom>
          <a:noFill/>
          <a:ln cmpd="sng" w="12700">
            <a:solidFill>
              <a:schemeClr val="accent1"/>
            </a:solidFill>
            <a:round/>
          </a:ln>
          <a:effectLst/>
        </p:spPr>
        <p:txBody>
          <a:bodyPr/>
          <a:lstStyle/>
          <a:p>
            <a:endParaRPr altLang="en-US" lang="zh-CN"/>
          </a:p>
        </p:txBody>
      </p:sp>
      <p:sp>
        <p:nvSpPr>
          <p:cNvPr id="5" name="Freeform 8"/>
          <p:cNvSpPr/>
          <p:nvPr/>
        </p:nvSpPr>
        <p:spPr bwMode="gray">
          <a:xfrm>
            <a:off x="4726563" y="2915818"/>
            <a:ext cx="3659187" cy="1881188"/>
          </a:xfrm>
          <a:custGeom>
            <a:gdLst>
              <a:gd fmla="*/ 1 w 2305" name="T0"/>
              <a:gd fmla="*/ 494 h 1185" name="T1"/>
              <a:gd fmla="*/ 314 w 2305" name="T2"/>
              <a:gd fmla="*/ 352 h 1185" name="T3"/>
              <a:gd fmla="*/ 483 w 2305" name="T4"/>
              <a:gd fmla="*/ 0 h 1185" name="T5"/>
              <a:gd fmla="*/ 2305 w 2305" name="T6"/>
              <a:gd fmla="*/ 1 h 1185" name="T7"/>
              <a:gd fmla="*/ 2305 w 2305" name="T8"/>
              <a:gd fmla="*/ 1184 h 1185" name="T9"/>
              <a:gd fmla="*/ 0 w 2305" name="T10"/>
              <a:gd fmla="*/ 1185 h 1185" name="T11"/>
              <a:gd fmla="*/ 1 w 2305" name="T12"/>
              <a:gd fmla="*/ 494 h 1185" name="T13"/>
            </a:gdLst>
            <a:cxnLst>
              <a:cxn ang="0">
                <a:pos x="T0" y="T1"/>
              </a:cxn>
              <a:cxn ang="0">
                <a:pos x="T2" y="T3"/>
              </a:cxn>
              <a:cxn ang="0">
                <a:pos x="T4" y="T5"/>
              </a:cxn>
              <a:cxn ang="0">
                <a:pos x="T6" y="T7"/>
              </a:cxn>
              <a:cxn ang="0">
                <a:pos x="T8" y="T9"/>
              </a:cxn>
              <a:cxn ang="0">
                <a:pos x="T10" y="T11"/>
              </a:cxn>
              <a:cxn ang="0">
                <a:pos x="T12" y="T13"/>
              </a:cxn>
            </a:cxnLst>
            <a:rect b="b" l="0" r="r" t="0"/>
            <a:pathLst>
              <a:path h="1185" w="2305">
                <a:moveTo>
                  <a:pt x="1" y="494"/>
                </a:moveTo>
                <a:cubicBezTo>
                  <a:pt x="122" y="485"/>
                  <a:pt x="249" y="419"/>
                  <a:pt x="314" y="352"/>
                </a:cubicBezTo>
                <a:cubicBezTo>
                  <a:pt x="379" y="285"/>
                  <a:pt x="465" y="177"/>
                  <a:pt x="483" y="0"/>
                </a:cubicBezTo>
                <a:lnTo>
                  <a:pt x="2305" y="1"/>
                </a:lnTo>
                <a:lnTo>
                  <a:pt x="2305" y="1184"/>
                </a:lnTo>
                <a:lnTo>
                  <a:pt x="0" y="1185"/>
                </a:lnTo>
                <a:lnTo>
                  <a:pt x="1" y="494"/>
                </a:lnTo>
                <a:close/>
              </a:path>
            </a:pathLst>
          </a:custGeom>
          <a:noFill/>
          <a:ln cmpd="sng" w="12700">
            <a:solidFill>
              <a:schemeClr val="accent1"/>
            </a:solidFill>
            <a:round/>
          </a:ln>
          <a:effectLst/>
        </p:spPr>
        <p:txBody>
          <a:bodyPr/>
          <a:lstStyle/>
          <a:p>
            <a:endParaRPr altLang="en-US" lang="zh-CN"/>
          </a:p>
        </p:txBody>
      </p:sp>
      <p:grpSp>
        <p:nvGrpSpPr>
          <p:cNvPr id="6" name="组合 5"/>
          <p:cNvGrpSpPr/>
          <p:nvPr/>
        </p:nvGrpSpPr>
        <p:grpSpPr>
          <a:xfrm>
            <a:off x="902769" y="963045"/>
            <a:ext cx="3652837" cy="422276"/>
            <a:chOff x="830759" y="1320379"/>
            <a:chExt cx="3652838" cy="422275"/>
          </a:xfrm>
          <a:solidFill>
            <a:schemeClr val="accent2"/>
          </a:solidFill>
        </p:grpSpPr>
        <p:sp>
          <p:nvSpPr>
            <p:cNvPr id="7" name="Rectangle 4"/>
            <p:cNvSpPr>
              <a:spLocks noChangeArrowheads="1"/>
            </p:cNvSpPr>
            <p:nvPr/>
          </p:nvSpPr>
          <p:spPr bwMode="gray">
            <a:xfrm>
              <a:off x="830759" y="1320379"/>
              <a:ext cx="3652838" cy="422275"/>
            </a:xfrm>
            <a:prstGeom prst="rect">
              <a:avLst/>
            </a:prstGeom>
            <a:grp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8" name="Rectangle 11"/>
            <p:cNvSpPr>
              <a:spLocks noChangeArrowheads="1"/>
            </p:cNvSpPr>
            <p:nvPr/>
          </p:nvSpPr>
          <p:spPr bwMode="gray">
            <a:xfrm>
              <a:off x="976809" y="1331461"/>
              <a:ext cx="2257425" cy="396240"/>
            </a:xfrm>
            <a:prstGeom prst="rect">
              <a:avLst/>
            </a:prstGeom>
            <a:grpFill/>
            <a:ln>
              <a:noFill/>
            </a:ln>
            <a:extLs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chemeClr val="bg1"/>
                  </a:solidFill>
                  <a:latin charset="-122" pitchFamily="2" typeface="方正兰亭中黑_GBK"/>
                  <a:ea charset="-122" pitchFamily="2" typeface="方正兰亭中黑_GBK"/>
                </a:rPr>
                <a:t>单击此处添加标题</a:t>
              </a:r>
            </a:p>
          </p:txBody>
        </p:sp>
      </p:grpSp>
      <p:sp>
        <p:nvSpPr>
          <p:cNvPr id="9" name="Rectangle 17"/>
          <p:cNvSpPr>
            <a:spLocks noChangeArrowheads="1"/>
          </p:cNvSpPr>
          <p:nvPr/>
        </p:nvSpPr>
        <p:spPr bwMode="gray">
          <a:xfrm>
            <a:off x="1031351" y="1636409"/>
            <a:ext cx="2954338" cy="457200"/>
          </a:xfrm>
          <a:prstGeom prst="rect">
            <a:avLst/>
          </a:prstGeom>
          <a:noFill/>
          <a:ln>
            <a:noFill/>
          </a:ln>
          <a:effectLst/>
          <a:extLst>
            <a:ext uri="{909E8E84-426E-40DD-AFC4-6F175D3DCCD1}">
              <a14:hiddenFill>
                <a:gradFill rotWithShape="1">
                  <a:gsLst>
                    <a:gs pos="0">
                      <a:schemeClr val="accent1"/>
                    </a:gs>
                    <a:gs pos="50000">
                      <a:schemeClr val="bg1"/>
                    </a:gs>
                    <a:gs pos="100000">
                      <a:schemeClr val="accent1"/>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defRPr/>
            </a:pPr>
            <a:r>
              <a:rPr altLang="en-US" lang="zh-CN" sz="1200">
                <a:latin charset="-122" pitchFamily="2" typeface="方正正纤黑简体"/>
                <a:ea charset="-122" pitchFamily="2" typeface="方正正纤黑简体"/>
              </a:rPr>
              <a:t>单击此处添加文字单击此处添加文字单击此处添加文字单击此处添加文字</a:t>
            </a:r>
          </a:p>
        </p:txBody>
      </p:sp>
      <p:sp>
        <p:nvSpPr>
          <p:cNvPr id="10" name="Rectangle 18"/>
          <p:cNvSpPr>
            <a:spLocks noChangeArrowheads="1"/>
          </p:cNvSpPr>
          <p:nvPr/>
        </p:nvSpPr>
        <p:spPr bwMode="gray">
          <a:xfrm>
            <a:off x="5279506" y="1633235"/>
            <a:ext cx="2989263" cy="457200"/>
          </a:xfrm>
          <a:prstGeom prst="rect">
            <a:avLst/>
          </a:prstGeom>
          <a:noFill/>
          <a:ln>
            <a:noFill/>
          </a:ln>
          <a:effectLst/>
          <a:extLst>
            <a:ext uri="{909E8E84-426E-40DD-AFC4-6F175D3DCCD1}">
              <a14:hiddenFill>
                <a:gradFill rotWithShape="1">
                  <a:gsLst>
                    <a:gs pos="0">
                      <a:schemeClr val="accent1"/>
                    </a:gs>
                    <a:gs pos="50000">
                      <a:schemeClr val="bg1"/>
                    </a:gs>
                    <a:gs pos="100000">
                      <a:schemeClr val="accent1"/>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r">
              <a:defRPr/>
            </a:pPr>
            <a:r>
              <a:rPr altLang="en-US" lang="zh-CN" sz="1200">
                <a:latin charset="-122" pitchFamily="2" typeface="方正正纤黑简体"/>
                <a:ea charset="-122" pitchFamily="2" typeface="方正正纤黑简体"/>
              </a:rPr>
              <a:t>单击此处添加文字单击此处添加文字单击此处添加文字单击此处添加文字</a:t>
            </a:r>
          </a:p>
        </p:txBody>
      </p:sp>
      <p:sp>
        <p:nvSpPr>
          <p:cNvPr id="11" name="Text Box 26"/>
          <p:cNvSpPr txBox="1">
            <a:spLocks noChangeArrowheads="1"/>
          </p:cNvSpPr>
          <p:nvPr/>
        </p:nvSpPr>
        <p:spPr bwMode="gray">
          <a:xfrm>
            <a:off x="972614" y="3841443"/>
            <a:ext cx="3352800" cy="603504"/>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nSpc>
                <a:spcPct val="60000"/>
              </a:lnSpc>
              <a:spcBef>
                <a:spcPct val="50000"/>
              </a:spcBef>
              <a:buFontTx/>
              <a:buChar char="•"/>
            </a:pPr>
            <a:r>
              <a:rPr altLang="en-US" lang="zh-CN" sz="1200">
                <a:latin charset="-122" pitchFamily="2" typeface="方正正纤黑简体"/>
                <a:ea charset="-122" pitchFamily="2" typeface="方正正纤黑简体"/>
              </a:rPr>
              <a:t>单击此处添加文字</a:t>
            </a:r>
          </a:p>
          <a:p>
            <a:pPr>
              <a:lnSpc>
                <a:spcPct val="60000"/>
              </a:lnSpc>
              <a:spcBef>
                <a:spcPct val="50000"/>
              </a:spcBef>
              <a:buFontTx/>
              <a:buChar char="•"/>
            </a:pPr>
            <a:r>
              <a:rPr altLang="en-US" lang="zh-CN" sz="1200">
                <a:latin charset="-122" pitchFamily="2" typeface="方正正纤黑简体"/>
                <a:ea charset="-122" pitchFamily="2" typeface="方正正纤黑简体"/>
              </a:rPr>
              <a:t>单击此处添加文字</a:t>
            </a:r>
          </a:p>
          <a:p>
            <a:pPr>
              <a:lnSpc>
                <a:spcPct val="60000"/>
              </a:lnSpc>
              <a:spcBef>
                <a:spcPct val="50000"/>
              </a:spcBef>
              <a:buFontTx/>
              <a:buChar char="•"/>
            </a:pPr>
            <a:r>
              <a:rPr altLang="en-US" lang="zh-CN" sz="1200">
                <a:latin charset="-122" pitchFamily="2" typeface="方正正纤黑简体"/>
                <a:ea charset="-122" pitchFamily="2" typeface="方正正纤黑简体"/>
              </a:rPr>
              <a:t>单击此处添加文字</a:t>
            </a:r>
          </a:p>
        </p:txBody>
      </p:sp>
      <p:sp>
        <p:nvSpPr>
          <p:cNvPr id="12" name="Text Box 27"/>
          <p:cNvSpPr txBox="1">
            <a:spLocks noChangeArrowheads="1"/>
          </p:cNvSpPr>
          <p:nvPr/>
        </p:nvSpPr>
        <p:spPr bwMode="gray">
          <a:xfrm>
            <a:off x="4895325" y="3841443"/>
            <a:ext cx="3352800" cy="603504"/>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pPr algn="r">
              <a:lnSpc>
                <a:spcPct val="60000"/>
              </a:lnSpc>
              <a:spcBef>
                <a:spcPct val="50000"/>
              </a:spcBef>
              <a:buFontTx/>
              <a:buChar char="•"/>
            </a:pPr>
            <a:r>
              <a:rPr altLang="en-US" lang="zh-CN" sz="1200">
                <a:latin charset="-122" pitchFamily="2" typeface="方正正纤黑简体"/>
                <a:ea charset="-122" pitchFamily="2" typeface="方正正纤黑简体"/>
              </a:rPr>
              <a:t>单击此处添加文字</a:t>
            </a:r>
          </a:p>
          <a:p>
            <a:pPr algn="r">
              <a:lnSpc>
                <a:spcPct val="60000"/>
              </a:lnSpc>
              <a:spcBef>
                <a:spcPct val="50000"/>
              </a:spcBef>
              <a:buFontTx/>
              <a:buChar char="•"/>
            </a:pPr>
            <a:r>
              <a:rPr altLang="en-US" lang="zh-CN" sz="1200">
                <a:latin charset="-122" pitchFamily="2" typeface="方正正纤黑简体"/>
                <a:ea charset="-122" pitchFamily="2" typeface="方正正纤黑简体"/>
              </a:rPr>
              <a:t>单击此处添加文字</a:t>
            </a:r>
          </a:p>
          <a:p>
            <a:pPr algn="r">
              <a:lnSpc>
                <a:spcPct val="60000"/>
              </a:lnSpc>
              <a:spcBef>
                <a:spcPct val="50000"/>
              </a:spcBef>
              <a:buFontTx/>
              <a:buChar char="•"/>
            </a:pPr>
            <a:r>
              <a:rPr altLang="en-US" lang="zh-CN" sz="1200">
                <a:latin charset="-122" pitchFamily="2" typeface="方正正纤黑简体"/>
                <a:ea charset="-122" pitchFamily="2" typeface="方正正纤黑简体"/>
              </a:rPr>
              <a:t>单击此处添加文字</a:t>
            </a:r>
          </a:p>
        </p:txBody>
      </p:sp>
      <p:grpSp>
        <p:nvGrpSpPr>
          <p:cNvPr id="13" name="组合 12"/>
          <p:cNvGrpSpPr/>
          <p:nvPr/>
        </p:nvGrpSpPr>
        <p:grpSpPr>
          <a:xfrm>
            <a:off x="899592" y="3031557"/>
            <a:ext cx="3165475" cy="461962"/>
            <a:chOff x="827584" y="3389462"/>
            <a:chExt cx="3165475" cy="461962"/>
          </a:xfrm>
          <a:solidFill>
            <a:schemeClr val="accent2"/>
          </a:solidFill>
        </p:grpSpPr>
        <p:sp>
          <p:nvSpPr>
            <p:cNvPr id="14" name="Freeform 10"/>
            <p:cNvSpPr/>
            <p:nvPr/>
          </p:nvSpPr>
          <p:spPr bwMode="gray">
            <a:xfrm flipH="1">
              <a:off x="827584" y="3389462"/>
              <a:ext cx="3165475" cy="461962"/>
            </a:xfrm>
            <a:custGeom>
              <a:gdLst>
                <a:gd fmla="*/ 437819734 w 2007" name="T0"/>
                <a:gd fmla="*/ 7559667 h 291" name="T1"/>
                <a:gd fmla="*/ 0 w 2007" name="T2"/>
                <a:gd fmla="*/ 733363881 h 291" name="T3"/>
                <a:gd fmla="*/ 2147483647 w 2007" name="T4"/>
                <a:gd fmla="*/ 733363881 h 291" name="T5"/>
                <a:gd fmla="*/ 2147483647 w 2007" name="T6"/>
                <a:gd fmla="*/ 0 h 291" name="T7"/>
                <a:gd fmla="*/ 437819734 w 2007" name="T8"/>
                <a:gd fmla="*/ 7559667 h 29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1" w="2007">
                  <a:moveTo>
                    <a:pt x="176" y="3"/>
                  </a:moveTo>
                  <a:cubicBezTo>
                    <a:pt x="133" y="163"/>
                    <a:pt x="72" y="214"/>
                    <a:pt x="0" y="291"/>
                  </a:cubicBezTo>
                  <a:lnTo>
                    <a:pt x="2007" y="291"/>
                  </a:lnTo>
                  <a:lnTo>
                    <a:pt x="2007" y="0"/>
                  </a:lnTo>
                  <a:lnTo>
                    <a:pt x="176" y="3"/>
                  </a:lnTo>
                  <a:close/>
                </a:path>
              </a:pathLst>
            </a:custGeom>
            <a:grpFill/>
            <a:ln>
              <a:noFill/>
            </a:ln>
            <a:extLst>
              <a:ext uri="{91240B29-F687-4F45-9708-019B960494DF}">
                <a14:hiddenLine w="9525">
                  <a:solidFill>
                    <a:srgbClr val="000000"/>
                  </a:solidFill>
                  <a:round/>
                  <a:headEnd/>
                  <a:tailEnd/>
                </a14:hiddenLine>
              </a:ext>
            </a:extLst>
          </p:spPr>
          <p:txBody>
            <a:bodyPr anchor="ctr" wrap="none"/>
            <a:lstStyle/>
            <a:p>
              <a:endParaRPr altLang="en-US" lang="zh-CN"/>
            </a:p>
          </p:txBody>
        </p:sp>
        <p:sp>
          <p:nvSpPr>
            <p:cNvPr id="15" name="Rectangle 11"/>
            <p:cNvSpPr>
              <a:spLocks noChangeArrowheads="1"/>
            </p:cNvSpPr>
            <p:nvPr/>
          </p:nvSpPr>
          <p:spPr bwMode="gray">
            <a:xfrm>
              <a:off x="976809" y="3420388"/>
              <a:ext cx="2257425" cy="396240"/>
            </a:xfrm>
            <a:prstGeom prst="rect">
              <a:avLst/>
            </a:prstGeom>
            <a:grpFill/>
            <a:ln>
              <a:noFill/>
            </a:ln>
            <a:extLs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chemeClr val="bg1"/>
                  </a:solidFill>
                  <a:latin charset="-122" pitchFamily="2" typeface="方正兰亭中黑_GBK"/>
                  <a:ea charset="-122" pitchFamily="2" typeface="方正兰亭中黑_GBK"/>
                </a:rPr>
                <a:t>单击此处添加标题</a:t>
              </a:r>
            </a:p>
          </p:txBody>
        </p:sp>
      </p:grpSp>
      <p:grpSp>
        <p:nvGrpSpPr>
          <p:cNvPr id="16" name="组合 15"/>
          <p:cNvGrpSpPr/>
          <p:nvPr/>
        </p:nvGrpSpPr>
        <p:grpSpPr>
          <a:xfrm>
            <a:off x="4722289" y="963045"/>
            <a:ext cx="3663950" cy="422276"/>
            <a:chOff x="4649291" y="1320379"/>
            <a:chExt cx="3663950" cy="422275"/>
          </a:xfrm>
          <a:solidFill>
            <a:schemeClr val="accent2"/>
          </a:solidFill>
        </p:grpSpPr>
        <p:sp>
          <p:nvSpPr>
            <p:cNvPr id="17" name="Rectangle 6"/>
            <p:cNvSpPr>
              <a:spLocks noChangeArrowheads="1"/>
            </p:cNvSpPr>
            <p:nvPr/>
          </p:nvSpPr>
          <p:spPr bwMode="gray">
            <a:xfrm flipH="1">
              <a:off x="4649291" y="1320379"/>
              <a:ext cx="3663950" cy="422275"/>
            </a:xfrm>
            <a:prstGeom prst="rect">
              <a:avLst/>
            </a:prstGeom>
            <a:grpFill/>
            <a:ln>
              <a:noFill/>
            </a:ln>
            <a:extLst>
              <a:ext uri="{91240B29-F687-4F45-9708-019B960494DF}">
                <a14:hiddenLine w="9525">
                  <a:solidFill>
                    <a:srgbClr val="000000"/>
                  </a:solidFill>
                  <a:miter lim="800000"/>
                  <a:headEnd/>
                  <a:tailEnd/>
                </a14:hiddenLine>
              </a:ext>
            </a:extLst>
          </p:spPr>
          <p:txBody>
            <a:bodyPr anchor="ctr" wrap="none"/>
            <a:lstStyle/>
            <a:p>
              <a:endParaRPr altLang="en-US" lang="zh-CN"/>
            </a:p>
          </p:txBody>
        </p:sp>
        <p:sp>
          <p:nvSpPr>
            <p:cNvPr id="18" name="Rectangle 11"/>
            <p:cNvSpPr>
              <a:spLocks noChangeArrowheads="1"/>
            </p:cNvSpPr>
            <p:nvPr/>
          </p:nvSpPr>
          <p:spPr bwMode="gray">
            <a:xfrm>
              <a:off x="5917705" y="1331461"/>
              <a:ext cx="2257425" cy="396240"/>
            </a:xfrm>
            <a:prstGeom prst="rect">
              <a:avLst/>
            </a:prstGeom>
            <a:grpFill/>
            <a:ln>
              <a:noFill/>
            </a:ln>
            <a:extLs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chemeClr val="bg1"/>
                  </a:solidFill>
                  <a:latin charset="-122" pitchFamily="2" typeface="方正兰亭中黑_GBK"/>
                  <a:ea charset="-122" pitchFamily="2" typeface="方正兰亭中黑_GBK"/>
                </a:rPr>
                <a:t>单击此处添加标题</a:t>
              </a:r>
            </a:p>
          </p:txBody>
        </p:sp>
      </p:grpSp>
      <p:grpSp>
        <p:nvGrpSpPr>
          <p:cNvPr id="19" name="组合 18"/>
          <p:cNvGrpSpPr/>
          <p:nvPr/>
        </p:nvGrpSpPr>
        <p:grpSpPr>
          <a:xfrm>
            <a:off x="5200134" y="3055368"/>
            <a:ext cx="3186113" cy="461963"/>
            <a:chOff x="5127128" y="3413274"/>
            <a:chExt cx="3186113" cy="461963"/>
          </a:xfrm>
          <a:solidFill>
            <a:schemeClr val="accent2"/>
          </a:solidFill>
        </p:grpSpPr>
        <p:sp>
          <p:nvSpPr>
            <p:cNvPr id="20" name="Freeform 9"/>
            <p:cNvSpPr/>
            <p:nvPr/>
          </p:nvSpPr>
          <p:spPr bwMode="gray">
            <a:xfrm>
              <a:off x="5127128" y="3413274"/>
              <a:ext cx="3186113" cy="461963"/>
            </a:xfrm>
            <a:custGeom>
              <a:gdLst>
                <a:gd fmla="*/ 443547570 w 2007" name="T0"/>
                <a:gd fmla="*/ 7561271 h 291" name="T1"/>
                <a:gd fmla="*/ 0 w 2007" name="T2"/>
                <a:gd fmla="*/ 733367056 h 291" name="T3"/>
                <a:gd fmla="*/ 2147483647 w 2007" name="T4"/>
                <a:gd fmla="*/ 733367056 h 291" name="T5"/>
                <a:gd fmla="*/ 2147483647 w 2007" name="T6"/>
                <a:gd fmla="*/ 0 h 291" name="T7"/>
                <a:gd fmla="*/ 443547570 w 2007" name="T8"/>
                <a:gd fmla="*/ 7561271 h 291" name="T9"/>
                <a:gd fmla="*/ 0 60000 65536" name="T10"/>
                <a:gd fmla="*/ 0 60000 65536" name="T11"/>
                <a:gd fmla="*/ 0 60000 65536" name="T12"/>
                <a:gd fmla="*/ 0 60000 65536" name="T13"/>
                <a:gd fmla="*/ 0 60000 65536" name="T14"/>
              </a:gdLst>
              <a:cxnLst>
                <a:cxn ang="T10">
                  <a:pos x="T0" y="T1"/>
                </a:cxn>
                <a:cxn ang="T11">
                  <a:pos x="T2" y="T3"/>
                </a:cxn>
                <a:cxn ang="T12">
                  <a:pos x="T4" y="T5"/>
                </a:cxn>
                <a:cxn ang="T13">
                  <a:pos x="T6" y="T7"/>
                </a:cxn>
                <a:cxn ang="T14">
                  <a:pos x="T8" y="T9"/>
                </a:cxn>
              </a:cxnLst>
              <a:rect b="b" l="0" r="r" t="0"/>
              <a:pathLst>
                <a:path h="291" w="2007">
                  <a:moveTo>
                    <a:pt x="176" y="3"/>
                  </a:moveTo>
                  <a:cubicBezTo>
                    <a:pt x="133" y="163"/>
                    <a:pt x="72" y="214"/>
                    <a:pt x="0" y="291"/>
                  </a:cubicBezTo>
                  <a:lnTo>
                    <a:pt x="2007" y="291"/>
                  </a:lnTo>
                  <a:lnTo>
                    <a:pt x="2007" y="0"/>
                  </a:lnTo>
                  <a:lnTo>
                    <a:pt x="176" y="3"/>
                  </a:lnTo>
                  <a:close/>
                </a:path>
              </a:pathLst>
            </a:custGeom>
            <a:grpFill/>
            <a:ln>
              <a:noFill/>
            </a:ln>
            <a:extLst>
              <a:ext uri="{91240B29-F687-4F45-9708-019B960494DF}">
                <a14:hiddenLine w="9525">
                  <a:solidFill>
                    <a:srgbClr val="000000"/>
                  </a:solidFill>
                  <a:round/>
                  <a:headEnd/>
                  <a:tailEnd/>
                </a14:hiddenLine>
              </a:ext>
            </a:extLst>
          </p:spPr>
          <p:txBody>
            <a:bodyPr anchor="ctr" wrap="none"/>
            <a:lstStyle/>
            <a:p>
              <a:endParaRPr altLang="en-US" lang="zh-CN"/>
            </a:p>
          </p:txBody>
        </p:sp>
        <p:sp>
          <p:nvSpPr>
            <p:cNvPr id="21" name="Rectangle 11"/>
            <p:cNvSpPr>
              <a:spLocks noChangeArrowheads="1"/>
            </p:cNvSpPr>
            <p:nvPr/>
          </p:nvSpPr>
          <p:spPr bwMode="gray">
            <a:xfrm>
              <a:off x="5917704" y="3444200"/>
              <a:ext cx="2257425" cy="396240"/>
            </a:xfrm>
            <a:prstGeom prst="rect">
              <a:avLst/>
            </a:prstGeom>
            <a:grpFill/>
            <a:ln>
              <a:noFill/>
            </a:ln>
            <a:extLst>
              <a:ext uri="{91240B29-F687-4F45-9708-019B960494DF}">
                <a14:hiddenLine algn="ctr" w="9525">
                  <a:solidFill>
                    <a:schemeClr val="tx1"/>
                  </a:solidFill>
                  <a:miter lim="800000"/>
                  <a:headEnd/>
                  <a:tailEnd/>
                </a14:hiddenLine>
              </a:ext>
            </a:extLst>
          </p:spPr>
          <p:txBody>
            <a:bodyPr>
              <a:spAutoFit/>
            </a:bodyPr>
            <a:lstStyle/>
            <a:p>
              <a:pPr algn="ctr"/>
              <a:r>
                <a:rPr altLang="en-US" lang="zh-CN" sz="2000">
                  <a:solidFill>
                    <a:schemeClr val="bg1"/>
                  </a:solidFill>
                  <a:latin charset="-122" pitchFamily="2" typeface="方正兰亭中黑_GBK"/>
                  <a:ea charset="-122" pitchFamily="2" typeface="方正兰亭中黑_GBK"/>
                </a:rPr>
                <a:t>单击此处添加标题</a:t>
              </a:r>
            </a:p>
          </p:txBody>
        </p:sp>
      </p:grpSp>
      <p:grpSp>
        <p:nvGrpSpPr>
          <p:cNvPr id="22" name="组合 21"/>
          <p:cNvGrpSpPr/>
          <p:nvPr/>
        </p:nvGrpSpPr>
        <p:grpSpPr>
          <a:xfrm>
            <a:off x="3960289" y="2139381"/>
            <a:ext cx="1358900" cy="1358900"/>
            <a:chOff x="3887185" y="2497460"/>
            <a:chExt cx="1358904" cy="1358904"/>
          </a:xfrm>
          <a:solidFill>
            <a:schemeClr val="accent2"/>
          </a:solidFill>
        </p:grpSpPr>
        <p:sp>
          <p:nvSpPr>
            <p:cNvPr id="23" name="椭圆 22"/>
            <p:cNvSpPr/>
            <p:nvPr/>
          </p:nvSpPr>
          <p:spPr>
            <a:xfrm>
              <a:off x="3887185" y="2497460"/>
              <a:ext cx="1358904" cy="135890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24" name="Rectangle 11"/>
            <p:cNvSpPr>
              <a:spLocks noChangeArrowheads="1"/>
            </p:cNvSpPr>
            <p:nvPr/>
          </p:nvSpPr>
          <p:spPr bwMode="gray">
            <a:xfrm>
              <a:off x="3916242" y="3017485"/>
              <a:ext cx="1253900" cy="396240"/>
            </a:xfrm>
            <a:prstGeom prst="rect">
              <a:avLst/>
            </a:prstGeom>
            <a:noFill/>
            <a:ln algn="ctr" w="9525">
              <a:noFill/>
              <a:miter lim="800000"/>
            </a:ln>
            <a:extLst/>
          </p:spPr>
          <p:txBody>
            <a:bodyPr>
              <a:spAutoFit/>
            </a:bodyPr>
            <a:lstStyle/>
            <a:p>
              <a:pPr algn="ctr"/>
              <a:r>
                <a:rPr altLang="en-US" lang="zh-CN" sz="2000">
                  <a:solidFill>
                    <a:schemeClr val="bg1"/>
                  </a:solidFill>
                  <a:latin charset="-122" pitchFamily="2" typeface="方正兰亭中黑_GBK"/>
                  <a:ea charset="-122" pitchFamily="2" typeface="方正兰亭中黑_GBK"/>
                </a:rPr>
                <a:t>添加标题</a:t>
              </a:r>
            </a:p>
          </p:txBody>
        </p:sp>
      </p:grpSp>
    </p:spTree>
    <p:extLst>
      <p:ext uri="{BB962C8B-B14F-4D97-AF65-F5344CB8AC3E}">
        <p14:creationId val="2589692809"/>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9">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0-#ppt_h/2"/>
                                          </p:val>
                                        </p:tav>
                                        <p:tav tm="100000">
                                          <p:val>
                                            <p:strVal val="#ppt_y"/>
                                          </p:val>
                                        </p:tav>
                                      </p:tavLst>
                                    </p:anim>
                                  </p:childTnLst>
                                </p:cTn>
                              </p:par>
                              <p:par>
                                <p:cTn fill="hold" id="9" nodeType="withEffect" presetClass="entr" presetID="2" presetSubtype="3">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500" fill="hold" id="11"/>
                                        <p:tgtEl>
                                          <p:spTgt spid="3"/>
                                        </p:tgtEl>
                                        <p:attrNameLst>
                                          <p:attrName>ppt_x</p:attrName>
                                        </p:attrNameLst>
                                      </p:cBhvr>
                                      <p:tavLst>
                                        <p:tav tm="0">
                                          <p:val>
                                            <p:strVal val="1+#ppt_w/2"/>
                                          </p:val>
                                        </p:tav>
                                        <p:tav tm="100000">
                                          <p:val>
                                            <p:strVal val="#ppt_x"/>
                                          </p:val>
                                        </p:tav>
                                      </p:tavLst>
                                    </p:anim>
                                    <p:anim calcmode="lin" valueType="num">
                                      <p:cBhvr additive="base">
                                        <p:cTn dur="500" fill="hold" id="12"/>
                                        <p:tgtEl>
                                          <p:spTgt spid="3"/>
                                        </p:tgtEl>
                                        <p:attrNameLst>
                                          <p:attrName>ppt_y</p:attrName>
                                        </p:attrNameLst>
                                      </p:cBhvr>
                                      <p:tavLst>
                                        <p:tav tm="0">
                                          <p:val>
                                            <p:strVal val="0-#ppt_h/2"/>
                                          </p:val>
                                        </p:tav>
                                        <p:tav tm="100000">
                                          <p:val>
                                            <p:strVal val="#ppt_y"/>
                                          </p:val>
                                        </p:tav>
                                      </p:tavLst>
                                    </p:anim>
                                  </p:childTnLst>
                                </p:cTn>
                              </p:par>
                              <p:par>
                                <p:cTn fill="hold" id="13" nodeType="withEffect" presetClass="entr" presetID="2" presetSubtype="6">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1+#ppt_w/2"/>
                                          </p:val>
                                        </p:tav>
                                        <p:tav tm="100000">
                                          <p:val>
                                            <p:strVal val="#ppt_x"/>
                                          </p:val>
                                        </p:tav>
                                      </p:tavLst>
                                    </p:anim>
                                    <p:anim calcmode="lin" valueType="num">
                                      <p:cBhvr additive="base">
                                        <p:cTn dur="500" fill="hold" id="16"/>
                                        <p:tgtEl>
                                          <p:spTgt spid="5"/>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12">
                                  <p:stCondLst>
                                    <p:cond delay="0"/>
                                  </p:stCondLst>
                                  <p:childTnLst>
                                    <p:set>
                                      <p:cBhvr>
                                        <p:cTn dur="1" fill="hold" id="18">
                                          <p:stCondLst>
                                            <p:cond delay="0"/>
                                          </p:stCondLst>
                                        </p:cTn>
                                        <p:tgtEl>
                                          <p:spTgt spid="4"/>
                                        </p:tgtEl>
                                        <p:attrNameLst>
                                          <p:attrName>style.visibility</p:attrName>
                                        </p:attrNameLst>
                                      </p:cBhvr>
                                      <p:to>
                                        <p:strVal val="visible"/>
                                      </p:to>
                                    </p:set>
                                    <p:anim calcmode="lin" valueType="num">
                                      <p:cBhvr additive="base">
                                        <p:cTn dur="500" fill="hold" id="19"/>
                                        <p:tgtEl>
                                          <p:spTgt spid="4"/>
                                        </p:tgtEl>
                                        <p:attrNameLst>
                                          <p:attrName>ppt_x</p:attrName>
                                        </p:attrNameLst>
                                      </p:cBhvr>
                                      <p:tavLst>
                                        <p:tav tm="0">
                                          <p:val>
                                            <p:strVal val="0-#ppt_w/2"/>
                                          </p:val>
                                        </p:tav>
                                        <p:tav tm="100000">
                                          <p:val>
                                            <p:strVal val="#ppt_x"/>
                                          </p:val>
                                        </p:tav>
                                      </p:tavLst>
                                    </p:anim>
                                    <p:anim calcmode="lin" valueType="num">
                                      <p:cBhvr additive="base">
                                        <p:cTn dur="500" fill="hold" id="20"/>
                                        <p:tgtEl>
                                          <p:spTgt spid="4"/>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500"/>
                            </p:stCondLst>
                            <p:childTnLst>
                              <p:par>
                                <p:cTn fill="hold" id="22" nodeType="afterEffect" presetClass="entr" presetID="22" presetSubtype="8">
                                  <p:stCondLst>
                                    <p:cond delay="0"/>
                                  </p:stCondLst>
                                  <p:childTnLst>
                                    <p:set>
                                      <p:cBhvr>
                                        <p:cTn dur="1" fill="hold" id="23">
                                          <p:stCondLst>
                                            <p:cond delay="0"/>
                                          </p:stCondLst>
                                        </p:cTn>
                                        <p:tgtEl>
                                          <p:spTgt spid="6"/>
                                        </p:tgtEl>
                                        <p:attrNameLst>
                                          <p:attrName>style.visibility</p:attrName>
                                        </p:attrNameLst>
                                      </p:cBhvr>
                                      <p:to>
                                        <p:strVal val="visible"/>
                                      </p:to>
                                    </p:set>
                                    <p:animEffect filter="wipe(left)" transition="in">
                                      <p:cBhvr>
                                        <p:cTn dur="500" id="24"/>
                                        <p:tgtEl>
                                          <p:spTgt spid="6"/>
                                        </p:tgtEl>
                                      </p:cBhvr>
                                    </p:animEffect>
                                  </p:childTnLst>
                                </p:cTn>
                              </p:par>
                            </p:childTnLst>
                          </p:cTn>
                        </p:par>
                        <p:par>
                          <p:cTn fill="hold" id="25" nodeType="afterGroup">
                            <p:stCondLst>
                              <p:cond delay="1000"/>
                            </p:stCondLst>
                            <p:childTnLst>
                              <p:par>
                                <p:cTn fill="hold" grpId="0" id="26" nodeType="afterEffect" presetClass="entr" presetID="42" presetSubtype="0">
                                  <p:stCondLst>
                                    <p:cond delay="0"/>
                                  </p:stCondLst>
                                  <p:childTnLst>
                                    <p:set>
                                      <p:cBhvr>
                                        <p:cTn dur="1" fill="hold" id="27">
                                          <p:stCondLst>
                                            <p:cond delay="0"/>
                                          </p:stCondLst>
                                        </p:cTn>
                                        <p:tgtEl>
                                          <p:spTgt spid="9"/>
                                        </p:tgtEl>
                                        <p:attrNameLst>
                                          <p:attrName>style.visibility</p:attrName>
                                        </p:attrNameLst>
                                      </p:cBhvr>
                                      <p:to>
                                        <p:strVal val="visible"/>
                                      </p:to>
                                    </p:set>
                                    <p:animEffect filter="fade" transition="in">
                                      <p:cBhvr>
                                        <p:cTn dur="1000" id="28"/>
                                        <p:tgtEl>
                                          <p:spTgt spid="9"/>
                                        </p:tgtEl>
                                      </p:cBhvr>
                                    </p:animEffect>
                                    <p:anim calcmode="lin" valueType="num">
                                      <p:cBhvr>
                                        <p:cTn dur="1000" fill="hold" id="29"/>
                                        <p:tgtEl>
                                          <p:spTgt spid="9"/>
                                        </p:tgtEl>
                                        <p:attrNameLst>
                                          <p:attrName>ppt_x</p:attrName>
                                        </p:attrNameLst>
                                      </p:cBhvr>
                                      <p:tavLst>
                                        <p:tav tm="0">
                                          <p:val>
                                            <p:strVal val="#ppt_x"/>
                                          </p:val>
                                        </p:tav>
                                        <p:tav tm="100000">
                                          <p:val>
                                            <p:strVal val="#ppt_x"/>
                                          </p:val>
                                        </p:tav>
                                      </p:tavLst>
                                    </p:anim>
                                    <p:anim calcmode="lin" valueType="num">
                                      <p:cBhvr>
                                        <p:cTn dur="1000" fill="hold" id="30"/>
                                        <p:tgtEl>
                                          <p:spTgt spid="9"/>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2000"/>
                            </p:stCondLst>
                            <p:childTnLst>
                              <p:par>
                                <p:cTn fill="hold" id="32" nodeType="afterEffect" presetClass="entr" presetID="22" presetSubtype="8">
                                  <p:stCondLst>
                                    <p:cond delay="0"/>
                                  </p:stCondLst>
                                  <p:childTnLst>
                                    <p:set>
                                      <p:cBhvr>
                                        <p:cTn dur="1" fill="hold" id="33">
                                          <p:stCondLst>
                                            <p:cond delay="0"/>
                                          </p:stCondLst>
                                        </p:cTn>
                                        <p:tgtEl>
                                          <p:spTgt spid="16"/>
                                        </p:tgtEl>
                                        <p:attrNameLst>
                                          <p:attrName>style.visibility</p:attrName>
                                        </p:attrNameLst>
                                      </p:cBhvr>
                                      <p:to>
                                        <p:strVal val="visible"/>
                                      </p:to>
                                    </p:set>
                                    <p:animEffect filter="wipe(left)" transition="in">
                                      <p:cBhvr>
                                        <p:cTn dur="500" id="34"/>
                                        <p:tgtEl>
                                          <p:spTgt spid="16"/>
                                        </p:tgtEl>
                                      </p:cBhvr>
                                    </p:animEffect>
                                  </p:childTnLst>
                                </p:cTn>
                              </p:par>
                            </p:childTnLst>
                          </p:cTn>
                        </p:par>
                        <p:par>
                          <p:cTn fill="hold" id="35" nodeType="afterGroup">
                            <p:stCondLst>
                              <p:cond delay="2500"/>
                            </p:stCondLst>
                            <p:childTnLst>
                              <p:par>
                                <p:cTn fill="hold" grpId="0" id="36" nodeType="afterEffect" presetClass="entr" presetID="42" presetSubtype="0">
                                  <p:stCondLst>
                                    <p:cond delay="0"/>
                                  </p:stCondLst>
                                  <p:childTnLst>
                                    <p:set>
                                      <p:cBhvr>
                                        <p:cTn dur="1" fill="hold" id="37">
                                          <p:stCondLst>
                                            <p:cond delay="0"/>
                                          </p:stCondLst>
                                        </p:cTn>
                                        <p:tgtEl>
                                          <p:spTgt spid="10"/>
                                        </p:tgtEl>
                                        <p:attrNameLst>
                                          <p:attrName>style.visibility</p:attrName>
                                        </p:attrNameLst>
                                      </p:cBhvr>
                                      <p:to>
                                        <p:strVal val="visible"/>
                                      </p:to>
                                    </p:set>
                                    <p:animEffect filter="fade" transition="in">
                                      <p:cBhvr>
                                        <p:cTn dur="1000" id="38"/>
                                        <p:tgtEl>
                                          <p:spTgt spid="10"/>
                                        </p:tgtEl>
                                      </p:cBhvr>
                                    </p:animEffect>
                                    <p:anim calcmode="lin" valueType="num">
                                      <p:cBhvr>
                                        <p:cTn dur="1000" fill="hold" id="39"/>
                                        <p:tgtEl>
                                          <p:spTgt spid="10"/>
                                        </p:tgtEl>
                                        <p:attrNameLst>
                                          <p:attrName>ppt_x</p:attrName>
                                        </p:attrNameLst>
                                      </p:cBhvr>
                                      <p:tavLst>
                                        <p:tav tm="0">
                                          <p:val>
                                            <p:strVal val="#ppt_x"/>
                                          </p:val>
                                        </p:tav>
                                        <p:tav tm="100000">
                                          <p:val>
                                            <p:strVal val="#ppt_x"/>
                                          </p:val>
                                        </p:tav>
                                      </p:tavLst>
                                    </p:anim>
                                    <p:anim calcmode="lin" valueType="num">
                                      <p:cBhvr>
                                        <p:cTn dur="1000" fill="hold" id="40"/>
                                        <p:tgtEl>
                                          <p:spTgt spid="10"/>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3500"/>
                            </p:stCondLst>
                            <p:childTnLst>
                              <p:par>
                                <p:cTn fill="hold" id="42" nodeType="afterEffect" presetClass="entr" presetID="22" presetSubtype="8">
                                  <p:stCondLst>
                                    <p:cond delay="0"/>
                                  </p:stCondLst>
                                  <p:childTnLst>
                                    <p:set>
                                      <p:cBhvr>
                                        <p:cTn dur="1" fill="hold" id="43">
                                          <p:stCondLst>
                                            <p:cond delay="0"/>
                                          </p:stCondLst>
                                        </p:cTn>
                                        <p:tgtEl>
                                          <p:spTgt spid="19"/>
                                        </p:tgtEl>
                                        <p:attrNameLst>
                                          <p:attrName>style.visibility</p:attrName>
                                        </p:attrNameLst>
                                      </p:cBhvr>
                                      <p:to>
                                        <p:strVal val="visible"/>
                                      </p:to>
                                    </p:set>
                                    <p:animEffect filter="wipe(left)" transition="in">
                                      <p:cBhvr>
                                        <p:cTn dur="500" id="44"/>
                                        <p:tgtEl>
                                          <p:spTgt spid="19"/>
                                        </p:tgtEl>
                                      </p:cBhvr>
                                    </p:animEffect>
                                  </p:childTnLst>
                                </p:cTn>
                              </p:par>
                            </p:childTnLst>
                          </p:cTn>
                        </p:par>
                        <p:par>
                          <p:cTn fill="hold" id="45" nodeType="afterGroup">
                            <p:stCondLst>
                              <p:cond delay="4000"/>
                            </p:stCondLst>
                            <p:childTnLst>
                              <p:par>
                                <p:cTn fill="hold" grpId="0" id="46" nodeType="afterEffect" presetClass="entr" presetID="42" presetSubtype="0">
                                  <p:stCondLst>
                                    <p:cond delay="0"/>
                                  </p:stCondLst>
                                  <p:childTnLst>
                                    <p:set>
                                      <p:cBhvr>
                                        <p:cTn dur="1" fill="hold" id="47">
                                          <p:stCondLst>
                                            <p:cond delay="0"/>
                                          </p:stCondLst>
                                        </p:cTn>
                                        <p:tgtEl>
                                          <p:spTgt spid="12"/>
                                        </p:tgtEl>
                                        <p:attrNameLst>
                                          <p:attrName>style.visibility</p:attrName>
                                        </p:attrNameLst>
                                      </p:cBhvr>
                                      <p:to>
                                        <p:strVal val="visible"/>
                                      </p:to>
                                    </p:set>
                                    <p:animEffect filter="fade" transition="in">
                                      <p:cBhvr>
                                        <p:cTn dur="1000" id="48"/>
                                        <p:tgtEl>
                                          <p:spTgt spid="12"/>
                                        </p:tgtEl>
                                      </p:cBhvr>
                                    </p:animEffect>
                                    <p:anim calcmode="lin" valueType="num">
                                      <p:cBhvr>
                                        <p:cTn dur="1000" fill="hold" id="49"/>
                                        <p:tgtEl>
                                          <p:spTgt spid="12"/>
                                        </p:tgtEl>
                                        <p:attrNameLst>
                                          <p:attrName>ppt_x</p:attrName>
                                        </p:attrNameLst>
                                      </p:cBhvr>
                                      <p:tavLst>
                                        <p:tav tm="0">
                                          <p:val>
                                            <p:strVal val="#ppt_x"/>
                                          </p:val>
                                        </p:tav>
                                        <p:tav tm="100000">
                                          <p:val>
                                            <p:strVal val="#ppt_x"/>
                                          </p:val>
                                        </p:tav>
                                      </p:tavLst>
                                    </p:anim>
                                    <p:anim calcmode="lin" valueType="num">
                                      <p:cBhvr>
                                        <p:cTn dur="1000" fill="hold" id="50"/>
                                        <p:tgtEl>
                                          <p:spTgt spid="12"/>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5000"/>
                            </p:stCondLst>
                            <p:childTnLst>
                              <p:par>
                                <p:cTn fill="hold" id="52" nodeType="afterEffect" presetClass="entr" presetID="22" presetSubtype="8">
                                  <p:stCondLst>
                                    <p:cond delay="0"/>
                                  </p:stCondLst>
                                  <p:childTnLst>
                                    <p:set>
                                      <p:cBhvr>
                                        <p:cTn dur="1" fill="hold" id="53">
                                          <p:stCondLst>
                                            <p:cond delay="0"/>
                                          </p:stCondLst>
                                        </p:cTn>
                                        <p:tgtEl>
                                          <p:spTgt spid="13"/>
                                        </p:tgtEl>
                                        <p:attrNameLst>
                                          <p:attrName>style.visibility</p:attrName>
                                        </p:attrNameLst>
                                      </p:cBhvr>
                                      <p:to>
                                        <p:strVal val="visible"/>
                                      </p:to>
                                    </p:set>
                                    <p:animEffect filter="wipe(left)" transition="in">
                                      <p:cBhvr>
                                        <p:cTn dur="500" id="54"/>
                                        <p:tgtEl>
                                          <p:spTgt spid="13"/>
                                        </p:tgtEl>
                                      </p:cBhvr>
                                    </p:animEffect>
                                  </p:childTnLst>
                                </p:cTn>
                              </p:par>
                            </p:childTnLst>
                          </p:cTn>
                        </p:par>
                        <p:par>
                          <p:cTn fill="hold" id="55" nodeType="afterGroup">
                            <p:stCondLst>
                              <p:cond delay="5500"/>
                            </p:stCondLst>
                            <p:childTnLst>
                              <p:par>
                                <p:cTn fill="hold" grpId="0" id="56" nodeType="afterEffect" presetClass="entr" presetID="42" presetSubtype="0">
                                  <p:stCondLst>
                                    <p:cond delay="0"/>
                                  </p:stCondLst>
                                  <p:childTnLst>
                                    <p:set>
                                      <p:cBhvr>
                                        <p:cTn dur="1" fill="hold" id="57">
                                          <p:stCondLst>
                                            <p:cond delay="0"/>
                                          </p:stCondLst>
                                        </p:cTn>
                                        <p:tgtEl>
                                          <p:spTgt spid="11"/>
                                        </p:tgtEl>
                                        <p:attrNameLst>
                                          <p:attrName>style.visibility</p:attrName>
                                        </p:attrNameLst>
                                      </p:cBhvr>
                                      <p:to>
                                        <p:strVal val="visible"/>
                                      </p:to>
                                    </p:set>
                                    <p:animEffect filter="fade" transition="in">
                                      <p:cBhvr>
                                        <p:cTn dur="1000" id="58"/>
                                        <p:tgtEl>
                                          <p:spTgt spid="11"/>
                                        </p:tgtEl>
                                      </p:cBhvr>
                                    </p:animEffect>
                                    <p:anim calcmode="lin" valueType="num">
                                      <p:cBhvr>
                                        <p:cTn dur="1000" fill="hold" id="59"/>
                                        <p:tgtEl>
                                          <p:spTgt spid="11"/>
                                        </p:tgtEl>
                                        <p:attrNameLst>
                                          <p:attrName>ppt_x</p:attrName>
                                        </p:attrNameLst>
                                      </p:cBhvr>
                                      <p:tavLst>
                                        <p:tav tm="0">
                                          <p:val>
                                            <p:strVal val="#ppt_x"/>
                                          </p:val>
                                        </p:tav>
                                        <p:tav tm="100000">
                                          <p:val>
                                            <p:strVal val="#ppt_x"/>
                                          </p:val>
                                        </p:tav>
                                      </p:tavLst>
                                    </p:anim>
                                    <p:anim calcmode="lin" valueType="num">
                                      <p:cBhvr>
                                        <p:cTn dur="1000" fill="hold" id="60"/>
                                        <p:tgtEl>
                                          <p:spTgt spid="11"/>
                                        </p:tgtEl>
                                        <p:attrNameLst>
                                          <p:attrName>ppt_y</p:attrName>
                                        </p:attrNameLst>
                                      </p:cBhvr>
                                      <p:tavLst>
                                        <p:tav tm="0">
                                          <p:val>
                                            <p:strVal val="#ppt_y+.1"/>
                                          </p:val>
                                        </p:tav>
                                        <p:tav tm="100000">
                                          <p:val>
                                            <p:strVal val="#ppt_y"/>
                                          </p:val>
                                        </p:tav>
                                      </p:tavLst>
                                    </p:anim>
                                  </p:childTnLst>
                                </p:cTn>
                              </p:par>
                            </p:childTnLst>
                          </p:cTn>
                        </p:par>
                        <p:par>
                          <p:cTn fill="hold" id="61" nodeType="afterGroup">
                            <p:stCondLst>
                              <p:cond delay="6500"/>
                            </p:stCondLst>
                            <p:childTnLst>
                              <p:par>
                                <p:cTn decel="100000" fill="hold" id="62" nodeType="afterEffect" presetClass="entr" presetID="49" presetSubtype="0">
                                  <p:stCondLst>
                                    <p:cond delay="0"/>
                                  </p:stCondLst>
                                  <p:childTnLst>
                                    <p:set>
                                      <p:cBhvr>
                                        <p:cTn dur="1" fill="hold" id="63">
                                          <p:stCondLst>
                                            <p:cond delay="0"/>
                                          </p:stCondLst>
                                        </p:cTn>
                                        <p:tgtEl>
                                          <p:spTgt spid="22"/>
                                        </p:tgtEl>
                                        <p:attrNameLst>
                                          <p:attrName>style.visibility</p:attrName>
                                        </p:attrNameLst>
                                      </p:cBhvr>
                                      <p:to>
                                        <p:strVal val="visible"/>
                                      </p:to>
                                    </p:set>
                                    <p:anim calcmode="lin" valueType="num">
                                      <p:cBhvr>
                                        <p:cTn dur="500" fill="hold" id="64"/>
                                        <p:tgtEl>
                                          <p:spTgt spid="22"/>
                                        </p:tgtEl>
                                        <p:attrNameLst>
                                          <p:attrName>ppt_w</p:attrName>
                                        </p:attrNameLst>
                                      </p:cBhvr>
                                      <p:tavLst>
                                        <p:tav tm="0">
                                          <p:val>
                                            <p:fltVal val="0"/>
                                          </p:val>
                                        </p:tav>
                                        <p:tav tm="100000">
                                          <p:val>
                                            <p:strVal val="#ppt_w"/>
                                          </p:val>
                                        </p:tav>
                                      </p:tavLst>
                                    </p:anim>
                                    <p:anim calcmode="lin" valueType="num">
                                      <p:cBhvr>
                                        <p:cTn dur="500" fill="hold" id="65"/>
                                        <p:tgtEl>
                                          <p:spTgt spid="22"/>
                                        </p:tgtEl>
                                        <p:attrNameLst>
                                          <p:attrName>ppt_h</p:attrName>
                                        </p:attrNameLst>
                                      </p:cBhvr>
                                      <p:tavLst>
                                        <p:tav tm="0">
                                          <p:val>
                                            <p:fltVal val="0"/>
                                          </p:val>
                                        </p:tav>
                                        <p:tav tm="100000">
                                          <p:val>
                                            <p:strVal val="#ppt_h"/>
                                          </p:val>
                                        </p:tav>
                                      </p:tavLst>
                                    </p:anim>
                                    <p:anim calcmode="lin" valueType="num">
                                      <p:cBhvr>
                                        <p:cTn dur="500" fill="hold" id="66"/>
                                        <p:tgtEl>
                                          <p:spTgt spid="22"/>
                                        </p:tgtEl>
                                        <p:attrNameLst>
                                          <p:attrName>style.rotation</p:attrName>
                                        </p:attrNameLst>
                                      </p:cBhvr>
                                      <p:tavLst>
                                        <p:tav tm="0">
                                          <p:val>
                                            <p:fltVal val="360"/>
                                          </p:val>
                                        </p:tav>
                                        <p:tav tm="100000">
                                          <p:val>
                                            <p:fltVal val="0"/>
                                          </p:val>
                                        </p:tav>
                                      </p:tavLst>
                                    </p:anim>
                                    <p:animEffect filter="fade" transition="in">
                                      <p:cBhvr>
                                        <p:cTn dur="500" id="67"/>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1"/>
      <p:bldP grpId="0" spid="1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任意多边形 4"/>
          <p:cNvSpPr/>
          <p:nvPr/>
        </p:nvSpPr>
        <p:spPr>
          <a:xfrm>
            <a:off x="2607170" y="3016735"/>
            <a:ext cx="3676706" cy="3741237"/>
          </a:xfrm>
          <a:custGeom>
            <a:gdLst>
              <a:gd fmla="*/ 0 w 3948545" name="connsiteX0"/>
              <a:gd fmla="*/ 41592 h 4017847" name="connsiteY0"/>
              <a:gd fmla="*/ 0 w 3948545" name="connsiteX1"/>
              <a:gd fmla="*/ 41592 h 4017847" name="connsiteY1"/>
              <a:gd fmla="*/ 3131127 w 3948545" name="connsiteX2"/>
              <a:gd fmla="*/ 13883 h 4017847" name="connsiteY2"/>
              <a:gd fmla="*/ 3948545 w 3948545" name="connsiteX3"/>
              <a:gd fmla="*/ 28 h 4017847" name="connsiteY3"/>
              <a:gd fmla="*/ 3948545 w 3948545" name="connsiteX4"/>
              <a:gd fmla="*/ 4017847 h 401784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017847" w="3948545">
                <a:moveTo>
                  <a:pt x="0" y="41592"/>
                </a:moveTo>
                <a:lnTo>
                  <a:pt x="0" y="41592"/>
                </a:lnTo>
                <a:lnTo>
                  <a:pt x="3131127" y="13883"/>
                </a:lnTo>
                <a:cubicBezTo>
                  <a:pt x="4154421" y="-1277"/>
                  <a:pt x="3463851" y="28"/>
                  <a:pt x="3948545" y="28"/>
                </a:cubicBezTo>
                <a:lnTo>
                  <a:pt x="3948545" y="4017847"/>
                </a:ln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任意多边形 5"/>
          <p:cNvSpPr/>
          <p:nvPr/>
        </p:nvSpPr>
        <p:spPr>
          <a:xfrm>
            <a:off x="2378166" y="3952925"/>
            <a:ext cx="6132135" cy="1361626"/>
          </a:xfrm>
          <a:custGeom>
            <a:gdLst>
              <a:gd fmla="*/ 0 w 3685309" name="connsiteX0"/>
              <a:gd fmla="*/ 0 h 4031673" name="connsiteY0"/>
              <a:gd fmla="*/ 3685309 w 3685309" name="connsiteX1"/>
              <a:gd fmla="*/ 0 h 4031673" name="connsiteY1"/>
              <a:gd fmla="*/ 3685309 w 3685309" name="connsiteX2"/>
              <a:gd fmla="*/ 4031673 h 4031673" name="connsiteY2"/>
            </a:gdLst>
            <a:cxnLst>
              <a:cxn ang="0">
                <a:pos x="connsiteX0" y="connsiteY0"/>
              </a:cxn>
              <a:cxn ang="0">
                <a:pos x="connsiteX1" y="connsiteY1"/>
              </a:cxn>
              <a:cxn ang="0">
                <a:pos x="connsiteX2" y="connsiteY2"/>
              </a:cxn>
            </a:cxnLst>
            <a:rect b="b" l="l" r="r" t="t"/>
            <a:pathLst>
              <a:path h="4031673" w="3685309">
                <a:moveTo>
                  <a:pt x="0" y="0"/>
                </a:moveTo>
                <a:lnTo>
                  <a:pt x="3685309" y="0"/>
                </a:lnTo>
                <a:lnTo>
                  <a:pt x="3685309" y="4031673"/>
                </a:lnTo>
              </a:path>
            </a:pathLst>
          </a:custGeom>
          <a:no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6" name="组合 15"/>
          <p:cNvGrpSpPr/>
          <p:nvPr/>
        </p:nvGrpSpPr>
        <p:grpSpPr>
          <a:xfrm>
            <a:off x="433700" y="1458992"/>
            <a:ext cx="2480872" cy="2562504"/>
            <a:chOff x="433700" y="1458992"/>
            <a:chExt cx="2480872" cy="2562504"/>
          </a:xfrm>
        </p:grpSpPr>
        <p:sp>
          <p:nvSpPr>
            <p:cNvPr id="2" name="椭圆 1"/>
            <p:cNvSpPr/>
            <p:nvPr/>
          </p:nvSpPr>
          <p:spPr>
            <a:xfrm>
              <a:off x="433700" y="1540624"/>
              <a:ext cx="2480872" cy="2480872"/>
            </a:xfrm>
            <a:prstGeom prst="ellipse">
              <a:avLst/>
            </a:prstGeom>
            <a:noFill/>
            <a:ln w="285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椭圆 3"/>
            <p:cNvSpPr/>
            <p:nvPr/>
          </p:nvSpPr>
          <p:spPr>
            <a:xfrm>
              <a:off x="2727223" y="3149839"/>
              <a:ext cx="187348" cy="187348"/>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1740650" y="1458992"/>
              <a:ext cx="163263" cy="163263"/>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椭圆 7"/>
            <p:cNvSpPr/>
            <p:nvPr/>
          </p:nvSpPr>
          <p:spPr>
            <a:xfrm>
              <a:off x="806842" y="3657081"/>
              <a:ext cx="163263" cy="163263"/>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任意多边形 8"/>
          <p:cNvSpPr/>
          <p:nvPr/>
        </p:nvSpPr>
        <p:spPr>
          <a:xfrm>
            <a:off x="1046182" y="877261"/>
            <a:ext cx="7897291" cy="1170606"/>
          </a:xfrm>
          <a:custGeom>
            <a:gdLst>
              <a:gd fmla="*/ 0 w 7398327" name="connsiteX0"/>
              <a:gd fmla="*/ 623454 h 1288473" name="connsiteY0"/>
              <a:gd fmla="*/ 0 w 7398327" name="connsiteX1"/>
              <a:gd fmla="*/ 0 h 1288473" name="connsiteY1"/>
              <a:gd fmla="*/ 1427018 w 7398327" name="connsiteX2"/>
              <a:gd fmla="*/ 0 h 1288473" name="connsiteY2"/>
              <a:gd fmla="*/ 2715491 w 7398327" name="connsiteX3"/>
              <a:gd fmla="*/ 1288473 h 1288473" name="connsiteY3"/>
              <a:gd fmla="*/ 7398327 w 7398327" name="connsiteX4"/>
              <a:gd fmla="*/ 1288473 h 128847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288473" w="7398327">
                <a:moveTo>
                  <a:pt x="0" y="623454"/>
                </a:moveTo>
                <a:lnTo>
                  <a:pt x="0" y="0"/>
                </a:lnTo>
                <a:lnTo>
                  <a:pt x="1427018" y="0"/>
                </a:lnTo>
                <a:lnTo>
                  <a:pt x="2715491" y="1288473"/>
                </a:lnTo>
                <a:lnTo>
                  <a:pt x="7398327" y="1288473"/>
                </a:lnTo>
              </a:path>
            </a:pathLst>
          </a:custGeom>
          <a:no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六边形 9"/>
          <p:cNvSpPr/>
          <p:nvPr/>
        </p:nvSpPr>
        <p:spPr>
          <a:xfrm rot="20402482">
            <a:off x="812978" y="1446952"/>
            <a:ext cx="612312" cy="551800"/>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solidFill>
                  <a:schemeClr val="bg1"/>
                </a:solidFill>
              </a:rPr>
              <a:t>01</a:t>
            </a:r>
          </a:p>
        </p:txBody>
      </p:sp>
      <p:sp>
        <p:nvSpPr>
          <p:cNvPr id="11" name="TextBox 10"/>
          <p:cNvSpPr txBox="1"/>
          <p:nvPr/>
        </p:nvSpPr>
        <p:spPr>
          <a:xfrm>
            <a:off x="7243142" y="1581149"/>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12" name="TextBox 11"/>
          <p:cNvSpPr txBox="1"/>
          <p:nvPr/>
        </p:nvSpPr>
        <p:spPr>
          <a:xfrm>
            <a:off x="3066678" y="3562029"/>
            <a:ext cx="1402080" cy="335280"/>
          </a:xfrm>
          <a:prstGeom prst="rect">
            <a:avLst/>
          </a:prstGeom>
          <a:noFill/>
        </p:spPr>
        <p:txBody>
          <a:bodyPr rtlCol="0" wrap="none">
            <a:spAutoFit/>
          </a:bodyPr>
          <a:lstStyle/>
          <a:p>
            <a:pPr algn="ctr" lvl="0">
              <a:defRPr/>
            </a:pPr>
            <a:r>
              <a:rPr altLang="en-US" kern="0" lang="zh-CN" sz="16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13" name="TextBox 12"/>
          <p:cNvSpPr txBox="1"/>
          <p:nvPr/>
        </p:nvSpPr>
        <p:spPr>
          <a:xfrm>
            <a:off x="3059832" y="4021889"/>
            <a:ext cx="5112567" cy="45720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单击此处添加文字阐述，添加简短问题说明文字，具体说明文字在此处添加此处。添加简短问题说明文字，具体说明文字在此处添加此处。</a:t>
            </a:r>
          </a:p>
        </p:txBody>
      </p:sp>
      <p:sp>
        <p:nvSpPr>
          <p:cNvPr id="14" name="TextBox 13"/>
          <p:cNvSpPr txBox="1"/>
          <p:nvPr/>
        </p:nvSpPr>
        <p:spPr>
          <a:xfrm>
            <a:off x="4069759" y="2229420"/>
            <a:ext cx="4654682"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单击此处添加文字阐述，添加简短问题说明文字，具体说明文字在此处添加此处。添加简短问题说明文字，具体说明文字在此处添加此处。</a:t>
            </a:r>
          </a:p>
        </p:txBody>
      </p:sp>
      <p:sp>
        <p:nvSpPr>
          <p:cNvPr id="15" name="TextBox 14"/>
          <p:cNvSpPr txBox="1"/>
          <p:nvPr/>
        </p:nvSpPr>
        <p:spPr>
          <a:xfrm>
            <a:off x="863074" y="2552586"/>
            <a:ext cx="1605280" cy="518160"/>
          </a:xfrm>
          <a:prstGeom prst="rect">
            <a:avLst/>
          </a:prstGeom>
          <a:noFill/>
        </p:spPr>
        <p:txBody>
          <a:bodyPr rtlCol="0" wrap="none">
            <a:spAutoFit/>
          </a:bodyPr>
          <a:lstStyle/>
          <a:p>
            <a:pPr algn="ctr" lvl="0">
              <a:defRPr/>
            </a:pPr>
            <a:r>
              <a:rPr altLang="en-US" kern="0" lang="zh-CN" smtClean="0" sz="2800">
                <a:solidFill>
                  <a:schemeClr val="tx1">
                    <a:lumMod val="65000"/>
                    <a:lumOff val="35000"/>
                  </a:schemeClr>
                </a:solidFill>
                <a:latin charset="-122" pitchFamily="2" typeface="方正兰亭中粗黑_GBK"/>
                <a:ea charset="-122" pitchFamily="2" typeface="方正兰亭中粗黑_GBK"/>
              </a:rPr>
              <a:t>添加标题</a:t>
            </a:r>
          </a:p>
        </p:txBody>
      </p:sp>
      <p:sp>
        <p:nvSpPr>
          <p:cNvPr id="3" name="六边形 2"/>
          <p:cNvSpPr/>
          <p:nvPr/>
        </p:nvSpPr>
        <p:spPr>
          <a:xfrm rot="20402482">
            <a:off x="1791108" y="3649964"/>
            <a:ext cx="612312" cy="551800"/>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solidFill>
                  <a:schemeClr val="bg1"/>
                </a:solidFill>
              </a:rPr>
              <a:t>02</a:t>
            </a:r>
          </a:p>
        </p:txBody>
      </p:sp>
    </p:spTree>
    <p:extLst>
      <p:ext uri="{BB962C8B-B14F-4D97-AF65-F5344CB8AC3E}">
        <p14:creationId val="3945152987"/>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animEffect filter="fade" transition="in">
                                      <p:cBhvr>
                                        <p:cTn dur="500" id="9"/>
                                        <p:tgtEl>
                                          <p:spTgt spid="16"/>
                                        </p:tgtEl>
                                      </p:cBhvr>
                                    </p:animEffect>
                                  </p:childTnLst>
                                </p:cTn>
                              </p:par>
                              <p:par>
                                <p:cTn decel="100000" fill="hold" id="10" nodeType="withEffect" presetClass="entr" presetID="49" presetSubtype="0">
                                  <p:stCondLst>
                                    <p:cond delay="0"/>
                                  </p:stCondLst>
                                  <p:childTnLst>
                                    <p:set>
                                      <p:cBhvr>
                                        <p:cTn dur="1" fill="hold" id="11">
                                          <p:stCondLst>
                                            <p:cond delay="0"/>
                                          </p:stCondLst>
                                        </p:cTn>
                                        <p:tgtEl>
                                          <p:spTgt spid="16"/>
                                        </p:tgtEl>
                                        <p:attrNameLst>
                                          <p:attrName>style.visibility</p:attrName>
                                        </p:attrNameLst>
                                      </p:cBhvr>
                                      <p:to>
                                        <p:strVal val="visible"/>
                                      </p:to>
                                    </p:set>
                                    <p:anim calcmode="lin" valueType="num">
                                      <p:cBhvr>
                                        <p:cTn dur="500" fill="hold" id="12"/>
                                        <p:tgtEl>
                                          <p:spTgt spid="16"/>
                                        </p:tgtEl>
                                        <p:attrNameLst>
                                          <p:attrName>ppt_w</p:attrName>
                                        </p:attrNameLst>
                                      </p:cBhvr>
                                      <p:tavLst>
                                        <p:tav tm="0">
                                          <p:val>
                                            <p:fltVal val="0"/>
                                          </p:val>
                                        </p:tav>
                                        <p:tav tm="100000">
                                          <p:val>
                                            <p:strVal val="#ppt_w"/>
                                          </p:val>
                                        </p:tav>
                                      </p:tavLst>
                                    </p:anim>
                                    <p:anim calcmode="lin" valueType="num">
                                      <p:cBhvr>
                                        <p:cTn dur="500" fill="hold" id="13"/>
                                        <p:tgtEl>
                                          <p:spTgt spid="16"/>
                                        </p:tgtEl>
                                        <p:attrNameLst>
                                          <p:attrName>ppt_h</p:attrName>
                                        </p:attrNameLst>
                                      </p:cBhvr>
                                      <p:tavLst>
                                        <p:tav tm="0">
                                          <p:val>
                                            <p:fltVal val="0"/>
                                          </p:val>
                                        </p:tav>
                                        <p:tav tm="100000">
                                          <p:val>
                                            <p:strVal val="#ppt_h"/>
                                          </p:val>
                                        </p:tav>
                                      </p:tavLst>
                                    </p:anim>
                                    <p:anim calcmode="lin" valueType="num">
                                      <p:cBhvr>
                                        <p:cTn dur="500" fill="hold" id="14"/>
                                        <p:tgtEl>
                                          <p:spTgt spid="16"/>
                                        </p:tgtEl>
                                        <p:attrNameLst>
                                          <p:attrName>style.rotation</p:attrName>
                                        </p:attrNameLst>
                                      </p:cBhvr>
                                      <p:tavLst>
                                        <p:tav tm="0">
                                          <p:val>
                                            <p:fltVal val="360"/>
                                          </p:val>
                                        </p:tav>
                                        <p:tav tm="100000">
                                          <p:val>
                                            <p:fltVal val="0"/>
                                          </p:val>
                                        </p:tav>
                                      </p:tavLst>
                                    </p:anim>
                                    <p:animEffect filter="fade" transition="in">
                                      <p:cBhvr>
                                        <p:cTn dur="500" id="15"/>
                                        <p:tgtEl>
                                          <p:spTgt spid="16"/>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15"/>
                                        </p:tgtEl>
                                        <p:attrNameLst>
                                          <p:attrName>style.visibility</p:attrName>
                                        </p:attrNameLst>
                                      </p:cBhvr>
                                      <p:to>
                                        <p:strVal val="visible"/>
                                      </p:to>
                                    </p:set>
                                    <p:anim calcmode="lin" valueType="num">
                                      <p:cBhvr>
                                        <p:cTn dur="500" fill="hold" id="18"/>
                                        <p:tgtEl>
                                          <p:spTgt spid="15"/>
                                        </p:tgtEl>
                                        <p:attrNameLst>
                                          <p:attrName>ppt_w</p:attrName>
                                        </p:attrNameLst>
                                      </p:cBhvr>
                                      <p:tavLst>
                                        <p:tav tm="0">
                                          <p:val>
                                            <p:fltVal val="0"/>
                                          </p:val>
                                        </p:tav>
                                        <p:tav tm="100000">
                                          <p:val>
                                            <p:strVal val="#ppt_w"/>
                                          </p:val>
                                        </p:tav>
                                      </p:tavLst>
                                    </p:anim>
                                    <p:anim calcmode="lin" valueType="num">
                                      <p:cBhvr>
                                        <p:cTn dur="500" fill="hold" id="19"/>
                                        <p:tgtEl>
                                          <p:spTgt spid="15"/>
                                        </p:tgtEl>
                                        <p:attrNameLst>
                                          <p:attrName>ppt_h</p:attrName>
                                        </p:attrNameLst>
                                      </p:cBhvr>
                                      <p:tavLst>
                                        <p:tav tm="0">
                                          <p:val>
                                            <p:fltVal val="0"/>
                                          </p:val>
                                        </p:tav>
                                        <p:tav tm="100000">
                                          <p:val>
                                            <p:strVal val="#ppt_h"/>
                                          </p:val>
                                        </p:tav>
                                      </p:tavLst>
                                    </p:anim>
                                    <p:animEffect filter="fade" transition="in">
                                      <p:cBhvr>
                                        <p:cTn dur="500" id="20"/>
                                        <p:tgtEl>
                                          <p:spTgt spid="15"/>
                                        </p:tgtEl>
                                      </p:cBhvr>
                                    </p:animEffect>
                                  </p:childTnLst>
                                </p:cTn>
                              </p:par>
                            </p:childTnLst>
                          </p:cTn>
                        </p:par>
                        <p:par>
                          <p:cTn fill="hold" id="21" nodeType="afterGroup">
                            <p:stCondLst>
                              <p:cond delay="500"/>
                            </p:stCondLst>
                            <p:childTnLst>
                              <p:par>
                                <p:cTn fill="hold" grpId="0" id="22" nodeType="afterEffect" presetClass="entr" presetID="23" presetSubtype="16">
                                  <p:stCondLst>
                                    <p:cond delay="0"/>
                                  </p:stCondLst>
                                  <p:childTnLst>
                                    <p:set>
                                      <p:cBhvr>
                                        <p:cTn dur="1" fill="hold" id="23">
                                          <p:stCondLst>
                                            <p:cond delay="0"/>
                                          </p:stCondLst>
                                        </p:cTn>
                                        <p:tgtEl>
                                          <p:spTgt spid="10"/>
                                        </p:tgtEl>
                                        <p:attrNameLst>
                                          <p:attrName>style.visibility</p:attrName>
                                        </p:attrNameLst>
                                      </p:cBhvr>
                                      <p:to>
                                        <p:strVal val="visible"/>
                                      </p:to>
                                    </p:set>
                                    <p:anim calcmode="lin" valueType="num">
                                      <p:cBhvr>
                                        <p:cTn dur="500" fill="hold" id="24"/>
                                        <p:tgtEl>
                                          <p:spTgt spid="10"/>
                                        </p:tgtEl>
                                        <p:attrNameLst>
                                          <p:attrName>ppt_w</p:attrName>
                                        </p:attrNameLst>
                                      </p:cBhvr>
                                      <p:tavLst>
                                        <p:tav tm="0">
                                          <p:val>
                                            <p:fltVal val="0"/>
                                          </p:val>
                                        </p:tav>
                                        <p:tav tm="100000">
                                          <p:val>
                                            <p:strVal val="#ppt_w"/>
                                          </p:val>
                                        </p:tav>
                                      </p:tavLst>
                                    </p:anim>
                                    <p:anim calcmode="lin" valueType="num">
                                      <p:cBhvr>
                                        <p:cTn dur="500" fill="hold" id="25"/>
                                        <p:tgtEl>
                                          <p:spTgt spid="10"/>
                                        </p:tgtEl>
                                        <p:attrNameLst>
                                          <p:attrName>ppt_h</p:attrName>
                                        </p:attrNameLst>
                                      </p:cBhvr>
                                      <p:tavLst>
                                        <p:tav tm="0">
                                          <p:val>
                                            <p:fltVal val="0"/>
                                          </p:val>
                                        </p:tav>
                                        <p:tav tm="100000">
                                          <p:val>
                                            <p:strVal val="#ppt_h"/>
                                          </p:val>
                                        </p:tav>
                                      </p:tavLst>
                                    </p:anim>
                                  </p:childTnLst>
                                </p:cTn>
                              </p:par>
                            </p:childTnLst>
                          </p:cTn>
                        </p:par>
                        <p:par>
                          <p:cTn fill="hold" id="26" nodeType="afterGroup">
                            <p:stCondLst>
                              <p:cond delay="1000"/>
                            </p:stCondLst>
                            <p:childTnLst>
                              <p:par>
                                <p:cTn fill="hold" grpId="0" id="27" nodeType="afterEffect" presetClass="entr" presetID="10" presetSubtype="0">
                                  <p:stCondLst>
                                    <p:cond delay="0"/>
                                  </p:stCondLst>
                                  <p:childTnLst>
                                    <p:set>
                                      <p:cBhvr>
                                        <p:cTn dur="1" fill="hold" id="28">
                                          <p:stCondLst>
                                            <p:cond delay="0"/>
                                          </p:stCondLst>
                                        </p:cTn>
                                        <p:tgtEl>
                                          <p:spTgt spid="9"/>
                                        </p:tgtEl>
                                        <p:attrNameLst>
                                          <p:attrName>style.visibility</p:attrName>
                                        </p:attrNameLst>
                                      </p:cBhvr>
                                      <p:to>
                                        <p:strVal val="visible"/>
                                      </p:to>
                                    </p:set>
                                    <p:animEffect filter="fade" transition="in">
                                      <p:cBhvr>
                                        <p:cTn dur="500" id="29"/>
                                        <p:tgtEl>
                                          <p:spTgt spid="9"/>
                                        </p:tgtEl>
                                      </p:cBhvr>
                                    </p:animEffect>
                                  </p:childTnLst>
                                </p:cTn>
                              </p:par>
                            </p:childTnLst>
                          </p:cTn>
                        </p:par>
                        <p:par>
                          <p:cTn fill="hold" id="30" nodeType="afterGroup">
                            <p:stCondLst>
                              <p:cond delay="1500"/>
                            </p:stCondLst>
                            <p:childTnLst>
                              <p:par>
                                <p:cTn fill="hold" grpId="0" id="31" nodeType="afterEffect" presetClass="entr" presetID="47" presetSubtype="0">
                                  <p:stCondLst>
                                    <p:cond delay="0"/>
                                  </p:stCondLst>
                                  <p:childTnLst>
                                    <p:set>
                                      <p:cBhvr>
                                        <p:cTn dur="1" fill="hold" id="32">
                                          <p:stCondLst>
                                            <p:cond delay="0"/>
                                          </p:stCondLst>
                                        </p:cTn>
                                        <p:tgtEl>
                                          <p:spTgt spid="11"/>
                                        </p:tgtEl>
                                        <p:attrNameLst>
                                          <p:attrName>style.visibility</p:attrName>
                                        </p:attrNameLst>
                                      </p:cBhvr>
                                      <p:to>
                                        <p:strVal val="visible"/>
                                      </p:to>
                                    </p:set>
                                    <p:animEffect filter="fade" transition="in">
                                      <p:cBhvr>
                                        <p:cTn dur="500" id="33"/>
                                        <p:tgtEl>
                                          <p:spTgt spid="11"/>
                                        </p:tgtEl>
                                      </p:cBhvr>
                                    </p:animEffect>
                                    <p:anim calcmode="lin" valueType="num">
                                      <p:cBhvr>
                                        <p:cTn dur="500" fill="hold" id="34"/>
                                        <p:tgtEl>
                                          <p:spTgt spid="11"/>
                                        </p:tgtEl>
                                        <p:attrNameLst>
                                          <p:attrName>ppt_x</p:attrName>
                                        </p:attrNameLst>
                                      </p:cBhvr>
                                      <p:tavLst>
                                        <p:tav tm="0">
                                          <p:val>
                                            <p:strVal val="#ppt_x"/>
                                          </p:val>
                                        </p:tav>
                                        <p:tav tm="100000">
                                          <p:val>
                                            <p:strVal val="#ppt_x"/>
                                          </p:val>
                                        </p:tav>
                                      </p:tavLst>
                                    </p:anim>
                                    <p:anim calcmode="lin" valueType="num">
                                      <p:cBhvr>
                                        <p:cTn dur="500" fill="hold" id="35"/>
                                        <p:tgtEl>
                                          <p:spTgt spid="11"/>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14"/>
                                        </p:tgtEl>
                                        <p:attrNameLst>
                                          <p:attrName>style.visibility</p:attrName>
                                        </p:attrNameLst>
                                      </p:cBhvr>
                                      <p:to>
                                        <p:strVal val="visible"/>
                                      </p:to>
                                    </p:set>
                                    <p:animEffect filter="fade" transition="in">
                                      <p:cBhvr>
                                        <p:cTn dur="500" id="38"/>
                                        <p:tgtEl>
                                          <p:spTgt spid="14"/>
                                        </p:tgtEl>
                                      </p:cBhvr>
                                    </p:animEffect>
                                    <p:anim calcmode="lin" valueType="num">
                                      <p:cBhvr>
                                        <p:cTn dur="500" fill="hold" id="39"/>
                                        <p:tgtEl>
                                          <p:spTgt spid="14"/>
                                        </p:tgtEl>
                                        <p:attrNameLst>
                                          <p:attrName>ppt_x</p:attrName>
                                        </p:attrNameLst>
                                      </p:cBhvr>
                                      <p:tavLst>
                                        <p:tav tm="0">
                                          <p:val>
                                            <p:strVal val="#ppt_x"/>
                                          </p:val>
                                        </p:tav>
                                        <p:tav tm="100000">
                                          <p:val>
                                            <p:strVal val="#ppt_x"/>
                                          </p:val>
                                        </p:tav>
                                      </p:tavLst>
                                    </p:anim>
                                    <p:anim calcmode="lin" valueType="num">
                                      <p:cBhvr>
                                        <p:cTn dur="500" fill="hold" id="40"/>
                                        <p:tgtEl>
                                          <p:spTgt spid="14"/>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2000"/>
                            </p:stCondLst>
                            <p:childTnLst>
                              <p:par>
                                <p:cTn fill="hold" grpId="0" id="42" nodeType="afterEffect" presetClass="entr" presetID="23" presetSubtype="16">
                                  <p:stCondLst>
                                    <p:cond delay="0"/>
                                  </p:stCondLst>
                                  <p:childTnLst>
                                    <p:set>
                                      <p:cBhvr>
                                        <p:cTn dur="1" fill="hold" id="43">
                                          <p:stCondLst>
                                            <p:cond delay="0"/>
                                          </p:stCondLst>
                                        </p:cTn>
                                        <p:tgtEl>
                                          <p:spTgt spid="3"/>
                                        </p:tgtEl>
                                        <p:attrNameLst>
                                          <p:attrName>style.visibility</p:attrName>
                                        </p:attrNameLst>
                                      </p:cBhvr>
                                      <p:to>
                                        <p:strVal val="visible"/>
                                      </p:to>
                                    </p:set>
                                    <p:anim calcmode="lin" valueType="num">
                                      <p:cBhvr>
                                        <p:cTn dur="500" fill="hold" id="44"/>
                                        <p:tgtEl>
                                          <p:spTgt spid="3"/>
                                        </p:tgtEl>
                                        <p:attrNameLst>
                                          <p:attrName>ppt_w</p:attrName>
                                        </p:attrNameLst>
                                      </p:cBhvr>
                                      <p:tavLst>
                                        <p:tav tm="0">
                                          <p:val>
                                            <p:fltVal val="0"/>
                                          </p:val>
                                        </p:tav>
                                        <p:tav tm="100000">
                                          <p:val>
                                            <p:strVal val="#ppt_w"/>
                                          </p:val>
                                        </p:tav>
                                      </p:tavLst>
                                    </p:anim>
                                    <p:anim calcmode="lin" valueType="num">
                                      <p:cBhvr>
                                        <p:cTn dur="500" fill="hold" id="45"/>
                                        <p:tgtEl>
                                          <p:spTgt spid="3"/>
                                        </p:tgtEl>
                                        <p:attrNameLst>
                                          <p:attrName>ppt_h</p:attrName>
                                        </p:attrNameLst>
                                      </p:cBhvr>
                                      <p:tavLst>
                                        <p:tav tm="0">
                                          <p:val>
                                            <p:fltVal val="0"/>
                                          </p:val>
                                        </p:tav>
                                        <p:tav tm="100000">
                                          <p:val>
                                            <p:strVal val="#ppt_h"/>
                                          </p:val>
                                        </p:tav>
                                      </p:tavLst>
                                    </p:anim>
                                  </p:childTnLst>
                                </p:cTn>
                              </p:par>
                            </p:childTnLst>
                          </p:cTn>
                        </p:par>
                        <p:par>
                          <p:cTn fill="hold" id="46" nodeType="afterGroup">
                            <p:stCondLst>
                              <p:cond delay="2500"/>
                            </p:stCondLst>
                            <p:childTnLst>
                              <p:par>
                                <p:cTn fill="hold" grpId="0" id="47" nodeType="afterEffect" presetClass="entr" presetID="10" presetSubtype="0">
                                  <p:stCondLst>
                                    <p:cond delay="0"/>
                                  </p:stCondLst>
                                  <p:childTnLst>
                                    <p:set>
                                      <p:cBhvr>
                                        <p:cTn dur="1" fill="hold" id="48">
                                          <p:stCondLst>
                                            <p:cond delay="0"/>
                                          </p:stCondLst>
                                        </p:cTn>
                                        <p:tgtEl>
                                          <p:spTgt spid="6"/>
                                        </p:tgtEl>
                                        <p:attrNameLst>
                                          <p:attrName>style.visibility</p:attrName>
                                        </p:attrNameLst>
                                      </p:cBhvr>
                                      <p:to>
                                        <p:strVal val="visible"/>
                                      </p:to>
                                    </p:set>
                                    <p:animEffect filter="fade" transition="in">
                                      <p:cBhvr>
                                        <p:cTn dur="500" id="49"/>
                                        <p:tgtEl>
                                          <p:spTgt spid="6"/>
                                        </p:tgtEl>
                                      </p:cBhvr>
                                    </p:animEffect>
                                  </p:childTnLst>
                                </p:cTn>
                              </p:par>
                            </p:childTnLst>
                          </p:cTn>
                        </p:par>
                        <p:par>
                          <p:cTn fill="hold" id="50" nodeType="afterGroup">
                            <p:stCondLst>
                              <p:cond delay="3000"/>
                            </p:stCondLst>
                            <p:childTnLst>
                              <p:par>
                                <p:cTn fill="hold" grpId="0" id="51" nodeType="afterEffect" presetClass="entr" presetID="47" presetSubtype="0">
                                  <p:stCondLst>
                                    <p:cond delay="0"/>
                                  </p:stCondLst>
                                  <p:childTnLst>
                                    <p:set>
                                      <p:cBhvr>
                                        <p:cTn dur="1" fill="hold" id="52">
                                          <p:stCondLst>
                                            <p:cond delay="0"/>
                                          </p:stCondLst>
                                        </p:cTn>
                                        <p:tgtEl>
                                          <p:spTgt spid="12"/>
                                        </p:tgtEl>
                                        <p:attrNameLst>
                                          <p:attrName>style.visibility</p:attrName>
                                        </p:attrNameLst>
                                      </p:cBhvr>
                                      <p:to>
                                        <p:strVal val="visible"/>
                                      </p:to>
                                    </p:set>
                                    <p:animEffect filter="fade" transition="in">
                                      <p:cBhvr>
                                        <p:cTn dur="500" id="53"/>
                                        <p:tgtEl>
                                          <p:spTgt spid="12"/>
                                        </p:tgtEl>
                                      </p:cBhvr>
                                    </p:animEffect>
                                    <p:anim calcmode="lin" valueType="num">
                                      <p:cBhvr>
                                        <p:cTn dur="500" fill="hold" id="54"/>
                                        <p:tgtEl>
                                          <p:spTgt spid="12"/>
                                        </p:tgtEl>
                                        <p:attrNameLst>
                                          <p:attrName>ppt_x</p:attrName>
                                        </p:attrNameLst>
                                      </p:cBhvr>
                                      <p:tavLst>
                                        <p:tav tm="0">
                                          <p:val>
                                            <p:strVal val="#ppt_x"/>
                                          </p:val>
                                        </p:tav>
                                        <p:tav tm="100000">
                                          <p:val>
                                            <p:strVal val="#ppt_x"/>
                                          </p:val>
                                        </p:tav>
                                      </p:tavLst>
                                    </p:anim>
                                    <p:anim calcmode="lin" valueType="num">
                                      <p:cBhvr>
                                        <p:cTn dur="500" fill="hold" id="55"/>
                                        <p:tgtEl>
                                          <p:spTgt spid="12"/>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13"/>
                                        </p:tgtEl>
                                        <p:attrNameLst>
                                          <p:attrName>style.visibility</p:attrName>
                                        </p:attrNameLst>
                                      </p:cBhvr>
                                      <p:to>
                                        <p:strVal val="visible"/>
                                      </p:to>
                                    </p:set>
                                    <p:animEffect filter="fade" transition="in">
                                      <p:cBhvr>
                                        <p:cTn dur="500" id="58"/>
                                        <p:tgtEl>
                                          <p:spTgt spid="13"/>
                                        </p:tgtEl>
                                      </p:cBhvr>
                                    </p:animEffect>
                                    <p:anim calcmode="lin" valueType="num">
                                      <p:cBhvr>
                                        <p:cTn dur="500" fill="hold" id="59"/>
                                        <p:tgtEl>
                                          <p:spTgt spid="13"/>
                                        </p:tgtEl>
                                        <p:attrNameLst>
                                          <p:attrName>ppt_x</p:attrName>
                                        </p:attrNameLst>
                                      </p:cBhvr>
                                      <p:tavLst>
                                        <p:tav tm="0">
                                          <p:val>
                                            <p:strVal val="#ppt_x"/>
                                          </p:val>
                                        </p:tav>
                                        <p:tav tm="100000">
                                          <p:val>
                                            <p:strVal val="#ppt_x"/>
                                          </p:val>
                                        </p:tav>
                                      </p:tavLst>
                                    </p:anim>
                                    <p:anim calcmode="lin" valueType="num">
                                      <p:cBhvr>
                                        <p:cTn dur="500" fill="hold" id="60"/>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9"/>
      <p:bldP grpId="0" spid="10"/>
      <p:bldP grpId="0" spid="11"/>
      <p:bldP grpId="0" spid="12"/>
      <p:bldP grpId="0" spid="13"/>
      <p:bldP grpId="0" spid="14"/>
      <p:bldP grpId="0" spid="15"/>
      <p:bldP grpId="0" spid="3"/>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p:cNvGrpSpPr/>
          <p:nvPr/>
        </p:nvGrpSpPr>
        <p:grpSpPr>
          <a:xfrm>
            <a:off x="2882997" y="1263845"/>
            <a:ext cx="2697115" cy="2665842"/>
            <a:chOff x="2882997" y="1263845"/>
            <a:chExt cx="2697115" cy="2665842"/>
          </a:xfrm>
        </p:grpSpPr>
        <p:sp>
          <p:nvSpPr>
            <p:cNvPr id="2" name="椭圆 1"/>
            <p:cNvSpPr/>
            <p:nvPr/>
          </p:nvSpPr>
          <p:spPr>
            <a:xfrm>
              <a:off x="2915816" y="1263845"/>
              <a:ext cx="2664296" cy="2664296"/>
            </a:xfrm>
            <a:prstGeom prst="ellipse">
              <a:avLst/>
            </a:prstGeom>
            <a:noFill/>
            <a:ln w="285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椭圆 3"/>
            <p:cNvSpPr/>
            <p:nvPr/>
          </p:nvSpPr>
          <p:spPr>
            <a:xfrm>
              <a:off x="5378912" y="2974108"/>
              <a:ext cx="201200" cy="2012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4644008" y="1284212"/>
              <a:ext cx="175334" cy="175334"/>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3709886" y="3754353"/>
              <a:ext cx="175334" cy="175334"/>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2882997" y="2131209"/>
              <a:ext cx="175334" cy="175334"/>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 name="六边形 2"/>
          <p:cNvSpPr/>
          <p:nvPr/>
        </p:nvSpPr>
        <p:spPr>
          <a:xfrm rot="20402482">
            <a:off x="4576122" y="3446512"/>
            <a:ext cx="657584" cy="592598"/>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rPr>
              <a:t>03</a:t>
            </a:r>
          </a:p>
        </p:txBody>
      </p:sp>
      <p:sp>
        <p:nvSpPr>
          <p:cNvPr id="7" name="六边形 6"/>
          <p:cNvSpPr/>
          <p:nvPr/>
        </p:nvSpPr>
        <p:spPr>
          <a:xfrm rot="20402482">
            <a:off x="3323136" y="1163247"/>
            <a:ext cx="657584" cy="592598"/>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rPr>
              <a:t>01</a:t>
            </a:r>
          </a:p>
        </p:txBody>
      </p:sp>
      <p:sp>
        <p:nvSpPr>
          <p:cNvPr id="8" name="六边形 7"/>
          <p:cNvSpPr/>
          <p:nvPr/>
        </p:nvSpPr>
        <p:spPr>
          <a:xfrm rot="20305270">
            <a:off x="5150719" y="1749013"/>
            <a:ext cx="657584" cy="592598"/>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rPr>
              <a:t>02</a:t>
            </a:r>
          </a:p>
        </p:txBody>
      </p:sp>
      <p:sp>
        <p:nvSpPr>
          <p:cNvPr id="9" name="六边形 8"/>
          <p:cNvSpPr/>
          <p:nvPr/>
        </p:nvSpPr>
        <p:spPr>
          <a:xfrm rot="19463434">
            <a:off x="2762358" y="2879009"/>
            <a:ext cx="657584" cy="592598"/>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rPr>
              <a:t>04</a:t>
            </a:r>
          </a:p>
        </p:txBody>
      </p:sp>
      <p:sp>
        <p:nvSpPr>
          <p:cNvPr id="13" name="任意多边形 12"/>
          <p:cNvSpPr/>
          <p:nvPr/>
        </p:nvSpPr>
        <p:spPr>
          <a:xfrm>
            <a:off x="613954" y="3358390"/>
            <a:ext cx="2168435" cy="1753326"/>
          </a:xfrm>
          <a:custGeom>
            <a:gdLst>
              <a:gd fmla="*/ 2168435 w 2168435" name="connsiteX0"/>
              <a:gd fmla="*/ 0 h 1753326" name="connsiteY0"/>
              <a:gd fmla="*/ 2168435 w 2168435" name="connsiteX1"/>
              <a:gd fmla="*/ 0 h 1753326" name="connsiteY1"/>
              <a:gd fmla="*/ 0 w 2168435" name="connsiteX2"/>
              <a:gd fmla="*/ 13063 h 1753326" name="connsiteY2"/>
              <a:gd fmla="*/ 0 w 2168435" name="connsiteX3"/>
              <a:gd fmla="*/ 1753326 h 1753326" name="connsiteY3"/>
              <a:gd fmla="*/ 3461683 w 3461683" name="connsiteX4"/>
              <a:gd fmla="*/ 2147420 h 2147635" name="connsiteY4"/>
              <a:gd fmla="*/ 3474746 w 3474746" name="connsiteX5"/>
              <a:gd fmla="*/ 3584334 h 3584337" name="connsiteY5"/>
            </a:gdLst>
            <a:cxnLst>
              <a:cxn ang="0">
                <a:pos x="connsiteX0" y="connsiteY0"/>
              </a:cxn>
              <a:cxn ang="0">
                <a:pos x="connsiteX1" y="connsiteY1"/>
              </a:cxn>
              <a:cxn ang="0">
                <a:pos x="connsiteX2" y="connsiteY2"/>
              </a:cxn>
              <a:cxn ang="0">
                <a:pos x="connsiteX3" y="connsiteY3"/>
              </a:cxn>
            </a:cxnLst>
            <a:rect b="b" l="l" r="r" t="t"/>
            <a:pathLst>
              <a:path h="1753326" w="2168435">
                <a:moveTo>
                  <a:pt x="2168435" y="0"/>
                </a:moveTo>
                <a:lnTo>
                  <a:pt x="2168435" y="0"/>
                </a:lnTo>
                <a:cubicBezTo>
                  <a:pt x="1097451" y="26775"/>
                  <a:pt x="1820146" y="13063"/>
                  <a:pt x="0" y="13063"/>
                </a:cubicBezTo>
                <a:lnTo>
                  <a:pt x="0" y="1753326"/>
                </a:lnTo>
              </a:path>
            </a:pathLst>
          </a:cu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TextBox 13"/>
          <p:cNvSpPr txBox="1"/>
          <p:nvPr/>
        </p:nvSpPr>
        <p:spPr>
          <a:xfrm>
            <a:off x="714950" y="3613604"/>
            <a:ext cx="2312459" cy="594360"/>
          </a:xfrm>
          <a:prstGeom prst="rect">
            <a:avLst/>
          </a:prstGeom>
          <a:noFill/>
        </p:spPr>
        <p:txBody>
          <a:bodyPr rtlCol="0" wrap="square">
            <a:spAutoFit/>
          </a:bodyPr>
          <a:lstStyle/>
          <a:p>
            <a:pPr algn="just">
              <a:defRPr/>
            </a:pPr>
            <a:r>
              <a:rPr altLang="en-US" lang="zh-CN" sz="11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16" name="任意多边形 15"/>
          <p:cNvSpPr/>
          <p:nvPr/>
        </p:nvSpPr>
        <p:spPr>
          <a:xfrm>
            <a:off x="-13063" y="1234256"/>
            <a:ext cx="3370217" cy="2011680"/>
          </a:xfrm>
          <a:custGeom>
            <a:gdLst>
              <a:gd fmla="*/ 3370217 w 3370217" name="connsiteX0"/>
              <a:gd fmla="*/ 0 h 2011680" name="connsiteY0"/>
              <a:gd fmla="*/ 666206 w 3370217" name="connsiteX1"/>
              <a:gd fmla="*/ 0 h 2011680" name="connsiteY1"/>
              <a:gd fmla="*/ 0 w 3370217" name="connsiteX2"/>
              <a:gd fmla="*/ 2011680 h 2011680" name="connsiteY2"/>
            </a:gdLst>
            <a:cxnLst>
              <a:cxn ang="0">
                <a:pos x="connsiteX0" y="connsiteY0"/>
              </a:cxn>
              <a:cxn ang="0">
                <a:pos x="connsiteX1" y="connsiteY1"/>
              </a:cxn>
              <a:cxn ang="0">
                <a:pos x="connsiteX2" y="connsiteY2"/>
              </a:cxn>
            </a:cxnLst>
            <a:rect b="b" l="l" r="r" t="t"/>
            <a:pathLst>
              <a:path h="2011680" w="3370217">
                <a:moveTo>
                  <a:pt x="3370217" y="0"/>
                </a:moveTo>
                <a:lnTo>
                  <a:pt x="666206" y="0"/>
                </a:lnTo>
                <a:lnTo>
                  <a:pt x="0" y="2011680"/>
                </a:lnTo>
              </a:path>
            </a:pathLst>
          </a:cu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TextBox 17"/>
          <p:cNvSpPr txBox="1"/>
          <p:nvPr/>
        </p:nvSpPr>
        <p:spPr>
          <a:xfrm>
            <a:off x="683568" y="1403147"/>
            <a:ext cx="2109382" cy="762000"/>
          </a:xfrm>
          <a:prstGeom prst="rect">
            <a:avLst/>
          </a:prstGeom>
          <a:noFill/>
        </p:spPr>
        <p:txBody>
          <a:bodyPr rtlCol="0" wrap="square">
            <a:spAutoFit/>
          </a:bodyPr>
          <a:lstStyle/>
          <a:p>
            <a:pPr algn="just">
              <a:defRPr/>
            </a:pPr>
            <a:r>
              <a:rPr altLang="en-US" lang="zh-CN" sz="11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sp>
        <p:nvSpPr>
          <p:cNvPr id="19" name="任意多边形 18"/>
          <p:cNvSpPr/>
          <p:nvPr/>
        </p:nvSpPr>
        <p:spPr>
          <a:xfrm>
            <a:off x="5760720" y="1913524"/>
            <a:ext cx="3383280" cy="1867989"/>
          </a:xfrm>
          <a:custGeom>
            <a:gdLst>
              <a:gd fmla="*/ 0 w 3383280" name="connsiteX0"/>
              <a:gd fmla="*/ 0 h 1867989" name="connsiteY0"/>
              <a:gd fmla="*/ 2286000 w 3383280" name="connsiteX1"/>
              <a:gd fmla="*/ 0 h 1867989" name="connsiteY1"/>
              <a:gd fmla="*/ 3383280 w 3383280" name="connsiteX2"/>
              <a:gd fmla="*/ 1867989 h 1867989" name="connsiteY2"/>
            </a:gdLst>
            <a:cxnLst>
              <a:cxn ang="0">
                <a:pos x="connsiteX0" y="connsiteY0"/>
              </a:cxn>
              <a:cxn ang="0">
                <a:pos x="connsiteX1" y="connsiteY1"/>
              </a:cxn>
              <a:cxn ang="0">
                <a:pos x="connsiteX2" y="connsiteY2"/>
              </a:cxn>
            </a:cxnLst>
            <a:rect b="b" l="l" r="r" t="t"/>
            <a:pathLst>
              <a:path h="1867988" w="3383279">
                <a:moveTo>
                  <a:pt x="0" y="0"/>
                </a:moveTo>
                <a:lnTo>
                  <a:pt x="2286000" y="0"/>
                </a:lnTo>
                <a:lnTo>
                  <a:pt x="3383280" y="1867989"/>
                </a:lnTo>
              </a:path>
            </a:pathLst>
          </a:cu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a:off x="5185954" y="3964391"/>
            <a:ext cx="2589349" cy="1191623"/>
          </a:xfrm>
          <a:custGeom>
            <a:gdLst>
              <a:gd fmla="*/ 0 w 2589349" name="connsiteX0"/>
              <a:gd fmla="*/ 13063 h 1191623" name="connsiteY0"/>
              <a:gd fmla="*/ 2586446 w 2589349" name="connsiteX1"/>
              <a:gd fmla="*/ 0 h 1191623" name="connsiteY1"/>
              <a:gd fmla="*/ 2589349 w 2589349" name="connsiteX2"/>
              <a:gd fmla="*/ 1191623 h 1191623" name="connsiteY2"/>
              <a:gd fmla="*/ 3958047 w 3958047" name="connsiteX3"/>
              <a:gd fmla="*/ 1515292 h 1515292" name="connsiteY3"/>
            </a:gdLst>
            <a:cxnLst>
              <a:cxn ang="0">
                <a:pos x="connsiteX0" y="connsiteY0"/>
              </a:cxn>
              <a:cxn ang="0">
                <a:pos x="connsiteX1" y="connsiteY1"/>
              </a:cxn>
              <a:cxn ang="0">
                <a:pos x="connsiteX2" y="connsiteY2"/>
              </a:cxn>
            </a:cxnLst>
            <a:rect b="b" l="l" r="r" t="t"/>
            <a:pathLst>
              <a:path h="1191623" w="2589349">
                <a:moveTo>
                  <a:pt x="0" y="13063"/>
                </a:moveTo>
                <a:lnTo>
                  <a:pt x="2586446" y="0"/>
                </a:lnTo>
                <a:cubicBezTo>
                  <a:pt x="2587414" y="397208"/>
                  <a:pt x="2588381" y="794415"/>
                  <a:pt x="2589349" y="1191623"/>
                </a:cubicBezTo>
              </a:path>
            </a:pathLst>
          </a:cu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TextBox 22"/>
          <p:cNvSpPr txBox="1"/>
          <p:nvPr/>
        </p:nvSpPr>
        <p:spPr>
          <a:xfrm>
            <a:off x="5940152" y="2099647"/>
            <a:ext cx="2109382" cy="762000"/>
          </a:xfrm>
          <a:prstGeom prst="rect">
            <a:avLst/>
          </a:prstGeom>
          <a:noFill/>
        </p:spPr>
        <p:txBody>
          <a:bodyPr rtlCol="0" wrap="square">
            <a:spAutoFit/>
          </a:bodyPr>
          <a:lstStyle/>
          <a:p>
            <a:pPr algn="just">
              <a:defRPr/>
            </a:pPr>
            <a:r>
              <a:rPr altLang="en-US" lang="zh-CN" sz="11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sp>
        <p:nvSpPr>
          <p:cNvPr id="24" name="TextBox 23"/>
          <p:cNvSpPr txBox="1"/>
          <p:nvPr/>
        </p:nvSpPr>
        <p:spPr>
          <a:xfrm>
            <a:off x="5185954" y="4141126"/>
            <a:ext cx="2503540" cy="594360"/>
          </a:xfrm>
          <a:prstGeom prst="rect">
            <a:avLst/>
          </a:prstGeom>
          <a:noFill/>
        </p:spPr>
        <p:txBody>
          <a:bodyPr rtlCol="0" wrap="square">
            <a:spAutoFit/>
          </a:bodyPr>
          <a:lstStyle/>
          <a:p>
            <a:pPr algn="just">
              <a:defRPr/>
            </a:pPr>
            <a:r>
              <a:rPr altLang="en-US" lang="zh-CN" sz="11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5" name="TextBox 24"/>
          <p:cNvSpPr txBox="1"/>
          <p:nvPr/>
        </p:nvSpPr>
        <p:spPr>
          <a:xfrm>
            <a:off x="762423" y="821261"/>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26" name="TextBox 25"/>
          <p:cNvSpPr txBox="1"/>
          <p:nvPr/>
        </p:nvSpPr>
        <p:spPr>
          <a:xfrm>
            <a:off x="6536913" y="1497133"/>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27" name="TextBox 26"/>
          <p:cNvSpPr txBox="1"/>
          <p:nvPr/>
        </p:nvSpPr>
        <p:spPr>
          <a:xfrm>
            <a:off x="6277959" y="3503466"/>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28" name="TextBox 27"/>
          <p:cNvSpPr txBox="1"/>
          <p:nvPr/>
        </p:nvSpPr>
        <p:spPr>
          <a:xfrm>
            <a:off x="762423" y="2940170"/>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grpSp>
        <p:nvGrpSpPr>
          <p:cNvPr id="15" name="组合 14"/>
          <p:cNvGrpSpPr/>
          <p:nvPr/>
        </p:nvGrpSpPr>
        <p:grpSpPr>
          <a:xfrm>
            <a:off x="3491880" y="1823438"/>
            <a:ext cx="1487325" cy="1487325"/>
            <a:chOff x="3491880" y="1823438"/>
            <a:chExt cx="1487325" cy="1487325"/>
          </a:xfrm>
        </p:grpSpPr>
        <p:sp>
          <p:nvSpPr>
            <p:cNvPr id="11" name="椭圆 10"/>
            <p:cNvSpPr/>
            <p:nvPr/>
          </p:nvSpPr>
          <p:spPr>
            <a:xfrm>
              <a:off x="3491880" y="1823438"/>
              <a:ext cx="1487325" cy="1487325"/>
            </a:xfrm>
            <a:prstGeom prst="ellipse">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TextBox 28"/>
            <p:cNvSpPr txBox="1"/>
            <p:nvPr/>
          </p:nvSpPr>
          <p:spPr>
            <a:xfrm>
              <a:off x="3650044" y="2395938"/>
              <a:ext cx="1198880" cy="396240"/>
            </a:xfrm>
            <a:prstGeom prst="rect">
              <a:avLst/>
            </a:prstGeom>
            <a:noFill/>
          </p:spPr>
          <p:txBody>
            <a:bodyPr rtlCol="0" wrap="none">
              <a:spAutoFit/>
            </a:bodyPr>
            <a:lstStyle/>
            <a:p>
              <a:pPr algn="ctr" lvl="0">
                <a:defRPr/>
              </a:pPr>
              <a:r>
                <a:rPr altLang="en-US" kern="0" lang="zh-CN" smtClean="0" sz="2000">
                  <a:solidFill>
                    <a:schemeClr val="tx1">
                      <a:lumMod val="65000"/>
                      <a:lumOff val="35000"/>
                    </a:schemeClr>
                  </a:solidFill>
                  <a:latin charset="-122" pitchFamily="2" typeface="方正兰亭中粗黑_GBK"/>
                  <a:ea charset="-122" pitchFamily="2" typeface="方正兰亭中粗黑_GBK"/>
                </a:rPr>
                <a:t>添加标题</a:t>
              </a:r>
            </a:p>
          </p:txBody>
        </p:sp>
      </p:grpSp>
    </p:spTree>
    <p:extLst>
      <p:ext uri="{BB962C8B-B14F-4D97-AF65-F5344CB8AC3E}">
        <p14:creationId val="1617684329"/>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500" fill="hold" id="7"/>
                                        <p:tgtEl>
                                          <p:spTgt spid="12"/>
                                        </p:tgtEl>
                                        <p:attrNameLst>
                                          <p:attrName>ppt_w</p:attrName>
                                        </p:attrNameLst>
                                      </p:cBhvr>
                                      <p:tavLst>
                                        <p:tav tm="0">
                                          <p:val>
                                            <p:fltVal val="0"/>
                                          </p:val>
                                        </p:tav>
                                        <p:tav tm="100000">
                                          <p:val>
                                            <p:strVal val="#ppt_w"/>
                                          </p:val>
                                        </p:tav>
                                      </p:tavLst>
                                    </p:anim>
                                    <p:anim calcmode="lin" valueType="num">
                                      <p:cBhvr>
                                        <p:cTn dur="500" fill="hold" id="8"/>
                                        <p:tgtEl>
                                          <p:spTgt spid="12"/>
                                        </p:tgtEl>
                                        <p:attrNameLst>
                                          <p:attrName>ppt_h</p:attrName>
                                        </p:attrNameLst>
                                      </p:cBhvr>
                                      <p:tavLst>
                                        <p:tav tm="0">
                                          <p:val>
                                            <p:fltVal val="0"/>
                                          </p:val>
                                        </p:tav>
                                        <p:tav tm="100000">
                                          <p:val>
                                            <p:strVal val="#ppt_h"/>
                                          </p:val>
                                        </p:tav>
                                      </p:tavLst>
                                    </p:anim>
                                    <p:animEffect filter="fade" transition="in">
                                      <p:cBhvr>
                                        <p:cTn dur="500" id="9"/>
                                        <p:tgtEl>
                                          <p:spTgt spid="12"/>
                                        </p:tgtEl>
                                      </p:cBhvr>
                                    </p:animEffect>
                                  </p:childTnLst>
                                </p:cTn>
                              </p:par>
                              <p:par>
                                <p:cTn decel="100000" fill="hold" id="10" nodeType="withEffect" presetClass="entr" presetID="49" presetSubtype="0">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p:cTn dur="500" fill="hold" id="12"/>
                                        <p:tgtEl>
                                          <p:spTgt spid="12"/>
                                        </p:tgtEl>
                                        <p:attrNameLst>
                                          <p:attrName>ppt_w</p:attrName>
                                        </p:attrNameLst>
                                      </p:cBhvr>
                                      <p:tavLst>
                                        <p:tav tm="0">
                                          <p:val>
                                            <p:fltVal val="0"/>
                                          </p:val>
                                        </p:tav>
                                        <p:tav tm="100000">
                                          <p:val>
                                            <p:strVal val="#ppt_w"/>
                                          </p:val>
                                        </p:tav>
                                      </p:tavLst>
                                    </p:anim>
                                    <p:anim calcmode="lin" valueType="num">
                                      <p:cBhvr>
                                        <p:cTn dur="500" fill="hold" id="13"/>
                                        <p:tgtEl>
                                          <p:spTgt spid="12"/>
                                        </p:tgtEl>
                                        <p:attrNameLst>
                                          <p:attrName>ppt_h</p:attrName>
                                        </p:attrNameLst>
                                      </p:cBhvr>
                                      <p:tavLst>
                                        <p:tav tm="0">
                                          <p:val>
                                            <p:fltVal val="0"/>
                                          </p:val>
                                        </p:tav>
                                        <p:tav tm="100000">
                                          <p:val>
                                            <p:strVal val="#ppt_h"/>
                                          </p:val>
                                        </p:tav>
                                      </p:tavLst>
                                    </p:anim>
                                    <p:anim calcmode="lin" valueType="num">
                                      <p:cBhvr>
                                        <p:cTn dur="500" fill="hold" id="14"/>
                                        <p:tgtEl>
                                          <p:spTgt spid="12"/>
                                        </p:tgtEl>
                                        <p:attrNameLst>
                                          <p:attrName>style.rotation</p:attrName>
                                        </p:attrNameLst>
                                      </p:cBhvr>
                                      <p:tavLst>
                                        <p:tav tm="0">
                                          <p:val>
                                            <p:fltVal val="360"/>
                                          </p:val>
                                        </p:tav>
                                        <p:tav tm="100000">
                                          <p:val>
                                            <p:fltVal val="0"/>
                                          </p:val>
                                        </p:tav>
                                      </p:tavLst>
                                    </p:anim>
                                    <p:animEffect filter="fade" transition="in">
                                      <p:cBhvr>
                                        <p:cTn dur="500" id="15"/>
                                        <p:tgtEl>
                                          <p:spTgt spid="12"/>
                                        </p:tgtEl>
                                      </p:cBhvr>
                                    </p:animEffect>
                                  </p:childTnLst>
                                </p:cTn>
                              </p:par>
                              <p:par>
                                <p:cTn fill="hold" id="16" nodeType="withEffect" presetClass="entr" presetID="53" presetSubtype="0">
                                  <p:stCondLst>
                                    <p:cond delay="0"/>
                                  </p:stCondLst>
                                  <p:childTnLst>
                                    <p:set>
                                      <p:cBhvr>
                                        <p:cTn dur="1" fill="hold" id="17">
                                          <p:stCondLst>
                                            <p:cond delay="0"/>
                                          </p:stCondLst>
                                        </p:cTn>
                                        <p:tgtEl>
                                          <p:spTgt spid="15"/>
                                        </p:tgtEl>
                                        <p:attrNameLst>
                                          <p:attrName>style.visibility</p:attrName>
                                        </p:attrNameLst>
                                      </p:cBhvr>
                                      <p:to>
                                        <p:strVal val="visible"/>
                                      </p:to>
                                    </p:set>
                                    <p:anim calcmode="lin" valueType="num">
                                      <p:cBhvr>
                                        <p:cTn dur="500" fill="hold" id="18"/>
                                        <p:tgtEl>
                                          <p:spTgt spid="15"/>
                                        </p:tgtEl>
                                        <p:attrNameLst>
                                          <p:attrName>ppt_w</p:attrName>
                                        </p:attrNameLst>
                                      </p:cBhvr>
                                      <p:tavLst>
                                        <p:tav tm="0">
                                          <p:val>
                                            <p:fltVal val="0"/>
                                          </p:val>
                                        </p:tav>
                                        <p:tav tm="100000">
                                          <p:val>
                                            <p:strVal val="#ppt_w"/>
                                          </p:val>
                                        </p:tav>
                                      </p:tavLst>
                                    </p:anim>
                                    <p:anim calcmode="lin" valueType="num">
                                      <p:cBhvr>
                                        <p:cTn dur="500" fill="hold" id="19"/>
                                        <p:tgtEl>
                                          <p:spTgt spid="15"/>
                                        </p:tgtEl>
                                        <p:attrNameLst>
                                          <p:attrName>ppt_h</p:attrName>
                                        </p:attrNameLst>
                                      </p:cBhvr>
                                      <p:tavLst>
                                        <p:tav tm="0">
                                          <p:val>
                                            <p:fltVal val="0"/>
                                          </p:val>
                                        </p:tav>
                                        <p:tav tm="100000">
                                          <p:val>
                                            <p:strVal val="#ppt_h"/>
                                          </p:val>
                                        </p:tav>
                                      </p:tavLst>
                                    </p:anim>
                                    <p:animEffect filter="fade" transition="in">
                                      <p:cBhvr>
                                        <p:cTn dur="500" id="20"/>
                                        <p:tgtEl>
                                          <p:spTgt spid="15"/>
                                        </p:tgtEl>
                                      </p:cBhvr>
                                    </p:animEffect>
                                  </p:childTnLst>
                                </p:cTn>
                              </p:par>
                            </p:childTnLst>
                          </p:cTn>
                        </p:par>
                        <p:par>
                          <p:cTn fill="hold" id="21" nodeType="afterGroup">
                            <p:stCondLst>
                              <p:cond delay="500"/>
                            </p:stCondLst>
                            <p:childTnLst>
                              <p:par>
                                <p:cTn fill="hold" grpId="0" id="22" nodeType="afterEffect" presetClass="entr" presetID="23" presetSubtype="16">
                                  <p:stCondLst>
                                    <p:cond delay="0"/>
                                  </p:stCondLst>
                                  <p:childTnLst>
                                    <p:set>
                                      <p:cBhvr>
                                        <p:cTn dur="1" fill="hold" id="23">
                                          <p:stCondLst>
                                            <p:cond delay="0"/>
                                          </p:stCondLst>
                                        </p:cTn>
                                        <p:tgtEl>
                                          <p:spTgt spid="7"/>
                                        </p:tgtEl>
                                        <p:attrNameLst>
                                          <p:attrName>style.visibility</p:attrName>
                                        </p:attrNameLst>
                                      </p:cBhvr>
                                      <p:to>
                                        <p:strVal val="visible"/>
                                      </p:to>
                                    </p:set>
                                    <p:anim calcmode="lin" valueType="num">
                                      <p:cBhvr>
                                        <p:cTn dur="500" fill="hold" id="24"/>
                                        <p:tgtEl>
                                          <p:spTgt spid="7"/>
                                        </p:tgtEl>
                                        <p:attrNameLst>
                                          <p:attrName>ppt_w</p:attrName>
                                        </p:attrNameLst>
                                      </p:cBhvr>
                                      <p:tavLst>
                                        <p:tav tm="0">
                                          <p:val>
                                            <p:fltVal val="0"/>
                                          </p:val>
                                        </p:tav>
                                        <p:tav tm="100000">
                                          <p:val>
                                            <p:strVal val="#ppt_w"/>
                                          </p:val>
                                        </p:tav>
                                      </p:tavLst>
                                    </p:anim>
                                    <p:anim calcmode="lin" valueType="num">
                                      <p:cBhvr>
                                        <p:cTn dur="500" fill="hold" id="25"/>
                                        <p:tgtEl>
                                          <p:spTgt spid="7"/>
                                        </p:tgtEl>
                                        <p:attrNameLst>
                                          <p:attrName>ppt_h</p:attrName>
                                        </p:attrNameLst>
                                      </p:cBhvr>
                                      <p:tavLst>
                                        <p:tav tm="0">
                                          <p:val>
                                            <p:fltVal val="0"/>
                                          </p:val>
                                        </p:tav>
                                        <p:tav tm="100000">
                                          <p:val>
                                            <p:strVal val="#ppt_h"/>
                                          </p:val>
                                        </p:tav>
                                      </p:tavLst>
                                    </p:anim>
                                  </p:childTnLst>
                                </p:cTn>
                              </p:par>
                            </p:childTnLst>
                          </p:cTn>
                        </p:par>
                        <p:par>
                          <p:cTn fill="hold" id="26" nodeType="afterGroup">
                            <p:stCondLst>
                              <p:cond delay="1000"/>
                            </p:stCondLst>
                            <p:childTnLst>
                              <p:par>
                                <p:cTn fill="hold" grpId="0" id="27" nodeType="afterEffect" presetClass="entr" presetID="10" presetSubtype="0">
                                  <p:stCondLst>
                                    <p:cond delay="0"/>
                                  </p:stCondLst>
                                  <p:childTnLst>
                                    <p:set>
                                      <p:cBhvr>
                                        <p:cTn dur="1" fill="hold" id="28">
                                          <p:stCondLst>
                                            <p:cond delay="0"/>
                                          </p:stCondLst>
                                        </p:cTn>
                                        <p:tgtEl>
                                          <p:spTgt spid="16"/>
                                        </p:tgtEl>
                                        <p:attrNameLst>
                                          <p:attrName>style.visibility</p:attrName>
                                        </p:attrNameLst>
                                      </p:cBhvr>
                                      <p:to>
                                        <p:strVal val="visible"/>
                                      </p:to>
                                    </p:set>
                                    <p:animEffect filter="fade" transition="in">
                                      <p:cBhvr>
                                        <p:cTn dur="500" id="29"/>
                                        <p:tgtEl>
                                          <p:spTgt spid="16"/>
                                        </p:tgtEl>
                                      </p:cBhvr>
                                    </p:animEffect>
                                  </p:childTnLst>
                                </p:cTn>
                              </p:par>
                            </p:childTnLst>
                          </p:cTn>
                        </p:par>
                        <p:par>
                          <p:cTn fill="hold" id="30" nodeType="afterGroup">
                            <p:stCondLst>
                              <p:cond delay="1500"/>
                            </p:stCondLst>
                            <p:childTnLst>
                              <p:par>
                                <p:cTn fill="hold" grpId="0" id="31" nodeType="afterEffect" presetClass="entr" presetID="47" presetSubtype="0">
                                  <p:stCondLst>
                                    <p:cond delay="0"/>
                                  </p:stCondLst>
                                  <p:childTnLst>
                                    <p:set>
                                      <p:cBhvr>
                                        <p:cTn dur="1" fill="hold" id="32">
                                          <p:stCondLst>
                                            <p:cond delay="0"/>
                                          </p:stCondLst>
                                        </p:cTn>
                                        <p:tgtEl>
                                          <p:spTgt spid="25"/>
                                        </p:tgtEl>
                                        <p:attrNameLst>
                                          <p:attrName>style.visibility</p:attrName>
                                        </p:attrNameLst>
                                      </p:cBhvr>
                                      <p:to>
                                        <p:strVal val="visible"/>
                                      </p:to>
                                    </p:set>
                                    <p:animEffect filter="fade" transition="in">
                                      <p:cBhvr>
                                        <p:cTn dur="500" id="33"/>
                                        <p:tgtEl>
                                          <p:spTgt spid="25"/>
                                        </p:tgtEl>
                                      </p:cBhvr>
                                    </p:animEffect>
                                    <p:anim calcmode="lin" valueType="num">
                                      <p:cBhvr>
                                        <p:cTn dur="500" fill="hold" id="34"/>
                                        <p:tgtEl>
                                          <p:spTgt spid="25"/>
                                        </p:tgtEl>
                                        <p:attrNameLst>
                                          <p:attrName>ppt_x</p:attrName>
                                        </p:attrNameLst>
                                      </p:cBhvr>
                                      <p:tavLst>
                                        <p:tav tm="0">
                                          <p:val>
                                            <p:strVal val="#ppt_x"/>
                                          </p:val>
                                        </p:tav>
                                        <p:tav tm="100000">
                                          <p:val>
                                            <p:strVal val="#ppt_x"/>
                                          </p:val>
                                        </p:tav>
                                      </p:tavLst>
                                    </p:anim>
                                    <p:anim calcmode="lin" valueType="num">
                                      <p:cBhvr>
                                        <p:cTn dur="500" fill="hold" id="35"/>
                                        <p:tgtEl>
                                          <p:spTgt spid="25"/>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18"/>
                                        </p:tgtEl>
                                        <p:attrNameLst>
                                          <p:attrName>style.visibility</p:attrName>
                                        </p:attrNameLst>
                                      </p:cBhvr>
                                      <p:to>
                                        <p:strVal val="visible"/>
                                      </p:to>
                                    </p:set>
                                    <p:animEffect filter="fade" transition="in">
                                      <p:cBhvr>
                                        <p:cTn dur="500" id="38"/>
                                        <p:tgtEl>
                                          <p:spTgt spid="18"/>
                                        </p:tgtEl>
                                      </p:cBhvr>
                                    </p:animEffect>
                                    <p:anim calcmode="lin" valueType="num">
                                      <p:cBhvr>
                                        <p:cTn dur="500" fill="hold" id="39"/>
                                        <p:tgtEl>
                                          <p:spTgt spid="18"/>
                                        </p:tgtEl>
                                        <p:attrNameLst>
                                          <p:attrName>ppt_x</p:attrName>
                                        </p:attrNameLst>
                                      </p:cBhvr>
                                      <p:tavLst>
                                        <p:tav tm="0">
                                          <p:val>
                                            <p:strVal val="#ppt_x"/>
                                          </p:val>
                                        </p:tav>
                                        <p:tav tm="100000">
                                          <p:val>
                                            <p:strVal val="#ppt_x"/>
                                          </p:val>
                                        </p:tav>
                                      </p:tavLst>
                                    </p:anim>
                                    <p:anim calcmode="lin" valueType="num">
                                      <p:cBhvr>
                                        <p:cTn dur="500" fill="hold" id="40"/>
                                        <p:tgtEl>
                                          <p:spTgt spid="18"/>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2000"/>
                            </p:stCondLst>
                            <p:childTnLst>
                              <p:par>
                                <p:cTn fill="hold" grpId="0" id="42" nodeType="afterEffect" presetClass="entr" presetID="23" presetSubtype="16">
                                  <p:stCondLst>
                                    <p:cond delay="0"/>
                                  </p:stCondLst>
                                  <p:childTnLst>
                                    <p:set>
                                      <p:cBhvr>
                                        <p:cTn dur="1" fill="hold" id="43">
                                          <p:stCondLst>
                                            <p:cond delay="0"/>
                                          </p:stCondLst>
                                        </p:cTn>
                                        <p:tgtEl>
                                          <p:spTgt spid="8"/>
                                        </p:tgtEl>
                                        <p:attrNameLst>
                                          <p:attrName>style.visibility</p:attrName>
                                        </p:attrNameLst>
                                      </p:cBhvr>
                                      <p:to>
                                        <p:strVal val="visible"/>
                                      </p:to>
                                    </p:set>
                                    <p:anim calcmode="lin" valueType="num">
                                      <p:cBhvr>
                                        <p:cTn dur="500" fill="hold" id="44"/>
                                        <p:tgtEl>
                                          <p:spTgt spid="8"/>
                                        </p:tgtEl>
                                        <p:attrNameLst>
                                          <p:attrName>ppt_w</p:attrName>
                                        </p:attrNameLst>
                                      </p:cBhvr>
                                      <p:tavLst>
                                        <p:tav tm="0">
                                          <p:val>
                                            <p:fltVal val="0"/>
                                          </p:val>
                                        </p:tav>
                                        <p:tav tm="100000">
                                          <p:val>
                                            <p:strVal val="#ppt_w"/>
                                          </p:val>
                                        </p:tav>
                                      </p:tavLst>
                                    </p:anim>
                                    <p:anim calcmode="lin" valueType="num">
                                      <p:cBhvr>
                                        <p:cTn dur="500" fill="hold" id="45"/>
                                        <p:tgtEl>
                                          <p:spTgt spid="8"/>
                                        </p:tgtEl>
                                        <p:attrNameLst>
                                          <p:attrName>ppt_h</p:attrName>
                                        </p:attrNameLst>
                                      </p:cBhvr>
                                      <p:tavLst>
                                        <p:tav tm="0">
                                          <p:val>
                                            <p:fltVal val="0"/>
                                          </p:val>
                                        </p:tav>
                                        <p:tav tm="100000">
                                          <p:val>
                                            <p:strVal val="#ppt_h"/>
                                          </p:val>
                                        </p:tav>
                                      </p:tavLst>
                                    </p:anim>
                                  </p:childTnLst>
                                </p:cTn>
                              </p:par>
                            </p:childTnLst>
                          </p:cTn>
                        </p:par>
                        <p:par>
                          <p:cTn fill="hold" id="46" nodeType="afterGroup">
                            <p:stCondLst>
                              <p:cond delay="2500"/>
                            </p:stCondLst>
                            <p:childTnLst>
                              <p:par>
                                <p:cTn fill="hold" grpId="0" id="47" nodeType="afterEffect" presetClass="entr" presetID="10" presetSubtype="0">
                                  <p:stCondLst>
                                    <p:cond delay="0"/>
                                  </p:stCondLst>
                                  <p:childTnLst>
                                    <p:set>
                                      <p:cBhvr>
                                        <p:cTn dur="1" fill="hold" id="48">
                                          <p:stCondLst>
                                            <p:cond delay="0"/>
                                          </p:stCondLst>
                                        </p:cTn>
                                        <p:tgtEl>
                                          <p:spTgt spid="19"/>
                                        </p:tgtEl>
                                        <p:attrNameLst>
                                          <p:attrName>style.visibility</p:attrName>
                                        </p:attrNameLst>
                                      </p:cBhvr>
                                      <p:to>
                                        <p:strVal val="visible"/>
                                      </p:to>
                                    </p:set>
                                    <p:animEffect filter="fade" transition="in">
                                      <p:cBhvr>
                                        <p:cTn dur="500" id="49"/>
                                        <p:tgtEl>
                                          <p:spTgt spid="19"/>
                                        </p:tgtEl>
                                      </p:cBhvr>
                                    </p:animEffect>
                                  </p:childTnLst>
                                </p:cTn>
                              </p:par>
                            </p:childTnLst>
                          </p:cTn>
                        </p:par>
                        <p:par>
                          <p:cTn fill="hold" id="50" nodeType="afterGroup">
                            <p:stCondLst>
                              <p:cond delay="3000"/>
                            </p:stCondLst>
                            <p:childTnLst>
                              <p:par>
                                <p:cTn fill="hold" grpId="0" id="51" nodeType="afterEffect" presetClass="entr" presetID="47" presetSubtype="0">
                                  <p:stCondLst>
                                    <p:cond delay="0"/>
                                  </p:stCondLst>
                                  <p:childTnLst>
                                    <p:set>
                                      <p:cBhvr>
                                        <p:cTn dur="1" fill="hold" id="52">
                                          <p:stCondLst>
                                            <p:cond delay="0"/>
                                          </p:stCondLst>
                                        </p:cTn>
                                        <p:tgtEl>
                                          <p:spTgt spid="26"/>
                                        </p:tgtEl>
                                        <p:attrNameLst>
                                          <p:attrName>style.visibility</p:attrName>
                                        </p:attrNameLst>
                                      </p:cBhvr>
                                      <p:to>
                                        <p:strVal val="visible"/>
                                      </p:to>
                                    </p:set>
                                    <p:animEffect filter="fade" transition="in">
                                      <p:cBhvr>
                                        <p:cTn dur="500" id="53"/>
                                        <p:tgtEl>
                                          <p:spTgt spid="26"/>
                                        </p:tgtEl>
                                      </p:cBhvr>
                                    </p:animEffect>
                                    <p:anim calcmode="lin" valueType="num">
                                      <p:cBhvr>
                                        <p:cTn dur="500" fill="hold" id="54"/>
                                        <p:tgtEl>
                                          <p:spTgt spid="26"/>
                                        </p:tgtEl>
                                        <p:attrNameLst>
                                          <p:attrName>ppt_x</p:attrName>
                                        </p:attrNameLst>
                                      </p:cBhvr>
                                      <p:tavLst>
                                        <p:tav tm="0">
                                          <p:val>
                                            <p:strVal val="#ppt_x"/>
                                          </p:val>
                                        </p:tav>
                                        <p:tav tm="100000">
                                          <p:val>
                                            <p:strVal val="#ppt_x"/>
                                          </p:val>
                                        </p:tav>
                                      </p:tavLst>
                                    </p:anim>
                                    <p:anim calcmode="lin" valueType="num">
                                      <p:cBhvr>
                                        <p:cTn dur="500" fill="hold" id="55"/>
                                        <p:tgtEl>
                                          <p:spTgt spid="26"/>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23"/>
                                        </p:tgtEl>
                                        <p:attrNameLst>
                                          <p:attrName>style.visibility</p:attrName>
                                        </p:attrNameLst>
                                      </p:cBhvr>
                                      <p:to>
                                        <p:strVal val="visible"/>
                                      </p:to>
                                    </p:set>
                                    <p:animEffect filter="fade" transition="in">
                                      <p:cBhvr>
                                        <p:cTn dur="500" id="58"/>
                                        <p:tgtEl>
                                          <p:spTgt spid="23"/>
                                        </p:tgtEl>
                                      </p:cBhvr>
                                    </p:animEffect>
                                    <p:anim calcmode="lin" valueType="num">
                                      <p:cBhvr>
                                        <p:cTn dur="500" fill="hold" id="59"/>
                                        <p:tgtEl>
                                          <p:spTgt spid="23"/>
                                        </p:tgtEl>
                                        <p:attrNameLst>
                                          <p:attrName>ppt_x</p:attrName>
                                        </p:attrNameLst>
                                      </p:cBhvr>
                                      <p:tavLst>
                                        <p:tav tm="0">
                                          <p:val>
                                            <p:strVal val="#ppt_x"/>
                                          </p:val>
                                        </p:tav>
                                        <p:tav tm="100000">
                                          <p:val>
                                            <p:strVal val="#ppt_x"/>
                                          </p:val>
                                        </p:tav>
                                      </p:tavLst>
                                    </p:anim>
                                    <p:anim calcmode="lin" valueType="num">
                                      <p:cBhvr>
                                        <p:cTn dur="500" fill="hold" id="60"/>
                                        <p:tgtEl>
                                          <p:spTgt spid="23"/>
                                        </p:tgtEl>
                                        <p:attrNameLst>
                                          <p:attrName>ppt_y</p:attrName>
                                        </p:attrNameLst>
                                      </p:cBhvr>
                                      <p:tavLst>
                                        <p:tav tm="0">
                                          <p:val>
                                            <p:strVal val="#ppt_y+.1"/>
                                          </p:val>
                                        </p:tav>
                                        <p:tav tm="100000">
                                          <p:val>
                                            <p:strVal val="#ppt_y"/>
                                          </p:val>
                                        </p:tav>
                                      </p:tavLst>
                                    </p:anim>
                                  </p:childTnLst>
                                </p:cTn>
                              </p:par>
                            </p:childTnLst>
                          </p:cTn>
                        </p:par>
                        <p:par>
                          <p:cTn fill="hold" id="61" nodeType="afterGroup">
                            <p:stCondLst>
                              <p:cond delay="3500"/>
                            </p:stCondLst>
                            <p:childTnLst>
                              <p:par>
                                <p:cTn fill="hold" grpId="0" id="62" nodeType="afterEffect" presetClass="entr" presetID="23" presetSubtype="16">
                                  <p:stCondLst>
                                    <p:cond delay="0"/>
                                  </p:stCondLst>
                                  <p:childTnLst>
                                    <p:set>
                                      <p:cBhvr>
                                        <p:cTn dur="1" fill="hold" id="63">
                                          <p:stCondLst>
                                            <p:cond delay="0"/>
                                          </p:stCondLst>
                                        </p:cTn>
                                        <p:tgtEl>
                                          <p:spTgt spid="3"/>
                                        </p:tgtEl>
                                        <p:attrNameLst>
                                          <p:attrName>style.visibility</p:attrName>
                                        </p:attrNameLst>
                                      </p:cBhvr>
                                      <p:to>
                                        <p:strVal val="visible"/>
                                      </p:to>
                                    </p:set>
                                    <p:anim calcmode="lin" valueType="num">
                                      <p:cBhvr>
                                        <p:cTn dur="500" fill="hold" id="64"/>
                                        <p:tgtEl>
                                          <p:spTgt spid="3"/>
                                        </p:tgtEl>
                                        <p:attrNameLst>
                                          <p:attrName>ppt_w</p:attrName>
                                        </p:attrNameLst>
                                      </p:cBhvr>
                                      <p:tavLst>
                                        <p:tav tm="0">
                                          <p:val>
                                            <p:fltVal val="0"/>
                                          </p:val>
                                        </p:tav>
                                        <p:tav tm="100000">
                                          <p:val>
                                            <p:strVal val="#ppt_w"/>
                                          </p:val>
                                        </p:tav>
                                      </p:tavLst>
                                    </p:anim>
                                    <p:anim calcmode="lin" valueType="num">
                                      <p:cBhvr>
                                        <p:cTn dur="500" fill="hold" id="65"/>
                                        <p:tgtEl>
                                          <p:spTgt spid="3"/>
                                        </p:tgtEl>
                                        <p:attrNameLst>
                                          <p:attrName>ppt_h</p:attrName>
                                        </p:attrNameLst>
                                      </p:cBhvr>
                                      <p:tavLst>
                                        <p:tav tm="0">
                                          <p:val>
                                            <p:fltVal val="0"/>
                                          </p:val>
                                        </p:tav>
                                        <p:tav tm="100000">
                                          <p:val>
                                            <p:strVal val="#ppt_h"/>
                                          </p:val>
                                        </p:tav>
                                      </p:tavLst>
                                    </p:anim>
                                  </p:childTnLst>
                                </p:cTn>
                              </p:par>
                            </p:childTnLst>
                          </p:cTn>
                        </p:par>
                        <p:par>
                          <p:cTn fill="hold" id="66" nodeType="afterGroup">
                            <p:stCondLst>
                              <p:cond delay="4000"/>
                            </p:stCondLst>
                            <p:childTnLst>
                              <p:par>
                                <p:cTn fill="hold" grpId="0" id="67" nodeType="afterEffect" presetClass="entr" presetID="10" presetSubtype="0">
                                  <p:stCondLst>
                                    <p:cond delay="0"/>
                                  </p:stCondLst>
                                  <p:childTnLst>
                                    <p:set>
                                      <p:cBhvr>
                                        <p:cTn dur="1" fill="hold" id="68">
                                          <p:stCondLst>
                                            <p:cond delay="0"/>
                                          </p:stCondLst>
                                        </p:cTn>
                                        <p:tgtEl>
                                          <p:spTgt spid="20"/>
                                        </p:tgtEl>
                                        <p:attrNameLst>
                                          <p:attrName>style.visibility</p:attrName>
                                        </p:attrNameLst>
                                      </p:cBhvr>
                                      <p:to>
                                        <p:strVal val="visible"/>
                                      </p:to>
                                    </p:set>
                                    <p:animEffect filter="fade" transition="in">
                                      <p:cBhvr>
                                        <p:cTn dur="500" id="69"/>
                                        <p:tgtEl>
                                          <p:spTgt spid="20"/>
                                        </p:tgtEl>
                                      </p:cBhvr>
                                    </p:animEffect>
                                  </p:childTnLst>
                                </p:cTn>
                              </p:par>
                            </p:childTnLst>
                          </p:cTn>
                        </p:par>
                        <p:par>
                          <p:cTn fill="hold" id="70" nodeType="afterGroup">
                            <p:stCondLst>
                              <p:cond delay="4500"/>
                            </p:stCondLst>
                            <p:childTnLst>
                              <p:par>
                                <p:cTn fill="hold" grpId="0" id="71" nodeType="afterEffect" presetClass="entr" presetID="47" presetSubtype="0">
                                  <p:stCondLst>
                                    <p:cond delay="0"/>
                                  </p:stCondLst>
                                  <p:childTnLst>
                                    <p:set>
                                      <p:cBhvr>
                                        <p:cTn dur="1" fill="hold" id="72">
                                          <p:stCondLst>
                                            <p:cond delay="0"/>
                                          </p:stCondLst>
                                        </p:cTn>
                                        <p:tgtEl>
                                          <p:spTgt spid="27"/>
                                        </p:tgtEl>
                                        <p:attrNameLst>
                                          <p:attrName>style.visibility</p:attrName>
                                        </p:attrNameLst>
                                      </p:cBhvr>
                                      <p:to>
                                        <p:strVal val="visible"/>
                                      </p:to>
                                    </p:set>
                                    <p:animEffect filter="fade" transition="in">
                                      <p:cBhvr>
                                        <p:cTn dur="500" id="73"/>
                                        <p:tgtEl>
                                          <p:spTgt spid="27"/>
                                        </p:tgtEl>
                                      </p:cBhvr>
                                    </p:animEffect>
                                    <p:anim calcmode="lin" valueType="num">
                                      <p:cBhvr>
                                        <p:cTn dur="500" fill="hold" id="74"/>
                                        <p:tgtEl>
                                          <p:spTgt spid="27"/>
                                        </p:tgtEl>
                                        <p:attrNameLst>
                                          <p:attrName>ppt_x</p:attrName>
                                        </p:attrNameLst>
                                      </p:cBhvr>
                                      <p:tavLst>
                                        <p:tav tm="0">
                                          <p:val>
                                            <p:strVal val="#ppt_x"/>
                                          </p:val>
                                        </p:tav>
                                        <p:tav tm="100000">
                                          <p:val>
                                            <p:strVal val="#ppt_x"/>
                                          </p:val>
                                        </p:tav>
                                      </p:tavLst>
                                    </p:anim>
                                    <p:anim calcmode="lin" valueType="num">
                                      <p:cBhvr>
                                        <p:cTn dur="500" fill="hold" id="75"/>
                                        <p:tgtEl>
                                          <p:spTgt spid="27"/>
                                        </p:tgtEl>
                                        <p:attrNameLst>
                                          <p:attrName>ppt_y</p:attrName>
                                        </p:attrNameLst>
                                      </p:cBhvr>
                                      <p:tavLst>
                                        <p:tav tm="0">
                                          <p:val>
                                            <p:strVal val="#ppt_y-.1"/>
                                          </p:val>
                                        </p:tav>
                                        <p:tav tm="100000">
                                          <p:val>
                                            <p:strVal val="#ppt_y"/>
                                          </p:val>
                                        </p:tav>
                                      </p:tavLst>
                                    </p:anim>
                                  </p:childTnLst>
                                </p:cTn>
                              </p:par>
                              <p:par>
                                <p:cTn fill="hold" grpId="0" id="76" nodeType="withEffect" presetClass="entr" presetID="42" presetSubtype="0">
                                  <p:stCondLst>
                                    <p:cond delay="0"/>
                                  </p:stCondLst>
                                  <p:childTnLst>
                                    <p:set>
                                      <p:cBhvr>
                                        <p:cTn dur="1" fill="hold" id="77">
                                          <p:stCondLst>
                                            <p:cond delay="0"/>
                                          </p:stCondLst>
                                        </p:cTn>
                                        <p:tgtEl>
                                          <p:spTgt spid="24"/>
                                        </p:tgtEl>
                                        <p:attrNameLst>
                                          <p:attrName>style.visibility</p:attrName>
                                        </p:attrNameLst>
                                      </p:cBhvr>
                                      <p:to>
                                        <p:strVal val="visible"/>
                                      </p:to>
                                    </p:set>
                                    <p:animEffect filter="fade" transition="in">
                                      <p:cBhvr>
                                        <p:cTn dur="500" id="78"/>
                                        <p:tgtEl>
                                          <p:spTgt spid="24"/>
                                        </p:tgtEl>
                                      </p:cBhvr>
                                    </p:animEffect>
                                    <p:anim calcmode="lin" valueType="num">
                                      <p:cBhvr>
                                        <p:cTn dur="500" fill="hold" id="79"/>
                                        <p:tgtEl>
                                          <p:spTgt spid="24"/>
                                        </p:tgtEl>
                                        <p:attrNameLst>
                                          <p:attrName>ppt_x</p:attrName>
                                        </p:attrNameLst>
                                      </p:cBhvr>
                                      <p:tavLst>
                                        <p:tav tm="0">
                                          <p:val>
                                            <p:strVal val="#ppt_x"/>
                                          </p:val>
                                        </p:tav>
                                        <p:tav tm="100000">
                                          <p:val>
                                            <p:strVal val="#ppt_x"/>
                                          </p:val>
                                        </p:tav>
                                      </p:tavLst>
                                    </p:anim>
                                    <p:anim calcmode="lin" valueType="num">
                                      <p:cBhvr>
                                        <p:cTn dur="500" fill="hold" id="80"/>
                                        <p:tgtEl>
                                          <p:spTgt spid="24"/>
                                        </p:tgtEl>
                                        <p:attrNameLst>
                                          <p:attrName>ppt_y</p:attrName>
                                        </p:attrNameLst>
                                      </p:cBhvr>
                                      <p:tavLst>
                                        <p:tav tm="0">
                                          <p:val>
                                            <p:strVal val="#ppt_y+.1"/>
                                          </p:val>
                                        </p:tav>
                                        <p:tav tm="100000">
                                          <p:val>
                                            <p:strVal val="#ppt_y"/>
                                          </p:val>
                                        </p:tav>
                                      </p:tavLst>
                                    </p:anim>
                                  </p:childTnLst>
                                </p:cTn>
                              </p:par>
                            </p:childTnLst>
                          </p:cTn>
                        </p:par>
                        <p:par>
                          <p:cTn fill="hold" id="81" nodeType="afterGroup">
                            <p:stCondLst>
                              <p:cond delay="5000"/>
                            </p:stCondLst>
                            <p:childTnLst>
                              <p:par>
                                <p:cTn fill="hold" grpId="0" id="82" nodeType="afterEffect" presetClass="entr" presetID="23" presetSubtype="16">
                                  <p:stCondLst>
                                    <p:cond delay="0"/>
                                  </p:stCondLst>
                                  <p:childTnLst>
                                    <p:set>
                                      <p:cBhvr>
                                        <p:cTn dur="1" fill="hold" id="83">
                                          <p:stCondLst>
                                            <p:cond delay="0"/>
                                          </p:stCondLst>
                                        </p:cTn>
                                        <p:tgtEl>
                                          <p:spTgt spid="9"/>
                                        </p:tgtEl>
                                        <p:attrNameLst>
                                          <p:attrName>style.visibility</p:attrName>
                                        </p:attrNameLst>
                                      </p:cBhvr>
                                      <p:to>
                                        <p:strVal val="visible"/>
                                      </p:to>
                                    </p:set>
                                    <p:anim calcmode="lin" valueType="num">
                                      <p:cBhvr>
                                        <p:cTn dur="500" fill="hold" id="84"/>
                                        <p:tgtEl>
                                          <p:spTgt spid="9"/>
                                        </p:tgtEl>
                                        <p:attrNameLst>
                                          <p:attrName>ppt_w</p:attrName>
                                        </p:attrNameLst>
                                      </p:cBhvr>
                                      <p:tavLst>
                                        <p:tav tm="0">
                                          <p:val>
                                            <p:fltVal val="0"/>
                                          </p:val>
                                        </p:tav>
                                        <p:tav tm="100000">
                                          <p:val>
                                            <p:strVal val="#ppt_w"/>
                                          </p:val>
                                        </p:tav>
                                      </p:tavLst>
                                    </p:anim>
                                    <p:anim calcmode="lin" valueType="num">
                                      <p:cBhvr>
                                        <p:cTn dur="500" fill="hold" id="85"/>
                                        <p:tgtEl>
                                          <p:spTgt spid="9"/>
                                        </p:tgtEl>
                                        <p:attrNameLst>
                                          <p:attrName>ppt_h</p:attrName>
                                        </p:attrNameLst>
                                      </p:cBhvr>
                                      <p:tavLst>
                                        <p:tav tm="0">
                                          <p:val>
                                            <p:fltVal val="0"/>
                                          </p:val>
                                        </p:tav>
                                        <p:tav tm="100000">
                                          <p:val>
                                            <p:strVal val="#ppt_h"/>
                                          </p:val>
                                        </p:tav>
                                      </p:tavLst>
                                    </p:anim>
                                  </p:childTnLst>
                                </p:cTn>
                              </p:par>
                            </p:childTnLst>
                          </p:cTn>
                        </p:par>
                        <p:par>
                          <p:cTn fill="hold" id="86" nodeType="afterGroup">
                            <p:stCondLst>
                              <p:cond delay="5500"/>
                            </p:stCondLst>
                            <p:childTnLst>
                              <p:par>
                                <p:cTn fill="hold" grpId="0" id="87" nodeType="afterEffect" presetClass="entr" presetID="10" presetSubtype="0">
                                  <p:stCondLst>
                                    <p:cond delay="0"/>
                                  </p:stCondLst>
                                  <p:childTnLst>
                                    <p:set>
                                      <p:cBhvr>
                                        <p:cTn dur="1" fill="hold" id="88">
                                          <p:stCondLst>
                                            <p:cond delay="0"/>
                                          </p:stCondLst>
                                        </p:cTn>
                                        <p:tgtEl>
                                          <p:spTgt spid="13"/>
                                        </p:tgtEl>
                                        <p:attrNameLst>
                                          <p:attrName>style.visibility</p:attrName>
                                        </p:attrNameLst>
                                      </p:cBhvr>
                                      <p:to>
                                        <p:strVal val="visible"/>
                                      </p:to>
                                    </p:set>
                                    <p:animEffect filter="fade" transition="in">
                                      <p:cBhvr>
                                        <p:cTn dur="500" id="89"/>
                                        <p:tgtEl>
                                          <p:spTgt spid="13"/>
                                        </p:tgtEl>
                                      </p:cBhvr>
                                    </p:animEffect>
                                  </p:childTnLst>
                                </p:cTn>
                              </p:par>
                            </p:childTnLst>
                          </p:cTn>
                        </p:par>
                        <p:par>
                          <p:cTn fill="hold" id="90" nodeType="afterGroup">
                            <p:stCondLst>
                              <p:cond delay="6000"/>
                            </p:stCondLst>
                            <p:childTnLst>
                              <p:par>
                                <p:cTn fill="hold" grpId="0" id="91" nodeType="afterEffect" presetClass="entr" presetID="47" presetSubtype="0">
                                  <p:stCondLst>
                                    <p:cond delay="0"/>
                                  </p:stCondLst>
                                  <p:childTnLst>
                                    <p:set>
                                      <p:cBhvr>
                                        <p:cTn dur="1" fill="hold" id="92">
                                          <p:stCondLst>
                                            <p:cond delay="0"/>
                                          </p:stCondLst>
                                        </p:cTn>
                                        <p:tgtEl>
                                          <p:spTgt spid="28"/>
                                        </p:tgtEl>
                                        <p:attrNameLst>
                                          <p:attrName>style.visibility</p:attrName>
                                        </p:attrNameLst>
                                      </p:cBhvr>
                                      <p:to>
                                        <p:strVal val="visible"/>
                                      </p:to>
                                    </p:set>
                                    <p:animEffect filter="fade" transition="in">
                                      <p:cBhvr>
                                        <p:cTn dur="500" id="93"/>
                                        <p:tgtEl>
                                          <p:spTgt spid="28"/>
                                        </p:tgtEl>
                                      </p:cBhvr>
                                    </p:animEffect>
                                    <p:anim calcmode="lin" valueType="num">
                                      <p:cBhvr>
                                        <p:cTn dur="500" fill="hold" id="94"/>
                                        <p:tgtEl>
                                          <p:spTgt spid="28"/>
                                        </p:tgtEl>
                                        <p:attrNameLst>
                                          <p:attrName>ppt_x</p:attrName>
                                        </p:attrNameLst>
                                      </p:cBhvr>
                                      <p:tavLst>
                                        <p:tav tm="0">
                                          <p:val>
                                            <p:strVal val="#ppt_x"/>
                                          </p:val>
                                        </p:tav>
                                        <p:tav tm="100000">
                                          <p:val>
                                            <p:strVal val="#ppt_x"/>
                                          </p:val>
                                        </p:tav>
                                      </p:tavLst>
                                    </p:anim>
                                    <p:anim calcmode="lin" valueType="num">
                                      <p:cBhvr>
                                        <p:cTn dur="500" fill="hold" id="95"/>
                                        <p:tgtEl>
                                          <p:spTgt spid="28"/>
                                        </p:tgtEl>
                                        <p:attrNameLst>
                                          <p:attrName>ppt_y</p:attrName>
                                        </p:attrNameLst>
                                      </p:cBhvr>
                                      <p:tavLst>
                                        <p:tav tm="0">
                                          <p:val>
                                            <p:strVal val="#ppt_y-.1"/>
                                          </p:val>
                                        </p:tav>
                                        <p:tav tm="100000">
                                          <p:val>
                                            <p:strVal val="#ppt_y"/>
                                          </p:val>
                                        </p:tav>
                                      </p:tavLst>
                                    </p:anim>
                                  </p:childTnLst>
                                </p:cTn>
                              </p:par>
                              <p:par>
                                <p:cTn fill="hold" grpId="0" id="96" nodeType="withEffect" presetClass="entr" presetID="42" presetSubtype="0">
                                  <p:stCondLst>
                                    <p:cond delay="0"/>
                                  </p:stCondLst>
                                  <p:childTnLst>
                                    <p:set>
                                      <p:cBhvr>
                                        <p:cTn dur="1" fill="hold" id="97">
                                          <p:stCondLst>
                                            <p:cond delay="0"/>
                                          </p:stCondLst>
                                        </p:cTn>
                                        <p:tgtEl>
                                          <p:spTgt spid="14"/>
                                        </p:tgtEl>
                                        <p:attrNameLst>
                                          <p:attrName>style.visibility</p:attrName>
                                        </p:attrNameLst>
                                      </p:cBhvr>
                                      <p:to>
                                        <p:strVal val="visible"/>
                                      </p:to>
                                    </p:set>
                                    <p:animEffect filter="fade" transition="in">
                                      <p:cBhvr>
                                        <p:cTn dur="500" id="98"/>
                                        <p:tgtEl>
                                          <p:spTgt spid="14"/>
                                        </p:tgtEl>
                                      </p:cBhvr>
                                    </p:animEffect>
                                    <p:anim calcmode="lin" valueType="num">
                                      <p:cBhvr>
                                        <p:cTn dur="500" fill="hold" id="99"/>
                                        <p:tgtEl>
                                          <p:spTgt spid="14"/>
                                        </p:tgtEl>
                                        <p:attrNameLst>
                                          <p:attrName>ppt_x</p:attrName>
                                        </p:attrNameLst>
                                      </p:cBhvr>
                                      <p:tavLst>
                                        <p:tav tm="0">
                                          <p:val>
                                            <p:strVal val="#ppt_x"/>
                                          </p:val>
                                        </p:tav>
                                        <p:tav tm="100000">
                                          <p:val>
                                            <p:strVal val="#ppt_x"/>
                                          </p:val>
                                        </p:tav>
                                      </p:tavLst>
                                    </p:anim>
                                    <p:anim calcmode="lin" valueType="num">
                                      <p:cBhvr>
                                        <p:cTn dur="500" fill="hold" id="100"/>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7"/>
      <p:bldP grpId="0" spid="8"/>
      <p:bldP grpId="0" spid="9"/>
      <p:bldP grpId="0" spid="13"/>
      <p:bldP grpId="0" spid="14"/>
      <p:bldP grpId="0" spid="16"/>
      <p:bldP grpId="0" spid="18"/>
      <p:bldP grpId="0" spid="19"/>
      <p:bldP grpId="0" spid="20"/>
      <p:bldP grpId="0" spid="23"/>
      <p:bldP grpId="0" spid="24"/>
      <p:bldP grpId="0" spid="25"/>
      <p:bldP grpId="0" spid="26"/>
      <p:bldP grpId="0" spid="27"/>
      <p:bldP grpId="0" spid="2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Diamond 23"/>
          <p:cNvSpPr/>
          <p:nvPr/>
        </p:nvSpPr>
        <p:spPr>
          <a:xfrm>
            <a:off x="3184131" y="1706795"/>
            <a:ext cx="2680709" cy="1836154"/>
          </a:xfrm>
          <a:prstGeom prst="diamond">
            <a:avLst/>
          </a:prstGeom>
          <a:solidFill>
            <a:schemeClr val="bg1">
              <a:lumMod val="50000"/>
            </a:schemeClr>
          </a:solidFill>
          <a:ln algn="ctr" cap="flat" cmpd="sng" w="9525">
            <a:noFill/>
            <a:prstDash val="solid"/>
          </a:ln>
          <a:effectLst/>
        </p:spPr>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ysClr lastClr="FFFFFF" val="window"/>
              </a:solidFill>
              <a:effectLst/>
              <a:uLnTx/>
              <a:uFillTx/>
              <a:latin typeface="Calibri"/>
              <a:ea typeface="+mn-ea"/>
              <a:cs typeface="+mn-cs"/>
            </a:endParaRPr>
          </a:p>
        </p:txBody>
      </p:sp>
      <p:sp>
        <p:nvSpPr>
          <p:cNvPr id="14" name="Rectangle 20"/>
          <p:cNvSpPr/>
          <p:nvPr/>
        </p:nvSpPr>
        <p:spPr>
          <a:xfrm>
            <a:off x="1692506" y="1079403"/>
            <a:ext cx="1269133" cy="304800"/>
          </a:xfrm>
          <a:prstGeom prst="rect">
            <a:avLst/>
          </a:prstGeom>
          <a:solidFill>
            <a:schemeClr val="bg1">
              <a:lumMod val="75000"/>
            </a:schemeClr>
          </a:solidFill>
          <a:ln w="12700">
            <a:noFill/>
          </a:ln>
          <a:effectLst/>
        </p:spPr>
        <p:txBody>
          <a:bodyPr wrap="square">
            <a:spAutoFit/>
          </a:bodyPr>
          <a:lstStyle/>
          <a:p>
            <a:pPr algn="ctr"/>
            <a:r>
              <a:rPr altLang="en-US" lang="zh-CN" smtClean="0" sz="1400">
                <a:solidFill>
                  <a:schemeClr val="bg1"/>
                </a:solidFill>
                <a:latin charset="-122" pitchFamily="34" typeface="微软雅黑"/>
                <a:ea charset="-122" pitchFamily="34" typeface="微软雅黑"/>
              </a:rPr>
              <a:t>添加文本</a:t>
            </a:r>
          </a:p>
        </p:txBody>
      </p:sp>
      <p:sp>
        <p:nvSpPr>
          <p:cNvPr id="15" name="Rectangle 21"/>
          <p:cNvSpPr/>
          <p:nvPr/>
        </p:nvSpPr>
        <p:spPr>
          <a:xfrm>
            <a:off x="5611781" y="3555462"/>
            <a:ext cx="1250994" cy="304800"/>
          </a:xfrm>
          <a:prstGeom prst="rect">
            <a:avLst/>
          </a:prstGeom>
          <a:solidFill>
            <a:schemeClr val="bg1">
              <a:lumMod val="75000"/>
            </a:schemeClr>
          </a:solidFill>
          <a:ln w="12700">
            <a:noFill/>
          </a:ln>
          <a:effectLst/>
        </p:spPr>
        <p:txBody>
          <a:bodyPr wrap="square">
            <a:spAutoFit/>
          </a:bodyPr>
          <a:lstStyle/>
          <a:p>
            <a:pPr algn="ctr"/>
            <a:r>
              <a:rPr altLang="en-US" lang="zh-CN" sz="1400">
                <a:solidFill>
                  <a:schemeClr val="bg1"/>
                </a:solidFill>
                <a:latin charset="-122" pitchFamily="34" typeface="微软雅黑"/>
                <a:ea charset="-122" pitchFamily="34" typeface="微软雅黑"/>
              </a:rPr>
              <a:t>添加文本</a:t>
            </a:r>
          </a:p>
        </p:txBody>
      </p:sp>
      <p:sp>
        <p:nvSpPr>
          <p:cNvPr id="16" name="Rectangle 22"/>
          <p:cNvSpPr/>
          <p:nvPr/>
        </p:nvSpPr>
        <p:spPr>
          <a:xfrm>
            <a:off x="6079292" y="1122350"/>
            <a:ext cx="1216252" cy="304800"/>
          </a:xfrm>
          <a:prstGeom prst="rect">
            <a:avLst/>
          </a:prstGeom>
          <a:solidFill>
            <a:schemeClr val="accent3"/>
          </a:solidFill>
          <a:ln w="12700">
            <a:noFill/>
          </a:ln>
          <a:effec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sz="1400">
                <a:solidFill>
                  <a:schemeClr val="bg1"/>
                </a:solidFill>
                <a:latin charset="-122" pitchFamily="34" typeface="微软雅黑"/>
                <a:ea charset="-122" pitchFamily="34" typeface="微软雅黑"/>
              </a:rPr>
              <a:t>添加文本</a:t>
            </a:r>
          </a:p>
        </p:txBody>
      </p:sp>
      <p:sp>
        <p:nvSpPr>
          <p:cNvPr id="17" name="Rectangle 25"/>
          <p:cNvSpPr/>
          <p:nvPr/>
        </p:nvSpPr>
        <p:spPr>
          <a:xfrm>
            <a:off x="1738059" y="3217852"/>
            <a:ext cx="1223580" cy="304800"/>
          </a:xfrm>
          <a:prstGeom prst="rect">
            <a:avLst/>
          </a:prstGeom>
          <a:solidFill>
            <a:schemeClr val="accent3"/>
          </a:solidFill>
          <a:ln w="12700">
            <a:noFill/>
          </a:ln>
          <a:effectLst/>
        </p:spPr>
        <p:txBody>
          <a:bodyPr wrap="square">
            <a:spAutoFit/>
          </a:bodyPr>
          <a:lstStyle/>
          <a:p>
            <a:pPr algn="ctr"/>
            <a:r>
              <a:rPr altLang="en-US" lang="zh-CN" sz="1400">
                <a:solidFill>
                  <a:schemeClr val="bg1"/>
                </a:solidFill>
                <a:latin charset="-122" pitchFamily="34" typeface="微软雅黑"/>
                <a:ea charset="-122" pitchFamily="34" typeface="微软雅黑"/>
              </a:rPr>
              <a:t>添加文本</a:t>
            </a:r>
          </a:p>
        </p:txBody>
      </p:sp>
      <p:grpSp>
        <p:nvGrpSpPr>
          <p:cNvPr id="28" name="组合 27"/>
          <p:cNvGrpSpPr/>
          <p:nvPr/>
        </p:nvGrpSpPr>
        <p:grpSpPr>
          <a:xfrm>
            <a:off x="2580585" y="1986725"/>
            <a:ext cx="1863338" cy="1276294"/>
            <a:chOff x="2580585" y="1986725"/>
            <a:chExt cx="1863338" cy="1276294"/>
          </a:xfrm>
        </p:grpSpPr>
        <p:sp>
          <p:nvSpPr>
            <p:cNvPr id="4" name="Diamond 5"/>
            <p:cNvSpPr/>
            <p:nvPr/>
          </p:nvSpPr>
          <p:spPr>
            <a:xfrm>
              <a:off x="2580585" y="1986725"/>
              <a:ext cx="1863338" cy="1276294"/>
            </a:xfrm>
            <a:prstGeom prst="diamond">
              <a:avLst/>
            </a:prstGeom>
            <a:solidFill>
              <a:schemeClr val="accent3"/>
            </a:solidFill>
            <a:ln algn="ctr" cap="flat" cmpd="sng" w="9525">
              <a:noFill/>
              <a:prstDash val="solid"/>
            </a:ln>
            <a:effectLst/>
          </p:spPr>
          <p:txBody>
            <a:bodyPr anchor="ctr" rtlCol="0"/>
            <a:lstStyle/>
            <a:p>
              <a:pPr algn="ctr"/>
              <a:endParaRPr lang="en-US">
                <a:solidFill>
                  <a:sysClr lastClr="FFFFFF" val="window"/>
                </a:solidFill>
                <a:latin typeface="Calibri"/>
              </a:endParaRPr>
            </a:p>
          </p:txBody>
        </p:sp>
        <p:sp>
          <p:nvSpPr>
            <p:cNvPr id="18" name="TextBox 17"/>
            <p:cNvSpPr txBox="1"/>
            <p:nvPr/>
          </p:nvSpPr>
          <p:spPr>
            <a:xfrm>
              <a:off x="3080578" y="2301707"/>
              <a:ext cx="863352" cy="640080"/>
            </a:xfrm>
            <a:prstGeom prst="rect">
              <a:avLst/>
            </a:prstGeom>
            <a:noFill/>
          </p:spPr>
          <p:txBody>
            <a:bodyPr rtlCol="0" wrap="square">
              <a:spAutoFit/>
            </a:bodyPr>
            <a:lstStyle/>
            <a:p>
              <a:pPr algn="ctr" lvl="0">
                <a:defRPr/>
              </a:pPr>
              <a:r>
                <a:rPr altLang="en-US" kern="0" lang="zh-CN">
                  <a:solidFill>
                    <a:schemeClr val="bg1"/>
                  </a:solidFill>
                  <a:latin charset="-122" pitchFamily="2" typeface="方正兰亭中粗黑_GBK"/>
                  <a:ea charset="-122" pitchFamily="2" typeface="方正兰亭中粗黑_GBK"/>
                </a:rPr>
                <a:t>添加标题</a:t>
              </a:r>
            </a:p>
          </p:txBody>
        </p:sp>
      </p:grpSp>
      <p:sp>
        <p:nvSpPr>
          <p:cNvPr id="19" name="TextBox 18"/>
          <p:cNvSpPr txBox="1"/>
          <p:nvPr/>
        </p:nvSpPr>
        <p:spPr>
          <a:xfrm>
            <a:off x="526978" y="1513335"/>
            <a:ext cx="2434661" cy="82296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grpSp>
        <p:nvGrpSpPr>
          <p:cNvPr id="30" name="组合 29"/>
          <p:cNvGrpSpPr/>
          <p:nvPr/>
        </p:nvGrpSpPr>
        <p:grpSpPr>
          <a:xfrm>
            <a:off x="3600600" y="1304568"/>
            <a:ext cx="1863338" cy="1276294"/>
            <a:chOff x="3600600" y="1304568"/>
            <a:chExt cx="1863338" cy="1276294"/>
          </a:xfrm>
        </p:grpSpPr>
        <p:sp>
          <p:nvSpPr>
            <p:cNvPr id="3" name="Diamond 2"/>
            <p:cNvSpPr/>
            <p:nvPr/>
          </p:nvSpPr>
          <p:spPr>
            <a:xfrm>
              <a:off x="3600600" y="1304568"/>
              <a:ext cx="1863338" cy="1276294"/>
            </a:xfrm>
            <a:prstGeom prst="diamond">
              <a:avLst/>
            </a:prstGeom>
            <a:solidFill>
              <a:schemeClr val="accent2"/>
            </a:solidFill>
            <a:ln algn="ctr" cap="flat" cmpd="sng" w="9525">
              <a:noFill/>
              <a:prstDash val="solid"/>
            </a:ln>
            <a:effectLst/>
          </p:spPr>
          <p:txBody>
            <a:bodyPr anchor="ctr" rtlCol="0"/>
            <a:lstStyle/>
            <a:p>
              <a:pPr algn="ctr"/>
              <a:endParaRPr lang="en-US">
                <a:solidFill>
                  <a:sysClr lastClr="FFFFFF" val="window"/>
                </a:solidFill>
                <a:latin typeface="Calibri"/>
              </a:endParaRPr>
            </a:p>
          </p:txBody>
        </p:sp>
        <p:sp>
          <p:nvSpPr>
            <p:cNvPr id="20" name="TextBox 19"/>
            <p:cNvSpPr txBox="1"/>
            <p:nvPr/>
          </p:nvSpPr>
          <p:spPr>
            <a:xfrm>
              <a:off x="4100593" y="1619550"/>
              <a:ext cx="863352" cy="640080"/>
            </a:xfrm>
            <a:prstGeom prst="rect">
              <a:avLst/>
            </a:prstGeom>
            <a:noFill/>
          </p:spPr>
          <p:txBody>
            <a:bodyPr rtlCol="0" wrap="square">
              <a:spAutoFit/>
            </a:bodyPr>
            <a:lstStyle/>
            <a:p>
              <a:pPr algn="ctr" lvl="0">
                <a:defRPr/>
              </a:pPr>
              <a:r>
                <a:rPr altLang="en-US" kern="0" lang="zh-CN">
                  <a:solidFill>
                    <a:schemeClr val="bg1"/>
                  </a:solidFill>
                  <a:latin charset="-122" pitchFamily="2" typeface="方正兰亭中粗黑_GBK"/>
                  <a:ea charset="-122" pitchFamily="2" typeface="方正兰亭中粗黑_GBK"/>
                </a:rPr>
                <a:t>添加标题</a:t>
              </a:r>
            </a:p>
          </p:txBody>
        </p:sp>
      </p:grpSp>
      <p:grpSp>
        <p:nvGrpSpPr>
          <p:cNvPr id="29" name="组合 28"/>
          <p:cNvGrpSpPr/>
          <p:nvPr/>
        </p:nvGrpSpPr>
        <p:grpSpPr>
          <a:xfrm>
            <a:off x="4612145" y="1981224"/>
            <a:ext cx="1863338" cy="1276294"/>
            <a:chOff x="4612145" y="1981224"/>
            <a:chExt cx="1863338" cy="1276294"/>
          </a:xfrm>
        </p:grpSpPr>
        <p:sp>
          <p:nvSpPr>
            <p:cNvPr id="5" name="Diamond 6"/>
            <p:cNvSpPr/>
            <p:nvPr/>
          </p:nvSpPr>
          <p:spPr>
            <a:xfrm>
              <a:off x="4612145" y="1981224"/>
              <a:ext cx="1863338" cy="1276294"/>
            </a:xfrm>
            <a:prstGeom prst="diamond">
              <a:avLst/>
            </a:prstGeom>
            <a:solidFill>
              <a:schemeClr val="accent3"/>
            </a:solidFill>
            <a:ln algn="ctr" cap="flat" cmpd="sng" w="9525">
              <a:noFill/>
              <a:prstDash val="solid"/>
            </a:ln>
            <a:effectLst/>
          </p:spPr>
          <p:txBody>
            <a:bodyPr anchor="ctr" rtlCol="0"/>
            <a:lstStyle/>
            <a:p>
              <a:pPr algn="ctr"/>
              <a:endParaRPr lang="en-US">
                <a:solidFill>
                  <a:sysClr lastClr="FFFFFF" val="window"/>
                </a:solidFill>
                <a:latin typeface="Calibri"/>
              </a:endParaRPr>
            </a:p>
          </p:txBody>
        </p:sp>
        <p:sp>
          <p:nvSpPr>
            <p:cNvPr id="21" name="TextBox 20"/>
            <p:cNvSpPr txBox="1"/>
            <p:nvPr/>
          </p:nvSpPr>
          <p:spPr>
            <a:xfrm>
              <a:off x="5112138" y="2296206"/>
              <a:ext cx="863352" cy="640080"/>
            </a:xfrm>
            <a:prstGeom prst="rect">
              <a:avLst/>
            </a:prstGeom>
            <a:noFill/>
          </p:spPr>
          <p:txBody>
            <a:bodyPr rtlCol="0" wrap="square">
              <a:spAutoFit/>
            </a:bodyPr>
            <a:lstStyle/>
            <a:p>
              <a:pPr algn="ctr" lvl="0">
                <a:defRPr/>
              </a:pPr>
              <a:r>
                <a:rPr altLang="en-US" kern="0" lang="zh-CN">
                  <a:solidFill>
                    <a:schemeClr val="bg1"/>
                  </a:solidFill>
                  <a:latin charset="-122" pitchFamily="2" typeface="方正兰亭中粗黑_GBK"/>
                  <a:ea charset="-122" pitchFamily="2" typeface="方正兰亭中粗黑_GBK"/>
                </a:rPr>
                <a:t>添加标题</a:t>
              </a:r>
            </a:p>
          </p:txBody>
        </p:sp>
      </p:grpSp>
      <p:grpSp>
        <p:nvGrpSpPr>
          <p:cNvPr id="31" name="组合 30"/>
          <p:cNvGrpSpPr/>
          <p:nvPr/>
        </p:nvGrpSpPr>
        <p:grpSpPr>
          <a:xfrm>
            <a:off x="3592569" y="2674383"/>
            <a:ext cx="1863338" cy="1276294"/>
            <a:chOff x="3592569" y="2674383"/>
            <a:chExt cx="1863338" cy="1276294"/>
          </a:xfrm>
        </p:grpSpPr>
        <p:sp>
          <p:nvSpPr>
            <p:cNvPr id="6" name="Diamond 7"/>
            <p:cNvSpPr/>
            <p:nvPr/>
          </p:nvSpPr>
          <p:spPr>
            <a:xfrm>
              <a:off x="3592569" y="2674383"/>
              <a:ext cx="1863338" cy="1276294"/>
            </a:xfrm>
            <a:prstGeom prst="diamond">
              <a:avLst/>
            </a:prstGeom>
            <a:solidFill>
              <a:schemeClr val="accent2"/>
            </a:solidFill>
            <a:ln algn="ctr" cap="flat" cmpd="sng" w="9525">
              <a:noFill/>
              <a:prstDash val="solid"/>
            </a:ln>
            <a:effectLst/>
          </p:spPr>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ysClr lastClr="FFFFFF" val="window"/>
                </a:solidFill>
                <a:effectLst/>
                <a:uLnTx/>
                <a:uFillTx/>
                <a:latin typeface="Calibri"/>
                <a:ea typeface="+mn-ea"/>
                <a:cs typeface="+mn-cs"/>
              </a:endParaRPr>
            </a:p>
          </p:txBody>
        </p:sp>
        <p:sp>
          <p:nvSpPr>
            <p:cNvPr id="22" name="TextBox 21"/>
            <p:cNvSpPr txBox="1"/>
            <p:nvPr/>
          </p:nvSpPr>
          <p:spPr>
            <a:xfrm>
              <a:off x="4092562" y="2989365"/>
              <a:ext cx="863352" cy="640080"/>
            </a:xfrm>
            <a:prstGeom prst="rect">
              <a:avLst/>
            </a:prstGeom>
            <a:noFill/>
          </p:spPr>
          <p:txBody>
            <a:bodyPr rtlCol="0" wrap="square">
              <a:spAutoFit/>
            </a:bodyPr>
            <a:lstStyle/>
            <a:p>
              <a:pPr algn="ctr" lvl="0">
                <a:defRPr/>
              </a:pPr>
              <a:r>
                <a:rPr altLang="en-US" kern="0" lang="zh-CN">
                  <a:solidFill>
                    <a:schemeClr val="bg1"/>
                  </a:solidFill>
                  <a:latin charset="-122" pitchFamily="2" typeface="方正兰亭中粗黑_GBK"/>
                  <a:ea charset="-122" pitchFamily="2" typeface="方正兰亭中粗黑_GBK"/>
                </a:rPr>
                <a:t>添加标题</a:t>
              </a:r>
            </a:p>
          </p:txBody>
        </p:sp>
      </p:grpSp>
      <p:sp>
        <p:nvSpPr>
          <p:cNvPr id="23" name="TextBox 22"/>
          <p:cNvSpPr txBox="1"/>
          <p:nvPr/>
        </p:nvSpPr>
        <p:spPr>
          <a:xfrm>
            <a:off x="5998963" y="1501205"/>
            <a:ext cx="2533476" cy="82296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sp>
        <p:nvSpPr>
          <p:cNvPr id="24" name="TextBox 23"/>
          <p:cNvSpPr txBox="1"/>
          <p:nvPr/>
        </p:nvSpPr>
        <p:spPr>
          <a:xfrm>
            <a:off x="5470158" y="3947046"/>
            <a:ext cx="2774249"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sp>
        <p:nvSpPr>
          <p:cNvPr id="25" name="TextBox 24"/>
          <p:cNvSpPr txBox="1"/>
          <p:nvPr/>
        </p:nvSpPr>
        <p:spPr>
          <a:xfrm>
            <a:off x="539552" y="3601503"/>
            <a:ext cx="2557593" cy="82296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grpSp>
        <p:nvGrpSpPr>
          <p:cNvPr id="36" name="组合 35"/>
          <p:cNvGrpSpPr/>
          <p:nvPr/>
        </p:nvGrpSpPr>
        <p:grpSpPr>
          <a:xfrm>
            <a:off x="3438781" y="1887702"/>
            <a:ext cx="2195007" cy="1468838"/>
            <a:chOff x="3438781" y="1887702"/>
            <a:chExt cx="2195007" cy="1468838"/>
          </a:xfrm>
        </p:grpSpPr>
        <p:grpSp>
          <p:nvGrpSpPr>
            <p:cNvPr id="27" name="组合 26"/>
            <p:cNvGrpSpPr/>
            <p:nvPr/>
          </p:nvGrpSpPr>
          <p:grpSpPr>
            <a:xfrm>
              <a:off x="3438781" y="1887702"/>
              <a:ext cx="2195007" cy="1468838"/>
              <a:chOff x="3438781" y="1887702"/>
              <a:chExt cx="2195007" cy="1468838"/>
            </a:xfrm>
          </p:grpSpPr>
          <p:cxnSp>
            <p:nvCxnSpPr>
              <p:cNvPr id="7" name="Straight Arrow Connector 13"/>
              <p:cNvCxnSpPr/>
              <p:nvPr/>
            </p:nvCxnSpPr>
            <p:spPr>
              <a:xfrm flipV="1">
                <a:off x="5248699" y="3097981"/>
                <a:ext cx="385089" cy="258559"/>
              </a:xfrm>
              <a:prstGeom prst="straightConnector1">
                <a:avLst/>
              </a:prstGeom>
              <a:noFill/>
              <a:ln algn="ctr" cap="flat" cmpd="sng" w="12700">
                <a:solidFill>
                  <a:srgbClr val="383838">
                    <a:lumMod val="50000"/>
                  </a:srgbClr>
                </a:solidFill>
                <a:prstDash val="solid"/>
                <a:headEnd len="med" type="triangle" w="med"/>
                <a:tailEnd len="med" type="triangle" w="med"/>
              </a:ln>
              <a:effectLst/>
            </p:spPr>
          </p:cxnSp>
          <p:cxnSp>
            <p:nvCxnSpPr>
              <p:cNvPr id="11" name="Straight Arrow Connector 24"/>
              <p:cNvCxnSpPr/>
              <p:nvPr/>
            </p:nvCxnSpPr>
            <p:spPr>
              <a:xfrm flipV="1">
                <a:off x="3438781" y="1887702"/>
                <a:ext cx="385089" cy="258559"/>
              </a:xfrm>
              <a:prstGeom prst="straightConnector1">
                <a:avLst/>
              </a:prstGeom>
              <a:noFill/>
              <a:ln algn="ctr" cap="flat" cmpd="sng" w="12700">
                <a:solidFill>
                  <a:srgbClr val="383838">
                    <a:lumMod val="50000"/>
                  </a:srgbClr>
                </a:solidFill>
                <a:prstDash val="solid"/>
                <a:headEnd len="med" type="triangle" w="med"/>
                <a:tailEnd len="med" type="triangle" w="med"/>
              </a:ln>
              <a:effectLst/>
            </p:spPr>
          </p:cxnSp>
          <p:cxnSp>
            <p:nvCxnSpPr>
              <p:cNvPr id="12" name="Straight Arrow Connector 30"/>
              <p:cNvCxnSpPr/>
              <p:nvPr/>
            </p:nvCxnSpPr>
            <p:spPr>
              <a:xfrm>
                <a:off x="3449784" y="3081477"/>
                <a:ext cx="385089" cy="258559"/>
              </a:xfrm>
              <a:prstGeom prst="straightConnector1">
                <a:avLst/>
              </a:prstGeom>
              <a:noFill/>
              <a:ln algn="ctr" cap="flat" cmpd="sng" w="12700">
                <a:solidFill>
                  <a:srgbClr val="383838">
                    <a:lumMod val="50000"/>
                  </a:srgbClr>
                </a:solidFill>
                <a:prstDash val="solid"/>
                <a:headEnd len="med" type="triangle" w="med"/>
                <a:tailEnd len="med" type="triangle" w="med"/>
              </a:ln>
              <a:effectLst/>
            </p:spPr>
          </p:cxnSp>
          <p:cxnSp>
            <p:nvCxnSpPr>
              <p:cNvPr id="13" name="Straight Arrow Connector 31"/>
              <p:cNvCxnSpPr/>
              <p:nvPr/>
            </p:nvCxnSpPr>
            <p:spPr>
              <a:xfrm>
                <a:off x="5226693" y="1893203"/>
                <a:ext cx="385089" cy="258559"/>
              </a:xfrm>
              <a:prstGeom prst="straightConnector1">
                <a:avLst/>
              </a:prstGeom>
              <a:noFill/>
              <a:ln algn="ctr" cap="flat" cmpd="sng" w="12700">
                <a:solidFill>
                  <a:srgbClr val="383838">
                    <a:lumMod val="50000"/>
                  </a:srgbClr>
                </a:solidFill>
                <a:prstDash val="solid"/>
                <a:headEnd len="med" type="triangle" w="med"/>
                <a:tailEnd len="med" type="triangle" w="med"/>
              </a:ln>
              <a:effectLst/>
            </p:spPr>
          </p:cxnSp>
        </p:grpSp>
        <p:grpSp>
          <p:nvGrpSpPr>
            <p:cNvPr id="8" name="Group 18"/>
            <p:cNvGrpSpPr/>
            <p:nvPr/>
          </p:nvGrpSpPr>
          <p:grpSpPr>
            <a:xfrm>
              <a:off x="4247468" y="2316297"/>
              <a:ext cx="572132" cy="572012"/>
              <a:chOff x="4143375" y="3200400"/>
              <a:chExt cx="762000" cy="762000"/>
            </a:xfrm>
            <a:effectLst/>
          </p:grpSpPr>
          <p:cxnSp>
            <p:nvCxnSpPr>
              <p:cNvPr id="9" name="Straight Arrow Connector 16"/>
              <p:cNvCxnSpPr/>
              <p:nvPr/>
            </p:nvCxnSpPr>
            <p:spPr>
              <a:xfrm>
                <a:off x="4143375" y="3590925"/>
                <a:ext cx="762000" cy="1588"/>
              </a:xfrm>
              <a:prstGeom prst="straightConnector1">
                <a:avLst/>
              </a:prstGeom>
              <a:noFill/>
              <a:ln algn="ctr" cap="flat" cmpd="sng" w="12700">
                <a:solidFill>
                  <a:srgbClr val="383838">
                    <a:lumMod val="50000"/>
                  </a:srgbClr>
                </a:solidFill>
                <a:prstDash val="solid"/>
                <a:headEnd len="med" type="triangle" w="med"/>
                <a:tailEnd len="med" type="triangle" w="med"/>
              </a:ln>
              <a:effectLst/>
            </p:spPr>
          </p:cxnSp>
          <p:cxnSp>
            <p:nvCxnSpPr>
              <p:cNvPr id="10" name="Straight Arrow Connector 17"/>
              <p:cNvCxnSpPr/>
              <p:nvPr/>
            </p:nvCxnSpPr>
            <p:spPr>
              <a:xfrm rot="16200000">
                <a:off x="4143375" y="3580606"/>
                <a:ext cx="762000" cy="1588"/>
              </a:xfrm>
              <a:prstGeom prst="straightConnector1">
                <a:avLst/>
              </a:prstGeom>
              <a:noFill/>
              <a:ln algn="ctr" cap="flat" cmpd="sng" w="12700">
                <a:solidFill>
                  <a:srgbClr val="383838">
                    <a:lumMod val="50000"/>
                  </a:srgbClr>
                </a:solidFill>
                <a:prstDash val="solid"/>
                <a:headEnd len="med" type="triangle" w="med"/>
                <a:tailEnd len="med" type="triangle" w="med"/>
              </a:ln>
              <a:effectLst/>
            </p:spPr>
          </p:cxnSp>
        </p:grpSp>
      </p:grpSp>
    </p:spTree>
    <p:extLst>
      <p:ext uri="{BB962C8B-B14F-4D97-AF65-F5344CB8AC3E}">
        <p14:creationId val="1752092888"/>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29"/>
                                        </p:tgtEl>
                                        <p:attrNameLst>
                                          <p:attrName>style.visibility</p:attrName>
                                        </p:attrNameLst>
                                      </p:cBhvr>
                                      <p:to>
                                        <p:strVal val="visible"/>
                                      </p:to>
                                    </p:set>
                                    <p:anim calcmode="lin" valueType="num">
                                      <p:cBhvr additive="base">
                                        <p:cTn dur="500" fill="hold" id="7"/>
                                        <p:tgtEl>
                                          <p:spTgt spid="29"/>
                                        </p:tgtEl>
                                        <p:attrNameLst>
                                          <p:attrName>ppt_x</p:attrName>
                                        </p:attrNameLst>
                                      </p:cBhvr>
                                      <p:tavLst>
                                        <p:tav tm="0">
                                          <p:val>
                                            <p:strVal val="1+#ppt_w/2"/>
                                          </p:val>
                                        </p:tav>
                                        <p:tav tm="100000">
                                          <p:val>
                                            <p:strVal val="#ppt_x"/>
                                          </p:val>
                                        </p:tav>
                                      </p:tavLst>
                                    </p:anim>
                                    <p:anim calcmode="lin" valueType="num">
                                      <p:cBhvr additive="base">
                                        <p:cTn dur="500" fill="hold" id="8"/>
                                        <p:tgtEl>
                                          <p:spTgt spid="29"/>
                                        </p:tgtEl>
                                        <p:attrNameLst>
                                          <p:attrName>ppt_y</p:attrName>
                                        </p:attrNameLst>
                                      </p:cBhvr>
                                      <p:tavLst>
                                        <p:tav tm="0">
                                          <p:val>
                                            <p:strVal val="#ppt_y"/>
                                          </p:val>
                                        </p:tav>
                                        <p:tav tm="100000">
                                          <p:val>
                                            <p:strVal val="#ppt_y"/>
                                          </p:val>
                                        </p:tav>
                                      </p:tavLst>
                                    </p:anim>
                                  </p:childTnLst>
                                </p:cTn>
                              </p:par>
                              <p:par>
                                <p:cTn fill="hold" id="9" nodeType="withEffect" presetClass="entr" presetID="2" presetSubtype="1">
                                  <p:stCondLst>
                                    <p:cond delay="0"/>
                                  </p:stCondLst>
                                  <p:childTnLst>
                                    <p:set>
                                      <p:cBhvr>
                                        <p:cTn dur="1" fill="hold" id="10">
                                          <p:stCondLst>
                                            <p:cond delay="0"/>
                                          </p:stCondLst>
                                        </p:cTn>
                                        <p:tgtEl>
                                          <p:spTgt spid="30"/>
                                        </p:tgtEl>
                                        <p:attrNameLst>
                                          <p:attrName>style.visibility</p:attrName>
                                        </p:attrNameLst>
                                      </p:cBhvr>
                                      <p:to>
                                        <p:strVal val="visible"/>
                                      </p:to>
                                    </p:set>
                                    <p:anim calcmode="lin" valueType="num">
                                      <p:cBhvr additive="base">
                                        <p:cTn dur="500" fill="hold" id="11"/>
                                        <p:tgtEl>
                                          <p:spTgt spid="30"/>
                                        </p:tgtEl>
                                        <p:attrNameLst>
                                          <p:attrName>ppt_x</p:attrName>
                                        </p:attrNameLst>
                                      </p:cBhvr>
                                      <p:tavLst>
                                        <p:tav tm="0">
                                          <p:val>
                                            <p:strVal val="#ppt_x"/>
                                          </p:val>
                                        </p:tav>
                                        <p:tav tm="100000">
                                          <p:val>
                                            <p:strVal val="#ppt_x"/>
                                          </p:val>
                                        </p:tav>
                                      </p:tavLst>
                                    </p:anim>
                                    <p:anim calcmode="lin" valueType="num">
                                      <p:cBhvr additive="base">
                                        <p:cTn dur="500" fill="hold" id="12"/>
                                        <p:tgtEl>
                                          <p:spTgt spid="30"/>
                                        </p:tgtEl>
                                        <p:attrNameLst>
                                          <p:attrName>ppt_y</p:attrName>
                                        </p:attrNameLst>
                                      </p:cBhvr>
                                      <p:tavLst>
                                        <p:tav tm="0">
                                          <p:val>
                                            <p:strVal val="0-#ppt_h/2"/>
                                          </p:val>
                                        </p:tav>
                                        <p:tav tm="100000">
                                          <p:val>
                                            <p:strVal val="#ppt_y"/>
                                          </p:val>
                                        </p:tav>
                                      </p:tavLst>
                                    </p:anim>
                                  </p:childTnLst>
                                </p:cTn>
                              </p:par>
                              <p:par>
                                <p:cTn fill="hold" id="13" nodeType="withEffect" presetClass="entr" presetID="2" presetSubtype="8">
                                  <p:stCondLst>
                                    <p:cond delay="0"/>
                                  </p:stCondLst>
                                  <p:childTnLst>
                                    <p:set>
                                      <p:cBhvr>
                                        <p:cTn dur="1" fill="hold" id="14">
                                          <p:stCondLst>
                                            <p:cond delay="0"/>
                                          </p:stCondLst>
                                        </p:cTn>
                                        <p:tgtEl>
                                          <p:spTgt spid="28"/>
                                        </p:tgtEl>
                                        <p:attrNameLst>
                                          <p:attrName>style.visibility</p:attrName>
                                        </p:attrNameLst>
                                      </p:cBhvr>
                                      <p:to>
                                        <p:strVal val="visible"/>
                                      </p:to>
                                    </p:set>
                                    <p:anim calcmode="lin" valueType="num">
                                      <p:cBhvr additive="base">
                                        <p:cTn dur="500" fill="hold" id="15"/>
                                        <p:tgtEl>
                                          <p:spTgt spid="28"/>
                                        </p:tgtEl>
                                        <p:attrNameLst>
                                          <p:attrName>ppt_x</p:attrName>
                                        </p:attrNameLst>
                                      </p:cBhvr>
                                      <p:tavLst>
                                        <p:tav tm="0">
                                          <p:val>
                                            <p:strVal val="0-#ppt_w/2"/>
                                          </p:val>
                                        </p:tav>
                                        <p:tav tm="100000">
                                          <p:val>
                                            <p:strVal val="#ppt_x"/>
                                          </p:val>
                                        </p:tav>
                                      </p:tavLst>
                                    </p:anim>
                                    <p:anim calcmode="lin" valueType="num">
                                      <p:cBhvr additive="base">
                                        <p:cTn dur="500" fill="hold" id="16"/>
                                        <p:tgtEl>
                                          <p:spTgt spid="28"/>
                                        </p:tgtEl>
                                        <p:attrNameLst>
                                          <p:attrName>ppt_y</p:attrName>
                                        </p:attrNameLst>
                                      </p:cBhvr>
                                      <p:tavLst>
                                        <p:tav tm="0">
                                          <p:val>
                                            <p:strVal val="#ppt_y"/>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31"/>
                                        </p:tgtEl>
                                        <p:attrNameLst>
                                          <p:attrName>style.visibility</p:attrName>
                                        </p:attrNameLst>
                                      </p:cBhvr>
                                      <p:to>
                                        <p:strVal val="visible"/>
                                      </p:to>
                                    </p:set>
                                    <p:anim calcmode="lin" valueType="num">
                                      <p:cBhvr additive="base">
                                        <p:cTn dur="500" fill="hold" id="19"/>
                                        <p:tgtEl>
                                          <p:spTgt spid="31"/>
                                        </p:tgtEl>
                                        <p:attrNameLst>
                                          <p:attrName>ppt_x</p:attrName>
                                        </p:attrNameLst>
                                      </p:cBhvr>
                                      <p:tavLst>
                                        <p:tav tm="0">
                                          <p:val>
                                            <p:strVal val="#ppt_x"/>
                                          </p:val>
                                        </p:tav>
                                        <p:tav tm="100000">
                                          <p:val>
                                            <p:strVal val="#ppt_x"/>
                                          </p:val>
                                        </p:tav>
                                      </p:tavLst>
                                    </p:anim>
                                    <p:anim calcmode="lin" valueType="num">
                                      <p:cBhvr additive="base">
                                        <p:cTn dur="500" fill="hold" id="20"/>
                                        <p:tgtEl>
                                          <p:spTgt spid="31"/>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500"/>
                            </p:stCondLst>
                            <p:childTnLst>
                              <p:par>
                                <p:cTn fill="hold" grpId="0" id="22" nodeType="afterEffect" presetClass="entr" presetID="10" presetSubtype="0">
                                  <p:stCondLst>
                                    <p:cond delay="0"/>
                                  </p:stCondLst>
                                  <p:childTnLst>
                                    <p:set>
                                      <p:cBhvr>
                                        <p:cTn dur="1" fill="hold" id="23">
                                          <p:stCondLst>
                                            <p:cond delay="0"/>
                                          </p:stCondLst>
                                        </p:cTn>
                                        <p:tgtEl>
                                          <p:spTgt spid="2"/>
                                        </p:tgtEl>
                                        <p:attrNameLst>
                                          <p:attrName>style.visibility</p:attrName>
                                        </p:attrNameLst>
                                      </p:cBhvr>
                                      <p:to>
                                        <p:strVal val="visible"/>
                                      </p:to>
                                    </p:set>
                                    <p:animEffect filter="fade" transition="in">
                                      <p:cBhvr>
                                        <p:cTn dur="500" id="24"/>
                                        <p:tgtEl>
                                          <p:spTgt spid="2"/>
                                        </p:tgtEl>
                                      </p:cBhvr>
                                    </p:animEffect>
                                  </p:childTnLst>
                                </p:cTn>
                              </p:par>
                              <p:par>
                                <p:cTn fill="hold" id="25" nodeType="withEffect" presetClass="entr" presetID="10" presetSubtype="0">
                                  <p:stCondLst>
                                    <p:cond delay="0"/>
                                  </p:stCondLst>
                                  <p:childTnLst>
                                    <p:set>
                                      <p:cBhvr>
                                        <p:cTn dur="1" fill="hold" id="26">
                                          <p:stCondLst>
                                            <p:cond delay="0"/>
                                          </p:stCondLst>
                                        </p:cTn>
                                        <p:tgtEl>
                                          <p:spTgt spid="36"/>
                                        </p:tgtEl>
                                        <p:attrNameLst>
                                          <p:attrName>style.visibility</p:attrName>
                                        </p:attrNameLst>
                                      </p:cBhvr>
                                      <p:to>
                                        <p:strVal val="visible"/>
                                      </p:to>
                                    </p:set>
                                    <p:animEffect filter="fade" transition="in">
                                      <p:cBhvr>
                                        <p:cTn dur="500" id="27"/>
                                        <p:tgtEl>
                                          <p:spTgt spid="36"/>
                                        </p:tgtEl>
                                      </p:cBhvr>
                                    </p:animEffect>
                                  </p:childTnLst>
                                </p:cTn>
                              </p:par>
                            </p:childTnLst>
                          </p:cTn>
                        </p:par>
                        <p:par>
                          <p:cTn fill="hold" id="28" nodeType="afterGroup">
                            <p:stCondLst>
                              <p:cond delay="1000"/>
                            </p:stCondLst>
                            <p:childTnLst>
                              <p:par>
                                <p:cTn fill="hold" grpId="0" id="29" nodeType="afterEffect" presetClass="entr" presetID="22" presetSubtype="8">
                                  <p:stCondLst>
                                    <p:cond delay="0"/>
                                  </p:stCondLst>
                                  <p:childTnLst>
                                    <p:set>
                                      <p:cBhvr>
                                        <p:cTn dur="1" fill="hold" id="30">
                                          <p:stCondLst>
                                            <p:cond delay="0"/>
                                          </p:stCondLst>
                                        </p:cTn>
                                        <p:tgtEl>
                                          <p:spTgt spid="16"/>
                                        </p:tgtEl>
                                        <p:attrNameLst>
                                          <p:attrName>style.visibility</p:attrName>
                                        </p:attrNameLst>
                                      </p:cBhvr>
                                      <p:to>
                                        <p:strVal val="visible"/>
                                      </p:to>
                                    </p:set>
                                    <p:animEffect filter="wipe(left)" transition="in">
                                      <p:cBhvr>
                                        <p:cTn dur="300" id="31"/>
                                        <p:tgtEl>
                                          <p:spTgt spid="16"/>
                                        </p:tgtEl>
                                      </p:cBhvr>
                                    </p:animEffect>
                                  </p:childTnLst>
                                </p:cTn>
                              </p:par>
                            </p:childTnLst>
                          </p:cTn>
                        </p:par>
                        <p:par>
                          <p:cTn fill="hold" id="32" nodeType="afterGroup">
                            <p:stCondLst>
                              <p:cond delay="1300"/>
                            </p:stCondLst>
                            <p:childTnLst>
                              <p:par>
                                <p:cTn fill="hold" grpId="0" id="33" nodeType="afterEffect" presetClass="entr" presetID="22" presetSubtype="8">
                                  <p:stCondLst>
                                    <p:cond delay="0"/>
                                  </p:stCondLst>
                                  <p:childTnLst>
                                    <p:set>
                                      <p:cBhvr>
                                        <p:cTn dur="1" fill="hold" id="34">
                                          <p:stCondLst>
                                            <p:cond delay="0"/>
                                          </p:stCondLst>
                                        </p:cTn>
                                        <p:tgtEl>
                                          <p:spTgt spid="23"/>
                                        </p:tgtEl>
                                        <p:attrNameLst>
                                          <p:attrName>style.visibility</p:attrName>
                                        </p:attrNameLst>
                                      </p:cBhvr>
                                      <p:to>
                                        <p:strVal val="visible"/>
                                      </p:to>
                                    </p:set>
                                    <p:animEffect filter="wipe(left)" transition="in">
                                      <p:cBhvr>
                                        <p:cTn dur="300" id="35"/>
                                        <p:tgtEl>
                                          <p:spTgt spid="23"/>
                                        </p:tgtEl>
                                      </p:cBhvr>
                                    </p:animEffect>
                                  </p:childTnLst>
                                </p:cTn>
                              </p:par>
                            </p:childTnLst>
                          </p:cTn>
                        </p:par>
                        <p:par>
                          <p:cTn fill="hold" id="36" nodeType="afterGroup">
                            <p:stCondLst>
                              <p:cond delay="1600"/>
                            </p:stCondLst>
                            <p:childTnLst>
                              <p:par>
                                <p:cTn fill="hold" grpId="0" id="37" nodeType="afterEffect" presetClass="entr" presetID="22" presetSubtype="8">
                                  <p:stCondLst>
                                    <p:cond delay="0"/>
                                  </p:stCondLst>
                                  <p:childTnLst>
                                    <p:set>
                                      <p:cBhvr>
                                        <p:cTn dur="1" fill="hold" id="38">
                                          <p:stCondLst>
                                            <p:cond delay="0"/>
                                          </p:stCondLst>
                                        </p:cTn>
                                        <p:tgtEl>
                                          <p:spTgt spid="15"/>
                                        </p:tgtEl>
                                        <p:attrNameLst>
                                          <p:attrName>style.visibility</p:attrName>
                                        </p:attrNameLst>
                                      </p:cBhvr>
                                      <p:to>
                                        <p:strVal val="visible"/>
                                      </p:to>
                                    </p:set>
                                    <p:animEffect filter="wipe(left)" transition="in">
                                      <p:cBhvr>
                                        <p:cTn dur="300" id="39"/>
                                        <p:tgtEl>
                                          <p:spTgt spid="15"/>
                                        </p:tgtEl>
                                      </p:cBhvr>
                                    </p:animEffect>
                                  </p:childTnLst>
                                </p:cTn>
                              </p:par>
                            </p:childTnLst>
                          </p:cTn>
                        </p:par>
                        <p:par>
                          <p:cTn fill="hold" id="40" nodeType="afterGroup">
                            <p:stCondLst>
                              <p:cond delay="1900"/>
                            </p:stCondLst>
                            <p:childTnLst>
                              <p:par>
                                <p:cTn fill="hold" grpId="0" id="41" nodeType="afterEffect" presetClass="entr" presetID="22" presetSubtype="8">
                                  <p:stCondLst>
                                    <p:cond delay="0"/>
                                  </p:stCondLst>
                                  <p:childTnLst>
                                    <p:set>
                                      <p:cBhvr>
                                        <p:cTn dur="1" fill="hold" id="42">
                                          <p:stCondLst>
                                            <p:cond delay="0"/>
                                          </p:stCondLst>
                                        </p:cTn>
                                        <p:tgtEl>
                                          <p:spTgt spid="24"/>
                                        </p:tgtEl>
                                        <p:attrNameLst>
                                          <p:attrName>style.visibility</p:attrName>
                                        </p:attrNameLst>
                                      </p:cBhvr>
                                      <p:to>
                                        <p:strVal val="visible"/>
                                      </p:to>
                                    </p:set>
                                    <p:animEffect filter="wipe(left)" transition="in">
                                      <p:cBhvr>
                                        <p:cTn dur="300" id="43"/>
                                        <p:tgtEl>
                                          <p:spTgt spid="24"/>
                                        </p:tgtEl>
                                      </p:cBhvr>
                                    </p:animEffect>
                                  </p:childTnLst>
                                </p:cTn>
                              </p:par>
                            </p:childTnLst>
                          </p:cTn>
                        </p:par>
                        <p:par>
                          <p:cTn fill="hold" id="44" nodeType="afterGroup">
                            <p:stCondLst>
                              <p:cond delay="2200"/>
                            </p:stCondLst>
                            <p:childTnLst>
                              <p:par>
                                <p:cTn fill="hold" grpId="0" id="45" nodeType="afterEffect" presetClass="entr" presetID="22" presetSubtype="2">
                                  <p:stCondLst>
                                    <p:cond delay="0"/>
                                  </p:stCondLst>
                                  <p:childTnLst>
                                    <p:set>
                                      <p:cBhvr>
                                        <p:cTn dur="1" fill="hold" id="46">
                                          <p:stCondLst>
                                            <p:cond delay="0"/>
                                          </p:stCondLst>
                                        </p:cTn>
                                        <p:tgtEl>
                                          <p:spTgt spid="17"/>
                                        </p:tgtEl>
                                        <p:attrNameLst>
                                          <p:attrName>style.visibility</p:attrName>
                                        </p:attrNameLst>
                                      </p:cBhvr>
                                      <p:to>
                                        <p:strVal val="visible"/>
                                      </p:to>
                                    </p:set>
                                    <p:animEffect filter="wipe(right)" transition="in">
                                      <p:cBhvr>
                                        <p:cTn dur="300" id="47"/>
                                        <p:tgtEl>
                                          <p:spTgt spid="17"/>
                                        </p:tgtEl>
                                      </p:cBhvr>
                                    </p:animEffect>
                                  </p:childTnLst>
                                </p:cTn>
                              </p:par>
                            </p:childTnLst>
                          </p:cTn>
                        </p:par>
                        <p:par>
                          <p:cTn fill="hold" id="48" nodeType="afterGroup">
                            <p:stCondLst>
                              <p:cond delay="2500"/>
                            </p:stCondLst>
                            <p:childTnLst>
                              <p:par>
                                <p:cTn fill="hold" grpId="0" id="49" nodeType="afterEffect" presetClass="entr" presetID="22" presetSubtype="2">
                                  <p:stCondLst>
                                    <p:cond delay="0"/>
                                  </p:stCondLst>
                                  <p:childTnLst>
                                    <p:set>
                                      <p:cBhvr>
                                        <p:cTn dur="1" fill="hold" id="50">
                                          <p:stCondLst>
                                            <p:cond delay="0"/>
                                          </p:stCondLst>
                                        </p:cTn>
                                        <p:tgtEl>
                                          <p:spTgt spid="25"/>
                                        </p:tgtEl>
                                        <p:attrNameLst>
                                          <p:attrName>style.visibility</p:attrName>
                                        </p:attrNameLst>
                                      </p:cBhvr>
                                      <p:to>
                                        <p:strVal val="visible"/>
                                      </p:to>
                                    </p:set>
                                    <p:animEffect filter="wipe(right)" transition="in">
                                      <p:cBhvr>
                                        <p:cTn dur="300" id="51"/>
                                        <p:tgtEl>
                                          <p:spTgt spid="25"/>
                                        </p:tgtEl>
                                      </p:cBhvr>
                                    </p:animEffect>
                                  </p:childTnLst>
                                </p:cTn>
                              </p:par>
                            </p:childTnLst>
                          </p:cTn>
                        </p:par>
                        <p:par>
                          <p:cTn fill="hold" id="52" nodeType="afterGroup">
                            <p:stCondLst>
                              <p:cond delay="2800"/>
                            </p:stCondLst>
                            <p:childTnLst>
                              <p:par>
                                <p:cTn fill="hold" grpId="0" id="53" nodeType="afterEffect" presetClass="entr" presetID="22" presetSubtype="2">
                                  <p:stCondLst>
                                    <p:cond delay="0"/>
                                  </p:stCondLst>
                                  <p:childTnLst>
                                    <p:set>
                                      <p:cBhvr>
                                        <p:cTn dur="1" fill="hold" id="54">
                                          <p:stCondLst>
                                            <p:cond delay="0"/>
                                          </p:stCondLst>
                                        </p:cTn>
                                        <p:tgtEl>
                                          <p:spTgt spid="14"/>
                                        </p:tgtEl>
                                        <p:attrNameLst>
                                          <p:attrName>style.visibility</p:attrName>
                                        </p:attrNameLst>
                                      </p:cBhvr>
                                      <p:to>
                                        <p:strVal val="visible"/>
                                      </p:to>
                                    </p:set>
                                    <p:animEffect filter="wipe(right)" transition="in">
                                      <p:cBhvr>
                                        <p:cTn dur="300" id="55"/>
                                        <p:tgtEl>
                                          <p:spTgt spid="14"/>
                                        </p:tgtEl>
                                      </p:cBhvr>
                                    </p:animEffect>
                                  </p:childTnLst>
                                </p:cTn>
                              </p:par>
                            </p:childTnLst>
                          </p:cTn>
                        </p:par>
                        <p:par>
                          <p:cTn fill="hold" id="56" nodeType="afterGroup">
                            <p:stCondLst>
                              <p:cond delay="3100"/>
                            </p:stCondLst>
                            <p:childTnLst>
                              <p:par>
                                <p:cTn fill="hold" grpId="0" id="57" nodeType="afterEffect" presetClass="entr" presetID="22" presetSubtype="2">
                                  <p:stCondLst>
                                    <p:cond delay="0"/>
                                  </p:stCondLst>
                                  <p:childTnLst>
                                    <p:set>
                                      <p:cBhvr>
                                        <p:cTn dur="1" fill="hold" id="58">
                                          <p:stCondLst>
                                            <p:cond delay="0"/>
                                          </p:stCondLst>
                                        </p:cTn>
                                        <p:tgtEl>
                                          <p:spTgt spid="19"/>
                                        </p:tgtEl>
                                        <p:attrNameLst>
                                          <p:attrName>style.visibility</p:attrName>
                                        </p:attrNameLst>
                                      </p:cBhvr>
                                      <p:to>
                                        <p:strVal val="visible"/>
                                      </p:to>
                                    </p:set>
                                    <p:animEffect filter="wipe(right)" transition="in">
                                      <p:cBhvr>
                                        <p:cTn dur="300" id="59"/>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14"/>
      <p:bldP grpId="0" spid="15"/>
      <p:bldP grpId="0" spid="16"/>
      <p:bldP grpId="0" spid="17"/>
      <p:bldP grpId="0" spid="19"/>
      <p:bldP grpId="0" spid="23"/>
      <p:bldP grpId="0" spid="24"/>
      <p:bldP grpId="0" spid="2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AutoShape 11"/>
          <p:cNvSpPr>
            <a:spLocks noChangeArrowheads="1"/>
          </p:cNvSpPr>
          <p:nvPr/>
        </p:nvSpPr>
        <p:spPr bwMode="auto">
          <a:xfrm rot="14400000">
            <a:off x="4483017" y="1104973"/>
            <a:ext cx="2411609" cy="2208113"/>
          </a:xfrm>
          <a:prstGeom prst="triangle">
            <a:avLst>
              <a:gd fmla="val 50000" name="adj"/>
            </a:avLst>
          </a:prstGeom>
          <a:gradFill rotWithShape="1">
            <a:gsLst>
              <a:gs pos="0">
                <a:schemeClr val="bg1">
                  <a:lumMod val="65000"/>
                </a:schemeClr>
              </a:gs>
              <a:gs pos="100000">
                <a:srgbClr val="CCECFF">
                  <a:alpha val="0"/>
                </a:srgbClr>
              </a:gs>
            </a:gsLst>
            <a:lin ang="5400000" scaled="1"/>
          </a:gra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3" name="AutoShape 12"/>
          <p:cNvSpPr>
            <a:spLocks noChangeArrowheads="1"/>
          </p:cNvSpPr>
          <p:nvPr/>
        </p:nvSpPr>
        <p:spPr bwMode="auto">
          <a:xfrm flipH="1" rot="7200000">
            <a:off x="2561819" y="1104973"/>
            <a:ext cx="2411609" cy="2208113"/>
          </a:xfrm>
          <a:prstGeom prst="triangle">
            <a:avLst>
              <a:gd fmla="val 50000" name="adj"/>
            </a:avLst>
          </a:prstGeom>
          <a:gradFill rotWithShape="1">
            <a:gsLst>
              <a:gs pos="0">
                <a:schemeClr val="accent3"/>
              </a:gs>
              <a:gs pos="100000">
                <a:srgbClr val="CCECFF">
                  <a:alpha val="0"/>
                </a:srgbClr>
              </a:gs>
            </a:gsLst>
            <a:lin ang="5400000" scaled="1"/>
          </a:gra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4" name="AutoShape 13"/>
          <p:cNvSpPr>
            <a:spLocks noChangeArrowheads="1"/>
          </p:cNvSpPr>
          <p:nvPr/>
        </p:nvSpPr>
        <p:spPr bwMode="auto">
          <a:xfrm flipV="1" rot="7200000">
            <a:off x="4483017" y="2202078"/>
            <a:ext cx="2411609" cy="2208113"/>
          </a:xfrm>
          <a:prstGeom prst="triangle">
            <a:avLst>
              <a:gd fmla="val 50000" name="adj"/>
            </a:avLst>
          </a:prstGeom>
          <a:gradFill rotWithShape="1">
            <a:gsLst>
              <a:gs pos="0">
                <a:schemeClr val="accent2"/>
              </a:gs>
              <a:gs pos="100000">
                <a:srgbClr val="CCECFF">
                  <a:alpha val="0"/>
                </a:srgbClr>
              </a:gs>
            </a:gsLst>
            <a:lin ang="5400000" scaled="1"/>
          </a:gra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5" name="AutoShape 14"/>
          <p:cNvSpPr>
            <a:spLocks noChangeArrowheads="1"/>
          </p:cNvSpPr>
          <p:nvPr/>
        </p:nvSpPr>
        <p:spPr bwMode="auto">
          <a:xfrm flipH="1" flipV="1" rot="14400000">
            <a:off x="2561819" y="2202078"/>
            <a:ext cx="2411609" cy="2208113"/>
          </a:xfrm>
          <a:prstGeom prst="triangle">
            <a:avLst>
              <a:gd fmla="val 50000" name="adj"/>
            </a:avLst>
          </a:prstGeom>
          <a:gradFill rotWithShape="1">
            <a:gsLst>
              <a:gs pos="0">
                <a:schemeClr val="bg1">
                  <a:lumMod val="65000"/>
                </a:schemeClr>
              </a:gs>
              <a:gs pos="100000">
                <a:srgbClr val="CCECFF">
                  <a:alpha val="0"/>
                </a:srgbClr>
              </a:gs>
            </a:gsLst>
            <a:lin ang="5400000" scaled="1"/>
          </a:gra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grpSp>
        <p:nvGrpSpPr>
          <p:cNvPr id="20" name="组合 19"/>
          <p:cNvGrpSpPr/>
          <p:nvPr/>
        </p:nvGrpSpPr>
        <p:grpSpPr>
          <a:xfrm>
            <a:off x="3492715" y="1529026"/>
            <a:ext cx="2464694" cy="2464694"/>
            <a:chOff x="3492715" y="1529026"/>
            <a:chExt cx="2464694" cy="2464694"/>
          </a:xfrm>
        </p:grpSpPr>
        <p:sp>
          <p:nvSpPr>
            <p:cNvPr id="7" name="Oval 19"/>
            <p:cNvSpPr>
              <a:spLocks noChangeArrowheads="1"/>
            </p:cNvSpPr>
            <p:nvPr/>
          </p:nvSpPr>
          <p:spPr bwMode="auto">
            <a:xfrm>
              <a:off x="3492715" y="1529026"/>
              <a:ext cx="2464694" cy="2464694"/>
            </a:xfrm>
            <a:prstGeom prst="ellipse">
              <a:avLst/>
            </a:prstGeom>
            <a:solidFill>
              <a:schemeClr val="bg1">
                <a:alpha val="25000"/>
              </a:schemeClr>
            </a:solidFill>
            <a:ln w="12700">
              <a:solidFill>
                <a:schemeClr val="bg1"/>
              </a:solidFill>
              <a:round/>
            </a:ln>
            <a:effectLst/>
            <a:extLst>
              <a:ext uri="{AF507438-7753-43E0-B8FC-AC1667EBCBE1}">
                <a14:hiddenEffects>
                  <a:effectLst>
                    <a:outerShdw algn="ctr" dir="2700000" dist="35921" rotWithShape="0">
                      <a:schemeClr val="bg2"/>
                    </a:outerShdw>
                  </a:effectLst>
                </a14:hiddenEffects>
              </a:ext>
            </a:extLst>
          </p:spPr>
          <p:txBody>
            <a:bodyPr anchor="ctr" wrap="none"/>
            <a:lstStyle/>
            <a:p>
              <a:pPr fontAlgn="base">
                <a:spcBef>
                  <a:spcPct val="0"/>
                </a:spcBef>
                <a:spcAft>
                  <a:spcPct val="0"/>
                </a:spcAft>
              </a:pPr>
              <a:endParaRPr altLang="en-US" lang="zh-CN" smtClean="0">
                <a:solidFill>
                  <a:srgbClr val="000000"/>
                </a:solidFill>
              </a:endParaRPr>
            </a:p>
          </p:txBody>
        </p:sp>
        <p:sp>
          <p:nvSpPr>
            <p:cNvPr id="8" name="Oval 20"/>
            <p:cNvSpPr>
              <a:spLocks noChangeArrowheads="1"/>
            </p:cNvSpPr>
            <p:nvPr/>
          </p:nvSpPr>
          <p:spPr bwMode="auto">
            <a:xfrm>
              <a:off x="3593831" y="1630142"/>
              <a:ext cx="2263727" cy="2263727"/>
            </a:xfrm>
            <a:prstGeom prst="ellipse">
              <a:avLst/>
            </a:prstGeom>
            <a:solidFill>
              <a:schemeClr val="accent3">
                <a:alpha val="50000"/>
              </a:schemeClr>
            </a:solidFill>
            <a:ln w="57150">
              <a:solidFill>
                <a:schemeClr val="accent2"/>
              </a:solidFill>
              <a:round/>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9" name="Arc 39"/>
            <p:cNvSpPr/>
            <p:nvPr/>
          </p:nvSpPr>
          <p:spPr bwMode="auto">
            <a:xfrm rot="884024">
              <a:off x="4829970" y="1952448"/>
              <a:ext cx="955543" cy="953015"/>
            </a:xfrm>
            <a:custGeom>
              <a:gdLst>
                <a:gd fmla="+- 0 0 0" name="G0"/>
                <a:gd fmla="+- 20637 0 0" name="G1"/>
                <a:gd fmla="+- 21600 0 0" name="G2"/>
                <a:gd fmla="*/ 6379 w 20646" name="T0"/>
                <a:gd fmla="*/ 0 h 20637" name="T1"/>
                <a:gd fmla="*/ 20646 w 20646" name="T2"/>
                <a:gd fmla="*/ 14290 h 20637" name="T3"/>
                <a:gd fmla="*/ 0 w 20646" name="T4"/>
                <a:gd fmla="*/ 20637 h 20637" name="T5"/>
              </a:gdLst>
              <a:cxnLst>
                <a:cxn ang="0">
                  <a:pos x="T0" y="T1"/>
                </a:cxn>
                <a:cxn ang="0">
                  <a:pos x="T2" y="T3"/>
                </a:cxn>
                <a:cxn ang="0">
                  <a:pos x="T4" y="T5"/>
                </a:cxn>
              </a:cxnLst>
              <a:rect b="b" l="0" r="r" t="0"/>
              <a:pathLst>
                <a:path extrusionOk="0" fill="none" h="20637" w="20646">
                  <a:moveTo>
                    <a:pt x="6378" y="0"/>
                  </a:moveTo>
                  <a:cubicBezTo>
                    <a:pt x="13205" y="2110"/>
                    <a:pt x="18546" y="7460"/>
                    <a:pt x="20646" y="14289"/>
                  </a:cubicBezTo>
                </a:path>
                <a:path extrusionOk="0" h="20637" stroke="0" w="20646">
                  <a:moveTo>
                    <a:pt x="6378" y="0"/>
                  </a:moveTo>
                  <a:cubicBezTo>
                    <a:pt x="13205" y="2110"/>
                    <a:pt x="18546" y="7460"/>
                    <a:pt x="20646" y="14289"/>
                  </a:cubicBezTo>
                  <a:lnTo>
                    <a:pt x="0" y="20637"/>
                  </a:lnTo>
                  <a:close/>
                </a:path>
              </a:pathLst>
            </a:custGeom>
            <a:solidFill>
              <a:schemeClr val="bg1">
                <a:lumMod val="65000"/>
              </a:schemeClr>
            </a:soli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10" name="Arc 40"/>
            <p:cNvSpPr/>
            <p:nvPr/>
          </p:nvSpPr>
          <p:spPr bwMode="auto">
            <a:xfrm rot="4500000">
              <a:off x="4847665" y="2622339"/>
              <a:ext cx="955543" cy="968183"/>
            </a:xfrm>
            <a:custGeom>
              <a:gdLst>
                <a:gd fmla="+- 0 0 0" name="G0"/>
                <a:gd fmla="+- 20919 0 0" name="G1"/>
                <a:gd fmla="+- 21600 0 0" name="G2"/>
                <a:gd fmla="*/ 5380 w 20690" name="T0"/>
                <a:gd fmla="*/ 0 h 20919" name="T1"/>
                <a:gd fmla="*/ 20690 w 20690" name="T2"/>
                <a:gd fmla="*/ 14717 h 20919" name="T3"/>
                <a:gd fmla="*/ 0 w 20690" name="T4"/>
                <a:gd fmla="*/ 20919 h 20919" name="T5"/>
              </a:gdLst>
              <a:cxnLst>
                <a:cxn ang="0">
                  <a:pos x="T0" y="T1"/>
                </a:cxn>
                <a:cxn ang="0">
                  <a:pos x="T2" y="T3"/>
                </a:cxn>
                <a:cxn ang="0">
                  <a:pos x="T4" y="T5"/>
                </a:cxn>
              </a:cxnLst>
              <a:rect b="b" l="0" r="r" t="0"/>
              <a:pathLst>
                <a:path extrusionOk="0" fill="none" h="20919" w="20690">
                  <a:moveTo>
                    <a:pt x="5380" y="-1"/>
                  </a:moveTo>
                  <a:cubicBezTo>
                    <a:pt x="12709" y="1884"/>
                    <a:pt x="18517" y="7467"/>
                    <a:pt x="20690" y="14716"/>
                  </a:cubicBezTo>
                </a:path>
                <a:path extrusionOk="0" h="20919" stroke="0" w="20690">
                  <a:moveTo>
                    <a:pt x="5380" y="-1"/>
                  </a:moveTo>
                  <a:cubicBezTo>
                    <a:pt x="12709" y="1884"/>
                    <a:pt x="18517" y="7467"/>
                    <a:pt x="20690" y="14716"/>
                  </a:cubicBezTo>
                  <a:lnTo>
                    <a:pt x="0" y="20919"/>
                  </a:lnTo>
                  <a:close/>
                </a:path>
              </a:pathLst>
            </a:custGeom>
            <a:solidFill>
              <a:schemeClr val="accent2"/>
            </a:soli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11" name="Arc 41"/>
            <p:cNvSpPr/>
            <p:nvPr/>
          </p:nvSpPr>
          <p:spPr bwMode="auto">
            <a:xfrm flipH="1" rot="20724172">
              <a:off x="3659556" y="1947392"/>
              <a:ext cx="958071" cy="958071"/>
            </a:xfrm>
            <a:custGeom>
              <a:gdLst>
                <a:gd fmla="+- 0 0 0" name="G0"/>
                <a:gd fmla="+- 20739 0 0" name="G1"/>
                <a:gd fmla="+- 21600 0 0" name="G2"/>
                <a:gd fmla="*/ 6038 w 20704" name="T0"/>
                <a:gd fmla="*/ 0 h 20739" name="T1"/>
                <a:gd fmla="*/ 20704 w 20704" name="T2"/>
                <a:gd fmla="*/ 14583 h 20739" name="T3"/>
                <a:gd fmla="*/ 0 w 20704" name="T4"/>
                <a:gd fmla="*/ 20739 h 20739" name="T5"/>
              </a:gdLst>
              <a:cxnLst>
                <a:cxn ang="0">
                  <a:pos x="T0" y="T1"/>
                </a:cxn>
                <a:cxn ang="0">
                  <a:pos x="T2" y="T3"/>
                </a:cxn>
                <a:cxn ang="0">
                  <a:pos x="T4" y="T5"/>
                </a:cxn>
              </a:cxnLst>
              <a:rect b="b" l="0" r="r" t="0"/>
              <a:pathLst>
                <a:path extrusionOk="0" fill="none" h="20739" w="20704">
                  <a:moveTo>
                    <a:pt x="6037" y="0"/>
                  </a:moveTo>
                  <a:cubicBezTo>
                    <a:pt x="13087" y="2052"/>
                    <a:pt x="18611" y="7545"/>
                    <a:pt x="20704" y="14582"/>
                  </a:cubicBezTo>
                </a:path>
                <a:path extrusionOk="0" h="20739" stroke="0" w="20704">
                  <a:moveTo>
                    <a:pt x="6037" y="0"/>
                  </a:moveTo>
                  <a:cubicBezTo>
                    <a:pt x="13087" y="2052"/>
                    <a:pt x="18611" y="7545"/>
                    <a:pt x="20704" y="14582"/>
                  </a:cubicBezTo>
                  <a:lnTo>
                    <a:pt x="0" y="20739"/>
                  </a:lnTo>
                  <a:close/>
                </a:path>
              </a:pathLst>
            </a:custGeom>
            <a:solidFill>
              <a:schemeClr val="accent2"/>
            </a:soli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12" name="Arc 42"/>
            <p:cNvSpPr/>
            <p:nvPr/>
          </p:nvSpPr>
          <p:spPr bwMode="auto">
            <a:xfrm flipH="1" rot="17100000">
              <a:off x="3669035" y="2622971"/>
              <a:ext cx="950487" cy="964390"/>
            </a:xfrm>
            <a:custGeom>
              <a:gdLst>
                <a:gd fmla="+- 0 0 0" name="G0"/>
                <a:gd fmla="+- 20851 0 0" name="G1"/>
                <a:gd fmla="+- 21600 0 0" name="G2"/>
                <a:gd fmla="*/ 5637 w 20584" name="T0"/>
                <a:gd fmla="*/ 0 h 20851" name="T1"/>
                <a:gd fmla="*/ 20584 w 20584" name="T2"/>
                <a:gd fmla="*/ 14306 h 20851" name="T3"/>
                <a:gd fmla="*/ 0 w 20584" name="T4"/>
                <a:gd fmla="*/ 20851 h 20851" name="T5"/>
              </a:gdLst>
              <a:cxnLst>
                <a:cxn ang="0">
                  <a:pos x="T0" y="T1"/>
                </a:cxn>
                <a:cxn ang="0">
                  <a:pos x="T2" y="T3"/>
                </a:cxn>
                <a:cxn ang="0">
                  <a:pos x="T4" y="T5"/>
                </a:cxn>
              </a:cxnLst>
              <a:rect b="b" l="0" r="r" t="0"/>
              <a:pathLst>
                <a:path extrusionOk="0" fill="none" h="20851" w="20584">
                  <a:moveTo>
                    <a:pt x="5637" y="-1"/>
                  </a:moveTo>
                  <a:cubicBezTo>
                    <a:pt x="12728" y="1916"/>
                    <a:pt x="18358" y="7305"/>
                    <a:pt x="20584" y="14305"/>
                  </a:cubicBezTo>
                </a:path>
                <a:path extrusionOk="0" h="20851" stroke="0" w="20584">
                  <a:moveTo>
                    <a:pt x="5637" y="-1"/>
                  </a:moveTo>
                  <a:cubicBezTo>
                    <a:pt x="12728" y="1916"/>
                    <a:pt x="18358" y="7305"/>
                    <a:pt x="20584" y="14305"/>
                  </a:cubicBezTo>
                  <a:lnTo>
                    <a:pt x="0" y="20851"/>
                  </a:lnTo>
                  <a:close/>
                </a:path>
              </a:pathLst>
            </a:custGeom>
            <a:solidFill>
              <a:schemeClr val="bg1">
                <a:lumMod val="65000"/>
              </a:schemeClr>
            </a:soli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13" name="Arc 44"/>
            <p:cNvSpPr/>
            <p:nvPr/>
          </p:nvSpPr>
          <p:spPr bwMode="auto">
            <a:xfrm rot="884024">
              <a:off x="4806614" y="2210971"/>
              <a:ext cx="658516" cy="661043"/>
            </a:xfrm>
            <a:custGeom>
              <a:gdLst>
                <a:gd fmla="+- 0 0 0" name="G0"/>
                <a:gd fmla="+- 20754 0 0" name="G1"/>
                <a:gd fmla="+- 21600 0 0" name="G2"/>
                <a:gd fmla="*/ 5986 w 20590" name="T0"/>
                <a:gd fmla="*/ 0 h 20754" name="T1"/>
                <a:gd fmla="*/ 20590 w 20590" name="T2"/>
                <a:gd fmla="*/ 14225 h 20754" name="T3"/>
                <a:gd fmla="*/ 0 w 20590" name="T4"/>
                <a:gd fmla="*/ 20754 h 20754" name="T5"/>
              </a:gdLst>
              <a:cxnLst>
                <a:cxn ang="0">
                  <a:pos x="T0" y="T1"/>
                </a:cxn>
                <a:cxn ang="0">
                  <a:pos x="T2" y="T3"/>
                </a:cxn>
                <a:cxn ang="0">
                  <a:pos x="T4" y="T5"/>
                </a:cxn>
              </a:cxnLst>
              <a:rect b="b" l="0" r="r" t="0"/>
              <a:pathLst>
                <a:path extrusionOk="0" fill="none" h="20754" w="20590">
                  <a:moveTo>
                    <a:pt x="5985" y="0"/>
                  </a:moveTo>
                  <a:cubicBezTo>
                    <a:pt x="12926" y="2001"/>
                    <a:pt x="18406" y="7339"/>
                    <a:pt x="20589" y="14225"/>
                  </a:cubicBezTo>
                </a:path>
                <a:path extrusionOk="0" h="20754" stroke="0" w="20590">
                  <a:moveTo>
                    <a:pt x="5985" y="0"/>
                  </a:moveTo>
                  <a:cubicBezTo>
                    <a:pt x="12926" y="2001"/>
                    <a:pt x="18406" y="7339"/>
                    <a:pt x="20589" y="14225"/>
                  </a:cubicBezTo>
                  <a:lnTo>
                    <a:pt x="0" y="20754"/>
                  </a:lnTo>
                  <a:close/>
                </a:path>
              </a:pathLst>
            </a:custGeom>
            <a:solidFill>
              <a:schemeClr val="tx1">
                <a:lumMod val="50000"/>
                <a:lumOff val="50000"/>
              </a:schemeClr>
            </a:solidFill>
            <a:ln w="3175">
              <a:noFill/>
              <a:round/>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14" name="Arc 45"/>
            <p:cNvSpPr/>
            <p:nvPr/>
          </p:nvSpPr>
          <p:spPr bwMode="auto">
            <a:xfrm rot="4500000">
              <a:off x="4808473" y="2664664"/>
              <a:ext cx="659780" cy="666099"/>
            </a:xfrm>
            <a:custGeom>
              <a:gdLst>
                <a:gd fmla="+- 0 0 0" name="G0"/>
                <a:gd fmla="+- 20863 0 0" name="G1"/>
                <a:gd fmla="+- 21600 0 0" name="G2"/>
                <a:gd fmla="*/ 5593 w 20718" name="T0"/>
                <a:gd fmla="*/ 0 h 20863" name="T1"/>
                <a:gd fmla="*/ 20718 w 20718" name="T2"/>
                <a:gd fmla="*/ 14753 h 20863" name="T3"/>
                <a:gd fmla="*/ 0 w 20718" name="T4"/>
                <a:gd fmla="*/ 20863 h 20863" name="T5"/>
              </a:gdLst>
              <a:cxnLst>
                <a:cxn ang="0">
                  <a:pos x="T0" y="T1"/>
                </a:cxn>
                <a:cxn ang="0">
                  <a:pos x="T2" y="T3"/>
                </a:cxn>
                <a:cxn ang="0">
                  <a:pos x="T4" y="T5"/>
                </a:cxn>
              </a:cxnLst>
              <a:rect b="b" l="0" r="r" t="0"/>
              <a:pathLst>
                <a:path extrusionOk="0" fill="none" h="20863" w="20718">
                  <a:moveTo>
                    <a:pt x="5593" y="-1"/>
                  </a:moveTo>
                  <a:cubicBezTo>
                    <a:pt x="12859" y="1947"/>
                    <a:pt x="18589" y="7536"/>
                    <a:pt x="20717" y="14753"/>
                  </a:cubicBezTo>
                </a:path>
                <a:path extrusionOk="0" h="20863" stroke="0" w="20718">
                  <a:moveTo>
                    <a:pt x="5593" y="-1"/>
                  </a:moveTo>
                  <a:cubicBezTo>
                    <a:pt x="12859" y="1947"/>
                    <a:pt x="18589" y="7536"/>
                    <a:pt x="20717" y="14753"/>
                  </a:cubicBezTo>
                  <a:lnTo>
                    <a:pt x="0" y="20863"/>
                  </a:lnTo>
                  <a:close/>
                </a:path>
              </a:pathLst>
            </a:custGeom>
            <a:solidFill>
              <a:schemeClr val="accent1"/>
            </a:solidFill>
            <a:ln w="3175">
              <a:noFill/>
              <a:round/>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15" name="Arc 46"/>
            <p:cNvSpPr/>
            <p:nvPr/>
          </p:nvSpPr>
          <p:spPr bwMode="auto">
            <a:xfrm flipH="1" rot="20724172">
              <a:off x="4007196" y="2214121"/>
              <a:ext cx="658515" cy="657252"/>
            </a:xfrm>
            <a:custGeom>
              <a:gdLst>
                <a:gd fmla="+- 0 0 0" name="G0"/>
                <a:gd fmla="+- 20650 0 0" name="G1"/>
                <a:gd fmla="+- 21600 0 0" name="G2"/>
                <a:gd fmla="*/ 6335 w 20600" name="T0"/>
                <a:gd fmla="*/ 0 h 20650" name="T1"/>
                <a:gd fmla="*/ 20600 w 20600" name="T2"/>
                <a:gd fmla="*/ 14154 h 20650" name="T3"/>
                <a:gd fmla="*/ 0 w 20600" name="T4"/>
                <a:gd fmla="*/ 20650 h 20650" name="T5"/>
              </a:gdLst>
              <a:cxnLst>
                <a:cxn ang="0">
                  <a:pos x="T0" y="T1"/>
                </a:cxn>
                <a:cxn ang="0">
                  <a:pos x="T2" y="T3"/>
                </a:cxn>
                <a:cxn ang="0">
                  <a:pos x="T4" y="T5"/>
                </a:cxn>
              </a:cxnLst>
              <a:rect b="b" l="0" r="r" t="0"/>
              <a:pathLst>
                <a:path extrusionOk="0" fill="none" h="20650" w="20600">
                  <a:moveTo>
                    <a:pt x="6335" y="-1"/>
                  </a:moveTo>
                  <a:cubicBezTo>
                    <a:pt x="13128" y="2084"/>
                    <a:pt x="18462" y="7376"/>
                    <a:pt x="20600" y="14153"/>
                  </a:cubicBezTo>
                </a:path>
                <a:path extrusionOk="0" h="20650" stroke="0" w="20600">
                  <a:moveTo>
                    <a:pt x="6335" y="-1"/>
                  </a:moveTo>
                  <a:cubicBezTo>
                    <a:pt x="13128" y="2084"/>
                    <a:pt x="18462" y="7376"/>
                    <a:pt x="20600" y="14153"/>
                  </a:cubicBezTo>
                  <a:lnTo>
                    <a:pt x="0" y="20650"/>
                  </a:lnTo>
                  <a:close/>
                </a:path>
              </a:pathLst>
            </a:custGeom>
            <a:solidFill>
              <a:schemeClr val="accent1"/>
            </a:solidFill>
            <a:ln w="3175">
              <a:noFill/>
              <a:round/>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16" name="Arc 47"/>
            <p:cNvSpPr/>
            <p:nvPr/>
          </p:nvSpPr>
          <p:spPr bwMode="auto">
            <a:xfrm flipH="1" rot="17100000">
              <a:off x="4000848" y="2664664"/>
              <a:ext cx="657252" cy="663572"/>
            </a:xfrm>
            <a:custGeom>
              <a:gdLst>
                <a:gd fmla="+- 0 0 0" name="G0"/>
                <a:gd fmla="+- 20821 0 0" name="G1"/>
                <a:gd fmla="+- 21600 0 0" name="G2"/>
                <a:gd fmla="*/ 5747 w 20653" name="T0"/>
                <a:gd fmla="*/ 0 h 20821" name="T1"/>
                <a:gd fmla="*/ 20653 w 20653" name="T2"/>
                <a:gd fmla="*/ 14496 h 20821" name="T3"/>
                <a:gd fmla="*/ 0 w 20653" name="T4"/>
                <a:gd fmla="*/ 20821 h 20821" name="T5"/>
              </a:gdLst>
              <a:cxnLst>
                <a:cxn ang="0">
                  <a:pos x="T0" y="T1"/>
                </a:cxn>
                <a:cxn ang="0">
                  <a:pos x="T2" y="T3"/>
                </a:cxn>
                <a:cxn ang="0">
                  <a:pos x="T4" y="T5"/>
                </a:cxn>
              </a:cxnLst>
              <a:rect b="b" l="0" r="r" t="0"/>
              <a:pathLst>
                <a:path extrusionOk="0" fill="none" h="20821" w="20653">
                  <a:moveTo>
                    <a:pt x="5747" y="-1"/>
                  </a:moveTo>
                  <a:cubicBezTo>
                    <a:pt x="12867" y="1965"/>
                    <a:pt x="18490" y="7432"/>
                    <a:pt x="20653" y="14495"/>
                  </a:cubicBezTo>
                </a:path>
                <a:path extrusionOk="0" h="20821" stroke="0" w="20653">
                  <a:moveTo>
                    <a:pt x="5747" y="-1"/>
                  </a:moveTo>
                  <a:cubicBezTo>
                    <a:pt x="12867" y="1965"/>
                    <a:pt x="18490" y="7432"/>
                    <a:pt x="20653" y="14495"/>
                  </a:cubicBezTo>
                  <a:lnTo>
                    <a:pt x="0" y="20821"/>
                  </a:lnTo>
                  <a:close/>
                </a:path>
              </a:pathLst>
            </a:custGeom>
            <a:solidFill>
              <a:schemeClr val="tx1">
                <a:lumMod val="50000"/>
                <a:lumOff val="50000"/>
              </a:schemeClr>
            </a:solidFill>
            <a:ln w="3175">
              <a:noFill/>
              <a:round/>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17" name="Oval 48"/>
            <p:cNvSpPr>
              <a:spLocks noChangeArrowheads="1"/>
            </p:cNvSpPr>
            <p:nvPr/>
          </p:nvSpPr>
          <p:spPr bwMode="auto">
            <a:xfrm>
              <a:off x="4192941" y="2215349"/>
              <a:ext cx="1089521" cy="1089521"/>
            </a:xfrm>
            <a:prstGeom prst="ellipse">
              <a:avLst/>
            </a:prstGeom>
            <a:gradFill rotWithShape="1">
              <a:gsLst>
                <a:gs pos="0">
                  <a:srgbClr val="BDE6FF"/>
                </a:gs>
                <a:gs pos="100000">
                  <a:srgbClr val="CCECFF"/>
                </a:gs>
              </a:gsLst>
              <a:lin ang="5400000" scaled="1"/>
            </a:gradFill>
            <a:ln>
              <a:noFill/>
            </a:ln>
            <a:effectLst/>
            <a:extLst>
              <a:ext uri="{91240B29-F687-4F45-9708-019B960494DF}">
                <a14:hiddenLine w="9525">
                  <a:solidFill>
                    <a:schemeClr val="tx1"/>
                  </a:solidFill>
                  <a:round/>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pPr fontAlgn="base">
                <a:spcBef>
                  <a:spcPct val="0"/>
                </a:spcBef>
                <a:spcAft>
                  <a:spcPct val="0"/>
                </a:spcAft>
              </a:pPr>
              <a:endParaRPr altLang="en-US" lang="zh-CN" smtClean="0">
                <a:solidFill>
                  <a:srgbClr val="000000"/>
                </a:solidFill>
              </a:endParaRPr>
            </a:p>
          </p:txBody>
        </p:sp>
        <p:sp>
          <p:nvSpPr>
            <p:cNvPr id="18" name="Oval 49"/>
            <p:cNvSpPr>
              <a:spLocks noChangeArrowheads="1"/>
            </p:cNvSpPr>
            <p:nvPr/>
          </p:nvSpPr>
          <p:spPr bwMode="auto">
            <a:xfrm>
              <a:off x="4249818" y="2282338"/>
              <a:ext cx="974503" cy="971974"/>
            </a:xfrm>
            <a:prstGeom prst="ellipse">
              <a:avLst/>
            </a:prstGeom>
            <a:solidFill>
              <a:schemeClr val="bg1"/>
            </a:solidFill>
            <a:ln w="9525">
              <a:solidFill>
                <a:schemeClr val="accent1"/>
              </a:solidFill>
              <a:round/>
            </a:ln>
            <a:effectLst/>
            <a:extLst/>
          </p:spPr>
          <p:txBody>
            <a:bodyPr anchor="ctr" wrap="none"/>
            <a:lstStyle/>
            <a:p>
              <a:pPr algn="ctr" fontAlgn="base" latinLnBrk="1">
                <a:spcBef>
                  <a:spcPct val="0"/>
                </a:spcBef>
                <a:spcAft>
                  <a:spcPct val="0"/>
                </a:spcAft>
              </a:pPr>
              <a:endParaRPr altLang="zh-CN" kumimoji="1" lang="zh-CN" smtClean="0" sz="1600">
                <a:solidFill>
                  <a:srgbClr val="000000"/>
                </a:solidFill>
                <a:ea charset="-127" pitchFamily="18" typeface="HY견고딕"/>
              </a:endParaRPr>
            </a:p>
          </p:txBody>
        </p:sp>
        <p:sp>
          <p:nvSpPr>
            <p:cNvPr id="19" name="AutoShape 52"/>
            <p:cNvSpPr>
              <a:spLocks noChangeArrowheads="1" noChangeAspect="1"/>
            </p:cNvSpPr>
            <p:nvPr/>
          </p:nvSpPr>
          <p:spPr bwMode="auto">
            <a:xfrm>
              <a:off x="4251083" y="2283602"/>
              <a:ext cx="971974" cy="971975"/>
            </a:xfrm>
            <a:custGeom>
              <a:gdLst>
                <a:gd fmla="+- 451 0 0" name="G0"/>
                <a:gd fmla="+- 21600 0 451" name="G1"/>
                <a:gd fmla="+- 21600 0 451" name="G2"/>
                <a:gd fmla="*/ G0 2929 10000" name="G3"/>
                <a:gd fmla="+- 21600 0 G3" name="G4"/>
                <a:gd fmla="+- 21600 0 G3" name="G5"/>
                <a:gd fmla="*/ 10800 w 21600" name="T0"/>
                <a:gd fmla="*/ 0 h 21600" name="T1"/>
                <a:gd fmla="*/ 3163 w 21600" name="T2"/>
                <a:gd fmla="*/ 3163 h 21600" name="T3"/>
                <a:gd fmla="*/ 0 w 21600" name="T4"/>
                <a:gd fmla="*/ 10800 h 21600" name="T5"/>
                <a:gd fmla="*/ 3163 w 21600" name="T6"/>
                <a:gd fmla="*/ 18437 h 21600" name="T7"/>
                <a:gd fmla="*/ 10800 w 21600" name="T8"/>
                <a:gd fmla="*/ 21600 h 21600" name="T9"/>
                <a:gd fmla="*/ 18437 w 21600" name="T10"/>
                <a:gd fmla="*/ 18437 h 21600" name="T11"/>
                <a:gd fmla="*/ 21600 w 21600" name="T12"/>
                <a:gd fmla="*/ 10800 h 21600" name="T13"/>
                <a:gd fmla="*/ 18437 w 21600" name="T14"/>
                <a:gd fmla="*/ 3163 h 21600" name="T15"/>
                <a:gd fmla="*/ 3163 w 21600" name="T16"/>
                <a:gd fmla="*/ 3163 h 21600" name="T17"/>
                <a:gd fmla="*/ 18437 w 21600" name="T18"/>
                <a:gd fmla="*/ 18437 h 21600" name="T19"/>
              </a:gdLst>
              <a:cxnLst>
                <a:cxn ang="0">
                  <a:pos x="T0" y="T1"/>
                </a:cxn>
                <a:cxn ang="0">
                  <a:pos x="T2" y="T3"/>
                </a:cxn>
                <a:cxn ang="0">
                  <a:pos x="T4" y="T5"/>
                </a:cxn>
                <a:cxn ang="0">
                  <a:pos x="T6" y="T7"/>
                </a:cxn>
                <a:cxn ang="0">
                  <a:pos x="T8" y="T9"/>
                </a:cxn>
                <a:cxn ang="0">
                  <a:pos x="T10" y="T11"/>
                </a:cxn>
                <a:cxn ang="0">
                  <a:pos x="T12" y="T13"/>
                </a:cxn>
                <a:cxn ang="0">
                  <a:pos x="T14" y="T15"/>
                </a:cxn>
              </a:cxnLst>
              <a:rect b="T19" l="T16" r="T18" t="T17"/>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451" y="10800"/>
                  </a:moveTo>
                  <a:cubicBezTo>
                    <a:pt x="451" y="16516"/>
                    <a:pt x="5084" y="21149"/>
                    <a:pt x="10800" y="21149"/>
                  </a:cubicBezTo>
                  <a:cubicBezTo>
                    <a:pt x="16516" y="21149"/>
                    <a:pt x="21149" y="16516"/>
                    <a:pt x="21149" y="10800"/>
                  </a:cubicBezTo>
                  <a:cubicBezTo>
                    <a:pt x="21149" y="5084"/>
                    <a:pt x="16516" y="451"/>
                    <a:pt x="10800" y="451"/>
                  </a:cubicBezTo>
                  <a:cubicBezTo>
                    <a:pt x="5084" y="451"/>
                    <a:pt x="451" y="5084"/>
                    <a:pt x="451" y="10800"/>
                  </a:cubicBezTo>
                  <a:close/>
                </a:path>
              </a:pathLst>
            </a:custGeom>
            <a:solidFill>
              <a:schemeClr val="accent2"/>
            </a:solidFill>
            <a:ln>
              <a:noFill/>
            </a:ln>
            <a:effectLst/>
            <a:extLst/>
          </p:spPr>
          <p:txBody>
            <a:bodyPr anchor="ctr" wrap="none"/>
            <a:lstStyle/>
            <a:p>
              <a:pPr fontAlgn="base">
                <a:spcBef>
                  <a:spcPct val="0"/>
                </a:spcBef>
                <a:spcAft>
                  <a:spcPct val="0"/>
                </a:spcAft>
              </a:pPr>
              <a:endParaRPr altLang="en-US" lang="zh-CN" smtClean="0">
                <a:solidFill>
                  <a:srgbClr val="000000"/>
                </a:solidFill>
              </a:endParaRPr>
            </a:p>
          </p:txBody>
        </p:sp>
        <p:sp>
          <p:nvSpPr>
            <p:cNvPr id="24" name="AutoShape 121"/>
            <p:cNvSpPr>
              <a:spLocks noChangeArrowheads="1"/>
            </p:cNvSpPr>
            <p:nvPr/>
          </p:nvSpPr>
          <p:spPr bwMode="auto">
            <a:xfrm>
              <a:off x="3734128" y="3028066"/>
              <a:ext cx="481564" cy="245206"/>
            </a:xfrm>
            <a:prstGeom prst="roundRect">
              <a:avLst>
                <a:gd fmla="val 50000" name="adj"/>
              </a:avLst>
            </a:prstGeom>
            <a:noFill/>
            <a:ln>
              <a:noFill/>
            </a:ln>
            <a:effectLst/>
            <a:extLst>
              <a:ext uri="{909E8E84-426E-40DD-AFC4-6F175D3DCCD1}">
                <a14:hiddenFill>
                  <a:gradFill rotWithShape="0">
                    <a:gsLst>
                      <a:gs pos="0">
                        <a:srgbClr val="0099CC">
                          <a:gamma/>
                          <a:tint val="31765"/>
                          <a:invGamma/>
                        </a:srgbClr>
                      </a:gs>
                      <a:gs pos="100000">
                        <a:srgbClr val="0099CC"/>
                      </a:gs>
                    </a:gsLst>
                    <a:lin ang="2700000" scaled="1"/>
                  </a:gradFill>
                </a14:hiddenFill>
              </a:ext>
              <a:ext uri="{91240B29-F687-4F45-9708-019B960494DF}">
                <a14:hiddenLine w="12700">
                  <a:solidFill>
                    <a:srgbClr val="003399"/>
                  </a:solidFill>
                  <a:round/>
                  <a:headEnd/>
                  <a:tailEnd/>
                </a14:hiddenLine>
              </a:ext>
              <a:ext uri="{AF507438-7753-43E0-B8FC-AC1667EBCBE1}">
                <a14:hiddenEffects>
                  <a:effectLst>
                    <a:outerShdw algn="ctr" dir="2700000" dist="35921" rotWithShape="0">
                      <a:srgbClr val="5890C8"/>
                    </a:outerShdw>
                  </a:effectLst>
                </a14:hiddenEffects>
              </a:ext>
            </a:extLst>
          </p:spPr>
          <p:txBody>
            <a:bodyPr anchor="ctr" wrap="none"/>
            <a:lstStyle/>
            <a:p>
              <a:pPr algn="ctr" fontAlgn="base">
                <a:spcBef>
                  <a:spcPct val="0"/>
                </a:spcBef>
                <a:spcAft>
                  <a:spcPct val="0"/>
                </a:spcAft>
              </a:pPr>
              <a:r>
                <a:rPr altLang="ko-KR" b="1" lang="en-US" smtClean="0" sz="2400">
                  <a:solidFill>
                    <a:srgbClr val="FFFFFF"/>
                  </a:solidFill>
                  <a:latin charset="0" pitchFamily="34" typeface="Century Gothic"/>
                  <a:ea charset="-127" pitchFamily="34" typeface="굴림"/>
                </a:rPr>
                <a:t>1</a:t>
              </a:r>
            </a:p>
          </p:txBody>
        </p:sp>
        <p:sp>
          <p:nvSpPr>
            <p:cNvPr id="25" name="AutoShape 122"/>
            <p:cNvSpPr>
              <a:spLocks noChangeArrowheads="1"/>
            </p:cNvSpPr>
            <p:nvPr/>
          </p:nvSpPr>
          <p:spPr bwMode="auto">
            <a:xfrm>
              <a:off x="5282462" y="3028066"/>
              <a:ext cx="481563" cy="243941"/>
            </a:xfrm>
            <a:prstGeom prst="roundRect">
              <a:avLst>
                <a:gd fmla="val 50000" name="adj"/>
              </a:avLst>
            </a:prstGeom>
            <a:noFill/>
            <a:ln>
              <a:noFill/>
            </a:ln>
            <a:effectLst/>
            <a:extLst>
              <a:ext uri="{909E8E84-426E-40DD-AFC4-6F175D3DCCD1}">
                <a14:hiddenFill>
                  <a:gradFill rotWithShape="0">
                    <a:gsLst>
                      <a:gs pos="0">
                        <a:srgbClr val="0099CC">
                          <a:gamma/>
                          <a:tint val="31765"/>
                          <a:invGamma/>
                        </a:srgbClr>
                      </a:gs>
                      <a:gs pos="100000">
                        <a:srgbClr val="0099CC"/>
                      </a:gs>
                    </a:gsLst>
                    <a:lin ang="2700000" scaled="1"/>
                  </a:gradFill>
                </a14:hiddenFill>
              </a:ext>
              <a:ext uri="{91240B29-F687-4F45-9708-019B960494DF}">
                <a14:hiddenLine w="12700">
                  <a:solidFill>
                    <a:srgbClr val="003399"/>
                  </a:solidFill>
                  <a:round/>
                  <a:headEnd/>
                  <a:tailEnd/>
                </a14:hiddenLine>
              </a:ext>
              <a:ext uri="{AF507438-7753-43E0-B8FC-AC1667EBCBE1}">
                <a14:hiddenEffects>
                  <a:effectLst>
                    <a:outerShdw algn="ctr" dir="2700000" dist="35921" rotWithShape="0">
                      <a:srgbClr val="5890C8"/>
                    </a:outerShdw>
                  </a:effectLst>
                </a14:hiddenEffects>
              </a:ext>
            </a:extLst>
          </p:spPr>
          <p:txBody>
            <a:bodyPr anchor="ctr" wrap="none"/>
            <a:lstStyle/>
            <a:p>
              <a:pPr algn="ctr" fontAlgn="base">
                <a:spcBef>
                  <a:spcPct val="0"/>
                </a:spcBef>
                <a:spcAft>
                  <a:spcPct val="0"/>
                </a:spcAft>
              </a:pPr>
              <a:r>
                <a:rPr altLang="ko-KR" b="1" lang="en-US" smtClean="0" sz="2400">
                  <a:solidFill>
                    <a:srgbClr val="FFFFFF"/>
                  </a:solidFill>
                  <a:latin charset="0" pitchFamily="34" typeface="Century Gothic"/>
                  <a:ea charset="-127" pitchFamily="34" typeface="굴림"/>
                </a:rPr>
                <a:t>4</a:t>
              </a:r>
            </a:p>
          </p:txBody>
        </p:sp>
        <p:sp>
          <p:nvSpPr>
            <p:cNvPr id="26" name="AutoShape 123"/>
            <p:cNvSpPr>
              <a:spLocks noChangeArrowheads="1"/>
            </p:cNvSpPr>
            <p:nvPr/>
          </p:nvSpPr>
          <p:spPr bwMode="auto">
            <a:xfrm>
              <a:off x="5282462" y="2282338"/>
              <a:ext cx="481563" cy="243941"/>
            </a:xfrm>
            <a:prstGeom prst="roundRect">
              <a:avLst>
                <a:gd fmla="val 50000" name="adj"/>
              </a:avLst>
            </a:prstGeom>
            <a:noFill/>
            <a:ln>
              <a:noFill/>
            </a:ln>
            <a:effectLst/>
            <a:extLst>
              <a:ext uri="{909E8E84-426E-40DD-AFC4-6F175D3DCCD1}">
                <a14:hiddenFill>
                  <a:gradFill rotWithShape="0">
                    <a:gsLst>
                      <a:gs pos="0">
                        <a:srgbClr val="0099CC">
                          <a:gamma/>
                          <a:tint val="31765"/>
                          <a:invGamma/>
                        </a:srgbClr>
                      </a:gs>
                      <a:gs pos="100000">
                        <a:srgbClr val="0099CC"/>
                      </a:gs>
                    </a:gsLst>
                    <a:lin ang="2700000" scaled="1"/>
                  </a:gradFill>
                </a14:hiddenFill>
              </a:ext>
              <a:ext uri="{91240B29-F687-4F45-9708-019B960494DF}">
                <a14:hiddenLine w="12700">
                  <a:solidFill>
                    <a:srgbClr val="003399"/>
                  </a:solidFill>
                  <a:round/>
                  <a:headEnd/>
                  <a:tailEnd/>
                </a14:hiddenLine>
              </a:ext>
              <a:ext uri="{AF507438-7753-43E0-B8FC-AC1667EBCBE1}">
                <a14:hiddenEffects>
                  <a:effectLst>
                    <a:outerShdw algn="ctr" dir="2700000" dist="35921" rotWithShape="0">
                      <a:srgbClr val="5890C8"/>
                    </a:outerShdw>
                  </a:effectLst>
                </a14:hiddenEffects>
              </a:ext>
            </a:extLst>
          </p:spPr>
          <p:txBody>
            <a:bodyPr anchor="ctr" wrap="none"/>
            <a:lstStyle/>
            <a:p>
              <a:pPr algn="ctr" fontAlgn="base">
                <a:spcBef>
                  <a:spcPct val="0"/>
                </a:spcBef>
                <a:spcAft>
                  <a:spcPct val="0"/>
                </a:spcAft>
              </a:pPr>
              <a:r>
                <a:rPr altLang="ko-KR" b="1" lang="en-US" smtClean="0" sz="2400">
                  <a:solidFill>
                    <a:srgbClr val="FFFFFF"/>
                  </a:solidFill>
                  <a:latin charset="0" pitchFamily="34" typeface="Century Gothic"/>
                  <a:ea charset="-127" pitchFamily="34" typeface="굴림"/>
                </a:rPr>
                <a:t>3</a:t>
              </a:r>
            </a:p>
          </p:txBody>
        </p:sp>
        <p:sp>
          <p:nvSpPr>
            <p:cNvPr id="27" name="AutoShape 124"/>
            <p:cNvSpPr>
              <a:spLocks noChangeArrowheads="1"/>
            </p:cNvSpPr>
            <p:nvPr/>
          </p:nvSpPr>
          <p:spPr bwMode="auto">
            <a:xfrm>
              <a:off x="3711377" y="2282338"/>
              <a:ext cx="481564" cy="243941"/>
            </a:xfrm>
            <a:prstGeom prst="roundRect">
              <a:avLst>
                <a:gd fmla="val 50000" name="adj"/>
              </a:avLst>
            </a:prstGeom>
            <a:noFill/>
            <a:ln>
              <a:noFill/>
            </a:ln>
            <a:effectLst/>
            <a:extLst>
              <a:ext uri="{909E8E84-426E-40DD-AFC4-6F175D3DCCD1}">
                <a14:hiddenFill>
                  <a:gradFill rotWithShape="0">
                    <a:gsLst>
                      <a:gs pos="0">
                        <a:srgbClr val="0099CC">
                          <a:gamma/>
                          <a:tint val="31765"/>
                          <a:invGamma/>
                        </a:srgbClr>
                      </a:gs>
                      <a:gs pos="100000">
                        <a:srgbClr val="0099CC"/>
                      </a:gs>
                    </a:gsLst>
                    <a:lin ang="2700000" scaled="1"/>
                  </a:gradFill>
                </a14:hiddenFill>
              </a:ext>
              <a:ext uri="{91240B29-F687-4F45-9708-019B960494DF}">
                <a14:hiddenLine w="12700">
                  <a:solidFill>
                    <a:srgbClr val="003399"/>
                  </a:solidFill>
                  <a:round/>
                  <a:headEnd/>
                  <a:tailEnd/>
                </a14:hiddenLine>
              </a:ext>
              <a:ext uri="{AF507438-7753-43E0-B8FC-AC1667EBCBE1}">
                <a14:hiddenEffects>
                  <a:effectLst>
                    <a:outerShdw algn="ctr" dir="2700000" dist="35921" rotWithShape="0">
                      <a:srgbClr val="5890C8"/>
                    </a:outerShdw>
                  </a:effectLst>
                </a14:hiddenEffects>
              </a:ext>
            </a:extLst>
          </p:spPr>
          <p:txBody>
            <a:bodyPr anchor="ctr" wrap="none"/>
            <a:lstStyle/>
            <a:p>
              <a:pPr algn="ctr" fontAlgn="base">
                <a:spcBef>
                  <a:spcPct val="0"/>
                </a:spcBef>
                <a:spcAft>
                  <a:spcPct val="0"/>
                </a:spcAft>
              </a:pPr>
              <a:r>
                <a:rPr altLang="ko-KR" b="1" lang="en-US" smtClean="0" sz="2400">
                  <a:solidFill>
                    <a:srgbClr val="FFFFFF"/>
                  </a:solidFill>
                  <a:latin charset="0" pitchFamily="34" typeface="Century Gothic"/>
                  <a:ea charset="-127" pitchFamily="34" typeface="굴림"/>
                </a:rPr>
                <a:t>2</a:t>
              </a:r>
            </a:p>
          </p:txBody>
        </p:sp>
        <p:sp>
          <p:nvSpPr>
            <p:cNvPr id="28" name="TextBox 27"/>
            <p:cNvSpPr txBox="1"/>
            <p:nvPr/>
          </p:nvSpPr>
          <p:spPr>
            <a:xfrm>
              <a:off x="4313519" y="2443126"/>
              <a:ext cx="848364" cy="701040"/>
            </a:xfrm>
            <a:prstGeom prst="rect">
              <a:avLst/>
            </a:prstGeom>
            <a:noFill/>
          </p:spPr>
          <p:txBody>
            <a:bodyPr rtlCol="0" wrap="square">
              <a:spAutoFit/>
            </a:bodyPr>
            <a:lstStyle/>
            <a:p>
              <a:pPr algn="ctr" lvl="0">
                <a:defRPr/>
              </a:pPr>
              <a:r>
                <a:rPr altLang="en-US" kern="0" lang="zh-CN" sz="2000">
                  <a:solidFill>
                    <a:schemeClr val="tx1">
                      <a:lumMod val="65000"/>
                      <a:lumOff val="35000"/>
                    </a:schemeClr>
                  </a:solidFill>
                  <a:latin charset="-122" pitchFamily="2" typeface="方正兰亭中粗黑_GBK"/>
                  <a:ea charset="-122" pitchFamily="2" typeface="方正兰亭中粗黑_GBK"/>
                </a:rPr>
                <a:t>添加标题</a:t>
              </a:r>
            </a:p>
          </p:txBody>
        </p:sp>
      </p:grpSp>
      <p:sp>
        <p:nvSpPr>
          <p:cNvPr id="29" name="TextBox 28"/>
          <p:cNvSpPr txBox="1"/>
          <p:nvPr/>
        </p:nvSpPr>
        <p:spPr>
          <a:xfrm>
            <a:off x="5999000" y="1810649"/>
            <a:ext cx="2778582"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p:txBody>
      </p:sp>
      <p:sp>
        <p:nvSpPr>
          <p:cNvPr id="31" name="TextBox 30"/>
          <p:cNvSpPr txBox="1"/>
          <p:nvPr/>
        </p:nvSpPr>
        <p:spPr>
          <a:xfrm>
            <a:off x="5999000" y="3472232"/>
            <a:ext cx="2661667"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p:txBody>
      </p:sp>
      <p:sp>
        <p:nvSpPr>
          <p:cNvPr id="33" name="TextBox 32"/>
          <p:cNvSpPr txBox="1"/>
          <p:nvPr/>
        </p:nvSpPr>
        <p:spPr>
          <a:xfrm>
            <a:off x="918686" y="1810802"/>
            <a:ext cx="2357170" cy="640080"/>
          </a:xfrm>
          <a:prstGeom prst="rect">
            <a:avLst/>
          </a:prstGeom>
          <a:noFill/>
        </p:spPr>
        <p:txBody>
          <a:bodyPr rtlCol="0" wrap="square">
            <a:spAutoFit/>
          </a:bodyPr>
          <a:lstStyle/>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p:txBody>
      </p:sp>
      <p:sp>
        <p:nvSpPr>
          <p:cNvPr id="35" name="TextBox 34"/>
          <p:cNvSpPr txBox="1"/>
          <p:nvPr/>
        </p:nvSpPr>
        <p:spPr>
          <a:xfrm>
            <a:off x="918685" y="3472385"/>
            <a:ext cx="2357170"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具体说明文字在此处单击添加。</a:t>
            </a:r>
          </a:p>
        </p:txBody>
      </p:sp>
      <p:sp>
        <p:nvSpPr>
          <p:cNvPr id="37" name="TextBox 36"/>
          <p:cNvSpPr txBox="1"/>
          <p:nvPr/>
        </p:nvSpPr>
        <p:spPr>
          <a:xfrm>
            <a:off x="1698525" y="1490778"/>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38" name="TextBox 37"/>
          <p:cNvSpPr txBox="1"/>
          <p:nvPr/>
        </p:nvSpPr>
        <p:spPr>
          <a:xfrm>
            <a:off x="5993219" y="1490778"/>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39" name="TextBox 38"/>
          <p:cNvSpPr txBox="1"/>
          <p:nvPr/>
        </p:nvSpPr>
        <p:spPr>
          <a:xfrm>
            <a:off x="1698525" y="3141065"/>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40" name="TextBox 39"/>
          <p:cNvSpPr txBox="1"/>
          <p:nvPr/>
        </p:nvSpPr>
        <p:spPr>
          <a:xfrm>
            <a:off x="5993219" y="3141065"/>
            <a:ext cx="1402080" cy="335280"/>
          </a:xfrm>
          <a:prstGeom prst="rect">
            <a:avLst/>
          </a:prstGeom>
          <a:noFill/>
        </p:spPr>
        <p:txBody>
          <a:bodyPr rtlCol="0" wrap="none">
            <a:spAutoFit/>
          </a:bodyPr>
          <a:lstStyle>
            <a:defPPr>
              <a:defRPr lang="zh-CN"/>
            </a:defPPr>
            <a:lvl1pPr>
              <a:defRPr b="1" sz="2400">
                <a:solidFill>
                  <a:schemeClr val="bg1">
                    <a:lumMod val="50000"/>
                  </a:schemeClr>
                </a:solidFill>
              </a:defRPr>
            </a:lvl1pPr>
          </a:lstStyle>
          <a:p>
            <a:pPr algn="ctr" lvl="0">
              <a:defRPr/>
            </a:pPr>
            <a:r>
              <a:rPr altLang="en-US" b="0" kern="0" lang="zh-CN" smtClean="0" sz="1600">
                <a:solidFill>
                  <a:schemeClr val="tx1">
                    <a:lumMod val="65000"/>
                    <a:lumOff val="35000"/>
                  </a:schemeClr>
                </a:solidFill>
                <a:latin charset="-122" pitchFamily="2" typeface="方正兰亭中粗黑_GBK"/>
                <a:ea charset="-122" pitchFamily="2" typeface="方正兰亭中粗黑_GBK"/>
              </a:rPr>
              <a:t>单击添加标题</a:t>
            </a:r>
          </a:p>
        </p:txBody>
      </p:sp>
    </p:spTree>
    <p:extLst>
      <p:ext uri="{BB962C8B-B14F-4D97-AF65-F5344CB8AC3E}">
        <p14:creationId val="3368527205"/>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p:cTn dur="500" fill="hold" id="7"/>
                                        <p:tgtEl>
                                          <p:spTgt spid="20"/>
                                        </p:tgtEl>
                                        <p:attrNameLst>
                                          <p:attrName>ppt_w</p:attrName>
                                        </p:attrNameLst>
                                      </p:cBhvr>
                                      <p:tavLst>
                                        <p:tav tm="0">
                                          <p:val>
                                            <p:fltVal val="0"/>
                                          </p:val>
                                        </p:tav>
                                        <p:tav tm="100000">
                                          <p:val>
                                            <p:strVal val="#ppt_w"/>
                                          </p:val>
                                        </p:tav>
                                      </p:tavLst>
                                    </p:anim>
                                    <p:anim calcmode="lin" valueType="num">
                                      <p:cBhvr>
                                        <p:cTn dur="500" fill="hold" id="8"/>
                                        <p:tgtEl>
                                          <p:spTgt spid="20"/>
                                        </p:tgtEl>
                                        <p:attrNameLst>
                                          <p:attrName>ppt_h</p:attrName>
                                        </p:attrNameLst>
                                      </p:cBhvr>
                                      <p:tavLst>
                                        <p:tav tm="0">
                                          <p:val>
                                            <p:fltVal val="0"/>
                                          </p:val>
                                        </p:tav>
                                        <p:tav tm="100000">
                                          <p:val>
                                            <p:strVal val="#ppt_h"/>
                                          </p:val>
                                        </p:tav>
                                      </p:tavLst>
                                    </p:anim>
                                    <p:animEffect filter="fade" transition="in">
                                      <p:cBhvr>
                                        <p:cTn dur="500" id="9"/>
                                        <p:tgtEl>
                                          <p:spTgt spid="20"/>
                                        </p:tgtEl>
                                      </p:cBhvr>
                                    </p:animEffect>
                                  </p:childTnLst>
                                </p:cTn>
                              </p:par>
                              <p:par>
                                <p:cTn decel="100000" fill="hold" id="10" nodeType="withEffect" presetClass="entr" presetID="49" presetSubtype="0">
                                  <p:stCondLst>
                                    <p:cond delay="0"/>
                                  </p:stCondLst>
                                  <p:childTnLst>
                                    <p:set>
                                      <p:cBhvr>
                                        <p:cTn dur="1" fill="hold" id="11">
                                          <p:stCondLst>
                                            <p:cond delay="0"/>
                                          </p:stCondLst>
                                        </p:cTn>
                                        <p:tgtEl>
                                          <p:spTgt spid="20"/>
                                        </p:tgtEl>
                                        <p:attrNameLst>
                                          <p:attrName>style.visibility</p:attrName>
                                        </p:attrNameLst>
                                      </p:cBhvr>
                                      <p:to>
                                        <p:strVal val="visible"/>
                                      </p:to>
                                    </p:set>
                                    <p:anim calcmode="lin" valueType="num">
                                      <p:cBhvr>
                                        <p:cTn dur="500" fill="hold" id="12"/>
                                        <p:tgtEl>
                                          <p:spTgt spid="20"/>
                                        </p:tgtEl>
                                        <p:attrNameLst>
                                          <p:attrName>ppt_w</p:attrName>
                                        </p:attrNameLst>
                                      </p:cBhvr>
                                      <p:tavLst>
                                        <p:tav tm="0">
                                          <p:val>
                                            <p:fltVal val="0"/>
                                          </p:val>
                                        </p:tav>
                                        <p:tav tm="100000">
                                          <p:val>
                                            <p:strVal val="#ppt_w"/>
                                          </p:val>
                                        </p:tav>
                                      </p:tavLst>
                                    </p:anim>
                                    <p:anim calcmode="lin" valueType="num">
                                      <p:cBhvr>
                                        <p:cTn dur="500" fill="hold" id="13"/>
                                        <p:tgtEl>
                                          <p:spTgt spid="20"/>
                                        </p:tgtEl>
                                        <p:attrNameLst>
                                          <p:attrName>ppt_h</p:attrName>
                                        </p:attrNameLst>
                                      </p:cBhvr>
                                      <p:tavLst>
                                        <p:tav tm="0">
                                          <p:val>
                                            <p:fltVal val="0"/>
                                          </p:val>
                                        </p:tav>
                                        <p:tav tm="100000">
                                          <p:val>
                                            <p:strVal val="#ppt_h"/>
                                          </p:val>
                                        </p:tav>
                                      </p:tavLst>
                                    </p:anim>
                                    <p:anim calcmode="lin" valueType="num">
                                      <p:cBhvr>
                                        <p:cTn dur="500" fill="hold" id="14"/>
                                        <p:tgtEl>
                                          <p:spTgt spid="20"/>
                                        </p:tgtEl>
                                        <p:attrNameLst>
                                          <p:attrName>style.rotation</p:attrName>
                                        </p:attrNameLst>
                                      </p:cBhvr>
                                      <p:tavLst>
                                        <p:tav tm="0">
                                          <p:val>
                                            <p:fltVal val="360"/>
                                          </p:val>
                                        </p:tav>
                                        <p:tav tm="100000">
                                          <p:val>
                                            <p:fltVal val="0"/>
                                          </p:val>
                                        </p:tav>
                                      </p:tavLst>
                                    </p:anim>
                                    <p:animEffect filter="fade" transition="in">
                                      <p:cBhvr>
                                        <p:cTn dur="500" id="15"/>
                                        <p:tgtEl>
                                          <p:spTgt spid="20"/>
                                        </p:tgtEl>
                                      </p:cBhvr>
                                    </p:animEffect>
                                  </p:childTnLst>
                                </p:cTn>
                              </p:par>
                            </p:childTnLst>
                          </p:cTn>
                        </p:par>
                        <p:par>
                          <p:cTn fill="hold" id="16" nodeType="afterGroup">
                            <p:stCondLst>
                              <p:cond delay="500"/>
                            </p:stCondLst>
                            <p:childTnLst>
                              <p:par>
                                <p:cTn fill="hold" grpId="0" id="17" nodeType="afterEffect" presetClass="entr" presetID="22" presetSubtype="4">
                                  <p:stCondLst>
                                    <p:cond delay="0"/>
                                  </p:stCondLst>
                                  <p:childTnLst>
                                    <p:set>
                                      <p:cBhvr>
                                        <p:cTn dur="1" fill="hold" id="18">
                                          <p:stCondLst>
                                            <p:cond delay="0"/>
                                          </p:stCondLst>
                                        </p:cTn>
                                        <p:tgtEl>
                                          <p:spTgt spid="3"/>
                                        </p:tgtEl>
                                        <p:attrNameLst>
                                          <p:attrName>style.visibility</p:attrName>
                                        </p:attrNameLst>
                                      </p:cBhvr>
                                      <p:to>
                                        <p:strVal val="visible"/>
                                      </p:to>
                                    </p:set>
                                    <p:animEffect filter="wipe(down)" transition="in">
                                      <p:cBhvr>
                                        <p:cTn dur="500" id="19"/>
                                        <p:tgtEl>
                                          <p:spTgt spid="3"/>
                                        </p:tgtEl>
                                      </p:cBhvr>
                                    </p:animEffect>
                                  </p:childTnLst>
                                </p:cTn>
                              </p:par>
                            </p:childTnLst>
                          </p:cTn>
                        </p:par>
                        <p:par>
                          <p:cTn fill="hold" id="20" nodeType="afterGroup">
                            <p:stCondLst>
                              <p:cond delay="1000"/>
                            </p:stCondLst>
                            <p:childTnLst>
                              <p:par>
                                <p:cTn fill="hold" grpId="0" id="21" nodeType="afterEffect" presetClass="entr" presetID="22" presetSubtype="8">
                                  <p:stCondLst>
                                    <p:cond delay="0"/>
                                  </p:stCondLst>
                                  <p:childTnLst>
                                    <p:set>
                                      <p:cBhvr>
                                        <p:cTn dur="1" fill="hold" id="22">
                                          <p:stCondLst>
                                            <p:cond delay="0"/>
                                          </p:stCondLst>
                                        </p:cTn>
                                        <p:tgtEl>
                                          <p:spTgt spid="2"/>
                                        </p:tgtEl>
                                        <p:attrNameLst>
                                          <p:attrName>style.visibility</p:attrName>
                                        </p:attrNameLst>
                                      </p:cBhvr>
                                      <p:to>
                                        <p:strVal val="visible"/>
                                      </p:to>
                                    </p:set>
                                    <p:animEffect filter="wipe(left)" transition="in">
                                      <p:cBhvr>
                                        <p:cTn dur="500" id="23"/>
                                        <p:tgtEl>
                                          <p:spTgt spid="2"/>
                                        </p:tgtEl>
                                      </p:cBhvr>
                                    </p:animEffect>
                                  </p:childTnLst>
                                </p:cTn>
                              </p:par>
                            </p:childTnLst>
                          </p:cTn>
                        </p:par>
                        <p:par>
                          <p:cTn fill="hold" id="24" nodeType="afterGroup">
                            <p:stCondLst>
                              <p:cond delay="1500"/>
                            </p:stCondLst>
                            <p:childTnLst>
                              <p:par>
                                <p:cTn fill="hold" grpId="0" id="25" nodeType="afterEffect" presetClass="entr" presetID="22" presetSubtype="8">
                                  <p:stCondLst>
                                    <p:cond delay="0"/>
                                  </p:stCondLst>
                                  <p:childTnLst>
                                    <p:set>
                                      <p:cBhvr>
                                        <p:cTn dur="1" fill="hold" id="26">
                                          <p:stCondLst>
                                            <p:cond delay="0"/>
                                          </p:stCondLst>
                                        </p:cTn>
                                        <p:tgtEl>
                                          <p:spTgt spid="4"/>
                                        </p:tgtEl>
                                        <p:attrNameLst>
                                          <p:attrName>style.visibility</p:attrName>
                                        </p:attrNameLst>
                                      </p:cBhvr>
                                      <p:to>
                                        <p:strVal val="visible"/>
                                      </p:to>
                                    </p:set>
                                    <p:animEffect filter="wipe(left)" transition="in">
                                      <p:cBhvr>
                                        <p:cTn dur="500" id="27"/>
                                        <p:tgtEl>
                                          <p:spTgt spid="4"/>
                                        </p:tgtEl>
                                      </p:cBhvr>
                                    </p:animEffect>
                                  </p:childTnLst>
                                </p:cTn>
                              </p:par>
                            </p:childTnLst>
                          </p:cTn>
                        </p:par>
                        <p:par>
                          <p:cTn fill="hold" id="28" nodeType="afterGroup">
                            <p:stCondLst>
                              <p:cond delay="2000"/>
                            </p:stCondLst>
                            <p:childTnLst>
                              <p:par>
                                <p:cTn fill="hold" grpId="0" id="29" nodeType="afterEffect" presetClass="entr" presetID="22" presetSubtype="2">
                                  <p:stCondLst>
                                    <p:cond delay="0"/>
                                  </p:stCondLst>
                                  <p:childTnLst>
                                    <p:set>
                                      <p:cBhvr>
                                        <p:cTn dur="1" fill="hold" id="30">
                                          <p:stCondLst>
                                            <p:cond delay="0"/>
                                          </p:stCondLst>
                                        </p:cTn>
                                        <p:tgtEl>
                                          <p:spTgt spid="5"/>
                                        </p:tgtEl>
                                        <p:attrNameLst>
                                          <p:attrName>style.visibility</p:attrName>
                                        </p:attrNameLst>
                                      </p:cBhvr>
                                      <p:to>
                                        <p:strVal val="visible"/>
                                      </p:to>
                                    </p:set>
                                    <p:animEffect filter="wipe(right)" transition="in">
                                      <p:cBhvr>
                                        <p:cTn dur="500" id="31"/>
                                        <p:tgtEl>
                                          <p:spTgt spid="5"/>
                                        </p:tgtEl>
                                      </p:cBhvr>
                                    </p:animEffect>
                                  </p:childTnLst>
                                </p:cTn>
                              </p:par>
                            </p:childTnLst>
                          </p:cTn>
                        </p:par>
                        <p:par>
                          <p:cTn fill="hold" id="32" nodeType="afterGroup">
                            <p:stCondLst>
                              <p:cond delay="2500"/>
                            </p:stCondLst>
                            <p:childTnLst>
                              <p:par>
                                <p:cTn fill="hold" grpId="0" id="33" nodeType="afterEffect" presetClass="entr" presetID="2" presetSubtype="8">
                                  <p:stCondLst>
                                    <p:cond delay="0"/>
                                  </p:stCondLst>
                                  <p:childTnLst>
                                    <p:set>
                                      <p:cBhvr>
                                        <p:cTn dur="1" fill="hold" id="34">
                                          <p:stCondLst>
                                            <p:cond delay="0"/>
                                          </p:stCondLst>
                                        </p:cTn>
                                        <p:tgtEl>
                                          <p:spTgt spid="37"/>
                                        </p:tgtEl>
                                        <p:attrNameLst>
                                          <p:attrName>style.visibility</p:attrName>
                                        </p:attrNameLst>
                                      </p:cBhvr>
                                      <p:to>
                                        <p:strVal val="visible"/>
                                      </p:to>
                                    </p:set>
                                    <p:anim calcmode="lin" valueType="num">
                                      <p:cBhvr additive="base">
                                        <p:cTn dur="300" fill="hold" id="35"/>
                                        <p:tgtEl>
                                          <p:spTgt spid="37"/>
                                        </p:tgtEl>
                                        <p:attrNameLst>
                                          <p:attrName>ppt_x</p:attrName>
                                        </p:attrNameLst>
                                      </p:cBhvr>
                                      <p:tavLst>
                                        <p:tav tm="0">
                                          <p:val>
                                            <p:strVal val="0-#ppt_w/2"/>
                                          </p:val>
                                        </p:tav>
                                        <p:tav tm="100000">
                                          <p:val>
                                            <p:strVal val="#ppt_x"/>
                                          </p:val>
                                        </p:tav>
                                      </p:tavLst>
                                    </p:anim>
                                    <p:anim calcmode="lin" valueType="num">
                                      <p:cBhvr additive="base">
                                        <p:cTn dur="300" fill="hold" id="36"/>
                                        <p:tgtEl>
                                          <p:spTgt spid="37"/>
                                        </p:tgtEl>
                                        <p:attrNameLst>
                                          <p:attrName>ppt_y</p:attrName>
                                        </p:attrNameLst>
                                      </p:cBhvr>
                                      <p:tavLst>
                                        <p:tav tm="0">
                                          <p:val>
                                            <p:strVal val="#ppt_y"/>
                                          </p:val>
                                        </p:tav>
                                        <p:tav tm="100000">
                                          <p:val>
                                            <p:strVal val="#ppt_y"/>
                                          </p:val>
                                        </p:tav>
                                      </p:tavLst>
                                    </p:anim>
                                  </p:childTnLst>
                                </p:cTn>
                              </p:par>
                            </p:childTnLst>
                          </p:cTn>
                        </p:par>
                        <p:par>
                          <p:cTn fill="hold" id="37" nodeType="afterGroup">
                            <p:stCondLst>
                              <p:cond delay="2800"/>
                            </p:stCondLst>
                            <p:childTnLst>
                              <p:par>
                                <p:cTn fill="hold" grpId="0" id="38" nodeType="afterEffect" presetClass="entr" presetID="2" presetSubtype="8">
                                  <p:stCondLst>
                                    <p:cond delay="0"/>
                                  </p:stCondLst>
                                  <p:childTnLst>
                                    <p:set>
                                      <p:cBhvr>
                                        <p:cTn dur="1" fill="hold" id="39">
                                          <p:stCondLst>
                                            <p:cond delay="0"/>
                                          </p:stCondLst>
                                        </p:cTn>
                                        <p:tgtEl>
                                          <p:spTgt spid="33"/>
                                        </p:tgtEl>
                                        <p:attrNameLst>
                                          <p:attrName>style.visibility</p:attrName>
                                        </p:attrNameLst>
                                      </p:cBhvr>
                                      <p:to>
                                        <p:strVal val="visible"/>
                                      </p:to>
                                    </p:set>
                                    <p:anim calcmode="lin" valueType="num">
                                      <p:cBhvr additive="base">
                                        <p:cTn dur="300" fill="hold" id="40"/>
                                        <p:tgtEl>
                                          <p:spTgt spid="33"/>
                                        </p:tgtEl>
                                        <p:attrNameLst>
                                          <p:attrName>ppt_x</p:attrName>
                                        </p:attrNameLst>
                                      </p:cBhvr>
                                      <p:tavLst>
                                        <p:tav tm="0">
                                          <p:val>
                                            <p:strVal val="0-#ppt_w/2"/>
                                          </p:val>
                                        </p:tav>
                                        <p:tav tm="100000">
                                          <p:val>
                                            <p:strVal val="#ppt_x"/>
                                          </p:val>
                                        </p:tav>
                                      </p:tavLst>
                                    </p:anim>
                                    <p:anim calcmode="lin" valueType="num">
                                      <p:cBhvr additive="base">
                                        <p:cTn dur="300" fill="hold" id="41"/>
                                        <p:tgtEl>
                                          <p:spTgt spid="33"/>
                                        </p:tgtEl>
                                        <p:attrNameLst>
                                          <p:attrName>ppt_y</p:attrName>
                                        </p:attrNameLst>
                                      </p:cBhvr>
                                      <p:tavLst>
                                        <p:tav tm="0">
                                          <p:val>
                                            <p:strVal val="#ppt_y"/>
                                          </p:val>
                                        </p:tav>
                                        <p:tav tm="100000">
                                          <p:val>
                                            <p:strVal val="#ppt_y"/>
                                          </p:val>
                                        </p:tav>
                                      </p:tavLst>
                                    </p:anim>
                                  </p:childTnLst>
                                </p:cTn>
                              </p:par>
                            </p:childTnLst>
                          </p:cTn>
                        </p:par>
                        <p:par>
                          <p:cTn fill="hold" id="42" nodeType="afterGroup">
                            <p:stCondLst>
                              <p:cond delay="3100"/>
                            </p:stCondLst>
                            <p:childTnLst>
                              <p:par>
                                <p:cTn fill="hold" grpId="0" id="43" nodeType="afterEffect" presetClass="entr" presetID="2" presetSubtype="2">
                                  <p:stCondLst>
                                    <p:cond delay="0"/>
                                  </p:stCondLst>
                                  <p:childTnLst>
                                    <p:set>
                                      <p:cBhvr>
                                        <p:cTn dur="1" fill="hold" id="44">
                                          <p:stCondLst>
                                            <p:cond delay="0"/>
                                          </p:stCondLst>
                                        </p:cTn>
                                        <p:tgtEl>
                                          <p:spTgt spid="38"/>
                                        </p:tgtEl>
                                        <p:attrNameLst>
                                          <p:attrName>style.visibility</p:attrName>
                                        </p:attrNameLst>
                                      </p:cBhvr>
                                      <p:to>
                                        <p:strVal val="visible"/>
                                      </p:to>
                                    </p:set>
                                    <p:anim calcmode="lin" valueType="num">
                                      <p:cBhvr additive="base">
                                        <p:cTn dur="300" fill="hold" id="45"/>
                                        <p:tgtEl>
                                          <p:spTgt spid="38"/>
                                        </p:tgtEl>
                                        <p:attrNameLst>
                                          <p:attrName>ppt_x</p:attrName>
                                        </p:attrNameLst>
                                      </p:cBhvr>
                                      <p:tavLst>
                                        <p:tav tm="0">
                                          <p:val>
                                            <p:strVal val="1+#ppt_w/2"/>
                                          </p:val>
                                        </p:tav>
                                        <p:tav tm="100000">
                                          <p:val>
                                            <p:strVal val="#ppt_x"/>
                                          </p:val>
                                        </p:tav>
                                      </p:tavLst>
                                    </p:anim>
                                    <p:anim calcmode="lin" valueType="num">
                                      <p:cBhvr additive="base">
                                        <p:cTn dur="300" fill="hold" id="46"/>
                                        <p:tgtEl>
                                          <p:spTgt spid="38"/>
                                        </p:tgtEl>
                                        <p:attrNameLst>
                                          <p:attrName>ppt_y</p:attrName>
                                        </p:attrNameLst>
                                      </p:cBhvr>
                                      <p:tavLst>
                                        <p:tav tm="0">
                                          <p:val>
                                            <p:strVal val="#ppt_y"/>
                                          </p:val>
                                        </p:tav>
                                        <p:tav tm="100000">
                                          <p:val>
                                            <p:strVal val="#ppt_y"/>
                                          </p:val>
                                        </p:tav>
                                      </p:tavLst>
                                    </p:anim>
                                  </p:childTnLst>
                                </p:cTn>
                              </p:par>
                            </p:childTnLst>
                          </p:cTn>
                        </p:par>
                        <p:par>
                          <p:cTn fill="hold" id="47" nodeType="afterGroup">
                            <p:stCondLst>
                              <p:cond delay="3400"/>
                            </p:stCondLst>
                            <p:childTnLst>
                              <p:par>
                                <p:cTn fill="hold" grpId="0" id="48" nodeType="afterEffect" presetClass="entr" presetID="2" presetSubtype="2">
                                  <p:stCondLst>
                                    <p:cond delay="0"/>
                                  </p:stCondLst>
                                  <p:childTnLst>
                                    <p:set>
                                      <p:cBhvr>
                                        <p:cTn dur="1" fill="hold" id="49">
                                          <p:stCondLst>
                                            <p:cond delay="0"/>
                                          </p:stCondLst>
                                        </p:cTn>
                                        <p:tgtEl>
                                          <p:spTgt spid="29"/>
                                        </p:tgtEl>
                                        <p:attrNameLst>
                                          <p:attrName>style.visibility</p:attrName>
                                        </p:attrNameLst>
                                      </p:cBhvr>
                                      <p:to>
                                        <p:strVal val="visible"/>
                                      </p:to>
                                    </p:set>
                                    <p:anim calcmode="lin" valueType="num">
                                      <p:cBhvr additive="base">
                                        <p:cTn dur="300" fill="hold" id="50"/>
                                        <p:tgtEl>
                                          <p:spTgt spid="29"/>
                                        </p:tgtEl>
                                        <p:attrNameLst>
                                          <p:attrName>ppt_x</p:attrName>
                                        </p:attrNameLst>
                                      </p:cBhvr>
                                      <p:tavLst>
                                        <p:tav tm="0">
                                          <p:val>
                                            <p:strVal val="1+#ppt_w/2"/>
                                          </p:val>
                                        </p:tav>
                                        <p:tav tm="100000">
                                          <p:val>
                                            <p:strVal val="#ppt_x"/>
                                          </p:val>
                                        </p:tav>
                                      </p:tavLst>
                                    </p:anim>
                                    <p:anim calcmode="lin" valueType="num">
                                      <p:cBhvr additive="base">
                                        <p:cTn dur="300" fill="hold" id="51"/>
                                        <p:tgtEl>
                                          <p:spTgt spid="29"/>
                                        </p:tgtEl>
                                        <p:attrNameLst>
                                          <p:attrName>ppt_y</p:attrName>
                                        </p:attrNameLst>
                                      </p:cBhvr>
                                      <p:tavLst>
                                        <p:tav tm="0">
                                          <p:val>
                                            <p:strVal val="#ppt_y"/>
                                          </p:val>
                                        </p:tav>
                                        <p:tav tm="100000">
                                          <p:val>
                                            <p:strVal val="#ppt_y"/>
                                          </p:val>
                                        </p:tav>
                                      </p:tavLst>
                                    </p:anim>
                                  </p:childTnLst>
                                </p:cTn>
                              </p:par>
                            </p:childTnLst>
                          </p:cTn>
                        </p:par>
                        <p:par>
                          <p:cTn fill="hold" id="52" nodeType="afterGroup">
                            <p:stCondLst>
                              <p:cond delay="3700"/>
                            </p:stCondLst>
                            <p:childTnLst>
                              <p:par>
                                <p:cTn fill="hold" grpId="0" id="53" nodeType="afterEffect" presetClass="entr" presetID="2" presetSubtype="2">
                                  <p:stCondLst>
                                    <p:cond delay="0"/>
                                  </p:stCondLst>
                                  <p:childTnLst>
                                    <p:set>
                                      <p:cBhvr>
                                        <p:cTn dur="1" fill="hold" id="54">
                                          <p:stCondLst>
                                            <p:cond delay="0"/>
                                          </p:stCondLst>
                                        </p:cTn>
                                        <p:tgtEl>
                                          <p:spTgt spid="40"/>
                                        </p:tgtEl>
                                        <p:attrNameLst>
                                          <p:attrName>style.visibility</p:attrName>
                                        </p:attrNameLst>
                                      </p:cBhvr>
                                      <p:to>
                                        <p:strVal val="visible"/>
                                      </p:to>
                                    </p:set>
                                    <p:anim calcmode="lin" valueType="num">
                                      <p:cBhvr additive="base">
                                        <p:cTn dur="300" fill="hold" id="55"/>
                                        <p:tgtEl>
                                          <p:spTgt spid="40"/>
                                        </p:tgtEl>
                                        <p:attrNameLst>
                                          <p:attrName>ppt_x</p:attrName>
                                        </p:attrNameLst>
                                      </p:cBhvr>
                                      <p:tavLst>
                                        <p:tav tm="0">
                                          <p:val>
                                            <p:strVal val="1+#ppt_w/2"/>
                                          </p:val>
                                        </p:tav>
                                        <p:tav tm="100000">
                                          <p:val>
                                            <p:strVal val="#ppt_x"/>
                                          </p:val>
                                        </p:tav>
                                      </p:tavLst>
                                    </p:anim>
                                    <p:anim calcmode="lin" valueType="num">
                                      <p:cBhvr additive="base">
                                        <p:cTn dur="300" fill="hold" id="56"/>
                                        <p:tgtEl>
                                          <p:spTgt spid="40"/>
                                        </p:tgtEl>
                                        <p:attrNameLst>
                                          <p:attrName>ppt_y</p:attrName>
                                        </p:attrNameLst>
                                      </p:cBhvr>
                                      <p:tavLst>
                                        <p:tav tm="0">
                                          <p:val>
                                            <p:strVal val="#ppt_y"/>
                                          </p:val>
                                        </p:tav>
                                        <p:tav tm="100000">
                                          <p:val>
                                            <p:strVal val="#ppt_y"/>
                                          </p:val>
                                        </p:tav>
                                      </p:tavLst>
                                    </p:anim>
                                  </p:childTnLst>
                                </p:cTn>
                              </p:par>
                            </p:childTnLst>
                          </p:cTn>
                        </p:par>
                        <p:par>
                          <p:cTn fill="hold" id="57" nodeType="afterGroup">
                            <p:stCondLst>
                              <p:cond delay="4000"/>
                            </p:stCondLst>
                            <p:childTnLst>
                              <p:par>
                                <p:cTn fill="hold" grpId="0" id="58" nodeType="afterEffect" presetClass="entr" presetID="2" presetSubtype="2">
                                  <p:stCondLst>
                                    <p:cond delay="0"/>
                                  </p:stCondLst>
                                  <p:childTnLst>
                                    <p:set>
                                      <p:cBhvr>
                                        <p:cTn dur="1" fill="hold" id="59">
                                          <p:stCondLst>
                                            <p:cond delay="0"/>
                                          </p:stCondLst>
                                        </p:cTn>
                                        <p:tgtEl>
                                          <p:spTgt spid="31"/>
                                        </p:tgtEl>
                                        <p:attrNameLst>
                                          <p:attrName>style.visibility</p:attrName>
                                        </p:attrNameLst>
                                      </p:cBhvr>
                                      <p:to>
                                        <p:strVal val="visible"/>
                                      </p:to>
                                    </p:set>
                                    <p:anim calcmode="lin" valueType="num">
                                      <p:cBhvr additive="base">
                                        <p:cTn dur="300" fill="hold" id="60"/>
                                        <p:tgtEl>
                                          <p:spTgt spid="31"/>
                                        </p:tgtEl>
                                        <p:attrNameLst>
                                          <p:attrName>ppt_x</p:attrName>
                                        </p:attrNameLst>
                                      </p:cBhvr>
                                      <p:tavLst>
                                        <p:tav tm="0">
                                          <p:val>
                                            <p:strVal val="1+#ppt_w/2"/>
                                          </p:val>
                                        </p:tav>
                                        <p:tav tm="100000">
                                          <p:val>
                                            <p:strVal val="#ppt_x"/>
                                          </p:val>
                                        </p:tav>
                                      </p:tavLst>
                                    </p:anim>
                                    <p:anim calcmode="lin" valueType="num">
                                      <p:cBhvr additive="base">
                                        <p:cTn dur="300" fill="hold" id="61"/>
                                        <p:tgtEl>
                                          <p:spTgt spid="31"/>
                                        </p:tgtEl>
                                        <p:attrNameLst>
                                          <p:attrName>ppt_y</p:attrName>
                                        </p:attrNameLst>
                                      </p:cBhvr>
                                      <p:tavLst>
                                        <p:tav tm="0">
                                          <p:val>
                                            <p:strVal val="#ppt_y"/>
                                          </p:val>
                                        </p:tav>
                                        <p:tav tm="100000">
                                          <p:val>
                                            <p:strVal val="#ppt_y"/>
                                          </p:val>
                                        </p:tav>
                                      </p:tavLst>
                                    </p:anim>
                                  </p:childTnLst>
                                </p:cTn>
                              </p:par>
                            </p:childTnLst>
                          </p:cTn>
                        </p:par>
                        <p:par>
                          <p:cTn fill="hold" id="62" nodeType="afterGroup">
                            <p:stCondLst>
                              <p:cond delay="4300"/>
                            </p:stCondLst>
                            <p:childTnLst>
                              <p:par>
                                <p:cTn fill="hold" grpId="0" id="63" nodeType="afterEffect" presetClass="entr" presetID="2" presetSubtype="8">
                                  <p:stCondLst>
                                    <p:cond delay="0"/>
                                  </p:stCondLst>
                                  <p:childTnLst>
                                    <p:set>
                                      <p:cBhvr>
                                        <p:cTn dur="1" fill="hold" id="64">
                                          <p:stCondLst>
                                            <p:cond delay="0"/>
                                          </p:stCondLst>
                                        </p:cTn>
                                        <p:tgtEl>
                                          <p:spTgt spid="39"/>
                                        </p:tgtEl>
                                        <p:attrNameLst>
                                          <p:attrName>style.visibility</p:attrName>
                                        </p:attrNameLst>
                                      </p:cBhvr>
                                      <p:to>
                                        <p:strVal val="visible"/>
                                      </p:to>
                                    </p:set>
                                    <p:anim calcmode="lin" valueType="num">
                                      <p:cBhvr additive="base">
                                        <p:cTn dur="300" fill="hold" id="65"/>
                                        <p:tgtEl>
                                          <p:spTgt spid="39"/>
                                        </p:tgtEl>
                                        <p:attrNameLst>
                                          <p:attrName>ppt_x</p:attrName>
                                        </p:attrNameLst>
                                      </p:cBhvr>
                                      <p:tavLst>
                                        <p:tav tm="0">
                                          <p:val>
                                            <p:strVal val="0-#ppt_w/2"/>
                                          </p:val>
                                        </p:tav>
                                        <p:tav tm="100000">
                                          <p:val>
                                            <p:strVal val="#ppt_x"/>
                                          </p:val>
                                        </p:tav>
                                      </p:tavLst>
                                    </p:anim>
                                    <p:anim calcmode="lin" valueType="num">
                                      <p:cBhvr additive="base">
                                        <p:cTn dur="300" fill="hold" id="66"/>
                                        <p:tgtEl>
                                          <p:spTgt spid="39"/>
                                        </p:tgtEl>
                                        <p:attrNameLst>
                                          <p:attrName>ppt_y</p:attrName>
                                        </p:attrNameLst>
                                      </p:cBhvr>
                                      <p:tavLst>
                                        <p:tav tm="0">
                                          <p:val>
                                            <p:strVal val="#ppt_y"/>
                                          </p:val>
                                        </p:tav>
                                        <p:tav tm="100000">
                                          <p:val>
                                            <p:strVal val="#ppt_y"/>
                                          </p:val>
                                        </p:tav>
                                      </p:tavLst>
                                    </p:anim>
                                  </p:childTnLst>
                                </p:cTn>
                              </p:par>
                            </p:childTnLst>
                          </p:cTn>
                        </p:par>
                        <p:par>
                          <p:cTn fill="hold" id="67" nodeType="afterGroup">
                            <p:stCondLst>
                              <p:cond delay="4600"/>
                            </p:stCondLst>
                            <p:childTnLst>
                              <p:par>
                                <p:cTn fill="hold" grpId="0" id="68" nodeType="afterEffect" presetClass="entr" presetID="2" presetSubtype="8">
                                  <p:stCondLst>
                                    <p:cond delay="0"/>
                                  </p:stCondLst>
                                  <p:childTnLst>
                                    <p:set>
                                      <p:cBhvr>
                                        <p:cTn dur="1" fill="hold" id="69">
                                          <p:stCondLst>
                                            <p:cond delay="0"/>
                                          </p:stCondLst>
                                        </p:cTn>
                                        <p:tgtEl>
                                          <p:spTgt spid="35"/>
                                        </p:tgtEl>
                                        <p:attrNameLst>
                                          <p:attrName>style.visibility</p:attrName>
                                        </p:attrNameLst>
                                      </p:cBhvr>
                                      <p:to>
                                        <p:strVal val="visible"/>
                                      </p:to>
                                    </p:set>
                                    <p:anim calcmode="lin" valueType="num">
                                      <p:cBhvr additive="base">
                                        <p:cTn dur="300" fill="hold" id="70"/>
                                        <p:tgtEl>
                                          <p:spTgt spid="35"/>
                                        </p:tgtEl>
                                        <p:attrNameLst>
                                          <p:attrName>ppt_x</p:attrName>
                                        </p:attrNameLst>
                                      </p:cBhvr>
                                      <p:tavLst>
                                        <p:tav tm="0">
                                          <p:val>
                                            <p:strVal val="0-#ppt_w/2"/>
                                          </p:val>
                                        </p:tav>
                                        <p:tav tm="100000">
                                          <p:val>
                                            <p:strVal val="#ppt_x"/>
                                          </p:val>
                                        </p:tav>
                                      </p:tavLst>
                                    </p:anim>
                                    <p:anim calcmode="lin" valueType="num">
                                      <p:cBhvr additive="base">
                                        <p:cTn dur="300" fill="hold" id="71"/>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29"/>
      <p:bldP grpId="0" spid="31"/>
      <p:bldP grpId="0" spid="33"/>
      <p:bldP grpId="0" spid="35"/>
      <p:bldP grpId="0" spid="37"/>
      <p:bldP grpId="0" spid="38"/>
      <p:bldP grpId="0" spid="39"/>
      <p:bldP grpId="0" spid="4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2"/>
          <p:cNvGrpSpPr/>
          <p:nvPr/>
        </p:nvGrpSpPr>
        <p:grpSpPr>
          <a:xfrm>
            <a:off x="1222376" y="1434356"/>
            <a:ext cx="2754313" cy="2754313"/>
            <a:chExt cx="2754000" cy="2754000"/>
          </a:xfrm>
          <a:effectLst/>
        </p:grpSpPr>
        <p:grpSp>
          <p:nvGrpSpPr>
            <p:cNvPr id="3" name="Group 3"/>
            <p:cNvGrpSpPr>
              <a:grpSpLocks noChangeAspect="1"/>
            </p:cNvGrpSpPr>
            <p:nvPr/>
          </p:nvGrpSpPr>
          <p:grpSpPr>
            <a:xfrm>
              <a:off x="0" y="0"/>
              <a:ext cx="2754000" cy="2754000"/>
              <a:chExt cx="3060000" cy="3060000"/>
            </a:xfrm>
          </p:grpSpPr>
          <p:sp>
            <p:nvSpPr>
              <p:cNvPr id="5" name="椭圆 29"/>
              <p:cNvSpPr>
                <a:spLocks noChangeAspect="1"/>
              </p:cNvSpPr>
              <p:nvPr/>
            </p:nvSpPr>
            <p:spPr bwMode="auto">
              <a:xfrm>
                <a:off x="0" y="0"/>
                <a:ext cx="3060000" cy="3060000"/>
              </a:xfrm>
              <a:prstGeom prst="ellipse">
                <a:avLst/>
              </a:prstGeom>
              <a:solidFill>
                <a:srgbClr val="FFFFFF"/>
              </a:solidFill>
              <a:ln w="57150">
                <a:solidFill>
                  <a:schemeClr val="accent1"/>
                </a:solidFill>
                <a:round/>
              </a:ln>
              <a:effectLst/>
              <a:ex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mtClean="0" sz="1800">
                  <a:solidFill>
                    <a:srgbClr val="FFFFFF"/>
                  </a:solidFill>
                </a:endParaRPr>
              </a:p>
            </p:txBody>
          </p:sp>
          <p:sp>
            <p:nvSpPr>
              <p:cNvPr id="6" name="椭圆 30"/>
              <p:cNvSpPr>
                <a:spLocks noChangeAspect="1"/>
              </p:cNvSpPr>
              <p:nvPr/>
            </p:nvSpPr>
            <p:spPr bwMode="auto">
              <a:xfrm>
                <a:off x="234571" y="234570"/>
                <a:ext cx="2590856" cy="2590859"/>
              </a:xfrm>
              <a:prstGeom prst="ellipse">
                <a:avLst/>
              </a:prstGeom>
              <a:solidFill>
                <a:schemeClr val="accent2"/>
              </a:solidFill>
              <a:ln w="76200">
                <a:noFill/>
                <a:round/>
              </a:ln>
              <a:effectLst/>
            </p:spPr>
            <p:txBody>
              <a:bodyPr anchor="ct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FontTx/>
                  <a:buNone/>
                  <a:defRPr/>
                </a:pPr>
                <a:endParaRPr altLang="en-US" lang="zh-CN" smtClean="0" sz="1800">
                  <a:solidFill>
                    <a:srgbClr val="FFFFFF"/>
                  </a:solidFill>
                </a:endParaRPr>
              </a:p>
            </p:txBody>
          </p:sp>
        </p:grpSp>
        <p:sp>
          <p:nvSpPr>
            <p:cNvPr id="4" name="Rectangle 13"/>
            <p:cNvSpPr>
              <a:spLocks noChangeArrowheads="1"/>
            </p:cNvSpPr>
            <p:nvPr/>
          </p:nvSpPr>
          <p:spPr bwMode="auto">
            <a:xfrm>
              <a:off x="690485" y="1023821"/>
              <a:ext cx="1373031" cy="700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2000">
                  <a:solidFill>
                    <a:srgbClr val="BCE8F2"/>
                  </a:solidFill>
                  <a:latin charset="-122" pitchFamily="2" typeface="方正兰亭中黑_GBK"/>
                  <a:ea charset="-122" pitchFamily="2" typeface="方正兰亭中黑_GBK"/>
                </a:rPr>
                <a:t>单击此处添加标题</a:t>
              </a:r>
            </a:p>
          </p:txBody>
        </p:sp>
      </p:grpSp>
      <p:grpSp>
        <p:nvGrpSpPr>
          <p:cNvPr id="7" name="Group 8"/>
          <p:cNvGrpSpPr/>
          <p:nvPr/>
        </p:nvGrpSpPr>
        <p:grpSpPr>
          <a:xfrm>
            <a:off x="2922594" y="1451820"/>
            <a:ext cx="4999037" cy="723204"/>
            <a:chOff x="-626650" y="0"/>
            <a:chExt cx="4998655" cy="723106"/>
          </a:xfrm>
          <a:effectLst/>
        </p:grpSpPr>
        <p:sp>
          <p:nvSpPr>
            <p:cNvPr id="8" name="矩形 33"/>
            <p:cNvSpPr/>
            <p:nvPr/>
          </p:nvSpPr>
          <p:spPr bwMode="auto">
            <a:xfrm>
              <a:off x="-626650" y="0"/>
              <a:ext cx="4998655" cy="388800"/>
            </a:xfrm>
            <a:prstGeom prst="roundRect">
              <a:avLst>
                <a:gd fmla="val 50000" name="adj"/>
              </a:avLst>
            </a:prstGeom>
            <a:noFill/>
            <a:ln w="12700">
              <a:solidFill>
                <a:srgbClr val="30B8D8"/>
              </a:solidFill>
              <a:miter lim="800000"/>
            </a:ln>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a:spcBef>
                  <a:spcPct val="0"/>
                </a:spcBef>
                <a:buClr>
                  <a:srgbClr val="FF0000"/>
                </a:buClr>
                <a:buSzPct val="70000"/>
                <a:buFontTx/>
                <a:buNone/>
                <a:defRPr/>
              </a:pPr>
              <a:endParaRPr altLang="en-US" lang="zh-CN" smtClean="0" sz="2000">
                <a:solidFill>
                  <a:schemeClr val="tx2"/>
                </a:solidFill>
                <a:latin typeface="Arial"/>
                <a:ea charset="-122" pitchFamily="2" typeface="方正兰亭黑_GBK"/>
              </a:endParaRPr>
            </a:p>
          </p:txBody>
        </p:sp>
        <p:sp>
          <p:nvSpPr>
            <p:cNvPr id="9" name="TextBox 146"/>
            <p:cNvSpPr txBox="1">
              <a:spLocks noChangeArrowheads="1"/>
            </p:cNvSpPr>
            <p:nvPr/>
          </p:nvSpPr>
          <p:spPr bwMode="auto">
            <a:xfrm>
              <a:off x="192882" y="55901"/>
              <a:ext cx="1911600" cy="30475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400">
                  <a:solidFill>
                    <a:schemeClr val="tx1">
                      <a:lumMod val="50000"/>
                      <a:lumOff val="50000"/>
                    </a:schemeClr>
                  </a:solidFill>
                  <a:latin charset="-122" pitchFamily="2" typeface="方正兰亭黑_GBK"/>
                  <a:ea charset="-122" pitchFamily="2" typeface="方正兰亭黑_GBK"/>
                </a:rPr>
                <a:t>单击此处添加标题</a:t>
              </a:r>
            </a:p>
          </p:txBody>
        </p:sp>
        <p:sp>
          <p:nvSpPr>
            <p:cNvPr id="10" name="TextBox 146"/>
            <p:cNvSpPr txBox="1">
              <a:spLocks noChangeArrowheads="1"/>
            </p:cNvSpPr>
            <p:nvPr/>
          </p:nvSpPr>
          <p:spPr bwMode="auto">
            <a:xfrm>
              <a:off x="339727" y="446144"/>
              <a:ext cx="4032278" cy="27428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200">
                  <a:solidFill>
                    <a:schemeClr val="tx1">
                      <a:lumMod val="50000"/>
                      <a:lumOff val="50000"/>
                    </a:schemeClr>
                  </a:solidFill>
                  <a:latin charset="-122" pitchFamily="2" typeface="方正正纤黑简体"/>
                  <a:ea charset="-122" pitchFamily="2" typeface="方正正纤黑简体"/>
                </a:rPr>
                <a:t>单击添加文本 … …</a:t>
              </a:r>
            </a:p>
          </p:txBody>
        </p:sp>
      </p:grpSp>
      <p:grpSp>
        <p:nvGrpSpPr>
          <p:cNvPr id="11" name="Group 12"/>
          <p:cNvGrpSpPr/>
          <p:nvPr/>
        </p:nvGrpSpPr>
        <p:grpSpPr>
          <a:xfrm>
            <a:off x="3630613" y="2617045"/>
            <a:ext cx="4291012" cy="718441"/>
            <a:chOff x="-561978" y="0"/>
            <a:chExt cx="4291042" cy="718236"/>
          </a:xfrm>
        </p:grpSpPr>
        <p:sp>
          <p:nvSpPr>
            <p:cNvPr id="12" name="矩形 32"/>
            <p:cNvSpPr/>
            <p:nvPr/>
          </p:nvSpPr>
          <p:spPr bwMode="auto">
            <a:xfrm>
              <a:off x="-561978" y="0"/>
              <a:ext cx="4291042" cy="388930"/>
            </a:xfrm>
            <a:prstGeom prst="roundRect">
              <a:avLst>
                <a:gd fmla="val 50000" name="adj"/>
              </a:avLst>
            </a:prstGeom>
            <a:noFill/>
            <a:ln w="12700">
              <a:solidFill>
                <a:srgbClr val="30B8D8"/>
              </a:solidFill>
              <a:miter lim="800000"/>
            </a:ln>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fontAlgn="ctr">
                <a:spcBef>
                  <a:spcPct val="0"/>
                </a:spcBef>
                <a:buClr>
                  <a:srgbClr val="FF0000"/>
                </a:buClr>
                <a:buSzPct val="70000"/>
                <a:buFontTx/>
                <a:buNone/>
                <a:defRPr/>
              </a:pPr>
              <a:endParaRPr altLang="en-US" lang="zh-CN" smtClean="0" sz="2000">
                <a:solidFill>
                  <a:schemeClr val="tx2"/>
                </a:solidFill>
                <a:ea charset="-122" pitchFamily="2" typeface="方正兰亭黑_GBK"/>
              </a:endParaRPr>
            </a:p>
          </p:txBody>
        </p:sp>
        <p:sp>
          <p:nvSpPr>
            <p:cNvPr id="13" name="TextBox 146"/>
            <p:cNvSpPr txBox="1">
              <a:spLocks noChangeArrowheads="1"/>
            </p:cNvSpPr>
            <p:nvPr/>
          </p:nvSpPr>
          <p:spPr bwMode="auto">
            <a:xfrm>
              <a:off x="255719" y="55900"/>
              <a:ext cx="1911600" cy="3047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400">
                  <a:solidFill>
                    <a:schemeClr val="tx1">
                      <a:lumMod val="50000"/>
                      <a:lumOff val="50000"/>
                    </a:schemeClr>
                  </a:solidFill>
                  <a:latin charset="-122" pitchFamily="2" typeface="方正兰亭黑_GBK"/>
                  <a:ea charset="-122" pitchFamily="2" typeface="方正兰亭黑_GBK"/>
                </a:rPr>
                <a:t>单击此处添加标题</a:t>
              </a:r>
            </a:p>
          </p:txBody>
        </p:sp>
        <p:sp>
          <p:nvSpPr>
            <p:cNvPr id="14" name="TextBox 146"/>
            <p:cNvSpPr txBox="1">
              <a:spLocks noChangeArrowheads="1"/>
            </p:cNvSpPr>
            <p:nvPr/>
          </p:nvSpPr>
          <p:spPr bwMode="auto">
            <a:xfrm>
              <a:off x="63500" y="441316"/>
              <a:ext cx="3665563" cy="27424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200">
                  <a:solidFill>
                    <a:schemeClr val="tx1">
                      <a:lumMod val="50000"/>
                      <a:lumOff val="50000"/>
                    </a:schemeClr>
                  </a:solidFill>
                  <a:latin charset="-122" pitchFamily="2" typeface="方正正纤黑简体"/>
                  <a:ea charset="-122" pitchFamily="2" typeface="方正正纤黑简体"/>
                </a:rPr>
                <a:t>单击添加文本 … …</a:t>
              </a:r>
            </a:p>
          </p:txBody>
        </p:sp>
      </p:grpSp>
      <p:grpSp>
        <p:nvGrpSpPr>
          <p:cNvPr id="15" name="Group 16"/>
          <p:cNvGrpSpPr/>
          <p:nvPr/>
        </p:nvGrpSpPr>
        <p:grpSpPr>
          <a:xfrm>
            <a:off x="2922594" y="3791793"/>
            <a:ext cx="4999037" cy="723204"/>
            <a:chOff x="-626650" y="0"/>
            <a:chExt cx="4998655" cy="721992"/>
          </a:xfrm>
        </p:grpSpPr>
        <p:sp>
          <p:nvSpPr>
            <p:cNvPr id="16" name="矩形 31"/>
            <p:cNvSpPr/>
            <p:nvPr/>
          </p:nvSpPr>
          <p:spPr bwMode="auto">
            <a:xfrm>
              <a:off x="-626650" y="0"/>
              <a:ext cx="4998655" cy="388388"/>
            </a:xfrm>
            <a:prstGeom prst="roundRect">
              <a:avLst>
                <a:gd fmla="val 50000" name="adj"/>
              </a:avLst>
            </a:prstGeom>
            <a:noFill/>
            <a:ln w="12700">
              <a:solidFill>
                <a:srgbClr val="30B8D8"/>
              </a:solidFill>
              <a:miter lim="800000"/>
            </a:ln>
            <a:effectLst/>
          </p:spPr>
          <p:txBody>
            <a:bodyPr anchor="ctr" wrap="none"/>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fontAlgn="ctr">
                <a:spcBef>
                  <a:spcPct val="0"/>
                </a:spcBef>
                <a:buClr>
                  <a:srgbClr val="FF0000"/>
                </a:buClr>
                <a:buSzPct val="70000"/>
                <a:buFontTx/>
                <a:buNone/>
                <a:defRPr/>
              </a:pPr>
              <a:endParaRPr altLang="en-US" lang="zh-CN" smtClean="0" sz="2000">
                <a:solidFill>
                  <a:schemeClr val="tx2"/>
                </a:solidFill>
                <a:ea charset="-122" pitchFamily="2" typeface="方正兰亭黑_GBK"/>
              </a:endParaRPr>
            </a:p>
          </p:txBody>
        </p:sp>
        <p:sp>
          <p:nvSpPr>
            <p:cNvPr id="17" name="TextBox 146"/>
            <p:cNvSpPr txBox="1">
              <a:spLocks noChangeArrowheads="1"/>
            </p:cNvSpPr>
            <p:nvPr/>
          </p:nvSpPr>
          <p:spPr bwMode="auto">
            <a:xfrm>
              <a:off x="192882" y="55900"/>
              <a:ext cx="1911600" cy="3042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400">
                  <a:solidFill>
                    <a:schemeClr val="tx1">
                      <a:lumMod val="50000"/>
                      <a:lumOff val="50000"/>
                    </a:schemeClr>
                  </a:solidFill>
                  <a:latin charset="-122" pitchFamily="2" typeface="方正兰亭黑_GBK"/>
                  <a:ea charset="-122" pitchFamily="2" typeface="方正兰亭黑_GBK"/>
                </a:rPr>
                <a:t>单击此处添加标题</a:t>
              </a:r>
            </a:p>
          </p:txBody>
        </p:sp>
        <p:sp>
          <p:nvSpPr>
            <p:cNvPr id="18" name="TextBox 146"/>
            <p:cNvSpPr txBox="1">
              <a:spLocks noChangeArrowheads="1"/>
            </p:cNvSpPr>
            <p:nvPr/>
          </p:nvSpPr>
          <p:spPr bwMode="auto">
            <a:xfrm>
              <a:off x="192089" y="445456"/>
              <a:ext cx="4032278" cy="2738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charset="0" pitchFamily="34" typeface="Calibri"/>
                  <a:ea charset="-122" pitchFamily="2" typeface="宋体"/>
                </a:defRPr>
              </a:lvl1pPr>
              <a:lvl2pPr>
                <a:defRPr sz="2800">
                  <a:solidFill>
                    <a:schemeClr val="tx1"/>
                  </a:solidFill>
                  <a:latin charset="0" pitchFamily="34" typeface="Calibri"/>
                  <a:ea charset="-122" pitchFamily="2" typeface="宋体"/>
                </a:defRPr>
              </a:lvl2pPr>
              <a:lvl3pPr>
                <a:defRPr sz="2400">
                  <a:solidFill>
                    <a:schemeClr val="tx1"/>
                  </a:solidFill>
                  <a:latin charset="0" pitchFamily="34" typeface="Calibri"/>
                  <a:ea charset="-122" pitchFamily="2" typeface="宋体"/>
                </a:defRPr>
              </a:lvl3pPr>
              <a:lvl4pPr>
                <a:defRPr sz="2000">
                  <a:solidFill>
                    <a:schemeClr val="tx1"/>
                  </a:solidFill>
                  <a:latin charset="0" pitchFamily="34" typeface="Calibri"/>
                  <a:ea charset="-122" pitchFamily="2" typeface="宋体"/>
                </a:defRPr>
              </a:lvl4pPr>
              <a:lvl5pPr>
                <a:defRPr sz="2000">
                  <a:solidFill>
                    <a:schemeClr val="tx1"/>
                  </a:solidFill>
                  <a:latin charset="0" pitchFamily="34" typeface="Calibri"/>
                  <a:ea charset="-122" pitchFamily="2" typeface="宋体"/>
                </a:defRPr>
              </a:lvl5pPr>
              <a:lvl6pPr>
                <a:buFont typeface="Arial"/>
                <a:defRPr sz="2000">
                  <a:solidFill>
                    <a:schemeClr val="tx1"/>
                  </a:solidFill>
                  <a:latin charset="0" pitchFamily="34" typeface="Calibri"/>
                  <a:ea charset="-122" pitchFamily="2" typeface="宋体"/>
                </a:defRPr>
              </a:lvl6pPr>
              <a:lvl7pPr>
                <a:buFont typeface="Arial"/>
                <a:defRPr sz="2000">
                  <a:solidFill>
                    <a:schemeClr val="tx1"/>
                  </a:solidFill>
                  <a:latin charset="0" pitchFamily="34" typeface="Calibri"/>
                  <a:ea charset="-122" pitchFamily="2" typeface="宋体"/>
                </a:defRPr>
              </a:lvl7pPr>
              <a:lvl8pPr>
                <a:buFont typeface="Arial"/>
                <a:defRPr sz="2000">
                  <a:solidFill>
                    <a:schemeClr val="tx1"/>
                  </a:solidFill>
                  <a:latin charset="0" pitchFamily="34" typeface="Calibri"/>
                  <a:ea charset="-122" pitchFamily="2" typeface="宋体"/>
                </a:defRPr>
              </a:lvl8pPr>
              <a:lvl9pPr>
                <a:buFont typeface="Arial"/>
                <a:defRPr sz="2000">
                  <a:solidFill>
                    <a:schemeClr val="tx1"/>
                  </a:solidFill>
                  <a:latin charset="0" pitchFamily="34" typeface="Calibri"/>
                  <a:ea charset="-122" pitchFamily="2" typeface="宋体"/>
                </a:defRPr>
              </a:lvl9pPr>
            </a:lstStyle>
            <a:p>
              <a:r>
                <a:rPr altLang="en-US" lang="zh-CN" sz="1200">
                  <a:solidFill>
                    <a:schemeClr val="tx1">
                      <a:lumMod val="50000"/>
                      <a:lumOff val="50000"/>
                    </a:schemeClr>
                  </a:solidFill>
                  <a:latin charset="-122" pitchFamily="2" typeface="方正正纤黑简体"/>
                  <a:ea charset="-122" pitchFamily="2" typeface="方正正纤黑简体"/>
                </a:rPr>
                <a:t>单击添加文本 … …</a:t>
              </a:r>
            </a:p>
          </p:txBody>
        </p:sp>
      </p:grpSp>
      <p:grpSp>
        <p:nvGrpSpPr>
          <p:cNvPr id="19" name="Group 20"/>
          <p:cNvGrpSpPr/>
          <p:nvPr/>
        </p:nvGrpSpPr>
        <p:grpSpPr>
          <a:xfrm>
            <a:off x="2873383" y="1275606"/>
            <a:ext cx="747713" cy="741363"/>
            <a:chExt cx="747186" cy="740914"/>
          </a:xfrm>
          <a:effectLst/>
        </p:grpSpPr>
        <p:grpSp>
          <p:nvGrpSpPr>
            <p:cNvPr id="20" name="Group 21"/>
            <p:cNvGrpSpPr>
              <a:grpSpLocks noChangeAspect="1"/>
            </p:cNvGrpSpPr>
            <p:nvPr/>
          </p:nvGrpSpPr>
          <p:grpSpPr>
            <a:xfrm>
              <a:off x="3136" y="0"/>
              <a:ext cx="740914" cy="740914"/>
              <a:chExt cx="823237" cy="823237"/>
            </a:xfrm>
          </p:grpSpPr>
          <p:sp>
            <p:nvSpPr>
              <p:cNvPr id="22" name="椭圆 38"/>
              <p:cNvSpPr>
                <a:spLocks noChangeArrowheads="1" noChangeAspect="1"/>
              </p:cNvSpPr>
              <p:nvPr/>
            </p:nvSpPr>
            <p:spPr bwMode="auto">
              <a:xfrm>
                <a:off x="0" y="0"/>
                <a:ext cx="823237" cy="823237"/>
              </a:xfrm>
              <a:prstGeom prst="ellipse">
                <a:avLst/>
              </a:prstGeom>
              <a:solidFill>
                <a:srgbClr val="BCE8F2"/>
              </a:solidFill>
              <a:ln>
                <a:noFill/>
              </a:ln>
              <a:extLst>
                <a:ext uri="{91240B29-F687-4F45-9708-019B960494DF}">
                  <a14:hiddenLine w="9525">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23" name="椭圆 39"/>
              <p:cNvSpPr>
                <a:spLocks noChangeAspect="1"/>
              </p:cNvSpPr>
              <p:nvPr/>
            </p:nvSpPr>
            <p:spPr bwMode="auto">
              <a:xfrm>
                <a:off x="51620" y="51621"/>
                <a:ext cx="720000" cy="720000"/>
              </a:xfrm>
              <a:prstGeom prst="ellipse">
                <a:avLst/>
              </a:prstGeom>
              <a:solidFill>
                <a:schemeClr val="accent1">
                  <a:alpha val="79999"/>
                </a:schemeClr>
              </a:solidFill>
              <a:ln>
                <a:noFill/>
              </a:ln>
              <a:effectLst/>
              <a:extLst>
                <a:ext uri="{91240B29-F687-4F45-9708-019B960494DF}">
                  <a14:hiddenLine w="12700">
                    <a:solidFill>
                      <a:srgbClr val="000000"/>
                    </a:solidFill>
                    <a:round/>
                    <a:headEnd/>
                    <a:tailEnd/>
                  </a14:hiddenLine>
                </a:ext>
              </a:extLst>
            </p:spPr>
            <p:txBody>
              <a:bodyPr anchor="ctr" wrap="none"/>
              <a:lstStyle/>
              <a:p>
                <a:pPr algn="ctr" eaLnBrk="0" hangingPunct="0">
                  <a:buClr>
                    <a:srgbClr val="FF0000"/>
                  </a:buClr>
                  <a:buSzPct val="70000"/>
                </a:pPr>
                <a:endParaRPr altLang="en-US" lang="zh-CN" sz="2000">
                  <a:solidFill>
                    <a:schemeClr val="tx2"/>
                  </a:solidFill>
                  <a:ea charset="-122" pitchFamily="2" typeface="方正兰亭黑_GBK"/>
                </a:endParaRPr>
              </a:p>
            </p:txBody>
          </p:sp>
        </p:grpSp>
        <p:sp>
          <p:nvSpPr>
            <p:cNvPr id="21" name="Rectangle 13"/>
            <p:cNvSpPr>
              <a:spLocks noChangeArrowheads="1"/>
            </p:cNvSpPr>
            <p:nvPr/>
          </p:nvSpPr>
          <p:spPr bwMode="auto">
            <a:xfrm>
              <a:off x="0" y="170402"/>
              <a:ext cx="747186" cy="396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b="1" lang="en-US" sz="2000">
                  <a:solidFill>
                    <a:schemeClr val="bg1"/>
                  </a:solidFill>
                  <a:latin charset="-122" pitchFamily="2" typeface="方正兰亭黑_GBK"/>
                  <a:ea charset="-122" pitchFamily="2" typeface="方正兰亭黑_GBK"/>
                </a:rPr>
                <a:t>1</a:t>
              </a:r>
            </a:p>
          </p:txBody>
        </p:sp>
      </p:grpSp>
      <p:grpSp>
        <p:nvGrpSpPr>
          <p:cNvPr id="24" name="Group 25"/>
          <p:cNvGrpSpPr/>
          <p:nvPr/>
        </p:nvGrpSpPr>
        <p:grpSpPr>
          <a:xfrm>
            <a:off x="3581408" y="2442417"/>
            <a:ext cx="747713" cy="739776"/>
            <a:chExt cx="747186" cy="739990"/>
          </a:xfrm>
        </p:grpSpPr>
        <p:grpSp>
          <p:nvGrpSpPr>
            <p:cNvPr id="25" name="Group 26"/>
            <p:cNvGrpSpPr>
              <a:grpSpLocks noChangeAspect="1"/>
            </p:cNvGrpSpPr>
            <p:nvPr/>
          </p:nvGrpSpPr>
          <p:grpSpPr>
            <a:xfrm>
              <a:off x="3598" y="0"/>
              <a:ext cx="739991" cy="739990"/>
              <a:chExt cx="822212" cy="822211"/>
            </a:xfrm>
          </p:grpSpPr>
          <p:sp>
            <p:nvSpPr>
              <p:cNvPr id="27" name="椭圆 35"/>
              <p:cNvSpPr>
                <a:spLocks noChangeArrowheads="1" noChangeAspect="1"/>
              </p:cNvSpPr>
              <p:nvPr/>
            </p:nvSpPr>
            <p:spPr bwMode="auto">
              <a:xfrm>
                <a:off x="0" y="0"/>
                <a:ext cx="822212" cy="822211"/>
              </a:xfrm>
              <a:prstGeom prst="ellipse">
                <a:avLst/>
              </a:prstGeom>
              <a:solidFill>
                <a:srgbClr val="BCE8F2"/>
              </a:solidFill>
              <a:ln>
                <a:noFill/>
              </a:ln>
              <a:extLst>
                <a:ext uri="{91240B29-F687-4F45-9708-019B960494DF}">
                  <a14:hiddenLine w="9525">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28" name="椭圆 36"/>
              <p:cNvSpPr>
                <a:spLocks noChangeAspect="1"/>
              </p:cNvSpPr>
              <p:nvPr/>
            </p:nvSpPr>
            <p:spPr bwMode="auto">
              <a:xfrm>
                <a:off x="50644" y="51168"/>
                <a:ext cx="720922" cy="719876"/>
              </a:xfrm>
              <a:prstGeom prst="ellipse">
                <a:avLst/>
              </a:prstGeom>
              <a:solidFill>
                <a:schemeClr val="accent1">
                  <a:alpha val="79999"/>
                </a:schemeClr>
              </a:solidFill>
              <a:ln>
                <a:noFill/>
              </a:ln>
              <a:extLst>
                <a:ext uri="{91240B29-F687-4F45-9708-019B960494DF}">
                  <a14:hiddenLine w="12700">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grpSp>
        <p:sp>
          <p:nvSpPr>
            <p:cNvPr id="26" name="Rectangle 13"/>
            <p:cNvSpPr>
              <a:spLocks noChangeArrowheads="1"/>
            </p:cNvSpPr>
            <p:nvPr/>
          </p:nvSpPr>
          <p:spPr bwMode="auto">
            <a:xfrm>
              <a:off x="0" y="169940"/>
              <a:ext cx="747186" cy="3963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b="1" lang="en-US" sz="2000">
                  <a:solidFill>
                    <a:schemeClr val="bg1"/>
                  </a:solidFill>
                  <a:latin charset="-122" pitchFamily="2" typeface="方正兰亭黑_GBK"/>
                  <a:ea charset="-122" pitchFamily="2" typeface="方正兰亭黑_GBK"/>
                </a:rPr>
                <a:t>2</a:t>
              </a:r>
            </a:p>
          </p:txBody>
        </p:sp>
      </p:grpSp>
      <p:grpSp>
        <p:nvGrpSpPr>
          <p:cNvPr id="29" name="Group 30"/>
          <p:cNvGrpSpPr/>
          <p:nvPr/>
        </p:nvGrpSpPr>
        <p:grpSpPr>
          <a:xfrm>
            <a:off x="2873383" y="3617167"/>
            <a:ext cx="747713" cy="739776"/>
            <a:chExt cx="747186" cy="740120"/>
          </a:xfrm>
        </p:grpSpPr>
        <p:grpSp>
          <p:nvGrpSpPr>
            <p:cNvPr id="30" name="Group 31"/>
            <p:cNvGrpSpPr>
              <a:grpSpLocks noChangeAspect="1"/>
            </p:cNvGrpSpPr>
            <p:nvPr/>
          </p:nvGrpSpPr>
          <p:grpSpPr>
            <a:xfrm>
              <a:off x="3533" y="0"/>
              <a:ext cx="740120" cy="740120"/>
              <a:chExt cx="822355" cy="822355"/>
            </a:xfrm>
          </p:grpSpPr>
          <p:sp>
            <p:nvSpPr>
              <p:cNvPr id="32" name="椭圆 41"/>
              <p:cNvSpPr>
                <a:spLocks noChangeArrowheads="1" noChangeAspect="1"/>
              </p:cNvSpPr>
              <p:nvPr/>
            </p:nvSpPr>
            <p:spPr bwMode="auto">
              <a:xfrm>
                <a:off x="0" y="0"/>
                <a:ext cx="822355" cy="822355"/>
              </a:xfrm>
              <a:prstGeom prst="ellipse">
                <a:avLst/>
              </a:prstGeom>
              <a:solidFill>
                <a:srgbClr val="BCE8F2"/>
              </a:solidFill>
              <a:ln>
                <a:noFill/>
              </a:ln>
              <a:extLst>
                <a:ext uri="{91240B29-F687-4F45-9708-019B960494DF}">
                  <a14:hiddenLine w="9525">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sp>
            <p:nvSpPr>
              <p:cNvPr id="33" name="椭圆 42"/>
              <p:cNvSpPr>
                <a:spLocks noChangeAspect="1"/>
              </p:cNvSpPr>
              <p:nvPr/>
            </p:nvSpPr>
            <p:spPr bwMode="auto">
              <a:xfrm>
                <a:off x="50718" y="51177"/>
                <a:ext cx="720921" cy="720002"/>
              </a:xfrm>
              <a:prstGeom prst="ellipse">
                <a:avLst/>
              </a:prstGeom>
              <a:solidFill>
                <a:schemeClr val="accent1">
                  <a:alpha val="79999"/>
                </a:schemeClr>
              </a:solidFill>
              <a:ln>
                <a:noFill/>
              </a:ln>
              <a:extLst>
                <a:ext uri="{91240B29-F687-4F45-9708-019B960494DF}">
                  <a14:hiddenLine w="12700">
                    <a:solidFill>
                      <a:srgbClr val="000000"/>
                    </a:solidFill>
                    <a:round/>
                    <a:headEnd/>
                    <a:tailEnd/>
                  </a14:hiddenLine>
                </a:ext>
              </a:extLst>
            </p:spPr>
            <p:txBody>
              <a:bodyPr anchor="ctr" wrap="none"/>
              <a:lstStyle/>
              <a:p>
                <a:pPr algn="ctr" eaLnBrk="0" fontAlgn="ctr" hangingPunct="0">
                  <a:buClr>
                    <a:srgbClr val="FF0000"/>
                  </a:buClr>
                  <a:buSzPct val="70000"/>
                </a:pPr>
                <a:endParaRPr altLang="en-US" lang="zh-CN" sz="2000">
                  <a:solidFill>
                    <a:schemeClr val="tx2"/>
                  </a:solidFill>
                  <a:latin charset="0" pitchFamily="34" typeface="Calibri"/>
                  <a:ea charset="-122" pitchFamily="2" typeface="方正兰亭黑_GBK"/>
                </a:endParaRPr>
              </a:p>
            </p:txBody>
          </p:sp>
        </p:grpSp>
        <p:sp>
          <p:nvSpPr>
            <p:cNvPr id="31" name="Rectangle 13"/>
            <p:cNvSpPr>
              <a:spLocks noChangeArrowheads="1"/>
            </p:cNvSpPr>
            <p:nvPr/>
          </p:nvSpPr>
          <p:spPr bwMode="auto">
            <a:xfrm>
              <a:off x="0" y="170006"/>
              <a:ext cx="747186" cy="3964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b="1" lang="en-US" sz="2000">
                  <a:solidFill>
                    <a:schemeClr val="bg1"/>
                  </a:solidFill>
                  <a:latin charset="-122" pitchFamily="2" typeface="方正兰亭黑_GBK"/>
                  <a:ea charset="-122" pitchFamily="2" typeface="方正兰亭黑_GBK"/>
                </a:rPr>
                <a:t>3</a:t>
              </a:r>
            </a:p>
          </p:txBody>
        </p:sp>
      </p:grpSp>
    </p:spTree>
    <p:extLst>
      <p:ext uri="{BB962C8B-B14F-4D97-AF65-F5344CB8AC3E}">
        <p14:creationId val="564050473"/>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fill="hold" id="5" nodeType="afterEffect" presetClass="entr" presetID="48"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000" fill="hold" id="7"/>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dur="1000" fill="hold" id="8"/>
                                        <p:tgtEl>
                                          <p:spTgt spid="2"/>
                                        </p:tgtEl>
                                        <p:attrNameLst>
                                          <p:attrName>ppt_x</p:attrName>
                                        </p:attrNameLst>
                                      </p:cBhvr>
                                      <p:tavLst>
                                        <p:tav tm="0">
                                          <p:val>
                                            <p:fltVal val="-1"/>
                                          </p:val>
                                        </p:tav>
                                        <p:tav tm="50000">
                                          <p:val>
                                            <p:fltVal val="0.95"/>
                                          </p:val>
                                        </p:tav>
                                        <p:tav tm="100000">
                                          <p:val>
                                            <p:strVal val="#ppt_x"/>
                                          </p:val>
                                        </p:tav>
                                      </p:tavLst>
                                    </p:anim>
                                    <p:anim calcmode="lin" valueType="num">
                                      <p:cBhvr>
                                        <p:cTn dur="1000" fill="hold" id="9"/>
                                        <p:tgtEl>
                                          <p:spTgt spid="2"/>
                                        </p:tgtEl>
                                        <p:attrNameLst>
                                          <p:attrName>ppt_y</p:attrName>
                                        </p:attrNameLst>
                                      </p:cBhvr>
                                      <p:tavLst>
                                        <p:tav tm="0">
                                          <p:val>
                                            <p:strVal val="#ppt_y"/>
                                          </p:val>
                                        </p:tav>
                                        <p:tav tm="100000">
                                          <p:val>
                                            <p:strVal val="#ppt_y"/>
                                          </p:val>
                                        </p:tav>
                                      </p:tavLst>
                                    </p:anim>
                                    <p:animEffect filter="fade" transition="in">
                                      <p:cBhvr>
                                        <p:cTn dur="1000" id="10"/>
                                        <p:tgtEl>
                                          <p:spTgt spid="2"/>
                                        </p:tgtEl>
                                      </p:cBhvr>
                                    </p:animEffect>
                                  </p:childTnLst>
                                </p:cTn>
                              </p:par>
                            </p:childTnLst>
                          </p:cTn>
                        </p:par>
                        <p:par>
                          <p:cTn fill="hold" id="11" nodeType="afterGroup">
                            <p:stCondLst>
                              <p:cond delay="1000"/>
                            </p:stCondLst>
                            <p:childTnLst>
                              <p:par>
                                <p:cTn fill="hold" id="12" nodeType="afterEffect" presetClass="entr" presetID="23" presetSubtype="16">
                                  <p:stCondLst>
                                    <p:cond delay="0"/>
                                  </p:stCondLst>
                                  <p:childTnLst>
                                    <p:set>
                                      <p:cBhvr>
                                        <p:cTn dur="1" fill="hold" id="13">
                                          <p:stCondLst>
                                            <p:cond delay="0"/>
                                          </p:stCondLst>
                                        </p:cTn>
                                        <p:tgtEl>
                                          <p:spTgt spid="19"/>
                                        </p:tgtEl>
                                        <p:attrNameLst>
                                          <p:attrName>style.visibility</p:attrName>
                                        </p:attrNameLst>
                                      </p:cBhvr>
                                      <p:to>
                                        <p:strVal val="visible"/>
                                      </p:to>
                                    </p:set>
                                    <p:anim calcmode="lin" valueType="num">
                                      <p:cBhvr>
                                        <p:cTn dur="500" fill="hold" id="14"/>
                                        <p:tgtEl>
                                          <p:spTgt spid="19"/>
                                        </p:tgtEl>
                                        <p:attrNameLst>
                                          <p:attrName>ppt_w</p:attrName>
                                        </p:attrNameLst>
                                      </p:cBhvr>
                                      <p:tavLst>
                                        <p:tav tm="0">
                                          <p:val>
                                            <p:fltVal val="0"/>
                                          </p:val>
                                        </p:tav>
                                        <p:tav tm="100000">
                                          <p:val>
                                            <p:strVal val="#ppt_w"/>
                                          </p:val>
                                        </p:tav>
                                      </p:tavLst>
                                    </p:anim>
                                    <p:anim calcmode="lin" valueType="num">
                                      <p:cBhvr>
                                        <p:cTn dur="500" fill="hold" id="15"/>
                                        <p:tgtEl>
                                          <p:spTgt spid="19"/>
                                        </p:tgtEl>
                                        <p:attrNameLst>
                                          <p:attrName>ppt_h</p:attrName>
                                        </p:attrNameLst>
                                      </p:cBhvr>
                                      <p:tavLst>
                                        <p:tav tm="0">
                                          <p:val>
                                            <p:fltVal val="0"/>
                                          </p:val>
                                        </p:tav>
                                        <p:tav tm="100000">
                                          <p:val>
                                            <p:strVal val="#ppt_h"/>
                                          </p:val>
                                        </p:tav>
                                      </p:tavLst>
                                    </p:anim>
                                  </p:childTnLst>
                                </p:cTn>
                              </p:par>
                              <p:par>
                                <p:cTn fill="hold" id="16" nodeType="withEffect" presetClass="entr" presetID="12" presetSubtype="8">
                                  <p:stCondLst>
                                    <p:cond delay="200"/>
                                  </p:stCondLst>
                                  <p:childTnLst>
                                    <p:set>
                                      <p:cBhvr>
                                        <p:cTn dur="1" fill="hold" id="17">
                                          <p:stCondLst>
                                            <p:cond delay="0"/>
                                          </p:stCondLst>
                                        </p:cTn>
                                        <p:tgtEl>
                                          <p:spTgt spid="7"/>
                                        </p:tgtEl>
                                        <p:attrNameLst>
                                          <p:attrName>style.visibility</p:attrName>
                                        </p:attrNameLst>
                                      </p:cBhvr>
                                      <p:to>
                                        <p:strVal val="visible"/>
                                      </p:to>
                                    </p:set>
                                    <p:animEffect filter="slide(fromLeft)" transition="in">
                                      <p:cBhvr>
                                        <p:cTn dur="500" id="18"/>
                                        <p:tgtEl>
                                          <p:spTgt spid="7"/>
                                        </p:tgtEl>
                                      </p:cBhvr>
                                    </p:animEffect>
                                  </p:childTnLst>
                                </p:cTn>
                              </p:par>
                              <p:par>
                                <p:cTn fill="hold" id="19" nodeType="withEffect" presetClass="entr" presetID="23" presetSubtype="16">
                                  <p:stCondLst>
                                    <p:cond delay="400"/>
                                  </p:stCondLst>
                                  <p:childTnLst>
                                    <p:set>
                                      <p:cBhvr>
                                        <p:cTn dur="1" fill="hold" id="20">
                                          <p:stCondLst>
                                            <p:cond delay="0"/>
                                          </p:stCondLst>
                                        </p:cTn>
                                        <p:tgtEl>
                                          <p:spTgt spid="24"/>
                                        </p:tgtEl>
                                        <p:attrNameLst>
                                          <p:attrName>style.visibility</p:attrName>
                                        </p:attrNameLst>
                                      </p:cBhvr>
                                      <p:to>
                                        <p:strVal val="visible"/>
                                      </p:to>
                                    </p:set>
                                    <p:anim calcmode="lin" valueType="num">
                                      <p:cBhvr>
                                        <p:cTn dur="500" fill="hold" id="21"/>
                                        <p:tgtEl>
                                          <p:spTgt spid="24"/>
                                        </p:tgtEl>
                                        <p:attrNameLst>
                                          <p:attrName>ppt_w</p:attrName>
                                        </p:attrNameLst>
                                      </p:cBhvr>
                                      <p:tavLst>
                                        <p:tav tm="0">
                                          <p:val>
                                            <p:fltVal val="0"/>
                                          </p:val>
                                        </p:tav>
                                        <p:tav tm="100000">
                                          <p:val>
                                            <p:strVal val="#ppt_w"/>
                                          </p:val>
                                        </p:tav>
                                      </p:tavLst>
                                    </p:anim>
                                    <p:anim calcmode="lin" valueType="num">
                                      <p:cBhvr>
                                        <p:cTn dur="500" fill="hold" id="22"/>
                                        <p:tgtEl>
                                          <p:spTgt spid="24"/>
                                        </p:tgtEl>
                                        <p:attrNameLst>
                                          <p:attrName>ppt_h</p:attrName>
                                        </p:attrNameLst>
                                      </p:cBhvr>
                                      <p:tavLst>
                                        <p:tav tm="0">
                                          <p:val>
                                            <p:fltVal val="0"/>
                                          </p:val>
                                        </p:tav>
                                        <p:tav tm="100000">
                                          <p:val>
                                            <p:strVal val="#ppt_h"/>
                                          </p:val>
                                        </p:tav>
                                      </p:tavLst>
                                    </p:anim>
                                  </p:childTnLst>
                                </p:cTn>
                              </p:par>
                              <p:par>
                                <p:cTn fill="hold" id="23" nodeType="withEffect" presetClass="entr" presetID="12" presetSubtype="8">
                                  <p:stCondLst>
                                    <p:cond delay="600"/>
                                  </p:stCondLst>
                                  <p:childTnLst>
                                    <p:set>
                                      <p:cBhvr>
                                        <p:cTn dur="1" fill="hold" id="24">
                                          <p:stCondLst>
                                            <p:cond delay="0"/>
                                          </p:stCondLst>
                                        </p:cTn>
                                        <p:tgtEl>
                                          <p:spTgt spid="11"/>
                                        </p:tgtEl>
                                        <p:attrNameLst>
                                          <p:attrName>style.visibility</p:attrName>
                                        </p:attrNameLst>
                                      </p:cBhvr>
                                      <p:to>
                                        <p:strVal val="visible"/>
                                      </p:to>
                                    </p:set>
                                    <p:animEffect filter="slide(fromLeft)" transition="in">
                                      <p:cBhvr>
                                        <p:cTn dur="500" id="25"/>
                                        <p:tgtEl>
                                          <p:spTgt spid="11"/>
                                        </p:tgtEl>
                                      </p:cBhvr>
                                    </p:animEffect>
                                  </p:childTnLst>
                                </p:cTn>
                              </p:par>
                              <p:par>
                                <p:cTn fill="hold" id="26" nodeType="withEffect" presetClass="entr" presetID="23" presetSubtype="16">
                                  <p:stCondLst>
                                    <p:cond delay="800"/>
                                  </p:stCondLst>
                                  <p:childTnLst>
                                    <p:set>
                                      <p:cBhvr>
                                        <p:cTn dur="1" fill="hold" id="27">
                                          <p:stCondLst>
                                            <p:cond delay="0"/>
                                          </p:stCondLst>
                                        </p:cTn>
                                        <p:tgtEl>
                                          <p:spTgt spid="29"/>
                                        </p:tgtEl>
                                        <p:attrNameLst>
                                          <p:attrName>style.visibility</p:attrName>
                                        </p:attrNameLst>
                                      </p:cBhvr>
                                      <p:to>
                                        <p:strVal val="visible"/>
                                      </p:to>
                                    </p:set>
                                    <p:anim calcmode="lin" valueType="num">
                                      <p:cBhvr>
                                        <p:cTn dur="500" fill="hold" id="28"/>
                                        <p:tgtEl>
                                          <p:spTgt spid="29"/>
                                        </p:tgtEl>
                                        <p:attrNameLst>
                                          <p:attrName>ppt_w</p:attrName>
                                        </p:attrNameLst>
                                      </p:cBhvr>
                                      <p:tavLst>
                                        <p:tav tm="0">
                                          <p:val>
                                            <p:fltVal val="0"/>
                                          </p:val>
                                        </p:tav>
                                        <p:tav tm="100000">
                                          <p:val>
                                            <p:strVal val="#ppt_w"/>
                                          </p:val>
                                        </p:tav>
                                      </p:tavLst>
                                    </p:anim>
                                    <p:anim calcmode="lin" valueType="num">
                                      <p:cBhvr>
                                        <p:cTn dur="500" fill="hold" id="29"/>
                                        <p:tgtEl>
                                          <p:spTgt spid="29"/>
                                        </p:tgtEl>
                                        <p:attrNameLst>
                                          <p:attrName>ppt_h</p:attrName>
                                        </p:attrNameLst>
                                      </p:cBhvr>
                                      <p:tavLst>
                                        <p:tav tm="0">
                                          <p:val>
                                            <p:fltVal val="0"/>
                                          </p:val>
                                        </p:tav>
                                        <p:tav tm="100000">
                                          <p:val>
                                            <p:strVal val="#ppt_h"/>
                                          </p:val>
                                        </p:tav>
                                      </p:tavLst>
                                    </p:anim>
                                  </p:childTnLst>
                                </p:cTn>
                              </p:par>
                              <p:par>
                                <p:cTn fill="hold" id="30" nodeType="withEffect" presetClass="entr" presetID="12" presetSubtype="8">
                                  <p:stCondLst>
                                    <p:cond delay="1000"/>
                                  </p:stCondLst>
                                  <p:childTnLst>
                                    <p:set>
                                      <p:cBhvr>
                                        <p:cTn dur="1" fill="hold" id="31">
                                          <p:stCondLst>
                                            <p:cond delay="0"/>
                                          </p:stCondLst>
                                        </p:cTn>
                                        <p:tgtEl>
                                          <p:spTgt spid="15"/>
                                        </p:tgtEl>
                                        <p:attrNameLst>
                                          <p:attrName>style.visibility</p:attrName>
                                        </p:attrNameLst>
                                      </p:cBhvr>
                                      <p:to>
                                        <p:strVal val="visible"/>
                                      </p:to>
                                    </p:set>
                                    <p:animEffect filter="slide(fromLeft)" transition="in">
                                      <p:cBhvr>
                                        <p:cTn dur="500" id="32"/>
                                        <p:tgtEl>
                                          <p:spTgt spid="15"/>
                                        </p:tgtEl>
                                      </p:cBhvr>
                                    </p:animEffect>
                                  </p:childTnLst>
                                </p:cTn>
                              </p:par>
                            </p:childTnLst>
                          </p:cTn>
                        </p:par>
                        <p:par>
                          <p:cTn fill="hold" id="33" nodeType="afterGroup">
                            <p:stCondLst>
                              <p:cond delay="2500"/>
                            </p:stCondLst>
                            <p:childTnLst>
                              <p:par>
                                <p:cTn fill="hold" id="34" nodeType="afterEffect" presetClass="emph" presetID="26" presetSubtype="0">
                                  <p:stCondLst>
                                    <p:cond delay="0"/>
                                  </p:stCondLst>
                                  <p:childTnLst>
                                    <p:animEffect filter="fade" transition="out">
                                      <p:cBhvr>
                                        <p:cTn dur="500" id="35" tmFilter="0, 0; .2, .5; .8, .5; 1, 0"/>
                                        <p:tgtEl>
                                          <p:spTgt spid="2"/>
                                        </p:tgtEl>
                                      </p:cBhvr>
                                    </p:animEffect>
                                    <p:animScale>
                                      <p:cBhvr>
                                        <p:cTn autoRev="1" dur="250" fill="hold" id="36"/>
                                        <p:tgtEl>
                                          <p:spTgt spid="2"/>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6" name="组合 25"/>
          <p:cNvGrpSpPr/>
          <p:nvPr/>
        </p:nvGrpSpPr>
        <p:grpSpPr>
          <a:xfrm>
            <a:off x="1631716" y="1058025"/>
            <a:ext cx="2073309" cy="3335588"/>
            <a:chOff x="1631716" y="1058025"/>
            <a:chExt cx="2073309" cy="3335588"/>
          </a:xfrm>
        </p:grpSpPr>
        <p:sp>
          <p:nvSpPr>
            <p:cNvPr id="2" name="Rectangle 21"/>
            <p:cNvSpPr/>
            <p:nvPr/>
          </p:nvSpPr>
          <p:spPr>
            <a:xfrm flipV="1">
              <a:off x="1631716" y="1362923"/>
              <a:ext cx="2073309" cy="3030690"/>
            </a:xfrm>
            <a:prstGeom prst="round2SameRect">
              <a:avLst>
                <a:gd fmla="val 8213" name="adj1"/>
                <a:gd fmla="val 0" name="adj2"/>
              </a:avLst>
            </a:prstGeom>
            <a:solidFill>
              <a:schemeClr val="bg1"/>
            </a:solidFill>
            <a:ln algn="ctr" cap="flat" cmpd="sng" w="9525">
              <a:solidFill>
                <a:schemeClr val="accent2"/>
              </a:solidFill>
              <a:prstDash val="solid"/>
            </a:ln>
            <a:effectLst/>
          </p:spPr>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ysClr lastClr="FFFFFF" val="window"/>
                </a:solidFill>
                <a:effectLst/>
                <a:uLnTx/>
                <a:uFillTx/>
                <a:latin typeface="Calibri"/>
                <a:ea typeface="+mn-ea"/>
                <a:cs typeface="+mn-cs"/>
              </a:endParaRPr>
            </a:p>
          </p:txBody>
        </p:sp>
        <p:sp>
          <p:nvSpPr>
            <p:cNvPr id="3" name="Round Same Side Corner Rectangle 22"/>
            <p:cNvSpPr/>
            <p:nvPr/>
          </p:nvSpPr>
          <p:spPr>
            <a:xfrm>
              <a:off x="1631716" y="1058025"/>
              <a:ext cx="2073309" cy="304898"/>
            </a:xfrm>
            <a:prstGeom prst="round2SameRect">
              <a:avLst>
                <a:gd fmla="val 38667" name="adj1"/>
                <a:gd fmla="val 0" name="adj2"/>
              </a:avLst>
            </a:prstGeom>
            <a:solidFill>
              <a:schemeClr val="accent2"/>
            </a:solidFill>
            <a:ln algn="ctr" cap="flat" cmpd="sng" w="9525">
              <a:solidFill>
                <a:schemeClr val="accent2"/>
              </a:solidFill>
              <a:prstDash val="solid"/>
            </a:ln>
            <a:effectLst/>
          </p:spPr>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sysClr lastClr="FFFFFF" val="window"/>
                </a:solidFill>
                <a:effectLst/>
                <a:uLnTx/>
                <a:uFillTx/>
                <a:latin charset="-122" pitchFamily="34" typeface="微软雅黑"/>
                <a:ea charset="-122" pitchFamily="34" typeface="微软雅黑"/>
              </a:endParaRPr>
            </a:p>
          </p:txBody>
        </p:sp>
        <p:sp>
          <p:nvSpPr>
            <p:cNvPr id="11" name="Rectangle 23"/>
            <p:cNvSpPr/>
            <p:nvPr/>
          </p:nvSpPr>
          <p:spPr>
            <a:xfrm>
              <a:off x="2150233" y="1067362"/>
              <a:ext cx="1152128" cy="365760"/>
            </a:xfrm>
            <a:prstGeom prst="rect">
              <a:avLst/>
            </a:prstGeom>
            <a:ln>
              <a:noFill/>
            </a:ln>
            <a:effec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lvl="0">
                <a:defRPr/>
              </a:pPr>
              <a:r>
                <a:rPr altLang="en-US" kern="0" lang="zh-CN">
                  <a:solidFill>
                    <a:schemeClr val="bg1"/>
                  </a:solidFill>
                  <a:latin charset="-122" pitchFamily="2" typeface="方正兰亭中粗黑_GBK"/>
                  <a:ea charset="-122" pitchFamily="2" typeface="方正兰亭中粗黑_GBK"/>
                </a:rPr>
                <a:t>添加文本</a:t>
              </a:r>
            </a:p>
          </p:txBody>
        </p:sp>
        <p:sp>
          <p:nvSpPr>
            <p:cNvPr id="18" name="TextBox 17"/>
            <p:cNvSpPr txBox="1"/>
            <p:nvPr/>
          </p:nvSpPr>
          <p:spPr>
            <a:xfrm>
              <a:off x="1740648" y="1575371"/>
              <a:ext cx="1773767" cy="210312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a:p>
              <a:pPr algn="just">
                <a:defRPr/>
              </a:pPr>
              <a:endParaRPr altLang="en-US" lang="zh-CN" sz="1200">
                <a:solidFill>
                  <a:schemeClr val="tx1">
                    <a:lumMod val="65000"/>
                    <a:lumOff val="35000"/>
                  </a:schemeClr>
                </a:solidFill>
                <a:latin charset="-122" pitchFamily="65" typeface="方正兰亭纤黑简体"/>
                <a:ea charset="-122" pitchFamily="65" typeface="方正兰亭纤黑简体"/>
              </a:endParaRPr>
            </a:p>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grpSp>
      <p:sp>
        <p:nvSpPr>
          <p:cNvPr id="4" name="Freeform 7"/>
          <p:cNvSpPr/>
          <p:nvPr/>
        </p:nvSpPr>
        <p:spPr bwMode="auto">
          <a:xfrm>
            <a:off x="3730907" y="2376212"/>
            <a:ext cx="4034029" cy="2128857"/>
          </a:xfrm>
          <a:custGeom>
            <a:cxnLst>
              <a:cxn ang="0">
                <a:pos x="1771" y="885"/>
              </a:cxn>
              <a:cxn ang="0">
                <a:pos x="885" y="0"/>
              </a:cxn>
              <a:cxn ang="0">
                <a:pos x="0" y="885"/>
              </a:cxn>
              <a:cxn ang="0">
                <a:pos x="0" y="890"/>
              </a:cxn>
              <a:cxn ang="0">
                <a:pos x="1771" y="890"/>
              </a:cxn>
              <a:cxn ang="0">
                <a:pos x="1771" y="885"/>
              </a:cxn>
            </a:cxnLst>
            <a:rect b="b" l="0" r="r" t="0"/>
            <a:pathLst>
              <a:path h="890" w="1771">
                <a:moveTo>
                  <a:pt x="1771" y="885"/>
                </a:moveTo>
                <a:cubicBezTo>
                  <a:pt x="1771" y="396"/>
                  <a:pt x="1374" y="0"/>
                  <a:pt x="885" y="0"/>
                </a:cubicBezTo>
                <a:cubicBezTo>
                  <a:pt x="396" y="0"/>
                  <a:pt x="0" y="396"/>
                  <a:pt x="0" y="885"/>
                </a:cubicBezTo>
                <a:cubicBezTo>
                  <a:pt x="0" y="887"/>
                  <a:pt x="0" y="889"/>
                  <a:pt x="0" y="890"/>
                </a:cubicBezTo>
                <a:cubicBezTo>
                  <a:pt x="1771" y="890"/>
                  <a:pt x="1771" y="890"/>
                  <a:pt x="1771" y="890"/>
                </a:cubicBezTo>
                <a:cubicBezTo>
                  <a:pt x="1771" y="889"/>
                  <a:pt x="1771" y="887"/>
                  <a:pt x="1771" y="885"/>
                </a:cubicBezTo>
                <a:close/>
              </a:path>
            </a:pathLst>
          </a:custGeom>
          <a:solidFill>
            <a:schemeClr val="tx2"/>
          </a:solidFill>
          <a:ln w="9525">
            <a:noFill/>
            <a:round/>
          </a:ln>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600" u="none">
              <a:ln>
                <a:noFill/>
              </a:ln>
              <a:solidFill>
                <a:srgbClr val="383838"/>
              </a:solidFill>
              <a:effectLst/>
              <a:uLnTx/>
              <a:uFillTx/>
              <a:latin typeface="Calibri"/>
              <a:ea typeface="+mn-ea"/>
              <a:cs typeface="+mn-cs"/>
            </a:endParaRPr>
          </a:p>
        </p:txBody>
      </p:sp>
      <p:grpSp>
        <p:nvGrpSpPr>
          <p:cNvPr id="20" name="组合 19"/>
          <p:cNvGrpSpPr/>
          <p:nvPr/>
        </p:nvGrpSpPr>
        <p:grpSpPr>
          <a:xfrm>
            <a:off x="3311985" y="3003265"/>
            <a:ext cx="2267344" cy="1397796"/>
            <a:chOff x="3311985" y="3003265"/>
            <a:chExt cx="2267344" cy="1397796"/>
          </a:xfrm>
        </p:grpSpPr>
        <p:sp>
          <p:nvSpPr>
            <p:cNvPr id="5" name="Freeform 9"/>
            <p:cNvSpPr/>
            <p:nvPr/>
          </p:nvSpPr>
          <p:spPr bwMode="auto">
            <a:xfrm>
              <a:off x="3311985" y="3003265"/>
              <a:ext cx="2267344" cy="1397796"/>
            </a:xfrm>
            <a:custGeom>
              <a:cxnLst>
                <a:cxn ang="0">
                  <a:pos x="0" y="491"/>
                </a:cxn>
                <a:cxn ang="0">
                  <a:pos x="0" y="496"/>
                </a:cxn>
                <a:cxn ang="0">
                  <a:pos x="883" y="496"/>
                </a:cxn>
                <a:cxn ang="0">
                  <a:pos x="155" y="0"/>
                </a:cxn>
                <a:cxn ang="0">
                  <a:pos x="0" y="491"/>
                </a:cxn>
              </a:cxnLst>
              <a:rect b="b" l="0" r="r" t="0"/>
              <a:pathLst>
                <a:path h="496" w="883">
                  <a:moveTo>
                    <a:pt x="0" y="491"/>
                  </a:moveTo>
                  <a:cubicBezTo>
                    <a:pt x="0" y="493"/>
                    <a:pt x="0" y="494"/>
                    <a:pt x="0" y="496"/>
                  </a:cubicBezTo>
                  <a:cubicBezTo>
                    <a:pt x="883" y="496"/>
                    <a:pt x="883" y="496"/>
                    <a:pt x="883" y="496"/>
                  </a:cubicBezTo>
                  <a:cubicBezTo>
                    <a:pt x="155" y="0"/>
                    <a:pt x="155" y="0"/>
                    <a:pt x="155" y="0"/>
                  </a:cubicBezTo>
                  <a:cubicBezTo>
                    <a:pt x="57" y="141"/>
                    <a:pt x="0" y="310"/>
                    <a:pt x="0" y="491"/>
                  </a:cubicBezTo>
                  <a:close/>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600" u="none">
                <a:ln>
                  <a:noFill/>
                </a:ln>
                <a:solidFill>
                  <a:srgbClr val="383838"/>
                </a:solidFill>
                <a:effectLst/>
                <a:uLnTx/>
                <a:uFillTx/>
                <a:latin typeface="Calibri"/>
                <a:ea typeface="+mn-ea"/>
                <a:cs typeface="+mn-cs"/>
              </a:endParaRPr>
            </a:p>
          </p:txBody>
        </p:sp>
        <p:sp>
          <p:nvSpPr>
            <p:cNvPr id="13" name="TextBox 12"/>
            <p:cNvSpPr txBox="1"/>
            <p:nvPr/>
          </p:nvSpPr>
          <p:spPr>
            <a:xfrm>
              <a:off x="3514415" y="3783879"/>
              <a:ext cx="1062153" cy="335280"/>
            </a:xfrm>
            <a:prstGeom prst="rect">
              <a:avLst/>
            </a:prstGeom>
            <a:noFill/>
          </p:spPr>
          <p:txBody>
            <a:bodyPr rtlCol="0" wrap="square">
              <a:spAutoFit/>
            </a:bodyPr>
            <a:lstStyle/>
            <a:p>
              <a:pPr algn="ctr" lvl="0">
                <a:defRPr/>
              </a:pPr>
              <a:r>
                <a:rPr altLang="en-US" kern="0" lang="zh-CN" smtClean="0" sz="1600">
                  <a:solidFill>
                    <a:schemeClr val="bg1"/>
                  </a:solidFill>
                  <a:latin charset="-122" pitchFamily="2" typeface="方正兰亭中粗黑_GBK"/>
                  <a:ea charset="-122" pitchFamily="2" typeface="方正兰亭中粗黑_GBK"/>
                </a:rPr>
                <a:t>添加文本</a:t>
              </a:r>
            </a:p>
          </p:txBody>
        </p:sp>
      </p:grpSp>
      <p:grpSp>
        <p:nvGrpSpPr>
          <p:cNvPr id="21" name="组合 20"/>
          <p:cNvGrpSpPr/>
          <p:nvPr/>
        </p:nvGrpSpPr>
        <p:grpSpPr>
          <a:xfrm>
            <a:off x="3959412" y="2276904"/>
            <a:ext cx="1700772" cy="2098004"/>
            <a:chOff x="3959412" y="2276904"/>
            <a:chExt cx="1700772" cy="2098004"/>
          </a:xfrm>
        </p:grpSpPr>
        <p:sp>
          <p:nvSpPr>
            <p:cNvPr id="8" name="Freeform 12"/>
            <p:cNvSpPr/>
            <p:nvPr/>
          </p:nvSpPr>
          <p:spPr bwMode="auto">
            <a:xfrm>
              <a:off x="3959412" y="2276904"/>
              <a:ext cx="1700772" cy="2098004"/>
            </a:xfrm>
            <a:custGeom>
              <a:cxnLst>
                <a:cxn ang="0">
                  <a:pos x="458" y="0"/>
                </a:cxn>
                <a:cxn ang="0">
                  <a:pos x="0" y="330"/>
                </a:cxn>
                <a:cxn ang="0">
                  <a:pos x="747" y="839"/>
                </a:cxn>
                <a:cxn ang="0">
                  <a:pos x="458" y="0"/>
                </a:cxn>
              </a:cxnLst>
              <a:rect b="b" l="0" r="r" t="0"/>
              <a:pathLst>
                <a:path h="839" w="747">
                  <a:moveTo>
                    <a:pt x="458" y="0"/>
                  </a:moveTo>
                  <a:cubicBezTo>
                    <a:pt x="271" y="63"/>
                    <a:pt x="112" y="180"/>
                    <a:pt x="0" y="330"/>
                  </a:cubicBezTo>
                  <a:cubicBezTo>
                    <a:pt x="747" y="839"/>
                    <a:pt x="747" y="839"/>
                    <a:pt x="747" y="839"/>
                  </a:cubicBezTo>
                  <a:lnTo>
                    <a:pt x="458" y="0"/>
                  </a:lnTo>
                  <a:close/>
                </a:path>
              </a:pathLst>
            </a:custGeom>
            <a:solidFill>
              <a:schemeClr val="accent3"/>
            </a:solidFill>
            <a:ln w="9525">
              <a:noFill/>
              <a:round/>
            </a:ln>
            <a:effec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l"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600" u="none">
                <a:ln>
                  <a:noFill/>
                </a:ln>
                <a:solidFill>
                  <a:srgbClr val="383838"/>
                </a:solidFill>
                <a:effectLst/>
                <a:uLnTx/>
                <a:uFillTx/>
                <a:latin typeface="Calibri"/>
                <a:ea typeface="+mn-ea"/>
                <a:cs typeface="+mn-cs"/>
              </a:endParaRPr>
            </a:p>
          </p:txBody>
        </p:sp>
        <p:sp>
          <p:nvSpPr>
            <p:cNvPr id="14" name="TextBox 13"/>
            <p:cNvSpPr txBox="1"/>
            <p:nvPr/>
          </p:nvSpPr>
          <p:spPr>
            <a:xfrm>
              <a:off x="4154692" y="2945614"/>
              <a:ext cx="1062153" cy="335280"/>
            </a:xfrm>
            <a:prstGeom prst="rect">
              <a:avLst/>
            </a:prstGeom>
            <a:noFill/>
          </p:spPr>
          <p:txBody>
            <a:bodyPr rtlCol="0" wrap="square">
              <a:spAutoFit/>
            </a:bodyPr>
            <a:lstStyle/>
            <a:p>
              <a:pPr algn="ctr"/>
              <a:r>
                <a:rPr altLang="en-US" kern="0" lang="zh-CN" sz="1600">
                  <a:solidFill>
                    <a:schemeClr val="bg1"/>
                  </a:solidFill>
                  <a:latin charset="-122" pitchFamily="2" typeface="方正兰亭中粗黑_GBK"/>
                  <a:ea charset="-122" pitchFamily="2" typeface="方正兰亭中粗黑_GBK"/>
                </a:rPr>
                <a:t>添加文本</a:t>
              </a:r>
            </a:p>
          </p:txBody>
        </p:sp>
      </p:grpSp>
      <p:grpSp>
        <p:nvGrpSpPr>
          <p:cNvPr id="22" name="组合 21"/>
          <p:cNvGrpSpPr/>
          <p:nvPr/>
        </p:nvGrpSpPr>
        <p:grpSpPr>
          <a:xfrm>
            <a:off x="5068191" y="2144814"/>
            <a:ext cx="1332464" cy="2232986"/>
            <a:chOff x="5068191" y="2144814"/>
            <a:chExt cx="1332464" cy="2232986"/>
          </a:xfrm>
        </p:grpSpPr>
        <p:sp>
          <p:nvSpPr>
            <p:cNvPr id="6" name="Freeform 10"/>
            <p:cNvSpPr/>
            <p:nvPr/>
          </p:nvSpPr>
          <p:spPr bwMode="auto">
            <a:xfrm>
              <a:off x="5068191" y="2144814"/>
              <a:ext cx="1332464" cy="2232986"/>
            </a:xfrm>
            <a:custGeom>
              <a:cxnLst>
                <a:cxn ang="0">
                  <a:pos x="585" y="43"/>
                </a:cxn>
                <a:cxn ang="0">
                  <a:pos x="293" y="0"/>
                </a:cxn>
                <a:cxn ang="0">
                  <a:pos x="0" y="44"/>
                </a:cxn>
                <a:cxn ang="0">
                  <a:pos x="293" y="893"/>
                </a:cxn>
                <a:cxn ang="0">
                  <a:pos x="585" y="43"/>
                </a:cxn>
              </a:cxnLst>
              <a:rect b="b" l="0" r="r" t="0"/>
              <a:pathLst>
                <a:path h="893" w="585">
                  <a:moveTo>
                    <a:pt x="585" y="43"/>
                  </a:moveTo>
                  <a:cubicBezTo>
                    <a:pt x="493" y="16"/>
                    <a:pt x="395" y="0"/>
                    <a:pt x="293" y="0"/>
                  </a:cubicBezTo>
                  <a:cubicBezTo>
                    <a:pt x="191" y="0"/>
                    <a:pt x="92" y="16"/>
                    <a:pt x="0" y="44"/>
                  </a:cubicBezTo>
                  <a:cubicBezTo>
                    <a:pt x="293" y="893"/>
                    <a:pt x="293" y="893"/>
                    <a:pt x="293" y="893"/>
                  </a:cubicBezTo>
                  <a:lnTo>
                    <a:pt x="585" y="43"/>
                  </a:lnTo>
                  <a:close/>
                </a:path>
              </a:pathLst>
            </a:custGeom>
            <a:solidFill>
              <a:schemeClr val="accent3"/>
            </a:solidFill>
            <a:ln w="9525">
              <a:noFill/>
              <a:round/>
            </a:ln>
            <a:effectLst/>
          </p:spPr>
          <p:txBody>
            <a:bodyPr anchor="t" anchorCtr="0" bIns="45720" compatLnSpc="1" lIns="91440" numCol="1" rIns="91440" tIns="45720" vert="horz" wrap="square">
              <a:prstTxWarp prst="textNoShape">
                <a:avLst/>
              </a:prstTxWarp>
            </a:bodyPr>
            <a:lstStyle/>
            <a:p>
              <a:endParaRPr lang="en-US" sz="1600">
                <a:solidFill>
                  <a:srgbClr val="383838"/>
                </a:solidFill>
                <a:latin typeface="Calibri"/>
              </a:endParaRPr>
            </a:p>
          </p:txBody>
        </p:sp>
        <p:sp>
          <p:nvSpPr>
            <p:cNvPr id="15" name="TextBox 14"/>
            <p:cNvSpPr txBox="1"/>
            <p:nvPr/>
          </p:nvSpPr>
          <p:spPr>
            <a:xfrm>
              <a:off x="5216846" y="2669585"/>
              <a:ext cx="1062153" cy="335280"/>
            </a:xfrm>
            <a:prstGeom prst="rect">
              <a:avLst/>
            </a:prstGeom>
            <a:noFill/>
          </p:spPr>
          <p:txBody>
            <a:bodyPr rtlCol="0" wrap="square">
              <a:spAutoFit/>
            </a:bodyPr>
            <a:lstStyle/>
            <a:p>
              <a:pPr algn="ctr"/>
              <a:r>
                <a:rPr altLang="en-US" kern="0" lang="zh-CN" sz="1600">
                  <a:solidFill>
                    <a:schemeClr val="bg1"/>
                  </a:solidFill>
                  <a:latin charset="-122" pitchFamily="2" typeface="方正兰亭中粗黑_GBK"/>
                  <a:ea charset="-122" pitchFamily="2" typeface="方正兰亭中粗黑_GBK"/>
                </a:rPr>
                <a:t>添加文本</a:t>
              </a:r>
            </a:p>
          </p:txBody>
        </p:sp>
      </p:grpSp>
      <p:grpSp>
        <p:nvGrpSpPr>
          <p:cNvPr id="23" name="组合 22"/>
          <p:cNvGrpSpPr/>
          <p:nvPr/>
        </p:nvGrpSpPr>
        <p:grpSpPr>
          <a:xfrm>
            <a:off x="5805771" y="2276904"/>
            <a:ext cx="1710414" cy="2110539"/>
            <a:chOff x="5805771" y="2276904"/>
            <a:chExt cx="1710414" cy="2110539"/>
          </a:xfrm>
        </p:grpSpPr>
        <p:sp>
          <p:nvSpPr>
            <p:cNvPr id="7" name="Freeform 11"/>
            <p:cNvSpPr/>
            <p:nvPr/>
          </p:nvSpPr>
          <p:spPr bwMode="auto">
            <a:xfrm>
              <a:off x="5805771" y="2276904"/>
              <a:ext cx="1710414" cy="2110539"/>
            </a:xfrm>
            <a:custGeom>
              <a:cxnLst>
                <a:cxn ang="0">
                  <a:pos x="751" y="331"/>
                </a:cxn>
                <a:cxn ang="0">
                  <a:pos x="290" y="0"/>
                </a:cxn>
                <a:cxn ang="0">
                  <a:pos x="0" y="844"/>
                </a:cxn>
                <a:cxn ang="0">
                  <a:pos x="751" y="331"/>
                </a:cxn>
              </a:cxnLst>
              <a:rect b="b" l="0" r="r" t="0"/>
              <a:pathLst>
                <a:path h="844" w="751">
                  <a:moveTo>
                    <a:pt x="751" y="331"/>
                  </a:moveTo>
                  <a:cubicBezTo>
                    <a:pt x="638" y="180"/>
                    <a:pt x="478" y="63"/>
                    <a:pt x="290" y="0"/>
                  </a:cubicBezTo>
                  <a:cubicBezTo>
                    <a:pt x="0" y="844"/>
                    <a:pt x="0" y="844"/>
                    <a:pt x="0" y="844"/>
                  </a:cubicBezTo>
                  <a:lnTo>
                    <a:pt x="751" y="331"/>
                  </a:lnTo>
                  <a:close/>
                </a:path>
              </a:pathLst>
            </a:custGeom>
            <a:solidFill>
              <a:schemeClr val="accent3"/>
            </a:solidFill>
            <a:ln w="9525">
              <a:noFill/>
              <a:round/>
            </a:ln>
            <a:effectLst/>
          </p:spPr>
          <p:txBody>
            <a:bodyPr anchor="t" anchorCtr="0" bIns="45720" compatLnSpc="1" lIns="91440" numCol="1" rIns="91440" tIns="45720" vert="horz" wrap="square">
              <a:prstTxWarp prst="textNoShape">
                <a:avLst/>
              </a:prstTxWarp>
            </a:bodyPr>
            <a:lstStyle/>
            <a:p>
              <a:endParaRPr lang="en-US" sz="1600">
                <a:solidFill>
                  <a:srgbClr val="383838"/>
                </a:solidFill>
                <a:latin typeface="Calibri"/>
              </a:endParaRPr>
            </a:p>
          </p:txBody>
        </p:sp>
        <p:sp>
          <p:nvSpPr>
            <p:cNvPr id="16" name="TextBox 15"/>
            <p:cNvSpPr txBox="1"/>
            <p:nvPr/>
          </p:nvSpPr>
          <p:spPr>
            <a:xfrm>
              <a:off x="6264509" y="2845079"/>
              <a:ext cx="1062153" cy="335280"/>
            </a:xfrm>
            <a:prstGeom prst="rect">
              <a:avLst/>
            </a:prstGeom>
            <a:noFill/>
          </p:spPr>
          <p:txBody>
            <a:bodyPr rtlCol="0" wrap="square">
              <a:spAutoFit/>
            </a:bodyPr>
            <a:lstStyle/>
            <a:p>
              <a:pPr algn="ctr"/>
              <a:r>
                <a:rPr altLang="en-US" kern="0" lang="zh-CN" sz="1600">
                  <a:solidFill>
                    <a:schemeClr val="bg1"/>
                  </a:solidFill>
                  <a:latin charset="-122" pitchFamily="2" typeface="方正兰亭中粗黑_GBK"/>
                  <a:ea charset="-122" pitchFamily="2" typeface="方正兰亭中粗黑_GBK"/>
                </a:rPr>
                <a:t>添加文本</a:t>
              </a:r>
            </a:p>
          </p:txBody>
        </p:sp>
      </p:grpSp>
      <p:grpSp>
        <p:nvGrpSpPr>
          <p:cNvPr id="24" name="组合 23"/>
          <p:cNvGrpSpPr/>
          <p:nvPr/>
        </p:nvGrpSpPr>
        <p:grpSpPr>
          <a:xfrm>
            <a:off x="5904114" y="3164891"/>
            <a:ext cx="2001589" cy="1237976"/>
            <a:chOff x="5904114" y="3164891"/>
            <a:chExt cx="2001589" cy="1237976"/>
          </a:xfrm>
        </p:grpSpPr>
        <p:sp>
          <p:nvSpPr>
            <p:cNvPr id="9" name="Freeform 13"/>
            <p:cNvSpPr/>
            <p:nvPr/>
          </p:nvSpPr>
          <p:spPr bwMode="auto">
            <a:xfrm>
              <a:off x="5904114" y="3164891"/>
              <a:ext cx="2001589" cy="1237976"/>
            </a:xfrm>
            <a:custGeom>
              <a:cxnLst>
                <a:cxn ang="0">
                  <a:pos x="0" y="495"/>
                </a:cxn>
                <a:cxn ang="0">
                  <a:pos x="879" y="495"/>
                </a:cxn>
                <a:cxn ang="0">
                  <a:pos x="879" y="490"/>
                </a:cxn>
                <a:cxn ang="0">
                  <a:pos x="725" y="0"/>
                </a:cxn>
                <a:cxn ang="0">
                  <a:pos x="0" y="495"/>
                </a:cxn>
              </a:cxnLst>
              <a:rect b="b" l="0" r="r" t="0"/>
              <a:pathLst>
                <a:path h="495" w="879">
                  <a:moveTo>
                    <a:pt x="0" y="495"/>
                  </a:moveTo>
                  <a:cubicBezTo>
                    <a:pt x="879" y="495"/>
                    <a:pt x="879" y="495"/>
                    <a:pt x="879" y="495"/>
                  </a:cubicBezTo>
                  <a:cubicBezTo>
                    <a:pt x="879" y="493"/>
                    <a:pt x="879" y="492"/>
                    <a:pt x="879" y="490"/>
                  </a:cubicBezTo>
                  <a:cubicBezTo>
                    <a:pt x="879" y="309"/>
                    <a:pt x="822" y="141"/>
                    <a:pt x="725" y="0"/>
                  </a:cubicBezTo>
                  <a:lnTo>
                    <a:pt x="0" y="495"/>
                  </a:lnTo>
                  <a:close/>
                </a:path>
              </a:pathLst>
            </a:custGeom>
            <a:solidFill>
              <a:schemeClr val="accent3"/>
            </a:solidFill>
            <a:ln w="9525">
              <a:noFill/>
              <a:round/>
            </a:ln>
            <a:effectLst/>
          </p:spPr>
          <p:txBody>
            <a:bodyPr anchor="t" anchorCtr="0" bIns="45720" compatLnSpc="1" lIns="91440" numCol="1" rIns="91440" tIns="45720" vert="horz" wrap="square">
              <a:prstTxWarp prst="textNoShape">
                <a:avLst/>
              </a:prstTxWarp>
            </a:bodyPr>
            <a:lstStyle/>
            <a:p>
              <a:endParaRPr lang="en-US" sz="1600">
                <a:solidFill>
                  <a:srgbClr val="383838"/>
                </a:solidFill>
                <a:latin typeface="Calibri"/>
              </a:endParaRPr>
            </a:p>
          </p:txBody>
        </p:sp>
        <p:sp>
          <p:nvSpPr>
            <p:cNvPr id="17" name="TextBox 16"/>
            <p:cNvSpPr txBox="1"/>
            <p:nvPr/>
          </p:nvSpPr>
          <p:spPr>
            <a:xfrm>
              <a:off x="6815049" y="3787974"/>
              <a:ext cx="1062153" cy="335280"/>
            </a:xfrm>
            <a:prstGeom prst="rect">
              <a:avLst/>
            </a:prstGeom>
            <a:noFill/>
          </p:spPr>
          <p:txBody>
            <a:bodyPr rtlCol="0" wrap="square">
              <a:spAutoFit/>
            </a:bodyPr>
            <a:lstStyle/>
            <a:p>
              <a:pPr algn="ctr"/>
              <a:r>
                <a:rPr altLang="en-US" kern="0" lang="zh-CN" sz="1600">
                  <a:solidFill>
                    <a:schemeClr val="bg1"/>
                  </a:solidFill>
                  <a:latin charset="-122" pitchFamily="2" typeface="方正兰亭中粗黑_GBK"/>
                  <a:ea charset="-122" pitchFamily="2" typeface="方正兰亭中粗黑_GBK"/>
                </a:rPr>
                <a:t>添加文本</a:t>
              </a:r>
            </a:p>
          </p:txBody>
        </p:sp>
      </p:grpSp>
      <p:grpSp>
        <p:nvGrpSpPr>
          <p:cNvPr id="25" name="组合 24"/>
          <p:cNvGrpSpPr/>
          <p:nvPr/>
        </p:nvGrpSpPr>
        <p:grpSpPr>
          <a:xfrm>
            <a:off x="4680699" y="3436232"/>
            <a:ext cx="2114887" cy="1196825"/>
            <a:chOff x="4680699" y="3436232"/>
            <a:chExt cx="2114887" cy="1196825"/>
          </a:xfrm>
        </p:grpSpPr>
        <p:sp>
          <p:nvSpPr>
            <p:cNvPr id="10" name="Freeform 14"/>
            <p:cNvSpPr/>
            <p:nvPr/>
          </p:nvSpPr>
          <p:spPr bwMode="auto">
            <a:xfrm>
              <a:off x="4680699" y="3436232"/>
              <a:ext cx="2114887" cy="1196825"/>
            </a:xfrm>
            <a:custGeom>
              <a:cxnLst>
                <a:cxn ang="0">
                  <a:pos x="1259" y="645"/>
                </a:cxn>
                <a:cxn ang="0">
                  <a:pos x="629" y="0"/>
                </a:cxn>
                <a:cxn ang="0">
                  <a:pos x="0" y="645"/>
                </a:cxn>
                <a:cxn ang="0">
                  <a:pos x="0" y="649"/>
                </a:cxn>
                <a:cxn ang="0">
                  <a:pos x="1259" y="649"/>
                </a:cxn>
                <a:cxn ang="0">
                  <a:pos x="1259" y="645"/>
                </a:cxn>
              </a:cxnLst>
              <a:rect b="b" l="0" r="r" t="0"/>
              <a:pathLst>
                <a:path h="649" w="1259">
                  <a:moveTo>
                    <a:pt x="1259" y="645"/>
                  </a:moveTo>
                  <a:cubicBezTo>
                    <a:pt x="1259" y="289"/>
                    <a:pt x="977" y="0"/>
                    <a:pt x="629" y="0"/>
                  </a:cubicBezTo>
                  <a:cubicBezTo>
                    <a:pt x="282" y="0"/>
                    <a:pt x="0" y="289"/>
                    <a:pt x="0" y="645"/>
                  </a:cubicBezTo>
                  <a:cubicBezTo>
                    <a:pt x="0" y="646"/>
                    <a:pt x="0" y="647"/>
                    <a:pt x="0" y="649"/>
                  </a:cubicBezTo>
                  <a:cubicBezTo>
                    <a:pt x="1259" y="649"/>
                    <a:pt x="1259" y="649"/>
                    <a:pt x="1259" y="649"/>
                  </a:cubicBezTo>
                  <a:cubicBezTo>
                    <a:pt x="1259" y="647"/>
                    <a:pt x="1259" y="646"/>
                    <a:pt x="1259" y="645"/>
                  </a:cubicBezTo>
                  <a:close/>
                </a:path>
              </a:pathLst>
            </a:custGeom>
            <a:solidFill>
              <a:schemeClr val="bg1">
                <a:lumMod val="85000"/>
              </a:schemeClr>
            </a:solidFill>
            <a:ln w="9525">
              <a:noFill/>
              <a:round/>
            </a:ln>
            <a:effectLst>
              <a:outerShdw blurRad="50800" dir="16200000" dist="38100" rotWithShape="0">
                <a:prstClr val="black">
                  <a:alpha val="40000"/>
                </a:prstClr>
              </a:outerShdw>
            </a:effectLst>
          </p:spPr>
          <p:txBody>
            <a:bodyPr anchor="t" anchorCtr="0" bIns="45720" compatLnSpc="1" lIns="91440" numCol="1" rIns="91440" tIns="45720" vert="horz" wrap="square">
              <a:prstTxWarp prst="textNoShape">
                <a:avLst/>
              </a:prstTxWarp>
            </a:bodyPr>
            <a:lstStyle/>
            <a:p>
              <a:endParaRPr lang="en-US" sz="1600">
                <a:solidFill>
                  <a:srgbClr val="383838"/>
                </a:solidFill>
                <a:latin typeface="Calibri"/>
              </a:endParaRPr>
            </a:p>
          </p:txBody>
        </p:sp>
        <p:sp>
          <p:nvSpPr>
            <p:cNvPr id="12" name="TextBox 11"/>
            <p:cNvSpPr txBox="1"/>
            <p:nvPr/>
          </p:nvSpPr>
          <p:spPr>
            <a:xfrm>
              <a:off x="5014688" y="3947485"/>
              <a:ext cx="1457630" cy="457200"/>
            </a:xfrm>
            <a:prstGeom prst="rect">
              <a:avLst/>
            </a:prstGeom>
            <a:noFill/>
          </p:spPr>
          <p:txBody>
            <a:bodyPr rtlCol="0" wrap="square">
              <a:spAutoFit/>
            </a:bodyPr>
            <a:lstStyle/>
            <a:p>
              <a:pPr algn="ctr"/>
              <a:r>
                <a:rPr altLang="en-US" lang="zh-CN" sz="2400">
                  <a:solidFill>
                    <a:schemeClr val="tx1">
                      <a:lumMod val="50000"/>
                      <a:lumOff val="50000"/>
                    </a:schemeClr>
                  </a:solidFill>
                  <a:latin charset="-122" pitchFamily="2" typeface="方正兰亭中黑_GBK"/>
                  <a:ea charset="-122" pitchFamily="2" typeface="方正兰亭中黑_GBK"/>
                </a:rPr>
                <a:t>添加标题</a:t>
              </a:r>
            </a:p>
          </p:txBody>
        </p:sp>
      </p:grpSp>
    </p:spTree>
    <p:extLst>
      <p:ext uri="{BB962C8B-B14F-4D97-AF65-F5344CB8AC3E}">
        <p14:creationId val="2602906477"/>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0"/>
                                  </p:stCondLst>
                                  <p:childTnLst>
                                    <p:set>
                                      <p:cBhvr>
                                        <p:cTn dur="1" fill="hold" id="11">
                                          <p:stCondLst>
                                            <p:cond delay="0"/>
                                          </p:stCondLst>
                                        </p:cTn>
                                        <p:tgtEl>
                                          <p:spTgt spid="25"/>
                                        </p:tgtEl>
                                        <p:attrNameLst>
                                          <p:attrName>style.visibility</p:attrName>
                                        </p:attrNameLst>
                                      </p:cBhvr>
                                      <p:to>
                                        <p:strVal val="visible"/>
                                      </p:to>
                                    </p:set>
                                    <p:animEffect filter="fade" transition="in">
                                      <p:cBhvr>
                                        <p:cTn dur="1000" id="12"/>
                                        <p:tgtEl>
                                          <p:spTgt spid="25"/>
                                        </p:tgtEl>
                                      </p:cBhvr>
                                    </p:animEffect>
                                    <p:anim calcmode="lin" valueType="num">
                                      <p:cBhvr>
                                        <p:cTn dur="1000" fill="hold" id="13"/>
                                        <p:tgtEl>
                                          <p:spTgt spid="25"/>
                                        </p:tgtEl>
                                        <p:attrNameLst>
                                          <p:attrName>ppt_x</p:attrName>
                                        </p:attrNameLst>
                                      </p:cBhvr>
                                      <p:tavLst>
                                        <p:tav tm="0">
                                          <p:val>
                                            <p:strVal val="#ppt_x"/>
                                          </p:val>
                                        </p:tav>
                                        <p:tav tm="100000">
                                          <p:val>
                                            <p:strVal val="#ppt_x"/>
                                          </p:val>
                                        </p:tav>
                                      </p:tavLst>
                                    </p:anim>
                                    <p:anim calcmode="lin" valueType="num">
                                      <p:cBhvr>
                                        <p:cTn dur="1000" fill="hold" id="14"/>
                                        <p:tgtEl>
                                          <p:spTgt spid="25"/>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id="16" nodeType="afterEffect" presetClass="entr" presetID="10" presetSubtype="0">
                                  <p:stCondLst>
                                    <p:cond delay="0"/>
                                  </p:stCondLst>
                                  <p:childTnLst>
                                    <p:set>
                                      <p:cBhvr>
                                        <p:cTn dur="1" fill="hold" id="17">
                                          <p:stCondLst>
                                            <p:cond delay="0"/>
                                          </p:stCondLst>
                                        </p:cTn>
                                        <p:tgtEl>
                                          <p:spTgt spid="20"/>
                                        </p:tgtEl>
                                        <p:attrNameLst>
                                          <p:attrName>style.visibility</p:attrName>
                                        </p:attrNameLst>
                                      </p:cBhvr>
                                      <p:to>
                                        <p:strVal val="visible"/>
                                      </p:to>
                                    </p:set>
                                    <p:animEffect filter="fade" transition="in">
                                      <p:cBhvr>
                                        <p:cTn dur="500" id="18"/>
                                        <p:tgtEl>
                                          <p:spTgt spid="20"/>
                                        </p:tgtEl>
                                      </p:cBhvr>
                                    </p:animEffect>
                                  </p:childTnLst>
                                </p:cTn>
                              </p:par>
                            </p:childTnLst>
                          </p:cTn>
                        </p:par>
                        <p:par>
                          <p:cTn fill="hold" id="19" nodeType="afterGroup">
                            <p:stCondLst>
                              <p:cond delay="1500"/>
                            </p:stCondLst>
                            <p:childTnLst>
                              <p:par>
                                <p:cTn fill="hold" id="20" nodeType="afterEffect" presetClass="entr" presetID="10" presetSubtype="0">
                                  <p:stCondLst>
                                    <p:cond delay="0"/>
                                  </p:stCondLst>
                                  <p:childTnLst>
                                    <p:set>
                                      <p:cBhvr>
                                        <p:cTn dur="1" fill="hold" id="21">
                                          <p:stCondLst>
                                            <p:cond delay="0"/>
                                          </p:stCondLst>
                                        </p:cTn>
                                        <p:tgtEl>
                                          <p:spTgt spid="21"/>
                                        </p:tgtEl>
                                        <p:attrNameLst>
                                          <p:attrName>style.visibility</p:attrName>
                                        </p:attrNameLst>
                                      </p:cBhvr>
                                      <p:to>
                                        <p:strVal val="visible"/>
                                      </p:to>
                                    </p:set>
                                    <p:animEffect filter="fade" transition="in">
                                      <p:cBhvr>
                                        <p:cTn dur="500" id="22"/>
                                        <p:tgtEl>
                                          <p:spTgt spid="21"/>
                                        </p:tgtEl>
                                      </p:cBhvr>
                                    </p:animEffect>
                                  </p:childTnLst>
                                </p:cTn>
                              </p:par>
                            </p:childTnLst>
                          </p:cTn>
                        </p:par>
                        <p:par>
                          <p:cTn fill="hold" id="23" nodeType="afterGroup">
                            <p:stCondLst>
                              <p:cond delay="2000"/>
                            </p:stCondLst>
                            <p:childTnLst>
                              <p:par>
                                <p:cTn fill="hold" id="24" nodeType="afterEffect" presetClass="entr" presetID="10" presetSubtype="0">
                                  <p:stCondLst>
                                    <p:cond delay="0"/>
                                  </p:stCondLst>
                                  <p:childTnLst>
                                    <p:set>
                                      <p:cBhvr>
                                        <p:cTn dur="1" fill="hold" id="25">
                                          <p:stCondLst>
                                            <p:cond delay="0"/>
                                          </p:stCondLst>
                                        </p:cTn>
                                        <p:tgtEl>
                                          <p:spTgt spid="22"/>
                                        </p:tgtEl>
                                        <p:attrNameLst>
                                          <p:attrName>style.visibility</p:attrName>
                                        </p:attrNameLst>
                                      </p:cBhvr>
                                      <p:to>
                                        <p:strVal val="visible"/>
                                      </p:to>
                                    </p:set>
                                    <p:animEffect filter="fade" transition="in">
                                      <p:cBhvr>
                                        <p:cTn dur="500" id="26"/>
                                        <p:tgtEl>
                                          <p:spTgt spid="22"/>
                                        </p:tgtEl>
                                      </p:cBhvr>
                                    </p:animEffect>
                                  </p:childTnLst>
                                </p:cTn>
                              </p:par>
                            </p:childTnLst>
                          </p:cTn>
                        </p:par>
                        <p:par>
                          <p:cTn fill="hold" id="27" nodeType="afterGroup">
                            <p:stCondLst>
                              <p:cond delay="2500"/>
                            </p:stCondLst>
                            <p:childTnLst>
                              <p:par>
                                <p:cTn fill="hold" id="28" nodeType="after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childTnLst>
                          </p:cTn>
                        </p:par>
                        <p:par>
                          <p:cTn fill="hold" id="31" nodeType="afterGroup">
                            <p:stCondLst>
                              <p:cond delay="3000"/>
                            </p:stCondLst>
                            <p:childTnLst>
                              <p:par>
                                <p:cTn fill="hold" id="32" nodeType="afterEffect" presetClass="entr" presetID="10" presetSubtype="0">
                                  <p:stCondLst>
                                    <p:cond delay="0"/>
                                  </p:stCondLst>
                                  <p:childTnLst>
                                    <p:set>
                                      <p:cBhvr>
                                        <p:cTn dur="1" fill="hold" id="33">
                                          <p:stCondLst>
                                            <p:cond delay="0"/>
                                          </p:stCondLst>
                                        </p:cTn>
                                        <p:tgtEl>
                                          <p:spTgt spid="24"/>
                                        </p:tgtEl>
                                        <p:attrNameLst>
                                          <p:attrName>style.visibility</p:attrName>
                                        </p:attrNameLst>
                                      </p:cBhvr>
                                      <p:to>
                                        <p:strVal val="visible"/>
                                      </p:to>
                                    </p:set>
                                    <p:animEffect filter="fade" transition="in">
                                      <p:cBhvr>
                                        <p:cTn dur="500" id="34"/>
                                        <p:tgtEl>
                                          <p:spTgt spid="24"/>
                                        </p:tgtEl>
                                      </p:cBhvr>
                                    </p:animEffect>
                                  </p:childTnLst>
                                </p:cTn>
                              </p:par>
                            </p:childTnLst>
                          </p:cTn>
                        </p:par>
                      </p:childTnLst>
                    </p:cTn>
                  </p:par>
                  <p:par>
                    <p:cTn fill="hold" id="35" nodeType="clickPar">
                      <p:stCondLst>
                        <p:cond delay="indefinite"/>
                        <p:cond delay="0" evt="onBegin">
                          <p:tn val="34"/>
                        </p:cond>
                      </p:stCondLst>
                      <p:childTnLst>
                        <p:par>
                          <p:cTn fill="hold" id="36" nodeType="afterGroup">
                            <p:stCondLst>
                              <p:cond delay="0"/>
                            </p:stCondLst>
                            <p:childTnLst>
                              <p:par>
                                <p:cTn fill="hold" id="37" nodeType="clickEffect" presetClass="entr" presetID="12" presetSubtype="8">
                                  <p:stCondLst>
                                    <p:cond delay="0"/>
                                  </p:stCondLst>
                                  <p:childTnLst>
                                    <p:set>
                                      <p:cBhvr>
                                        <p:cTn dur="1" fill="hold" id="38">
                                          <p:stCondLst>
                                            <p:cond delay="0"/>
                                          </p:stCondLst>
                                        </p:cTn>
                                        <p:tgtEl>
                                          <p:spTgt spid="26"/>
                                        </p:tgtEl>
                                        <p:attrNameLst>
                                          <p:attrName>style.visibility</p:attrName>
                                        </p:attrNameLst>
                                      </p:cBhvr>
                                      <p:to>
                                        <p:strVal val="visible"/>
                                      </p:to>
                                    </p:set>
                                    <p:anim calcmode="lin" valueType="num">
                                      <p:cBhvr additive="base">
                                        <p:cTn dur="500" id="39"/>
                                        <p:tgtEl>
                                          <p:spTgt spid="26"/>
                                        </p:tgtEl>
                                        <p:attrNameLst>
                                          <p:attrName>ppt_x</p:attrName>
                                        </p:attrNameLst>
                                      </p:cBhvr>
                                      <p:tavLst>
                                        <p:tav tm="0">
                                          <p:val>
                                            <p:strVal val="#ppt_x-#ppt_w*1.125000"/>
                                          </p:val>
                                        </p:tav>
                                        <p:tav tm="100000">
                                          <p:val>
                                            <p:strVal val="#ppt_x"/>
                                          </p:val>
                                        </p:tav>
                                      </p:tavLst>
                                    </p:anim>
                                    <p:animEffect filter="wipe(right)" transition="in">
                                      <p:cBhvr>
                                        <p:cTn dur="500" id="40"/>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AutoShape 3"/>
          <p:cNvSpPr>
            <a:spLocks noChangeArrowheads="1"/>
          </p:cNvSpPr>
          <p:nvPr/>
        </p:nvSpPr>
        <p:spPr bwMode="auto">
          <a:xfrm>
            <a:off x="3631411" y="2057523"/>
            <a:ext cx="1581918" cy="1369505"/>
          </a:xfrm>
          <a:prstGeom prst="triangle">
            <a:avLst>
              <a:gd fmla="val 50000" name="adj"/>
            </a:avLst>
          </a:prstGeom>
          <a:solidFill>
            <a:schemeClr val="accent2"/>
          </a:solidFill>
          <a:ln algn="ctr" cap="flat" cmpd="sng" w="3175">
            <a:noFill/>
            <a:prstDash val="solid"/>
          </a:ln>
          <a:effectLst/>
        </p:spPr>
        <p:txBody>
          <a:bodyPr anchor="ctr" lIns="0" rIns="0"/>
          <a:lstStyle/>
          <a:p>
            <a:pPr algn="ctr" defTabSz="914400" eaLnBrk="1" fontAlgn="base" hangingPunct="1" indent="0" latinLnBrk="0" lvl="0" marL="0" marR="0">
              <a:lnSpc>
                <a:spcPct val="120000"/>
              </a:lnSpc>
              <a:spcBef>
                <a:spcPts val="600"/>
              </a:spcBef>
              <a:spcAft>
                <a:spcPts val="600"/>
              </a:spcAft>
              <a:buClrTx/>
              <a:buSzTx/>
              <a:buFontTx/>
              <a:buNone/>
              <a:defRPr/>
            </a:pPr>
            <a:endParaRPr b="0" baseline="0" cap="none" i="0" kern="0" kumimoji="0" lang="en-US" noProof="0" normalizeH="0" spc="0" strike="noStrike" sz="2800" u="none">
              <a:ln>
                <a:noFill/>
              </a:ln>
              <a:solidFill>
                <a:sysClr lastClr="FFFFFF" val="window"/>
              </a:solidFill>
              <a:effectLst/>
              <a:uLnTx/>
              <a:uFillTx/>
              <a:latin charset="0" pitchFamily="34" typeface="Impact"/>
              <a:ea charset="-122" pitchFamily="34" typeface="微软雅黑"/>
              <a:cs typeface="+mn-cs"/>
            </a:endParaRPr>
          </a:p>
        </p:txBody>
      </p:sp>
      <p:grpSp>
        <p:nvGrpSpPr>
          <p:cNvPr id="13" name="组合 12"/>
          <p:cNvGrpSpPr/>
          <p:nvPr/>
        </p:nvGrpSpPr>
        <p:grpSpPr>
          <a:xfrm>
            <a:off x="3075224" y="3396282"/>
            <a:ext cx="3193183" cy="1468824"/>
            <a:chOff x="3075224" y="3396282"/>
            <a:chExt cx="3193183" cy="1468824"/>
          </a:xfrm>
        </p:grpSpPr>
        <p:grpSp>
          <p:nvGrpSpPr>
            <p:cNvPr id="3" name="组合 4"/>
            <p:cNvGrpSpPr/>
            <p:nvPr/>
          </p:nvGrpSpPr>
          <p:grpSpPr>
            <a:xfrm>
              <a:off x="3075224" y="3396282"/>
              <a:ext cx="3193183" cy="982900"/>
              <a:chOff x="2976562" y="4737820"/>
              <a:chExt cx="3627438" cy="1116569"/>
            </a:xfrm>
          </p:grpSpPr>
          <p:sp>
            <p:nvSpPr>
              <p:cNvPr id="4" name="Freeform 5"/>
              <p:cNvSpPr/>
              <p:nvPr/>
            </p:nvSpPr>
            <p:spPr bwMode="auto">
              <a:xfrm>
                <a:off x="2976562" y="4737820"/>
                <a:ext cx="3627438" cy="630237"/>
              </a:xfrm>
              <a:custGeom>
                <a:gdLst>
                  <a:gd fmla="*/ 1623 w 1623" name="T0"/>
                  <a:gd fmla="*/ 281 h 281" name="T1"/>
                  <a:gd fmla="*/ 0 w 1623" name="T2"/>
                  <a:gd fmla="*/ 277 h 281" name="T3"/>
                  <a:gd fmla="*/ 174 w 1623" name="T4"/>
                  <a:gd fmla="*/ 0 h 281" name="T5"/>
                </a:gdLst>
                <a:cxnLst>
                  <a:cxn ang="0">
                    <a:pos x="T0" y="T1"/>
                  </a:cxn>
                  <a:cxn ang="0">
                    <a:pos x="T2" y="T3"/>
                  </a:cxn>
                  <a:cxn ang="0">
                    <a:pos x="T4" y="T5"/>
                  </a:cxn>
                </a:cxnLst>
                <a:rect b="b" l="0" r="r" t="0"/>
                <a:pathLst>
                  <a:path h="281" w="1623">
                    <a:moveTo>
                      <a:pt x="1623" y="281"/>
                    </a:moveTo>
                    <a:lnTo>
                      <a:pt x="0" y="277"/>
                    </a:lnTo>
                    <a:lnTo>
                      <a:pt x="174" y="0"/>
                    </a:lnTo>
                  </a:path>
                </a:pathLst>
              </a:custGeom>
              <a:noFill/>
              <a:ln cap="flat" cmpd="sng" w="22225">
                <a:solidFill>
                  <a:schemeClr val="accent3"/>
                </a:solidFill>
                <a:prstDash val="solid"/>
                <a:round/>
                <a:headEnd len="med" type="none" w="med"/>
                <a:tailEnd len="med" type="triangle" w="med"/>
              </a:ln>
              <a:effectLst/>
              <a:extLst>
                <a:ext uri="{909E8E84-426E-40DD-AFC4-6F175D3DCCD1}">
                  <a14:hiddenFill>
                    <a:solidFill>
                      <a:schemeClr val="accent1"/>
                    </a:solidFill>
                  </a14:hiddenFill>
                </a:ext>
                <a:ext uri="{AF507438-7753-43E0-B8FC-AC1667EBCBE1}">
                  <a14:hiddenEffects>
                    <a:effectLst>
                      <a:outerShdw algn="ctr" dir="2700000" dist="35921" rotWithShape="0">
                        <a:srgbClr val="808080"/>
                      </a:outerShdw>
                    </a:effectLst>
                  </a14:hiddenEffects>
                </a:ext>
              </a:extLst>
            </p:spPr>
            <p:txBody>
              <a:bodyPr anchor="ctr" bIns="0" lIns="0" rIns="0" tIns="0" wrap="none"/>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000000" val="windowText"/>
                  </a:solidFill>
                  <a:effectLst/>
                  <a:uLnTx/>
                  <a:uFillTx/>
                  <a:latin charset="-122" pitchFamily="34" typeface="微软雅黑"/>
                </a:endParaRPr>
              </a:p>
            </p:txBody>
          </p:sp>
          <p:sp>
            <p:nvSpPr>
              <p:cNvPr id="5" name="TextBox 53"/>
              <p:cNvSpPr txBox="1">
                <a:spLocks noChangeArrowheads="1"/>
              </p:cNvSpPr>
              <p:nvPr/>
            </p:nvSpPr>
            <p:spPr bwMode="auto">
              <a:xfrm>
                <a:off x="2976562" y="5434830"/>
                <a:ext cx="3236514" cy="4155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spAutoFit/>
              </a:bodyPr>
              <a:lstStyle/>
              <a:p>
                <a:pPr algn="ctr" defTabSz="914400" eaLnBrk="1" fontAlgn="base" hangingPunct="1" indent="0" latinLnBrk="0" lvl="0" marL="0" marR="0" rtl="0">
                  <a:lnSpc>
                    <a:spcPct val="100000"/>
                  </a:lnSpc>
                  <a:spcBef>
                    <a:spcPct val="0"/>
                  </a:spcBef>
                  <a:spcAft>
                    <a:spcPct val="0"/>
                  </a:spcAft>
                  <a:buClrTx/>
                  <a:buSzTx/>
                  <a:buFontTx/>
                  <a:buNone/>
                  <a:defRPr/>
                </a:pPr>
                <a:r>
                  <a:rPr altLang="en-US" baseline="0" cap="none" i="0" kern="0" kumimoji="0" lang="zh-CN" noProof="0" normalizeH="0" smtClean="0" spc="0" strike="noStrike" u="none">
                    <a:ln>
                      <a:noFill/>
                    </a:ln>
                    <a:solidFill>
                      <a:sysClr lastClr="000000" val="windowText">
                        <a:lumMod val="50000"/>
                        <a:lumOff val="50000"/>
                      </a:sysClr>
                    </a:solidFill>
                    <a:effectLst/>
                    <a:uLnTx/>
                    <a:uFillTx/>
                    <a:latin charset="-122" pitchFamily="2" typeface="方正兰亭中黑_GBK"/>
                    <a:ea charset="-122" pitchFamily="2" typeface="方正兰亭中黑_GBK"/>
                    <a:cs charset="-122" pitchFamily="2" typeface="宋体"/>
                  </a:rPr>
                  <a:t>单击此处添加标题</a:t>
                </a:r>
              </a:p>
            </p:txBody>
          </p:sp>
        </p:grpSp>
        <p:sp>
          <p:nvSpPr>
            <p:cNvPr id="14" name="TextBox 13"/>
            <p:cNvSpPr txBox="1"/>
            <p:nvPr/>
          </p:nvSpPr>
          <p:spPr>
            <a:xfrm>
              <a:off x="3475672" y="4403441"/>
              <a:ext cx="2357170" cy="457200"/>
            </a:xfrm>
            <a:prstGeom prst="rect">
              <a:avLst/>
            </a:prstGeom>
            <a:noFill/>
          </p:spPr>
          <p:txBody>
            <a:bodyPr rtlCol="0" wrap="square">
              <a:spAutoFit/>
            </a:bodyPr>
            <a:lstStyle/>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p:txBody>
        </p:sp>
      </p:grpSp>
      <p:grpSp>
        <p:nvGrpSpPr>
          <p:cNvPr id="12" name="组合 11"/>
          <p:cNvGrpSpPr/>
          <p:nvPr/>
        </p:nvGrpSpPr>
        <p:grpSpPr>
          <a:xfrm>
            <a:off x="4334331" y="913008"/>
            <a:ext cx="1871983" cy="2805565"/>
            <a:chOff x="4334331" y="913008"/>
            <a:chExt cx="1871983" cy="2805565"/>
          </a:xfrm>
        </p:grpSpPr>
        <p:grpSp>
          <p:nvGrpSpPr>
            <p:cNvPr id="6" name="组合 7"/>
            <p:cNvGrpSpPr/>
            <p:nvPr/>
          </p:nvGrpSpPr>
          <p:grpSpPr>
            <a:xfrm>
              <a:off x="4334331" y="913008"/>
              <a:ext cx="1590303" cy="2805565"/>
              <a:chOff x="4406900" y="1916832"/>
              <a:chExt cx="1806575" cy="3187106"/>
            </a:xfrm>
          </p:grpSpPr>
          <p:sp>
            <p:nvSpPr>
              <p:cNvPr id="7" name="Freeform 6"/>
              <p:cNvSpPr/>
              <p:nvPr/>
            </p:nvSpPr>
            <p:spPr bwMode="auto">
              <a:xfrm>
                <a:off x="4406900" y="1916832"/>
                <a:ext cx="1806575" cy="3148013"/>
              </a:xfrm>
              <a:custGeom>
                <a:gdLst>
                  <a:gd fmla="*/ 0 w 808" name="T0"/>
                  <a:gd fmla="*/ 0 h 1408" name="T1"/>
                  <a:gd fmla="*/ 808 w 808" name="T2"/>
                  <a:gd fmla="*/ 1408 h 1408" name="T3"/>
                  <a:gd fmla="*/ 430 w 808" name="T4"/>
                  <a:gd fmla="*/ 1407 h 1408" name="T5"/>
                </a:gdLst>
                <a:cxnLst>
                  <a:cxn ang="0">
                    <a:pos x="T0" y="T1"/>
                  </a:cxn>
                  <a:cxn ang="0">
                    <a:pos x="T2" y="T3"/>
                  </a:cxn>
                  <a:cxn ang="0">
                    <a:pos x="T4" y="T5"/>
                  </a:cxn>
                </a:cxnLst>
                <a:rect b="b" l="0" r="r" t="0"/>
                <a:pathLst>
                  <a:path h="1408" w="807">
                    <a:moveTo>
                      <a:pt x="0" y="0"/>
                    </a:moveTo>
                    <a:lnTo>
                      <a:pt x="808" y="1408"/>
                    </a:lnTo>
                    <a:lnTo>
                      <a:pt x="430" y="1407"/>
                    </a:lnTo>
                  </a:path>
                </a:pathLst>
              </a:custGeom>
              <a:noFill/>
              <a:ln cap="flat" cmpd="sng" w="22225">
                <a:solidFill>
                  <a:schemeClr val="accent3"/>
                </a:solidFill>
                <a:prstDash val="solid"/>
                <a:round/>
                <a:headEnd len="med" type="none" w="med"/>
                <a:tailEnd len="med" type="triangle" w="med"/>
              </a:ln>
              <a:effectLst/>
              <a:extLst>
                <a:ext uri="{909E8E84-426E-40DD-AFC4-6F175D3DCCD1}">
                  <a14:hiddenFill>
                    <a:solidFill>
                      <a:schemeClr val="accent1"/>
                    </a:solidFill>
                  </a14:hiddenFill>
                </a:ext>
                <a:ext uri="{AF507438-7753-43E0-B8FC-AC1667EBCBE1}">
                  <a14:hiddenEffects>
                    <a:effectLst>
                      <a:outerShdw algn="ctr" dir="2700000" dist="35921" rotWithShape="0">
                        <a:srgbClr val="808080"/>
                      </a:outerShdw>
                    </a:effectLst>
                  </a14:hiddenEffects>
                </a:ext>
              </a:extLst>
            </p:spPr>
            <p:txBody>
              <a:bodyPr anchor="ctr" bIns="0" lIns="0" rIns="0" tIns="0" wrap="none"/>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000000" val="windowText"/>
                  </a:solidFill>
                  <a:effectLst/>
                  <a:uLnTx/>
                  <a:uFillTx/>
                  <a:latin charset="-122" pitchFamily="34" typeface="微软雅黑"/>
                </a:endParaRPr>
              </a:p>
            </p:txBody>
          </p:sp>
          <p:sp>
            <p:nvSpPr>
              <p:cNvPr id="8" name="TextBox 53"/>
              <p:cNvSpPr txBox="1">
                <a:spLocks noChangeArrowheads="1"/>
              </p:cNvSpPr>
              <p:nvPr/>
            </p:nvSpPr>
            <p:spPr bwMode="auto">
              <a:xfrm rot="3623550">
                <a:off x="4237827" y="3461445"/>
                <a:ext cx="2867480" cy="4155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spAutoFit/>
              </a:bodyPr>
              <a:lstStyle>
                <a:defPPr>
                  <a:defRPr lang="zh-CN"/>
                </a:defPPr>
                <a:lvl1pPr algn="ctr" fontAlgn="base" indent="0" lvl="0" marR="0">
                  <a:lnSpc>
                    <a:spcPct val="100000"/>
                  </a:lnSpc>
                  <a:spcBef>
                    <a:spcPct val="0"/>
                  </a:spcBef>
                  <a:spcAft>
                    <a:spcPct val="0"/>
                  </a:spcAft>
                  <a:buClrTx/>
                  <a:buSzTx/>
                  <a:buFontTx/>
                  <a:buNone/>
                  <a:defRPr b="1" baseline="0" cap="none" i="0" kern="0" kumimoji="0" normalizeH="0" spc="0" strike="noStrike" sz="1200" u="none">
                    <a:ln>
                      <a:noFill/>
                    </a:ln>
                    <a:solidFill>
                      <a:srgbClr val="7D7D7D"/>
                    </a:solidFill>
                    <a:effectLst/>
                    <a:uLnTx/>
                    <a:uFillTx/>
                    <a:latin charset="-122" pitchFamily="2" typeface="方正兰亭中黑_GBK"/>
                    <a:ea charset="-122" pitchFamily="2" typeface="方正兰亭中黑_GBK"/>
                    <a:cs charset="-122" pitchFamily="2" typeface="宋体"/>
                  </a:defRPr>
                </a:lvl1pPr>
              </a:lstStyle>
              <a:p>
                <a:r>
                  <a:rPr altLang="en-US" b="0" lang="zh-CN" sz="1800"/>
                  <a:t>单击此处添加标题</a:t>
                </a:r>
              </a:p>
            </p:txBody>
          </p:sp>
        </p:grpSp>
        <p:sp>
          <p:nvSpPr>
            <p:cNvPr id="15" name="TextBox 14"/>
            <p:cNvSpPr txBox="1"/>
            <p:nvPr/>
          </p:nvSpPr>
          <p:spPr>
            <a:xfrm rot="3597472">
              <a:off x="4798830" y="2157271"/>
              <a:ext cx="2357170" cy="457200"/>
            </a:xfrm>
            <a:prstGeom prst="rect">
              <a:avLst/>
            </a:prstGeom>
            <a:noFill/>
          </p:spPr>
          <p:txBody>
            <a:bodyPr rtlCol="0" wrap="square">
              <a:spAutoFit/>
            </a:bodyPr>
            <a:lstStyle/>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p:txBody>
        </p:sp>
      </p:grpSp>
      <p:grpSp>
        <p:nvGrpSpPr>
          <p:cNvPr id="17" name="组合 16"/>
          <p:cNvGrpSpPr/>
          <p:nvPr/>
        </p:nvGrpSpPr>
        <p:grpSpPr>
          <a:xfrm>
            <a:off x="2690925" y="1073726"/>
            <a:ext cx="1939666" cy="3026875"/>
            <a:chOff x="2690925" y="1073726"/>
            <a:chExt cx="1939666" cy="3026875"/>
          </a:xfrm>
        </p:grpSpPr>
        <p:grpSp>
          <p:nvGrpSpPr>
            <p:cNvPr id="9" name="组合 10"/>
            <p:cNvGrpSpPr/>
            <p:nvPr/>
          </p:nvGrpSpPr>
          <p:grpSpPr>
            <a:xfrm>
              <a:off x="2690925" y="1337834"/>
              <a:ext cx="1939666" cy="2762767"/>
              <a:chOff x="2540000" y="2399432"/>
              <a:chExt cx="2203450" cy="3138488"/>
            </a:xfrm>
          </p:grpSpPr>
          <p:sp>
            <p:nvSpPr>
              <p:cNvPr id="10" name="Freeform 4"/>
              <p:cNvSpPr/>
              <p:nvPr/>
            </p:nvSpPr>
            <p:spPr bwMode="auto">
              <a:xfrm>
                <a:off x="2540000" y="2399432"/>
                <a:ext cx="2203450" cy="3138488"/>
              </a:xfrm>
              <a:custGeom>
                <a:gdLst>
                  <a:gd fmla="*/ 0 w 986" name="T0"/>
                  <a:gd fmla="*/ 1404 h 1404" name="T1"/>
                  <a:gd fmla="*/ 814 w 986" name="T2"/>
                  <a:gd fmla="*/ 0 h 1404" name="T3"/>
                  <a:gd fmla="*/ 986 w 986" name="T4"/>
                  <a:gd fmla="*/ 329 h 1404" name="T5"/>
                </a:gdLst>
                <a:cxnLst>
                  <a:cxn ang="0">
                    <a:pos x="T0" y="T1"/>
                  </a:cxn>
                  <a:cxn ang="0">
                    <a:pos x="T2" y="T3"/>
                  </a:cxn>
                  <a:cxn ang="0">
                    <a:pos x="T4" y="T5"/>
                  </a:cxn>
                </a:cxnLst>
                <a:rect b="b" l="0" r="r" t="0"/>
                <a:pathLst>
                  <a:path h="1404" w="985">
                    <a:moveTo>
                      <a:pt x="0" y="1404"/>
                    </a:moveTo>
                    <a:lnTo>
                      <a:pt x="814" y="0"/>
                    </a:lnTo>
                    <a:lnTo>
                      <a:pt x="986" y="329"/>
                    </a:lnTo>
                  </a:path>
                </a:pathLst>
              </a:custGeom>
              <a:noFill/>
              <a:ln cap="flat" cmpd="sng" w="22225">
                <a:solidFill>
                  <a:schemeClr val="accent3"/>
                </a:solidFill>
                <a:prstDash val="solid"/>
                <a:round/>
                <a:headEnd len="med" type="none" w="med"/>
                <a:tailEnd len="med" type="triangle" w="med"/>
              </a:ln>
              <a:effectLst/>
              <a:extLst>
                <a:ext uri="{909E8E84-426E-40DD-AFC4-6F175D3DCCD1}">
                  <a14:hiddenFill>
                    <a:solidFill>
                      <a:schemeClr val="accent1"/>
                    </a:solidFill>
                  </a14:hiddenFill>
                </a:ext>
                <a:ext uri="{AF507438-7753-43E0-B8FC-AC1667EBCBE1}">
                  <a14:hiddenEffects>
                    <a:effectLst>
                      <a:outerShdw algn="ctr" dir="2700000" dist="35921" rotWithShape="0">
                        <a:srgbClr val="808080"/>
                      </a:outerShdw>
                    </a:effectLst>
                  </a14:hiddenEffects>
                </a:ext>
              </a:extLst>
            </p:spPr>
            <p:txBody>
              <a:bodyPr anchor="ctr" bIns="0" lIns="0" rIns="0" tIns="0" wrap="none"/>
              <a:lstStyle/>
              <a:p>
                <a:pP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000000" val="windowText"/>
                  </a:solidFill>
                  <a:effectLst/>
                  <a:uLnTx/>
                  <a:uFillTx/>
                  <a:latin charset="-122" pitchFamily="34" typeface="微软雅黑"/>
                </a:endParaRPr>
              </a:p>
            </p:txBody>
          </p:sp>
          <p:sp>
            <p:nvSpPr>
              <p:cNvPr id="11" name="TextBox 53"/>
              <p:cNvSpPr txBox="1">
                <a:spLocks noChangeArrowheads="1"/>
              </p:cNvSpPr>
              <p:nvPr/>
            </p:nvSpPr>
            <p:spPr bwMode="auto">
              <a:xfrm rot="18011492">
                <a:off x="1882230" y="3664614"/>
                <a:ext cx="2744671" cy="4155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spAutoFit/>
              </a:bodyPr>
              <a:lstStyle/>
              <a:p>
                <a:pPr algn="ctr" defTabSz="914400" eaLnBrk="1" fontAlgn="base" hangingPunct="1" indent="0" latinLnBrk="0" lvl="0" marL="0" marR="0" rtl="0">
                  <a:lnSpc>
                    <a:spcPct val="100000"/>
                  </a:lnSpc>
                  <a:spcBef>
                    <a:spcPct val="0"/>
                  </a:spcBef>
                  <a:spcAft>
                    <a:spcPct val="0"/>
                  </a:spcAft>
                  <a:buClrTx/>
                  <a:buSzTx/>
                  <a:buFontTx/>
                  <a:buNone/>
                  <a:defRPr/>
                </a:pPr>
                <a:r>
                  <a:rPr altLang="en-US" baseline="0" cap="none" i="0" kern="0" kumimoji="0" lang="zh-CN" noProof="0" normalizeH="0" smtClean="0" spc="0" strike="noStrike" u="none">
                    <a:ln>
                      <a:noFill/>
                    </a:ln>
                    <a:solidFill>
                      <a:srgbClr val="7D7D7D"/>
                    </a:solidFill>
                    <a:effectLst/>
                    <a:uLnTx/>
                    <a:uFillTx/>
                    <a:latin charset="-122" pitchFamily="2" typeface="方正兰亭中黑_GBK"/>
                    <a:ea charset="-122" pitchFamily="2" typeface="方正兰亭中黑_GBK"/>
                    <a:cs charset="-122" pitchFamily="2" typeface="宋体"/>
                  </a:rPr>
                  <a:t>单击此处添加标题</a:t>
                </a:r>
              </a:p>
            </p:txBody>
          </p:sp>
        </p:grpSp>
        <p:sp>
          <p:nvSpPr>
            <p:cNvPr id="16" name="TextBox 15"/>
            <p:cNvSpPr txBox="1"/>
            <p:nvPr/>
          </p:nvSpPr>
          <p:spPr>
            <a:xfrm rot="17983956">
              <a:off x="1784845" y="2022603"/>
              <a:ext cx="2357170" cy="457200"/>
            </a:xfrm>
            <a:prstGeom prst="rect">
              <a:avLst/>
            </a:prstGeom>
            <a:noFill/>
          </p:spPr>
          <p:txBody>
            <a:bodyPr rtlCol="0" wrap="square">
              <a:spAutoFit/>
            </a:bodyPr>
            <a:lstStyle/>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a:p>
              <a:pPr algn="just">
                <a:defRPr/>
              </a:pPr>
              <a:r>
                <a:rPr altLang="en-US" lang="zh-CN" smtClean="0" sz="1200">
                  <a:solidFill>
                    <a:schemeClr val="tx1">
                      <a:lumMod val="65000"/>
                      <a:lumOff val="35000"/>
                    </a:schemeClr>
                  </a:solidFill>
                  <a:latin charset="-122" pitchFamily="65" typeface="方正兰亭纤黑简体"/>
                  <a:ea charset="-122" pitchFamily="65" typeface="方正兰亭纤黑简体"/>
                </a:rPr>
                <a:t>具体说明文字在此处单击添加。</a:t>
              </a:r>
            </a:p>
          </p:txBody>
        </p:sp>
      </p:grpSp>
    </p:spTree>
    <p:extLst>
      <p:ext uri="{BB962C8B-B14F-4D97-AF65-F5344CB8AC3E}">
        <p14:creationId val="4280707926"/>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31"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000" fill="hold" id="7"/>
                                        <p:tgtEl>
                                          <p:spTgt spid="2"/>
                                        </p:tgtEl>
                                        <p:attrNameLst>
                                          <p:attrName>ppt_w</p:attrName>
                                        </p:attrNameLst>
                                      </p:cBhvr>
                                      <p:tavLst>
                                        <p:tav tm="0">
                                          <p:val>
                                            <p:fltVal val="0"/>
                                          </p:val>
                                        </p:tav>
                                        <p:tav tm="100000">
                                          <p:val>
                                            <p:strVal val="#ppt_w"/>
                                          </p:val>
                                        </p:tav>
                                      </p:tavLst>
                                    </p:anim>
                                    <p:anim calcmode="lin" valueType="num">
                                      <p:cBhvr>
                                        <p:cTn dur="1000" fill="hold" id="8"/>
                                        <p:tgtEl>
                                          <p:spTgt spid="2"/>
                                        </p:tgtEl>
                                        <p:attrNameLst>
                                          <p:attrName>ppt_h</p:attrName>
                                        </p:attrNameLst>
                                      </p:cBhvr>
                                      <p:tavLst>
                                        <p:tav tm="0">
                                          <p:val>
                                            <p:fltVal val="0"/>
                                          </p:val>
                                        </p:tav>
                                        <p:tav tm="100000">
                                          <p:val>
                                            <p:strVal val="#ppt_h"/>
                                          </p:val>
                                        </p:tav>
                                      </p:tavLst>
                                    </p:anim>
                                    <p:anim calcmode="lin" valueType="num">
                                      <p:cBhvr>
                                        <p:cTn dur="1000" fill="hold" id="9"/>
                                        <p:tgtEl>
                                          <p:spTgt spid="2"/>
                                        </p:tgtEl>
                                        <p:attrNameLst>
                                          <p:attrName>style.rotation</p:attrName>
                                        </p:attrNameLst>
                                      </p:cBhvr>
                                      <p:tavLst>
                                        <p:tav tm="0">
                                          <p:val>
                                            <p:fltVal val="90"/>
                                          </p:val>
                                        </p:tav>
                                        <p:tav tm="100000">
                                          <p:val>
                                            <p:fltVal val="0"/>
                                          </p:val>
                                        </p:tav>
                                      </p:tavLst>
                                    </p:anim>
                                    <p:animEffect filter="fade" transition="in">
                                      <p:cBhvr>
                                        <p:cTn dur="1000" id="10"/>
                                        <p:tgtEl>
                                          <p:spTgt spid="2"/>
                                        </p:tgtEl>
                                      </p:cBhvr>
                                    </p:animEffect>
                                  </p:childTnLst>
                                </p:cTn>
                              </p:par>
                            </p:childTnLst>
                          </p:cTn>
                        </p:par>
                        <p:par>
                          <p:cTn fill="hold" id="11" nodeType="afterGroup">
                            <p:stCondLst>
                              <p:cond delay="1000"/>
                            </p:stCondLst>
                            <p:childTnLst>
                              <p:par>
                                <p:cTn fill="hold" id="12" nodeType="afterEffect" presetClass="entr" presetID="22" presetSubtype="1">
                                  <p:stCondLst>
                                    <p:cond delay="0"/>
                                  </p:stCondLst>
                                  <p:childTnLst>
                                    <p:set>
                                      <p:cBhvr>
                                        <p:cTn dur="1" fill="hold" id="13">
                                          <p:stCondLst>
                                            <p:cond delay="0"/>
                                          </p:stCondLst>
                                        </p:cTn>
                                        <p:tgtEl>
                                          <p:spTgt spid="12"/>
                                        </p:tgtEl>
                                        <p:attrNameLst>
                                          <p:attrName>style.visibility</p:attrName>
                                        </p:attrNameLst>
                                      </p:cBhvr>
                                      <p:to>
                                        <p:strVal val="visible"/>
                                      </p:to>
                                    </p:set>
                                    <p:animEffect filter="wipe(up)" transition="in">
                                      <p:cBhvr>
                                        <p:cTn dur="500" id="14"/>
                                        <p:tgtEl>
                                          <p:spTgt spid="12"/>
                                        </p:tgtEl>
                                      </p:cBhvr>
                                    </p:animEffect>
                                  </p:childTnLst>
                                </p:cTn>
                              </p:par>
                            </p:childTnLst>
                          </p:cTn>
                        </p:par>
                        <p:par>
                          <p:cTn fill="hold" id="15" nodeType="afterGroup">
                            <p:stCondLst>
                              <p:cond delay="1500"/>
                            </p:stCondLst>
                            <p:childTnLst>
                              <p:par>
                                <p:cTn fill="hold" id="16" nodeType="afterEffect" presetClass="entr" presetID="22" presetSubtype="2">
                                  <p:stCondLst>
                                    <p:cond delay="0"/>
                                  </p:stCondLst>
                                  <p:childTnLst>
                                    <p:set>
                                      <p:cBhvr>
                                        <p:cTn dur="1" fill="hold" id="17">
                                          <p:stCondLst>
                                            <p:cond delay="0"/>
                                          </p:stCondLst>
                                        </p:cTn>
                                        <p:tgtEl>
                                          <p:spTgt spid="13"/>
                                        </p:tgtEl>
                                        <p:attrNameLst>
                                          <p:attrName>style.visibility</p:attrName>
                                        </p:attrNameLst>
                                      </p:cBhvr>
                                      <p:to>
                                        <p:strVal val="visible"/>
                                      </p:to>
                                    </p:set>
                                    <p:animEffect filter="wipe(right)" transition="in">
                                      <p:cBhvr>
                                        <p:cTn dur="500" id="18"/>
                                        <p:tgtEl>
                                          <p:spTgt spid="13"/>
                                        </p:tgtEl>
                                      </p:cBhvr>
                                    </p:animEffect>
                                  </p:childTnLst>
                                </p:cTn>
                              </p:par>
                            </p:childTnLst>
                          </p:cTn>
                        </p:par>
                        <p:par>
                          <p:cTn fill="hold" id="19" nodeType="afterGroup">
                            <p:stCondLst>
                              <p:cond delay="2000"/>
                            </p:stCondLst>
                            <p:childTnLst>
                              <p:par>
                                <p:cTn fill="hold" id="20" nodeType="afterEffect" presetClass="entr" presetID="22" presetSubtype="4">
                                  <p:stCondLst>
                                    <p:cond delay="0"/>
                                  </p:stCondLst>
                                  <p:childTnLst>
                                    <p:set>
                                      <p:cBhvr>
                                        <p:cTn dur="1" fill="hold" id="21">
                                          <p:stCondLst>
                                            <p:cond delay="0"/>
                                          </p:stCondLst>
                                        </p:cTn>
                                        <p:tgtEl>
                                          <p:spTgt spid="17"/>
                                        </p:tgtEl>
                                        <p:attrNameLst>
                                          <p:attrName>style.visibility</p:attrName>
                                        </p:attrNameLst>
                                      </p:cBhvr>
                                      <p:to>
                                        <p:strVal val="visible"/>
                                      </p:to>
                                    </p:set>
                                    <p:animEffect filter="wipe(down)" transition="in">
                                      <p:cBhvr>
                                        <p:cTn dur="500" id="22"/>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a:gsLst>
            <a:gs pos="0">
              <a:schemeClr val="bg1">
                <a:lumMod val="85000"/>
              </a:schemeClr>
            </a:gs>
            <a:gs pos="100000">
              <a:schemeClr val="bg1">
                <a:lumMod val="95000"/>
              </a:schemeClr>
            </a:gs>
          </a:gsLst>
          <a:lin ang="18900000" scaled="1"/>
        </a:gradFill>
        <a:effectLst/>
      </p:bgPr>
    </p:bg>
    <p:spTree>
      <p:nvGrpSpPr>
        <p:cNvPr id="1" name=""/>
        <p:cNvGrpSpPr/>
        <p:nvPr/>
      </p:nvGrpSpPr>
      <p:grpSpPr>
        <a:xfrm>
          <a:off x="0" y="0"/>
          <a:ext cx="0" cy="0"/>
        </a:xfrm>
      </p:grpSpPr>
      <p:grpSp>
        <p:nvGrpSpPr>
          <p:cNvPr id="3" name="组合 2"/>
          <p:cNvGrpSpPr/>
          <p:nvPr/>
        </p:nvGrpSpPr>
        <p:grpSpPr>
          <a:xfrm>
            <a:off x="-56639" y="-632373"/>
            <a:ext cx="2368153" cy="5789614"/>
            <a:chOff x="-56639" y="-632373"/>
            <a:chExt cx="2368153" cy="5789614"/>
          </a:xfrm>
        </p:grpSpPr>
        <p:sp>
          <p:nvSpPr>
            <p:cNvPr id="59" name="矩形 2"/>
            <p:cNvSpPr/>
            <p:nvPr/>
          </p:nvSpPr>
          <p:spPr>
            <a:xfrm rot="5400000">
              <a:off x="-585140" y="2039529"/>
              <a:ext cx="2340562" cy="1170284"/>
            </a:xfrm>
            <a:custGeom>
              <a:rect b="b" l="l" r="r" t="t"/>
              <a:pathLst>
                <a:path h="210838" w="421674">
                  <a:moveTo>
                    <a:pt x="210838" y="0"/>
                  </a:moveTo>
                  <a:lnTo>
                    <a:pt x="421675" y="210838"/>
                  </a:lnTo>
                  <a:lnTo>
                    <a:pt x="0" y="210838"/>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矩形 2"/>
            <p:cNvSpPr/>
            <p:nvPr/>
          </p:nvSpPr>
          <p:spPr>
            <a:xfrm rot="5400000">
              <a:off x="-335752" y="830698"/>
              <a:ext cx="1343009" cy="671506"/>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矩形 2"/>
            <p:cNvSpPr/>
            <p:nvPr/>
          </p:nvSpPr>
          <p:spPr>
            <a:xfrm rot="5400000">
              <a:off x="440446" y="1295374"/>
              <a:ext cx="804216" cy="402109"/>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矩形 2"/>
            <p:cNvSpPr/>
            <p:nvPr/>
          </p:nvSpPr>
          <p:spPr>
            <a:xfrm rot="5400000">
              <a:off x="315136" y="117698"/>
              <a:ext cx="1302985" cy="650260"/>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2"/>
            <p:cNvSpPr/>
            <p:nvPr/>
          </p:nvSpPr>
          <p:spPr>
            <a:xfrm rot="5400000">
              <a:off x="906560" y="1633477"/>
              <a:ext cx="547159" cy="273062"/>
            </a:xfrm>
            <a:custGeom>
              <a:rect b="b" l="l" r="r" t="t"/>
              <a:pathLst>
                <a:path h="210838" w="421674">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矩形 2"/>
            <p:cNvSpPr/>
            <p:nvPr/>
          </p:nvSpPr>
          <p:spPr>
            <a:xfrm rot="5400000">
              <a:off x="906560" y="2161641"/>
              <a:ext cx="547159" cy="273062"/>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矩形 2"/>
            <p:cNvSpPr/>
            <p:nvPr/>
          </p:nvSpPr>
          <p:spPr>
            <a:xfrm rot="5400000">
              <a:off x="440446" y="2097118"/>
              <a:ext cx="804216" cy="402109"/>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矩形 2"/>
            <p:cNvSpPr/>
            <p:nvPr/>
          </p:nvSpPr>
          <p:spPr>
            <a:xfrm rot="5400000">
              <a:off x="367402" y="2970980"/>
              <a:ext cx="1094318" cy="546124"/>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矩形 2"/>
            <p:cNvSpPr/>
            <p:nvPr/>
          </p:nvSpPr>
          <p:spPr>
            <a:xfrm rot="5400000">
              <a:off x="486335" y="3963123"/>
              <a:ext cx="619485" cy="309157"/>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矩形 2"/>
            <p:cNvSpPr/>
            <p:nvPr/>
          </p:nvSpPr>
          <p:spPr>
            <a:xfrm rot="5400000">
              <a:off x="-335752" y="4149984"/>
              <a:ext cx="1343009" cy="671506"/>
            </a:xfrm>
            <a:custGeom>
              <a:rect b="b" l="l" r="r" t="t"/>
              <a:pathLst>
                <a:path h="210838" w="421674">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矩形 2"/>
            <p:cNvSpPr/>
            <p:nvPr/>
          </p:nvSpPr>
          <p:spPr>
            <a:xfrm rot="5400000">
              <a:off x="486335" y="4623674"/>
              <a:ext cx="619485" cy="309157"/>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2"/>
            <p:cNvSpPr/>
            <p:nvPr/>
          </p:nvSpPr>
          <p:spPr>
            <a:xfrm rot="5400000">
              <a:off x="795492" y="4313931"/>
              <a:ext cx="619485" cy="309157"/>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2"/>
            <p:cNvSpPr/>
            <p:nvPr/>
          </p:nvSpPr>
          <p:spPr>
            <a:xfrm rot="5400000">
              <a:off x="1106720" y="4010387"/>
              <a:ext cx="611216" cy="305030"/>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矩形 2"/>
            <p:cNvSpPr/>
            <p:nvPr/>
          </p:nvSpPr>
          <p:spPr>
            <a:xfrm rot="5400000">
              <a:off x="1104649" y="3392972"/>
              <a:ext cx="619485" cy="309157"/>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矩形 2"/>
            <p:cNvSpPr/>
            <p:nvPr/>
          </p:nvSpPr>
          <p:spPr>
            <a:xfrm rot="5400000">
              <a:off x="-233773" y="2840433"/>
              <a:ext cx="935087" cy="467544"/>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4" name="矩形 2"/>
            <p:cNvSpPr/>
            <p:nvPr/>
          </p:nvSpPr>
          <p:spPr>
            <a:xfrm rot="5400000">
              <a:off x="-457281" y="-175093"/>
              <a:ext cx="1829122" cy="914562"/>
            </a:xfrm>
            <a:custGeom>
              <a:rect b="b" l="l" r="r" t="t"/>
              <a:pathLst>
                <a:path h="210838" w="421674">
                  <a:moveTo>
                    <a:pt x="210838" y="0"/>
                  </a:moveTo>
                  <a:lnTo>
                    <a:pt x="421675" y="210838"/>
                  </a:lnTo>
                  <a:lnTo>
                    <a:pt x="0" y="210838"/>
                  </a:ln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5" name="矩形 2"/>
            <p:cNvSpPr/>
            <p:nvPr/>
          </p:nvSpPr>
          <p:spPr>
            <a:xfrm rot="5400000">
              <a:off x="151528" y="1207865"/>
              <a:ext cx="578516" cy="288711"/>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矩形 2"/>
            <p:cNvSpPr/>
            <p:nvPr/>
          </p:nvSpPr>
          <p:spPr>
            <a:xfrm rot="5400000">
              <a:off x="151528" y="2228650"/>
              <a:ext cx="578516" cy="288711"/>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矩形 2"/>
            <p:cNvSpPr/>
            <p:nvPr/>
          </p:nvSpPr>
          <p:spPr>
            <a:xfrm rot="5400000">
              <a:off x="-75391" y="3569140"/>
              <a:ext cx="957086" cy="477638"/>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矩形 2"/>
            <p:cNvSpPr/>
            <p:nvPr/>
          </p:nvSpPr>
          <p:spPr>
            <a:xfrm rot="5400000">
              <a:off x="1306481" y="1184509"/>
              <a:ext cx="360071" cy="179695"/>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矩形 2"/>
            <p:cNvSpPr/>
            <p:nvPr/>
          </p:nvSpPr>
          <p:spPr>
            <a:xfrm rot="5400000">
              <a:off x="-700570" y="776139"/>
              <a:ext cx="2571422" cy="1283279"/>
            </a:xfrm>
            <a:custGeom>
              <a:rect b="b" l="l" r="r" t="t"/>
              <a:pathLst>
                <a:path h="210838" w="421674">
                  <a:moveTo>
                    <a:pt x="210838" y="0"/>
                  </a:moveTo>
                  <a:lnTo>
                    <a:pt x="421675" y="210838"/>
                  </a:lnTo>
                  <a:lnTo>
                    <a:pt x="0" y="210838"/>
                  </a:lnTo>
                  <a:close/>
                </a:path>
              </a:pathLst>
            </a:custGeom>
            <a:solidFill>
              <a:srgbClr val="F2F2F2">
                <a:alpha val="50196"/>
              </a:srgb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矩形 2"/>
            <p:cNvSpPr/>
            <p:nvPr/>
          </p:nvSpPr>
          <p:spPr>
            <a:xfrm rot="5400000">
              <a:off x="-407031" y="2619045"/>
              <a:ext cx="1398922" cy="698138"/>
            </a:xfrm>
            <a:custGeom>
              <a:rect b="b" l="l" r="r" t="t"/>
              <a:pathLst>
                <a:path h="210838" w="421674">
                  <a:moveTo>
                    <a:pt x="210838" y="0"/>
                  </a:moveTo>
                  <a:lnTo>
                    <a:pt x="421675" y="210838"/>
                  </a:lnTo>
                  <a:lnTo>
                    <a:pt x="0" y="2108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矩形 2"/>
            <p:cNvSpPr/>
            <p:nvPr/>
          </p:nvSpPr>
          <p:spPr>
            <a:xfrm rot="5400000">
              <a:off x="361002" y="3725314"/>
              <a:ext cx="1092871" cy="545402"/>
            </a:xfrm>
            <a:custGeom>
              <a:rect b="b" l="l" r="r" t="t"/>
              <a:pathLst>
                <a:path h="210838" w="421674">
                  <a:moveTo>
                    <a:pt x="210838" y="0"/>
                  </a:moveTo>
                  <a:lnTo>
                    <a:pt x="421675" y="210838"/>
                  </a:lnTo>
                  <a:lnTo>
                    <a:pt x="0" y="210838"/>
                  </a:lnTo>
                  <a:close/>
                </a:path>
              </a:pathLst>
            </a:custGeom>
            <a:solidFill>
              <a:srgbClr val="F2F2F2">
                <a:alpha val="50196"/>
              </a:srgb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矩形 2"/>
            <p:cNvSpPr/>
            <p:nvPr/>
          </p:nvSpPr>
          <p:spPr>
            <a:xfrm rot="5400000">
              <a:off x="1277524" y="2767053"/>
              <a:ext cx="546433" cy="272700"/>
            </a:xfrm>
            <a:custGeom>
              <a:rect b="b" l="l" r="r" t="t"/>
              <a:pathLst>
                <a:path h="210838" w="421674">
                  <a:moveTo>
                    <a:pt x="210838" y="0"/>
                  </a:moveTo>
                  <a:lnTo>
                    <a:pt x="421675" y="210838"/>
                  </a:lnTo>
                  <a:lnTo>
                    <a:pt x="0" y="210838"/>
                  </a:lnTo>
                  <a:close/>
                </a:path>
              </a:pathLst>
            </a:custGeom>
            <a:solidFill>
              <a:srgbClr val="F2F2F2">
                <a:alpha val="50196"/>
              </a:srgb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矩形 2"/>
            <p:cNvSpPr/>
            <p:nvPr/>
          </p:nvSpPr>
          <p:spPr>
            <a:xfrm rot="5400000">
              <a:off x="1881487" y="2071264"/>
              <a:ext cx="302735" cy="151081"/>
            </a:xfrm>
            <a:custGeom>
              <a:rect b="b" l="l" r="r" t="t"/>
              <a:pathLst>
                <a:path h="210838" w="421674">
                  <a:moveTo>
                    <a:pt x="210838" y="0"/>
                  </a:moveTo>
                  <a:lnTo>
                    <a:pt x="421675" y="210838"/>
                  </a:lnTo>
                  <a:lnTo>
                    <a:pt x="0" y="210838"/>
                  </a:lnTo>
                  <a:close/>
                </a:path>
              </a:pathLst>
            </a:custGeom>
            <a:solidFill>
              <a:srgbClr val="F2F2F2">
                <a:alpha val="50196"/>
              </a:srgb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矩形 2"/>
            <p:cNvSpPr/>
            <p:nvPr/>
          </p:nvSpPr>
          <p:spPr>
            <a:xfrm rot="5400000">
              <a:off x="1687430" y="2534823"/>
              <a:ext cx="360071" cy="179695"/>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矩形 2"/>
            <p:cNvSpPr/>
            <p:nvPr/>
          </p:nvSpPr>
          <p:spPr>
            <a:xfrm rot="5400000">
              <a:off x="1501312" y="4232261"/>
              <a:ext cx="260409" cy="129958"/>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6" name="矩形 2"/>
            <p:cNvSpPr/>
            <p:nvPr/>
          </p:nvSpPr>
          <p:spPr>
            <a:xfrm rot="5400000">
              <a:off x="1164999" y="4749137"/>
              <a:ext cx="428960" cy="214074"/>
            </a:xfrm>
            <a:custGeom>
              <a:rect b="b" l="l" r="r" t="t"/>
              <a:pathLst>
                <a:path h="210838" w="421674">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矩形 2"/>
            <p:cNvSpPr/>
            <p:nvPr/>
          </p:nvSpPr>
          <p:spPr>
            <a:xfrm rot="5400000">
              <a:off x="-470723" y="2255402"/>
              <a:ext cx="1882895" cy="941450"/>
            </a:xfrm>
            <a:custGeom>
              <a:rect b="b" l="l" r="r" t="t"/>
              <a:pathLst>
                <a:path h="210838" w="421674">
                  <a:moveTo>
                    <a:pt x="210838" y="0"/>
                  </a:moveTo>
                  <a:lnTo>
                    <a:pt x="421675" y="210838"/>
                  </a:lnTo>
                  <a:lnTo>
                    <a:pt x="0" y="210838"/>
                  </a:lnTo>
                  <a:close/>
                </a:path>
              </a:pathLst>
            </a:custGeom>
            <a:solidFill>
              <a:srgbClr val="F2F2F2">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矩形 2"/>
            <p:cNvSpPr/>
            <p:nvPr/>
          </p:nvSpPr>
          <p:spPr>
            <a:xfrm rot="5400000">
              <a:off x="197724" y="4221698"/>
              <a:ext cx="888492" cy="444247"/>
            </a:xfrm>
            <a:custGeom>
              <a:rect b="b" l="l" r="r" t="t"/>
              <a:pathLst>
                <a:path h="210838" w="421674">
                  <a:moveTo>
                    <a:pt x="210838" y="0"/>
                  </a:moveTo>
                  <a:lnTo>
                    <a:pt x="421675" y="210838"/>
                  </a:lnTo>
                  <a:lnTo>
                    <a:pt x="0" y="210838"/>
                  </a:lnTo>
                  <a:close/>
                </a:path>
              </a:pathLst>
            </a:custGeom>
            <a:solidFill>
              <a:schemeClr val="accent1">
                <a:lumMod val="20000"/>
                <a:lumOff val="8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9" name="矩形 2"/>
            <p:cNvSpPr/>
            <p:nvPr/>
          </p:nvSpPr>
          <p:spPr>
            <a:xfrm rot="5400000">
              <a:off x="176184" y="940564"/>
              <a:ext cx="888492" cy="444247"/>
            </a:xfrm>
            <a:custGeom>
              <a:rect b="b" l="l" r="r" t="t"/>
              <a:pathLst>
                <a:path h="210838" w="421674">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矩形 2"/>
            <p:cNvSpPr/>
            <p:nvPr/>
          </p:nvSpPr>
          <p:spPr>
            <a:xfrm rot="5400000">
              <a:off x="1184628" y="1902050"/>
              <a:ext cx="528165" cy="264083"/>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矩形 2"/>
            <p:cNvSpPr/>
            <p:nvPr/>
          </p:nvSpPr>
          <p:spPr>
            <a:xfrm rot="5400000">
              <a:off x="1226534" y="247645"/>
              <a:ext cx="260409" cy="129958"/>
            </a:xfrm>
            <a:custGeom>
              <a:rect b="b" l="l" r="r" t="t"/>
              <a:pathLst>
                <a:path h="210838" w="421674">
                  <a:moveTo>
                    <a:pt x="210838" y="0"/>
                  </a:moveTo>
                  <a:lnTo>
                    <a:pt x="421675" y="210838"/>
                  </a:lnTo>
                  <a:lnTo>
                    <a:pt x="0" y="210838"/>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矩形 2"/>
            <p:cNvSpPr/>
            <p:nvPr/>
          </p:nvSpPr>
          <p:spPr>
            <a:xfrm rot="5400000">
              <a:off x="2143823" y="3999344"/>
              <a:ext cx="223729" cy="111653"/>
            </a:xfrm>
            <a:custGeom>
              <a:rect b="b" l="l" r="r" t="t"/>
              <a:pathLst>
                <a:path h="210838" w="421674">
                  <a:moveTo>
                    <a:pt x="210838" y="0"/>
                  </a:moveTo>
                  <a:lnTo>
                    <a:pt x="421675" y="210838"/>
                  </a:lnTo>
                  <a:lnTo>
                    <a:pt x="0" y="21083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p:cNvGrpSpPr/>
          <p:nvPr/>
        </p:nvGrpSpPr>
        <p:grpSpPr>
          <a:xfrm>
            <a:off x="5046543" y="752019"/>
            <a:ext cx="3744416" cy="3744416"/>
            <a:chOff x="3851920" y="836712"/>
            <a:chExt cx="3744416" cy="3744416"/>
          </a:xfrm>
        </p:grpSpPr>
        <p:grpSp>
          <p:nvGrpSpPr>
            <p:cNvPr id="5" name="组合 4"/>
            <p:cNvGrpSpPr/>
            <p:nvPr/>
          </p:nvGrpSpPr>
          <p:grpSpPr>
            <a:xfrm>
              <a:off x="3851920" y="836712"/>
              <a:ext cx="3744416" cy="3744416"/>
              <a:chOff x="3851920" y="836712"/>
              <a:chExt cx="3744416" cy="3744416"/>
            </a:xfrm>
          </p:grpSpPr>
          <p:sp>
            <p:nvSpPr>
              <p:cNvPr id="7" name="椭圆 6"/>
              <p:cNvSpPr/>
              <p:nvPr/>
            </p:nvSpPr>
            <p:spPr>
              <a:xfrm>
                <a:off x="3851920" y="836712"/>
                <a:ext cx="3744416" cy="3744416"/>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 name="组合 7"/>
              <p:cNvGrpSpPr/>
              <p:nvPr/>
            </p:nvGrpSpPr>
            <p:grpSpPr>
              <a:xfrm>
                <a:off x="4004500" y="989292"/>
                <a:ext cx="3439257" cy="3439257"/>
                <a:chOff x="2758018" y="1768555"/>
                <a:chExt cx="3439257" cy="3439257"/>
              </a:xfrm>
              <a:effectLst>
                <a:outerShdw algn="ctr" blurRad="25400" rotWithShape="0" sx="101000" sy="101000">
                  <a:schemeClr val="accent1">
                    <a:lumMod val="50000"/>
                    <a:alpha val="21000"/>
                  </a:schemeClr>
                </a:outerShdw>
              </a:effectLst>
            </p:grpSpPr>
            <p:sp>
              <p:nvSpPr>
                <p:cNvPr id="9" name="任意多边形 8"/>
                <p:cNvSpPr/>
                <p:nvPr/>
              </p:nvSpPr>
              <p:spPr>
                <a:xfrm>
                  <a:off x="2783515" y="1768555"/>
                  <a:ext cx="3413760" cy="3413760"/>
                </a:xfrm>
                <a:custGeom>
                  <a:gdLst>
                    <a:gd fmla="*/ 1706880 w 3413760" name="connsiteX0"/>
                    <a:gd fmla="*/ 0 h 3413760" name="connsiteY0"/>
                    <a:gd fmla="*/ 3413760 w 3413760" name="connsiteX1"/>
                    <a:gd fmla="*/ 1706880 h 3413760" name="connsiteY1"/>
                    <a:gd fmla="*/ 1706880 w 3413760" name="connsiteX2"/>
                    <a:gd fmla="*/ 1706880 h 3413760" name="connsiteY2"/>
                    <a:gd fmla="*/ 1706880 w 3413760" name="connsiteX3"/>
                    <a:gd fmla="*/ 0 h 3413760" name="connsiteY3"/>
                  </a:gdLst>
                  <a:cxnLst>
                    <a:cxn ang="0">
                      <a:pos x="connsiteX0" y="connsiteY0"/>
                    </a:cxn>
                    <a:cxn ang="0">
                      <a:pos x="connsiteX1" y="connsiteY1"/>
                    </a:cxn>
                    <a:cxn ang="0">
                      <a:pos x="connsiteX2" y="connsiteY2"/>
                    </a:cxn>
                    <a:cxn ang="0">
                      <a:pos x="connsiteX3" y="connsiteY3"/>
                    </a:cxn>
                  </a:cxnLst>
                  <a:rect b="b" l="l" r="r" t="t"/>
                  <a:pathLst>
                    <a:path h="3413760" w="3413760">
                      <a:moveTo>
                        <a:pt x="1706880" y="0"/>
                      </a:moveTo>
                      <a:cubicBezTo>
                        <a:pt x="2649564" y="0"/>
                        <a:pt x="3413760" y="764196"/>
                        <a:pt x="3413760" y="1706880"/>
                      </a:cubicBezTo>
                      <a:lnTo>
                        <a:pt x="1706880" y="1706880"/>
                      </a:lnTo>
                      <a:lnTo>
                        <a:pt x="1706880" y="0"/>
                      </a:lnTo>
                      <a:close/>
                    </a:path>
                  </a:pathLst>
                </a:custGeom>
                <a:blipFill dpi="0" rotWithShape="1">
                  <a:blip r:embed="rId3">
                    <a:extLst>
                      <a:ext uri="{28A0092B-C50C-407E-A947-70E740481C1C}">
                        <a14:useLocalDpi val="0"/>
                      </a:ext>
                    </a:extLst>
                  </a:blip>
                  <a:stretch>
                    <a:fillRect l="-18706" r="-38348"/>
                  </a:stretch>
                </a:bli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17016" lIns="1796695" numCol="1" rIns="458825" spcCol="1270" spcFirstLastPara="0" tIns="682345" vert="horz" wrap="square">
                  <a:noAutofit/>
                </a:bodyPr>
                <a:lstStyle/>
                <a:p>
                  <a:pPr algn="ctr" defTabSz="1778000" lvl="0">
                    <a:lnSpc>
                      <a:spcPct val="90000"/>
                    </a:lnSpc>
                    <a:spcBef>
                      <a:spcPct val="0"/>
                    </a:spcBef>
                    <a:spcAft>
                      <a:spcPct val="35000"/>
                    </a:spcAft>
                  </a:pPr>
                  <a:endParaRPr altLang="en-US" kern="1200" lang="zh-CN" sz="4000"/>
                </a:p>
              </p:txBody>
            </p:sp>
            <p:sp>
              <p:nvSpPr>
                <p:cNvPr id="10" name="任意多边形 9"/>
                <p:cNvSpPr/>
                <p:nvPr/>
              </p:nvSpPr>
              <p:spPr>
                <a:xfrm>
                  <a:off x="2781464" y="1794052"/>
                  <a:ext cx="3413760" cy="3413760"/>
                </a:xfrm>
                <a:custGeom>
                  <a:gdLst>
                    <a:gd fmla="*/ 3413760 w 3413760" name="connsiteX0"/>
                    <a:gd fmla="*/ 1706880 h 3413760" name="connsiteY0"/>
                    <a:gd fmla="*/ 1706880 w 3413760" name="connsiteX1"/>
                    <a:gd fmla="*/ 3413760 h 3413760" name="connsiteY1"/>
                    <a:gd fmla="*/ 1706880 w 3413760" name="connsiteX2"/>
                    <a:gd fmla="*/ 1706880 h 3413760" name="connsiteY2"/>
                    <a:gd fmla="*/ 3413760 w 3413760" name="connsiteX3"/>
                    <a:gd fmla="*/ 1706880 h 3413760" name="connsiteY3"/>
                  </a:gdLst>
                  <a:cxnLst>
                    <a:cxn ang="0">
                      <a:pos x="connsiteX0" y="connsiteY0"/>
                    </a:cxn>
                    <a:cxn ang="0">
                      <a:pos x="connsiteX1" y="connsiteY1"/>
                    </a:cxn>
                    <a:cxn ang="0">
                      <a:pos x="connsiteX2" y="connsiteY2"/>
                    </a:cxn>
                    <a:cxn ang="0">
                      <a:pos x="connsiteX3" y="connsiteY3"/>
                    </a:cxn>
                  </a:cxnLst>
                  <a:rect b="b" l="l" r="r" t="t"/>
                  <a:pathLst>
                    <a:path h="3413760" w="3413760">
                      <a:moveTo>
                        <a:pt x="3413760" y="1706880"/>
                      </a:moveTo>
                      <a:cubicBezTo>
                        <a:pt x="3413760" y="2649564"/>
                        <a:pt x="2649564" y="3413760"/>
                        <a:pt x="1706880" y="3413760"/>
                      </a:cubicBezTo>
                      <a:lnTo>
                        <a:pt x="1706880" y="1706880"/>
                      </a:lnTo>
                      <a:lnTo>
                        <a:pt x="3413760" y="1706880"/>
                      </a:lnTo>
                      <a:close/>
                    </a:path>
                  </a:pathLst>
                </a:custGeom>
                <a:blipFill dpi="0" rotWithShape="1">
                  <a:blip r:embed="rId4">
                    <a:extLst>
                      <a:ext uri="{28A0092B-C50C-407E-A947-70E740481C1C}">
                        <a14:useLocalDpi val="0"/>
                      </a:ext>
                    </a:extLst>
                  </a:blip>
                  <a:stretch>
                    <a:fillRect l="-1616" r="-1616"/>
                  </a:stretch>
                </a:bli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711201" lIns="1849120" numCol="1" rIns="467360" spcCol="1270" spcFirstLastPara="0" tIns="1849120" vert="horz" wrap="square">
                  <a:noAutofit/>
                </a:bodyPr>
                <a:lstStyle/>
                <a:p>
                  <a:pPr algn="ctr" defTabSz="2844800" lvl="0">
                    <a:lnSpc>
                      <a:spcPct val="90000"/>
                    </a:lnSpc>
                    <a:spcBef>
                      <a:spcPct val="0"/>
                    </a:spcBef>
                    <a:spcAft>
                      <a:spcPct val="35000"/>
                    </a:spcAft>
                  </a:pPr>
                  <a:endParaRPr altLang="en-US" kern="1200" lang="zh-CN" sz="6400"/>
                </a:p>
              </p:txBody>
            </p:sp>
            <p:sp>
              <p:nvSpPr>
                <p:cNvPr id="11" name="任意多边形 10"/>
                <p:cNvSpPr/>
                <p:nvPr/>
              </p:nvSpPr>
              <p:spPr>
                <a:xfrm>
                  <a:off x="2758018" y="1794052"/>
                  <a:ext cx="3413760" cy="3413760"/>
                </a:xfrm>
                <a:custGeom>
                  <a:gdLst>
                    <a:gd fmla="*/ 1706880 w 3413760" name="connsiteX0"/>
                    <a:gd fmla="*/ 3413760 h 3413760" name="connsiteY0"/>
                    <a:gd fmla="*/ 0 w 3413760" name="connsiteX1"/>
                    <a:gd fmla="*/ 1706880 h 3413760" name="connsiteY1"/>
                    <a:gd fmla="*/ 1706880 w 3413760" name="connsiteX2"/>
                    <a:gd fmla="*/ 1706880 h 3413760" name="connsiteY2"/>
                    <a:gd fmla="*/ 1706880 w 3413760" name="connsiteX3"/>
                    <a:gd fmla="*/ 3413760 h 3413760" name="connsiteY3"/>
                  </a:gdLst>
                  <a:cxnLst>
                    <a:cxn ang="0">
                      <a:pos x="connsiteX0" y="connsiteY0"/>
                    </a:cxn>
                    <a:cxn ang="0">
                      <a:pos x="connsiteX1" y="connsiteY1"/>
                    </a:cxn>
                    <a:cxn ang="0">
                      <a:pos x="connsiteX2" y="connsiteY2"/>
                    </a:cxn>
                    <a:cxn ang="0">
                      <a:pos x="connsiteX3" y="connsiteY3"/>
                    </a:cxn>
                  </a:cxnLst>
                  <a:rect b="b" l="l" r="r" t="t"/>
                  <a:pathLst>
                    <a:path h="3413760" w="3413760">
                      <a:moveTo>
                        <a:pt x="1706880" y="3413760"/>
                      </a:moveTo>
                      <a:cubicBezTo>
                        <a:pt x="764196" y="3413760"/>
                        <a:pt x="0" y="2649564"/>
                        <a:pt x="0" y="1706880"/>
                      </a:cubicBezTo>
                      <a:lnTo>
                        <a:pt x="1706880" y="1706880"/>
                      </a:lnTo>
                      <a:lnTo>
                        <a:pt x="1706880" y="3413760"/>
                      </a:lnTo>
                      <a:close/>
                    </a:path>
                  </a:pathLst>
                </a:custGeom>
                <a:blipFill dpi="0" rotWithShape="1">
                  <a:blip r:embed="rId5">
                    <a:extLst>
                      <a:ext uri="{28A0092B-C50C-407E-A947-70E740481C1C}">
                        <a14:useLocalDpi val="0"/>
                      </a:ext>
                    </a:extLst>
                  </a:blip>
                  <a:stretch>
                    <a:fillRect l="-6594" r="-51186"/>
                  </a:stretch>
                </a:bli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680721" lIns="436880" numCol="1" rIns="1818640" spcCol="1270" spcFirstLastPara="0" tIns="1818640" vert="horz" wrap="square">
                  <a:noAutofit/>
                </a:bodyPr>
                <a:lstStyle/>
                <a:p>
                  <a:pPr algn="ctr" defTabSz="1778000" lvl="0">
                    <a:lnSpc>
                      <a:spcPct val="90000"/>
                    </a:lnSpc>
                    <a:spcBef>
                      <a:spcPct val="0"/>
                    </a:spcBef>
                    <a:spcAft>
                      <a:spcPct val="35000"/>
                    </a:spcAft>
                  </a:pPr>
                  <a:endParaRPr altLang="en-US" kern="1200" lang="zh-CN" sz="4000"/>
                </a:p>
              </p:txBody>
            </p:sp>
            <p:sp>
              <p:nvSpPr>
                <p:cNvPr id="12" name="任意多边形 11"/>
                <p:cNvSpPr/>
                <p:nvPr/>
              </p:nvSpPr>
              <p:spPr>
                <a:xfrm>
                  <a:off x="2758018" y="1770606"/>
                  <a:ext cx="3413760" cy="3413760"/>
                </a:xfrm>
                <a:custGeom>
                  <a:gdLst>
                    <a:gd fmla="*/ 0 w 3413760" name="connsiteX0"/>
                    <a:gd fmla="*/ 1706880 h 3413760" name="connsiteY0"/>
                    <a:gd fmla="*/ 1706880 w 3413760" name="connsiteX1"/>
                    <a:gd fmla="*/ 0 h 3413760" name="connsiteY1"/>
                    <a:gd fmla="*/ 1706880 w 3413760" name="connsiteX2"/>
                    <a:gd fmla="*/ 1706880 h 3413760" name="connsiteY2"/>
                    <a:gd fmla="*/ 0 w 3413760" name="connsiteX3"/>
                    <a:gd fmla="*/ 1706880 h 3413760" name="connsiteY3"/>
                  </a:gdLst>
                  <a:cxnLst>
                    <a:cxn ang="0">
                      <a:pos x="connsiteX0" y="connsiteY0"/>
                    </a:cxn>
                    <a:cxn ang="0">
                      <a:pos x="connsiteX1" y="connsiteY1"/>
                    </a:cxn>
                    <a:cxn ang="0">
                      <a:pos x="connsiteX2" y="connsiteY2"/>
                    </a:cxn>
                    <a:cxn ang="0">
                      <a:pos x="connsiteX3" y="connsiteY3"/>
                    </a:cxn>
                  </a:cxnLst>
                  <a:rect b="b" l="l" r="r" t="t"/>
                  <a:pathLst>
                    <a:path h="3413760" w="3413760">
                      <a:moveTo>
                        <a:pt x="0" y="1706880"/>
                      </a:moveTo>
                      <a:cubicBezTo>
                        <a:pt x="0" y="764196"/>
                        <a:pt x="764196" y="0"/>
                        <a:pt x="1706880" y="0"/>
                      </a:cubicBezTo>
                      <a:lnTo>
                        <a:pt x="1706880" y="1706880"/>
                      </a:lnTo>
                      <a:lnTo>
                        <a:pt x="0" y="1706880"/>
                      </a:lnTo>
                      <a:close/>
                    </a:path>
                  </a:pathLst>
                </a:custGeom>
                <a:blipFill dpi="0" rotWithShape="1">
                  <a:blip r:embed="rId6">
                    <a:extLst>
                      <a:ext uri="{28A0092B-C50C-407E-A947-70E740481C1C}">
                        <a14:useLocalDpi val="0"/>
                      </a:ext>
                    </a:extLst>
                  </a:blip>
                  <a:stretch>
                    <a:fillRect l="-114170" r="-63336"/>
                  </a:stretch>
                </a:bli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18641" lIns="436880" numCol="1" rIns="1818640" spcCol="1270" spcFirstLastPara="0" tIns="680720" vert="horz" wrap="square">
                  <a:noAutofit/>
                </a:bodyPr>
                <a:lstStyle/>
                <a:p>
                  <a:pPr algn="ctr" defTabSz="1778000" lvl="0">
                    <a:lnSpc>
                      <a:spcPct val="90000"/>
                    </a:lnSpc>
                    <a:spcBef>
                      <a:spcPct val="0"/>
                    </a:spcBef>
                    <a:spcAft>
                      <a:spcPct val="35000"/>
                    </a:spcAft>
                  </a:pPr>
                  <a:endParaRPr altLang="en-US" kern="1200" lang="zh-CN" sz="4000"/>
                </a:p>
              </p:txBody>
            </p:sp>
          </p:grpSp>
        </p:grpSp>
        <p:sp>
          <p:nvSpPr>
            <p:cNvPr id="6" name="椭圆 5"/>
            <p:cNvSpPr/>
            <p:nvPr/>
          </p:nvSpPr>
          <p:spPr>
            <a:xfrm>
              <a:off x="4968044" y="1952836"/>
              <a:ext cx="1512168" cy="1512168"/>
            </a:xfrm>
            <a:prstGeom prst="ellipse">
              <a:avLst/>
            </a:prstGeom>
            <a:solidFill>
              <a:schemeClr val="bg1"/>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2800">
                  <a:solidFill>
                    <a:schemeClr val="accent1"/>
                  </a:solidFill>
                  <a:latin charset="-122" pitchFamily="2" typeface="方正兰亭粗黑_GBK"/>
                  <a:ea charset="-122" pitchFamily="2" typeface="方正兰亭粗黑_GBK"/>
                </a:rPr>
                <a:t>目录</a:t>
              </a:r>
            </a:p>
          </p:txBody>
        </p:sp>
      </p:grpSp>
      <p:grpSp>
        <p:nvGrpSpPr>
          <p:cNvPr id="23" name="组合 22"/>
          <p:cNvGrpSpPr/>
          <p:nvPr/>
        </p:nvGrpSpPr>
        <p:grpSpPr>
          <a:xfrm>
            <a:off x="622079" y="1074576"/>
            <a:ext cx="5256584" cy="3277199"/>
            <a:chOff x="611560" y="1735977"/>
            <a:chExt cx="5256584" cy="3277199"/>
          </a:xfrm>
        </p:grpSpPr>
        <p:cxnSp>
          <p:nvCxnSpPr>
            <p:cNvPr id="31" name="直接连接符 30"/>
            <p:cNvCxnSpPr/>
            <p:nvPr/>
          </p:nvCxnSpPr>
          <p:spPr>
            <a:xfrm>
              <a:off x="611560" y="1735977"/>
              <a:ext cx="496855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611560" y="2555277"/>
              <a:ext cx="43924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11560" y="3374577"/>
              <a:ext cx="424847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611560" y="4193877"/>
              <a:ext cx="446449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11560" y="5013176"/>
              <a:ext cx="525658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2" name="组合 1"/>
          <p:cNvGrpSpPr/>
          <p:nvPr/>
        </p:nvGrpSpPr>
        <p:grpSpPr>
          <a:xfrm>
            <a:off x="1355443" y="1130197"/>
            <a:ext cx="4195822" cy="677109"/>
            <a:chOff x="562412" y="1130197"/>
            <a:chExt cx="4195822" cy="677109"/>
          </a:xfrm>
        </p:grpSpPr>
        <p:sp>
          <p:nvSpPr>
            <p:cNvPr id="21" name="TextBox 20"/>
            <p:cNvSpPr txBox="1"/>
            <p:nvPr/>
          </p:nvSpPr>
          <p:spPr>
            <a:xfrm>
              <a:off x="562412" y="1530307"/>
              <a:ext cx="4195822" cy="27432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47" name="Rectangle 11"/>
            <p:cNvSpPr>
              <a:spLocks noChangeArrowheads="1"/>
            </p:cNvSpPr>
            <p:nvPr/>
          </p:nvSpPr>
          <p:spPr bwMode="gray">
            <a:xfrm>
              <a:off x="562412" y="1130197"/>
              <a:ext cx="2423096" cy="396240"/>
            </a:xfrm>
            <a:prstGeom prst="rect">
              <a:avLst/>
            </a:prstGeom>
            <a:noFill/>
            <a:ln>
              <a:noFill/>
            </a:ln>
            <a:extLst/>
          </p:spPr>
          <p:txBody>
            <a:bodyPr wrap="square">
              <a:spAutoFit/>
            </a:bodyPr>
            <a:lstStyle/>
            <a:p>
              <a:r>
                <a:rPr altLang="en-US" lang="zh-CN" sz="2000">
                  <a:solidFill>
                    <a:schemeClr val="tx2"/>
                  </a:solidFill>
                  <a:latin charset="-122" pitchFamily="2" typeface="方正兰亭中黑_GBK"/>
                  <a:ea charset="-122" pitchFamily="2" typeface="方正兰亭中黑_GBK"/>
                </a:rPr>
                <a:t>单击此处添加标题</a:t>
              </a:r>
            </a:p>
          </p:txBody>
        </p:sp>
      </p:grpSp>
      <p:grpSp>
        <p:nvGrpSpPr>
          <p:cNvPr id="50" name="组合 49"/>
          <p:cNvGrpSpPr/>
          <p:nvPr/>
        </p:nvGrpSpPr>
        <p:grpSpPr>
          <a:xfrm>
            <a:off x="1355443" y="1966927"/>
            <a:ext cx="4195822" cy="677109"/>
            <a:chOff x="562412" y="1130197"/>
            <a:chExt cx="4195822" cy="677109"/>
          </a:xfrm>
        </p:grpSpPr>
        <p:sp>
          <p:nvSpPr>
            <p:cNvPr id="51" name="TextBox 50"/>
            <p:cNvSpPr txBox="1"/>
            <p:nvPr/>
          </p:nvSpPr>
          <p:spPr>
            <a:xfrm>
              <a:off x="562412" y="1530307"/>
              <a:ext cx="4195822" cy="27432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52" name="Rectangle 11"/>
            <p:cNvSpPr>
              <a:spLocks noChangeArrowheads="1"/>
            </p:cNvSpPr>
            <p:nvPr/>
          </p:nvSpPr>
          <p:spPr bwMode="gray">
            <a:xfrm>
              <a:off x="562412" y="1130197"/>
              <a:ext cx="2423096" cy="396240"/>
            </a:xfrm>
            <a:prstGeom prst="rect">
              <a:avLst/>
            </a:prstGeom>
            <a:noFill/>
            <a:ln>
              <a:noFill/>
            </a:ln>
            <a:extLst/>
          </p:spPr>
          <p:txBody>
            <a:bodyPr wrap="square">
              <a:spAutoFit/>
            </a:bodyPr>
            <a:lstStyle/>
            <a:p>
              <a:r>
                <a:rPr altLang="en-US" lang="zh-CN" sz="2000">
                  <a:solidFill>
                    <a:schemeClr val="tx2"/>
                  </a:solidFill>
                  <a:latin charset="-122" pitchFamily="2" typeface="方正兰亭中黑_GBK"/>
                  <a:ea charset="-122" pitchFamily="2" typeface="方正兰亭中黑_GBK"/>
                </a:rPr>
                <a:t>单击此处添加标题</a:t>
              </a:r>
            </a:p>
          </p:txBody>
        </p:sp>
      </p:grpSp>
      <p:grpSp>
        <p:nvGrpSpPr>
          <p:cNvPr id="53" name="组合 52"/>
          <p:cNvGrpSpPr/>
          <p:nvPr/>
        </p:nvGrpSpPr>
        <p:grpSpPr>
          <a:xfrm>
            <a:off x="1355443" y="2787774"/>
            <a:ext cx="4195822" cy="677109"/>
            <a:chOff x="562412" y="1130197"/>
            <a:chExt cx="4195822" cy="677109"/>
          </a:xfrm>
        </p:grpSpPr>
        <p:sp>
          <p:nvSpPr>
            <p:cNvPr id="54" name="TextBox 53"/>
            <p:cNvSpPr txBox="1"/>
            <p:nvPr/>
          </p:nvSpPr>
          <p:spPr>
            <a:xfrm>
              <a:off x="562412" y="1530307"/>
              <a:ext cx="4195822" cy="27432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55" name="Rectangle 11"/>
            <p:cNvSpPr>
              <a:spLocks noChangeArrowheads="1"/>
            </p:cNvSpPr>
            <p:nvPr/>
          </p:nvSpPr>
          <p:spPr bwMode="gray">
            <a:xfrm>
              <a:off x="562412" y="1130197"/>
              <a:ext cx="2423096" cy="396240"/>
            </a:xfrm>
            <a:prstGeom prst="rect">
              <a:avLst/>
            </a:prstGeom>
            <a:noFill/>
            <a:ln>
              <a:noFill/>
            </a:ln>
            <a:extLst/>
          </p:spPr>
          <p:txBody>
            <a:bodyPr wrap="square">
              <a:spAutoFit/>
            </a:bodyPr>
            <a:lstStyle/>
            <a:p>
              <a:r>
                <a:rPr altLang="en-US" lang="zh-CN" sz="2000">
                  <a:solidFill>
                    <a:schemeClr val="tx2"/>
                  </a:solidFill>
                  <a:latin charset="-122" pitchFamily="2" typeface="方正兰亭中黑_GBK"/>
                  <a:ea charset="-122" pitchFamily="2" typeface="方正兰亭中黑_GBK"/>
                </a:rPr>
                <a:t>单击此处添加标题</a:t>
              </a:r>
            </a:p>
          </p:txBody>
        </p:sp>
      </p:grpSp>
      <p:grpSp>
        <p:nvGrpSpPr>
          <p:cNvPr id="56" name="组合 55"/>
          <p:cNvGrpSpPr/>
          <p:nvPr/>
        </p:nvGrpSpPr>
        <p:grpSpPr>
          <a:xfrm>
            <a:off x="1355443" y="3611559"/>
            <a:ext cx="4195822" cy="677109"/>
            <a:chOff x="562412" y="1130197"/>
            <a:chExt cx="4195822" cy="677109"/>
          </a:xfrm>
        </p:grpSpPr>
        <p:sp>
          <p:nvSpPr>
            <p:cNvPr id="57" name="TextBox 56"/>
            <p:cNvSpPr txBox="1"/>
            <p:nvPr/>
          </p:nvSpPr>
          <p:spPr>
            <a:xfrm>
              <a:off x="562412" y="1530307"/>
              <a:ext cx="4195822" cy="27432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58" name="Rectangle 11"/>
            <p:cNvSpPr>
              <a:spLocks noChangeArrowheads="1"/>
            </p:cNvSpPr>
            <p:nvPr/>
          </p:nvSpPr>
          <p:spPr bwMode="gray">
            <a:xfrm>
              <a:off x="562412" y="1130198"/>
              <a:ext cx="2423096" cy="396240"/>
            </a:xfrm>
            <a:prstGeom prst="rect">
              <a:avLst/>
            </a:prstGeom>
            <a:noFill/>
            <a:ln>
              <a:noFill/>
            </a:ln>
            <a:extLst/>
          </p:spPr>
          <p:txBody>
            <a:bodyPr wrap="square">
              <a:spAutoFit/>
            </a:bodyPr>
            <a:lstStyle/>
            <a:p>
              <a:r>
                <a:rPr altLang="en-US" lang="zh-CN" sz="2000">
                  <a:solidFill>
                    <a:schemeClr val="tx2"/>
                  </a:solidFill>
                  <a:latin charset="-122" pitchFamily="2" typeface="方正兰亭中黑_GBK"/>
                  <a:ea charset="-122" pitchFamily="2" typeface="方正兰亭中黑_GBK"/>
                </a:rPr>
                <a:t>单击此处添加标题</a:t>
              </a:r>
            </a:p>
          </p:txBody>
        </p:sp>
      </p:grpSp>
      <p:grpSp>
        <p:nvGrpSpPr>
          <p:cNvPr id="16" name="组合 15"/>
          <p:cNvGrpSpPr/>
          <p:nvPr/>
        </p:nvGrpSpPr>
        <p:grpSpPr>
          <a:xfrm>
            <a:off x="622077" y="1100038"/>
            <a:ext cx="638591" cy="773822"/>
            <a:chOff x="622077" y="1100038"/>
            <a:chExt cx="638591" cy="773822"/>
          </a:xfrm>
        </p:grpSpPr>
        <p:sp>
          <p:nvSpPr>
            <p:cNvPr id="94" name="矩形 2"/>
            <p:cNvSpPr/>
            <p:nvPr/>
          </p:nvSpPr>
          <p:spPr>
            <a:xfrm rot="5400000">
              <a:off x="554462" y="1167653"/>
              <a:ext cx="773822" cy="638591"/>
            </a:xfrm>
            <a:custGeom>
              <a:rect b="b" l="l" r="r" t="t"/>
              <a:pathLst>
                <a:path h="669681" w="811496">
                  <a:moveTo>
                    <a:pt x="1" y="405747"/>
                  </a:moveTo>
                  <a:lnTo>
                    <a:pt x="405749" y="0"/>
                  </a:lnTo>
                  <a:lnTo>
                    <a:pt x="811495" y="405747"/>
                  </a:lnTo>
                  <a:close/>
                  <a:moveTo>
                    <a:pt x="0" y="669681"/>
                  </a:moveTo>
                  <a:lnTo>
                    <a:pt x="0" y="405748"/>
                  </a:lnTo>
                  <a:lnTo>
                    <a:pt x="811496" y="405748"/>
                  </a:lnTo>
                  <a:lnTo>
                    <a:pt x="811496" y="66968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TextBox 13"/>
            <p:cNvSpPr txBox="1"/>
            <p:nvPr/>
          </p:nvSpPr>
          <p:spPr>
            <a:xfrm>
              <a:off x="652438" y="1142485"/>
              <a:ext cx="465455" cy="701040"/>
            </a:xfrm>
            <a:prstGeom prst="rect">
              <a:avLst/>
            </a:prstGeom>
            <a:noFill/>
          </p:spPr>
          <p:txBody>
            <a:bodyPr rtlCol="0" wrap="none">
              <a:spAutoFit/>
            </a:bodyPr>
            <a:lstStyle/>
            <a:p>
              <a:r>
                <a:rPr altLang="zh-CN" lang="en-US" smtClean="0" sz="4000">
                  <a:solidFill>
                    <a:schemeClr val="bg1"/>
                  </a:solidFill>
                  <a:latin charset="0" pitchFamily="34" typeface="Swiss911 XCm BT"/>
                </a:rPr>
                <a:t>1</a:t>
              </a:r>
            </a:p>
          </p:txBody>
        </p:sp>
      </p:grpSp>
      <p:grpSp>
        <p:nvGrpSpPr>
          <p:cNvPr id="97" name="组合 96"/>
          <p:cNvGrpSpPr/>
          <p:nvPr/>
        </p:nvGrpSpPr>
        <p:grpSpPr>
          <a:xfrm>
            <a:off x="622077" y="1918480"/>
            <a:ext cx="638591" cy="773822"/>
            <a:chOff x="622077" y="1100038"/>
            <a:chExt cx="638591" cy="773822"/>
          </a:xfrm>
        </p:grpSpPr>
        <p:sp>
          <p:nvSpPr>
            <p:cNvPr id="98" name="矩形 2"/>
            <p:cNvSpPr/>
            <p:nvPr/>
          </p:nvSpPr>
          <p:spPr>
            <a:xfrm rot="5400000">
              <a:off x="554462" y="1167653"/>
              <a:ext cx="773822" cy="638591"/>
            </a:xfrm>
            <a:custGeom>
              <a:rect b="b" l="l" r="r" t="t"/>
              <a:pathLst>
                <a:path h="669681" w="811496">
                  <a:moveTo>
                    <a:pt x="1" y="405747"/>
                  </a:moveTo>
                  <a:lnTo>
                    <a:pt x="405749" y="0"/>
                  </a:lnTo>
                  <a:lnTo>
                    <a:pt x="811495" y="405747"/>
                  </a:lnTo>
                  <a:close/>
                  <a:moveTo>
                    <a:pt x="0" y="669681"/>
                  </a:moveTo>
                  <a:lnTo>
                    <a:pt x="0" y="405748"/>
                  </a:lnTo>
                  <a:lnTo>
                    <a:pt x="811496" y="405748"/>
                  </a:lnTo>
                  <a:lnTo>
                    <a:pt x="811496" y="66968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9" name="TextBox 98"/>
            <p:cNvSpPr txBox="1"/>
            <p:nvPr/>
          </p:nvSpPr>
          <p:spPr>
            <a:xfrm>
              <a:off x="652438" y="1142485"/>
              <a:ext cx="465455" cy="701040"/>
            </a:xfrm>
            <a:prstGeom prst="rect">
              <a:avLst/>
            </a:prstGeom>
            <a:noFill/>
          </p:spPr>
          <p:txBody>
            <a:bodyPr rtlCol="0" wrap="none">
              <a:spAutoFit/>
            </a:bodyPr>
            <a:lstStyle/>
            <a:p>
              <a:r>
                <a:rPr altLang="zh-CN" lang="en-US" smtClean="0" sz="4000">
                  <a:solidFill>
                    <a:schemeClr val="bg1"/>
                  </a:solidFill>
                  <a:latin charset="0" pitchFamily="34" typeface="Swiss911 XCm BT"/>
                </a:rPr>
                <a:t>2</a:t>
              </a:r>
            </a:p>
          </p:txBody>
        </p:sp>
      </p:grpSp>
      <p:grpSp>
        <p:nvGrpSpPr>
          <p:cNvPr id="100" name="组合 99"/>
          <p:cNvGrpSpPr/>
          <p:nvPr/>
        </p:nvGrpSpPr>
        <p:grpSpPr>
          <a:xfrm>
            <a:off x="622077" y="2733526"/>
            <a:ext cx="638591" cy="773822"/>
            <a:chOff x="622077" y="1100038"/>
            <a:chExt cx="638591" cy="773822"/>
          </a:xfrm>
        </p:grpSpPr>
        <p:sp>
          <p:nvSpPr>
            <p:cNvPr id="101" name="矩形 2"/>
            <p:cNvSpPr/>
            <p:nvPr/>
          </p:nvSpPr>
          <p:spPr>
            <a:xfrm rot="5400000">
              <a:off x="554462" y="1167653"/>
              <a:ext cx="773822" cy="638591"/>
            </a:xfrm>
            <a:custGeom>
              <a:rect b="b" l="l" r="r" t="t"/>
              <a:pathLst>
                <a:path h="669681" w="811496">
                  <a:moveTo>
                    <a:pt x="1" y="405747"/>
                  </a:moveTo>
                  <a:lnTo>
                    <a:pt x="405749" y="0"/>
                  </a:lnTo>
                  <a:lnTo>
                    <a:pt x="811495" y="405747"/>
                  </a:lnTo>
                  <a:close/>
                  <a:moveTo>
                    <a:pt x="0" y="669681"/>
                  </a:moveTo>
                  <a:lnTo>
                    <a:pt x="0" y="405748"/>
                  </a:lnTo>
                  <a:lnTo>
                    <a:pt x="811496" y="405748"/>
                  </a:lnTo>
                  <a:lnTo>
                    <a:pt x="811496" y="66968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2" name="TextBox 101"/>
            <p:cNvSpPr txBox="1"/>
            <p:nvPr/>
          </p:nvSpPr>
          <p:spPr>
            <a:xfrm>
              <a:off x="652438" y="1142485"/>
              <a:ext cx="465455" cy="701040"/>
            </a:xfrm>
            <a:prstGeom prst="rect">
              <a:avLst/>
            </a:prstGeom>
            <a:noFill/>
          </p:spPr>
          <p:txBody>
            <a:bodyPr rtlCol="0" wrap="none">
              <a:spAutoFit/>
            </a:bodyPr>
            <a:lstStyle/>
            <a:p>
              <a:r>
                <a:rPr altLang="zh-CN" lang="en-US" smtClean="0" sz="4000">
                  <a:solidFill>
                    <a:schemeClr val="bg1"/>
                  </a:solidFill>
                  <a:latin charset="0" pitchFamily="34" typeface="Swiss911 XCm BT"/>
                </a:rPr>
                <a:t>3</a:t>
              </a:r>
            </a:p>
          </p:txBody>
        </p:sp>
      </p:grpSp>
      <p:grpSp>
        <p:nvGrpSpPr>
          <p:cNvPr id="103" name="组合 102"/>
          <p:cNvGrpSpPr/>
          <p:nvPr/>
        </p:nvGrpSpPr>
        <p:grpSpPr>
          <a:xfrm>
            <a:off x="622077" y="3555382"/>
            <a:ext cx="638591" cy="773822"/>
            <a:chOff x="622077" y="1100038"/>
            <a:chExt cx="638591" cy="773822"/>
          </a:xfrm>
        </p:grpSpPr>
        <p:sp>
          <p:nvSpPr>
            <p:cNvPr id="104" name="矩形 2"/>
            <p:cNvSpPr/>
            <p:nvPr/>
          </p:nvSpPr>
          <p:spPr>
            <a:xfrm rot="5400000">
              <a:off x="554462" y="1167653"/>
              <a:ext cx="773822" cy="638591"/>
            </a:xfrm>
            <a:custGeom>
              <a:rect b="b" l="l" r="r" t="t"/>
              <a:pathLst>
                <a:path h="669681" w="811496">
                  <a:moveTo>
                    <a:pt x="1" y="405747"/>
                  </a:moveTo>
                  <a:lnTo>
                    <a:pt x="405749" y="0"/>
                  </a:lnTo>
                  <a:lnTo>
                    <a:pt x="811495" y="405747"/>
                  </a:lnTo>
                  <a:close/>
                  <a:moveTo>
                    <a:pt x="0" y="669681"/>
                  </a:moveTo>
                  <a:lnTo>
                    <a:pt x="0" y="405748"/>
                  </a:lnTo>
                  <a:lnTo>
                    <a:pt x="811496" y="405748"/>
                  </a:lnTo>
                  <a:lnTo>
                    <a:pt x="811496" y="66968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5" name="TextBox 104"/>
            <p:cNvSpPr txBox="1"/>
            <p:nvPr/>
          </p:nvSpPr>
          <p:spPr>
            <a:xfrm>
              <a:off x="652438" y="1142485"/>
              <a:ext cx="465455" cy="701040"/>
            </a:xfrm>
            <a:prstGeom prst="rect">
              <a:avLst/>
            </a:prstGeom>
            <a:noFill/>
          </p:spPr>
          <p:txBody>
            <a:bodyPr rtlCol="0" wrap="none">
              <a:spAutoFit/>
            </a:bodyPr>
            <a:lstStyle/>
            <a:p>
              <a:r>
                <a:rPr altLang="zh-CN" lang="en-US" smtClean="0" sz="4000">
                  <a:solidFill>
                    <a:schemeClr val="bg1"/>
                  </a:solidFill>
                  <a:latin charset="0" pitchFamily="34" typeface="Swiss911 XCm BT"/>
                </a:rPr>
                <a:t>4</a:t>
              </a:r>
            </a:p>
          </p:txBody>
        </p:sp>
      </p:grpSp>
    </p:spTree>
    <p:extLst>
      <p:ext uri="{BB962C8B-B14F-4D97-AF65-F5344CB8AC3E}">
        <p14:creationId val="3513227827"/>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3" presetSubtype="16">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000" fill="hold" id="7"/>
                                        <p:tgtEl>
                                          <p:spTgt spid="4"/>
                                        </p:tgtEl>
                                        <p:attrNameLst>
                                          <p:attrName>ppt_w</p:attrName>
                                        </p:attrNameLst>
                                      </p:cBhvr>
                                      <p:tavLst>
                                        <p:tav tm="0">
                                          <p:val>
                                            <p:fltVal val="0"/>
                                          </p:val>
                                        </p:tav>
                                        <p:tav tm="100000">
                                          <p:val>
                                            <p:strVal val="#ppt_w"/>
                                          </p:val>
                                        </p:tav>
                                      </p:tavLst>
                                    </p:anim>
                                    <p:anim calcmode="lin" valueType="num">
                                      <p:cBhvr>
                                        <p:cTn dur="1000" fill="hold" id="8"/>
                                        <p:tgtEl>
                                          <p:spTgt spid="4"/>
                                        </p:tgtEl>
                                        <p:attrNameLst>
                                          <p:attrName>ppt_h</p:attrName>
                                        </p:attrNameLst>
                                      </p:cBhvr>
                                      <p:tavLst>
                                        <p:tav tm="0">
                                          <p:val>
                                            <p:fltVal val="0"/>
                                          </p:val>
                                        </p:tav>
                                        <p:tav tm="100000">
                                          <p:val>
                                            <p:strVal val="#ppt_h"/>
                                          </p:val>
                                        </p:tav>
                                      </p:tavLst>
                                    </p:anim>
                                  </p:childTnLst>
                                </p:cTn>
                              </p:par>
                              <p:par>
                                <p:cTn decel="100000" fill="hold" id="9" nodeType="withEffect" presetClass="entr" presetID="49" presetSubtype="0">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p:cTn dur="1000" fill="hold" id="11"/>
                                        <p:tgtEl>
                                          <p:spTgt spid="4"/>
                                        </p:tgtEl>
                                        <p:attrNameLst>
                                          <p:attrName>ppt_w</p:attrName>
                                        </p:attrNameLst>
                                      </p:cBhvr>
                                      <p:tavLst>
                                        <p:tav tm="0">
                                          <p:val>
                                            <p:fltVal val="0"/>
                                          </p:val>
                                        </p:tav>
                                        <p:tav tm="100000">
                                          <p:val>
                                            <p:strVal val="#ppt_w"/>
                                          </p:val>
                                        </p:tav>
                                      </p:tavLst>
                                    </p:anim>
                                    <p:anim calcmode="lin" valueType="num">
                                      <p:cBhvr>
                                        <p:cTn dur="1000" fill="hold" id="12"/>
                                        <p:tgtEl>
                                          <p:spTgt spid="4"/>
                                        </p:tgtEl>
                                        <p:attrNameLst>
                                          <p:attrName>ppt_h</p:attrName>
                                        </p:attrNameLst>
                                      </p:cBhvr>
                                      <p:tavLst>
                                        <p:tav tm="0">
                                          <p:val>
                                            <p:fltVal val="0"/>
                                          </p:val>
                                        </p:tav>
                                        <p:tav tm="100000">
                                          <p:val>
                                            <p:strVal val="#ppt_h"/>
                                          </p:val>
                                        </p:tav>
                                      </p:tavLst>
                                    </p:anim>
                                    <p:anim calcmode="lin" valueType="num">
                                      <p:cBhvr>
                                        <p:cTn dur="1000" fill="hold" id="13"/>
                                        <p:tgtEl>
                                          <p:spTgt spid="4"/>
                                        </p:tgtEl>
                                        <p:attrNameLst>
                                          <p:attrName>style.rotation</p:attrName>
                                        </p:attrNameLst>
                                      </p:cBhvr>
                                      <p:tavLst>
                                        <p:tav tm="0">
                                          <p:val>
                                            <p:fltVal val="360"/>
                                          </p:val>
                                        </p:tav>
                                        <p:tav tm="100000">
                                          <p:val>
                                            <p:fltVal val="0"/>
                                          </p:val>
                                        </p:tav>
                                      </p:tavLst>
                                    </p:anim>
                                    <p:animEffect filter="fade" transition="in">
                                      <p:cBhvr>
                                        <p:cTn dur="1000" id="14"/>
                                        <p:tgtEl>
                                          <p:spTgt spid="4"/>
                                        </p:tgtEl>
                                      </p:cBhvr>
                                    </p:animEffect>
                                  </p:childTnLst>
                                </p:cTn>
                              </p:par>
                            </p:childTnLst>
                          </p:cTn>
                        </p:par>
                        <p:par>
                          <p:cTn fill="hold" id="15" nodeType="afterGroup">
                            <p:stCondLst>
                              <p:cond delay="1000"/>
                            </p:stCondLst>
                            <p:childTnLst>
                              <p:par>
                                <p:cTn fill="hold" id="16" nodeType="afterEffect" presetClass="entr" presetID="2" presetSubtype="8">
                                  <p:stCondLst>
                                    <p:cond delay="0"/>
                                  </p:stCondLst>
                                  <p:childTnLst>
                                    <p:set>
                                      <p:cBhvr>
                                        <p:cTn dur="1" fill="hold" id="17">
                                          <p:stCondLst>
                                            <p:cond delay="0"/>
                                          </p:stCondLst>
                                        </p:cTn>
                                        <p:tgtEl>
                                          <p:spTgt spid="23"/>
                                        </p:tgtEl>
                                        <p:attrNameLst>
                                          <p:attrName>style.visibility</p:attrName>
                                        </p:attrNameLst>
                                      </p:cBhvr>
                                      <p:to>
                                        <p:strVal val="visible"/>
                                      </p:to>
                                    </p:set>
                                    <p:anim calcmode="lin" valueType="num">
                                      <p:cBhvr additive="base">
                                        <p:cTn dur="500" fill="hold" id="18"/>
                                        <p:tgtEl>
                                          <p:spTgt spid="23"/>
                                        </p:tgtEl>
                                        <p:attrNameLst>
                                          <p:attrName>ppt_x</p:attrName>
                                        </p:attrNameLst>
                                      </p:cBhvr>
                                      <p:tavLst>
                                        <p:tav tm="0">
                                          <p:val>
                                            <p:strVal val="0-#ppt_w/2"/>
                                          </p:val>
                                        </p:tav>
                                        <p:tav tm="100000">
                                          <p:val>
                                            <p:strVal val="#ppt_x"/>
                                          </p:val>
                                        </p:tav>
                                      </p:tavLst>
                                    </p:anim>
                                    <p:anim calcmode="lin" valueType="num">
                                      <p:cBhvr additive="base">
                                        <p:cTn dur="500" fill="hold" id="19"/>
                                        <p:tgtEl>
                                          <p:spTgt spid="23"/>
                                        </p:tgtEl>
                                        <p:attrNameLst>
                                          <p:attrName>ppt_y</p:attrName>
                                        </p:attrNameLst>
                                      </p:cBhvr>
                                      <p:tavLst>
                                        <p:tav tm="0">
                                          <p:val>
                                            <p:strVal val="#ppt_y"/>
                                          </p:val>
                                        </p:tav>
                                        <p:tav tm="100000">
                                          <p:val>
                                            <p:strVal val="#ppt_y"/>
                                          </p:val>
                                        </p:tav>
                                      </p:tavLst>
                                    </p:anim>
                                  </p:childTnLst>
                                </p:cTn>
                              </p:par>
                            </p:childTnLst>
                          </p:cTn>
                        </p:par>
                        <p:par>
                          <p:cTn fill="hold" id="20" nodeType="afterGroup">
                            <p:stCondLst>
                              <p:cond delay="1500"/>
                            </p:stCondLst>
                            <p:childTnLst>
                              <p:par>
                                <p:cTn fill="hold" id="21" nodeType="afterEffect" presetClass="entr" presetID="2" presetSubtype="8">
                                  <p:stCondLst>
                                    <p:cond delay="0"/>
                                  </p:stCondLst>
                                  <p:childTnLst>
                                    <p:set>
                                      <p:cBhvr>
                                        <p:cTn dur="1" fill="hold" id="22">
                                          <p:stCondLst>
                                            <p:cond delay="0"/>
                                          </p:stCondLst>
                                        </p:cTn>
                                        <p:tgtEl>
                                          <p:spTgt spid="16"/>
                                        </p:tgtEl>
                                        <p:attrNameLst>
                                          <p:attrName>style.visibility</p:attrName>
                                        </p:attrNameLst>
                                      </p:cBhvr>
                                      <p:to>
                                        <p:strVal val="visible"/>
                                      </p:to>
                                    </p:set>
                                    <p:anim calcmode="lin" valueType="num">
                                      <p:cBhvr additive="base">
                                        <p:cTn dur="300" fill="hold" id="23"/>
                                        <p:tgtEl>
                                          <p:spTgt spid="16"/>
                                        </p:tgtEl>
                                        <p:attrNameLst>
                                          <p:attrName>ppt_x</p:attrName>
                                        </p:attrNameLst>
                                      </p:cBhvr>
                                      <p:tavLst>
                                        <p:tav tm="0">
                                          <p:val>
                                            <p:strVal val="0-#ppt_w/2"/>
                                          </p:val>
                                        </p:tav>
                                        <p:tav tm="100000">
                                          <p:val>
                                            <p:strVal val="#ppt_x"/>
                                          </p:val>
                                        </p:tav>
                                      </p:tavLst>
                                    </p:anim>
                                    <p:anim calcmode="lin" valueType="num">
                                      <p:cBhvr additive="base">
                                        <p:cTn dur="300" fill="hold" id="24"/>
                                        <p:tgtEl>
                                          <p:spTgt spid="16"/>
                                        </p:tgtEl>
                                        <p:attrNameLst>
                                          <p:attrName>ppt_y</p:attrName>
                                        </p:attrNameLst>
                                      </p:cBhvr>
                                      <p:tavLst>
                                        <p:tav tm="0">
                                          <p:val>
                                            <p:strVal val="#ppt_y"/>
                                          </p:val>
                                        </p:tav>
                                        <p:tav tm="100000">
                                          <p:val>
                                            <p:strVal val="#ppt_y"/>
                                          </p:val>
                                        </p:tav>
                                      </p:tavLst>
                                    </p:anim>
                                  </p:childTnLst>
                                </p:cTn>
                              </p:par>
                            </p:childTnLst>
                          </p:cTn>
                        </p:par>
                        <p:par>
                          <p:cTn fill="hold" id="25" nodeType="afterGroup">
                            <p:stCondLst>
                              <p:cond delay="1800"/>
                            </p:stCondLst>
                            <p:childTnLst>
                              <p:par>
                                <p:cTn fill="hold" id="26" nodeType="afterEffect" presetClass="entr" presetID="2" presetSubtype="8">
                                  <p:stCondLst>
                                    <p:cond delay="0"/>
                                  </p:stCondLst>
                                  <p:childTnLst>
                                    <p:set>
                                      <p:cBhvr>
                                        <p:cTn dur="1" fill="hold" id="27">
                                          <p:stCondLst>
                                            <p:cond delay="0"/>
                                          </p:stCondLst>
                                        </p:cTn>
                                        <p:tgtEl>
                                          <p:spTgt spid="2"/>
                                        </p:tgtEl>
                                        <p:attrNameLst>
                                          <p:attrName>style.visibility</p:attrName>
                                        </p:attrNameLst>
                                      </p:cBhvr>
                                      <p:to>
                                        <p:strVal val="visible"/>
                                      </p:to>
                                    </p:set>
                                    <p:anim calcmode="lin" valueType="num">
                                      <p:cBhvr additive="base">
                                        <p:cTn dur="500" fill="hold" id="28"/>
                                        <p:tgtEl>
                                          <p:spTgt spid="2"/>
                                        </p:tgtEl>
                                        <p:attrNameLst>
                                          <p:attrName>ppt_x</p:attrName>
                                        </p:attrNameLst>
                                      </p:cBhvr>
                                      <p:tavLst>
                                        <p:tav tm="0">
                                          <p:val>
                                            <p:strVal val="0-#ppt_w/2"/>
                                          </p:val>
                                        </p:tav>
                                        <p:tav tm="100000">
                                          <p:val>
                                            <p:strVal val="#ppt_x"/>
                                          </p:val>
                                        </p:tav>
                                      </p:tavLst>
                                    </p:anim>
                                    <p:anim calcmode="lin" valueType="num">
                                      <p:cBhvr additive="base">
                                        <p:cTn dur="500" fill="hold" id="29"/>
                                        <p:tgtEl>
                                          <p:spTgt spid="2"/>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2300"/>
                            </p:stCondLst>
                            <p:childTnLst>
                              <p:par>
                                <p:cTn fill="hold" id="31" nodeType="afterEffect" presetClass="entr" presetID="2" presetSubtype="8">
                                  <p:stCondLst>
                                    <p:cond delay="0"/>
                                  </p:stCondLst>
                                  <p:childTnLst>
                                    <p:set>
                                      <p:cBhvr>
                                        <p:cTn dur="1" fill="hold" id="32">
                                          <p:stCondLst>
                                            <p:cond delay="0"/>
                                          </p:stCondLst>
                                        </p:cTn>
                                        <p:tgtEl>
                                          <p:spTgt spid="97"/>
                                        </p:tgtEl>
                                        <p:attrNameLst>
                                          <p:attrName>style.visibility</p:attrName>
                                        </p:attrNameLst>
                                      </p:cBhvr>
                                      <p:to>
                                        <p:strVal val="visible"/>
                                      </p:to>
                                    </p:set>
                                    <p:anim calcmode="lin" valueType="num">
                                      <p:cBhvr additive="base">
                                        <p:cTn dur="300" fill="hold" id="33"/>
                                        <p:tgtEl>
                                          <p:spTgt spid="97"/>
                                        </p:tgtEl>
                                        <p:attrNameLst>
                                          <p:attrName>ppt_x</p:attrName>
                                        </p:attrNameLst>
                                      </p:cBhvr>
                                      <p:tavLst>
                                        <p:tav tm="0">
                                          <p:val>
                                            <p:strVal val="0-#ppt_w/2"/>
                                          </p:val>
                                        </p:tav>
                                        <p:tav tm="100000">
                                          <p:val>
                                            <p:strVal val="#ppt_x"/>
                                          </p:val>
                                        </p:tav>
                                      </p:tavLst>
                                    </p:anim>
                                    <p:anim calcmode="lin" valueType="num">
                                      <p:cBhvr additive="base">
                                        <p:cTn dur="300" fill="hold" id="34"/>
                                        <p:tgtEl>
                                          <p:spTgt spid="97"/>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2600"/>
                            </p:stCondLst>
                            <p:childTnLst>
                              <p:par>
                                <p:cTn fill="hold" id="36" nodeType="afterEffect" presetClass="entr" presetID="2" presetSubtype="8">
                                  <p:stCondLst>
                                    <p:cond delay="0"/>
                                  </p:stCondLst>
                                  <p:childTnLst>
                                    <p:set>
                                      <p:cBhvr>
                                        <p:cTn dur="1" fill="hold" id="37">
                                          <p:stCondLst>
                                            <p:cond delay="0"/>
                                          </p:stCondLst>
                                        </p:cTn>
                                        <p:tgtEl>
                                          <p:spTgt spid="50"/>
                                        </p:tgtEl>
                                        <p:attrNameLst>
                                          <p:attrName>style.visibility</p:attrName>
                                        </p:attrNameLst>
                                      </p:cBhvr>
                                      <p:to>
                                        <p:strVal val="visible"/>
                                      </p:to>
                                    </p:set>
                                    <p:anim calcmode="lin" valueType="num">
                                      <p:cBhvr additive="base">
                                        <p:cTn dur="500" fill="hold" id="38"/>
                                        <p:tgtEl>
                                          <p:spTgt spid="50"/>
                                        </p:tgtEl>
                                        <p:attrNameLst>
                                          <p:attrName>ppt_x</p:attrName>
                                        </p:attrNameLst>
                                      </p:cBhvr>
                                      <p:tavLst>
                                        <p:tav tm="0">
                                          <p:val>
                                            <p:strVal val="0-#ppt_w/2"/>
                                          </p:val>
                                        </p:tav>
                                        <p:tav tm="100000">
                                          <p:val>
                                            <p:strVal val="#ppt_x"/>
                                          </p:val>
                                        </p:tav>
                                      </p:tavLst>
                                    </p:anim>
                                    <p:anim calcmode="lin" valueType="num">
                                      <p:cBhvr additive="base">
                                        <p:cTn dur="500" fill="hold" id="39"/>
                                        <p:tgtEl>
                                          <p:spTgt spid="50"/>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3100"/>
                            </p:stCondLst>
                            <p:childTnLst>
                              <p:par>
                                <p:cTn fill="hold" id="41" nodeType="afterEffect" presetClass="entr" presetID="2" presetSubtype="8">
                                  <p:stCondLst>
                                    <p:cond delay="0"/>
                                  </p:stCondLst>
                                  <p:childTnLst>
                                    <p:set>
                                      <p:cBhvr>
                                        <p:cTn dur="1" fill="hold" id="42">
                                          <p:stCondLst>
                                            <p:cond delay="0"/>
                                          </p:stCondLst>
                                        </p:cTn>
                                        <p:tgtEl>
                                          <p:spTgt spid="100"/>
                                        </p:tgtEl>
                                        <p:attrNameLst>
                                          <p:attrName>style.visibility</p:attrName>
                                        </p:attrNameLst>
                                      </p:cBhvr>
                                      <p:to>
                                        <p:strVal val="visible"/>
                                      </p:to>
                                    </p:set>
                                    <p:anim calcmode="lin" valueType="num">
                                      <p:cBhvr additive="base">
                                        <p:cTn dur="300" fill="hold" id="43"/>
                                        <p:tgtEl>
                                          <p:spTgt spid="100"/>
                                        </p:tgtEl>
                                        <p:attrNameLst>
                                          <p:attrName>ppt_x</p:attrName>
                                        </p:attrNameLst>
                                      </p:cBhvr>
                                      <p:tavLst>
                                        <p:tav tm="0">
                                          <p:val>
                                            <p:strVal val="0-#ppt_w/2"/>
                                          </p:val>
                                        </p:tav>
                                        <p:tav tm="100000">
                                          <p:val>
                                            <p:strVal val="#ppt_x"/>
                                          </p:val>
                                        </p:tav>
                                      </p:tavLst>
                                    </p:anim>
                                    <p:anim calcmode="lin" valueType="num">
                                      <p:cBhvr additive="base">
                                        <p:cTn dur="300" fill="hold" id="44"/>
                                        <p:tgtEl>
                                          <p:spTgt spid="100"/>
                                        </p:tgtEl>
                                        <p:attrNameLst>
                                          <p:attrName>ppt_y</p:attrName>
                                        </p:attrNameLst>
                                      </p:cBhvr>
                                      <p:tavLst>
                                        <p:tav tm="0">
                                          <p:val>
                                            <p:strVal val="#ppt_y"/>
                                          </p:val>
                                        </p:tav>
                                        <p:tav tm="100000">
                                          <p:val>
                                            <p:strVal val="#ppt_y"/>
                                          </p:val>
                                        </p:tav>
                                      </p:tavLst>
                                    </p:anim>
                                  </p:childTnLst>
                                </p:cTn>
                              </p:par>
                            </p:childTnLst>
                          </p:cTn>
                        </p:par>
                        <p:par>
                          <p:cTn fill="hold" id="45" nodeType="afterGroup">
                            <p:stCondLst>
                              <p:cond delay="3400"/>
                            </p:stCondLst>
                            <p:childTnLst>
                              <p:par>
                                <p:cTn fill="hold" id="46" nodeType="afterEffect" presetClass="entr" presetID="2" presetSubtype="8">
                                  <p:stCondLst>
                                    <p:cond delay="0"/>
                                  </p:stCondLst>
                                  <p:childTnLst>
                                    <p:set>
                                      <p:cBhvr>
                                        <p:cTn dur="1" fill="hold" id="47">
                                          <p:stCondLst>
                                            <p:cond delay="0"/>
                                          </p:stCondLst>
                                        </p:cTn>
                                        <p:tgtEl>
                                          <p:spTgt spid="53"/>
                                        </p:tgtEl>
                                        <p:attrNameLst>
                                          <p:attrName>style.visibility</p:attrName>
                                        </p:attrNameLst>
                                      </p:cBhvr>
                                      <p:to>
                                        <p:strVal val="visible"/>
                                      </p:to>
                                    </p:set>
                                    <p:anim calcmode="lin" valueType="num">
                                      <p:cBhvr additive="base">
                                        <p:cTn dur="500" fill="hold" id="48"/>
                                        <p:tgtEl>
                                          <p:spTgt spid="53"/>
                                        </p:tgtEl>
                                        <p:attrNameLst>
                                          <p:attrName>ppt_x</p:attrName>
                                        </p:attrNameLst>
                                      </p:cBhvr>
                                      <p:tavLst>
                                        <p:tav tm="0">
                                          <p:val>
                                            <p:strVal val="0-#ppt_w/2"/>
                                          </p:val>
                                        </p:tav>
                                        <p:tav tm="100000">
                                          <p:val>
                                            <p:strVal val="#ppt_x"/>
                                          </p:val>
                                        </p:tav>
                                      </p:tavLst>
                                    </p:anim>
                                    <p:anim calcmode="lin" valueType="num">
                                      <p:cBhvr additive="base">
                                        <p:cTn dur="500" fill="hold" id="49"/>
                                        <p:tgtEl>
                                          <p:spTgt spid="53"/>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3900"/>
                            </p:stCondLst>
                            <p:childTnLst>
                              <p:par>
                                <p:cTn fill="hold" id="51" nodeType="afterEffect" presetClass="entr" presetID="2" presetSubtype="8">
                                  <p:stCondLst>
                                    <p:cond delay="0"/>
                                  </p:stCondLst>
                                  <p:childTnLst>
                                    <p:set>
                                      <p:cBhvr>
                                        <p:cTn dur="1" fill="hold" id="52">
                                          <p:stCondLst>
                                            <p:cond delay="0"/>
                                          </p:stCondLst>
                                        </p:cTn>
                                        <p:tgtEl>
                                          <p:spTgt spid="103"/>
                                        </p:tgtEl>
                                        <p:attrNameLst>
                                          <p:attrName>style.visibility</p:attrName>
                                        </p:attrNameLst>
                                      </p:cBhvr>
                                      <p:to>
                                        <p:strVal val="visible"/>
                                      </p:to>
                                    </p:set>
                                    <p:anim calcmode="lin" valueType="num">
                                      <p:cBhvr additive="base">
                                        <p:cTn dur="300" fill="hold" id="53"/>
                                        <p:tgtEl>
                                          <p:spTgt spid="103"/>
                                        </p:tgtEl>
                                        <p:attrNameLst>
                                          <p:attrName>ppt_x</p:attrName>
                                        </p:attrNameLst>
                                      </p:cBhvr>
                                      <p:tavLst>
                                        <p:tav tm="0">
                                          <p:val>
                                            <p:strVal val="0-#ppt_w/2"/>
                                          </p:val>
                                        </p:tav>
                                        <p:tav tm="100000">
                                          <p:val>
                                            <p:strVal val="#ppt_x"/>
                                          </p:val>
                                        </p:tav>
                                      </p:tavLst>
                                    </p:anim>
                                    <p:anim calcmode="lin" valueType="num">
                                      <p:cBhvr additive="base">
                                        <p:cTn dur="300" fill="hold" id="54"/>
                                        <p:tgtEl>
                                          <p:spTgt spid="103"/>
                                        </p:tgtEl>
                                        <p:attrNameLst>
                                          <p:attrName>ppt_y</p:attrName>
                                        </p:attrNameLst>
                                      </p:cBhvr>
                                      <p:tavLst>
                                        <p:tav tm="0">
                                          <p:val>
                                            <p:strVal val="#ppt_y"/>
                                          </p:val>
                                        </p:tav>
                                        <p:tav tm="100000">
                                          <p:val>
                                            <p:strVal val="#ppt_y"/>
                                          </p:val>
                                        </p:tav>
                                      </p:tavLst>
                                    </p:anim>
                                  </p:childTnLst>
                                </p:cTn>
                              </p:par>
                            </p:childTnLst>
                          </p:cTn>
                        </p:par>
                        <p:par>
                          <p:cTn fill="hold" id="55" nodeType="afterGroup">
                            <p:stCondLst>
                              <p:cond delay="4200"/>
                            </p:stCondLst>
                            <p:childTnLst>
                              <p:par>
                                <p:cTn fill="hold" id="56" nodeType="afterEffect" presetClass="entr" presetID="2" presetSubtype="8">
                                  <p:stCondLst>
                                    <p:cond delay="0"/>
                                  </p:stCondLst>
                                  <p:childTnLst>
                                    <p:set>
                                      <p:cBhvr>
                                        <p:cTn dur="1" fill="hold" id="57">
                                          <p:stCondLst>
                                            <p:cond delay="0"/>
                                          </p:stCondLst>
                                        </p:cTn>
                                        <p:tgtEl>
                                          <p:spTgt spid="56"/>
                                        </p:tgtEl>
                                        <p:attrNameLst>
                                          <p:attrName>style.visibility</p:attrName>
                                        </p:attrNameLst>
                                      </p:cBhvr>
                                      <p:to>
                                        <p:strVal val="visible"/>
                                      </p:to>
                                    </p:set>
                                    <p:anim calcmode="lin" valueType="num">
                                      <p:cBhvr additive="base">
                                        <p:cTn dur="500" fill="hold" id="58"/>
                                        <p:tgtEl>
                                          <p:spTgt spid="56"/>
                                        </p:tgtEl>
                                        <p:attrNameLst>
                                          <p:attrName>ppt_x</p:attrName>
                                        </p:attrNameLst>
                                      </p:cBhvr>
                                      <p:tavLst>
                                        <p:tav tm="0">
                                          <p:val>
                                            <p:strVal val="0-#ppt_w/2"/>
                                          </p:val>
                                        </p:tav>
                                        <p:tav tm="100000">
                                          <p:val>
                                            <p:strVal val="#ppt_x"/>
                                          </p:val>
                                        </p:tav>
                                      </p:tavLst>
                                    </p:anim>
                                    <p:anim calcmode="lin" valueType="num">
                                      <p:cBhvr additive="base">
                                        <p:cTn dur="500" fill="hold" id="59"/>
                                        <p:tgtEl>
                                          <p:spTgt spid="5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p:cNvGrpSpPr/>
          <p:nvPr/>
        </p:nvGrpSpPr>
        <p:grpSpPr>
          <a:xfrm>
            <a:off x="6308321" y="914401"/>
            <a:ext cx="1322497" cy="1534457"/>
            <a:chOff x="6308321" y="914401"/>
            <a:chExt cx="1322497" cy="1534457"/>
          </a:xfrm>
        </p:grpSpPr>
        <p:grpSp>
          <p:nvGrpSpPr>
            <p:cNvPr id="4" name="组合 7"/>
            <p:cNvGrpSpPr/>
            <p:nvPr/>
          </p:nvGrpSpPr>
          <p:grpSpPr>
            <a:xfrm rot="16200000">
              <a:off x="6202341" y="1020381"/>
              <a:ext cx="1534457" cy="1322497"/>
              <a:chOff x="2447765" y="1124744"/>
              <a:chExt cx="2232249" cy="1924353"/>
            </a:xfrm>
          </p:grpSpPr>
          <p:sp>
            <p:nvSpPr>
              <p:cNvPr id="10" name="六边形 9"/>
              <p:cNvSpPr>
                <a:spLocks noChangeArrowheads="1"/>
              </p:cNvSpPr>
              <p:nvPr/>
            </p:nvSpPr>
            <p:spPr bwMode="auto">
              <a:xfrm>
                <a:off x="2447765" y="1124744"/>
                <a:ext cx="2232249" cy="1924353"/>
              </a:xfrm>
              <a:prstGeom prst="hexagon">
                <a:avLst>
                  <a:gd fmla="val 28044" name="adj"/>
                  <a:gd fmla="val 115470" name="vf"/>
                </a:avLst>
              </a:prstGeom>
              <a:solidFill>
                <a:schemeClr val="accent2"/>
              </a:solidFill>
              <a:ln>
                <a:noFill/>
              </a:ln>
              <a:effectLst/>
              <a:extLst>
                <a:ext uri="{91240B29-F687-4F45-9708-019B960494DF}">
                  <a14:hiddenLine algn="ctr" w="25400">
                    <a:solidFill>
                      <a:srgbClr val="000000"/>
                    </a:solidFill>
                    <a:miter lim="800000"/>
                    <a:headEnd/>
                    <a:tailEnd/>
                  </a14:hiddenLine>
                </a:ext>
              </a:extLst>
            </p:spPr>
            <p:txBody>
              <a:bodyPr anchor="ctr" vert="eaVert"/>
              <a:lstStyle/>
              <a:p>
                <a:pPr algn="ctr" fontAlgn="auto">
                  <a:spcBef>
                    <a:spcPct val="0"/>
                  </a:spcBef>
                  <a:spcAft>
                    <a:spcPct val="0"/>
                  </a:spcAft>
                  <a:defRPr/>
                </a:pPr>
                <a:endParaRPr altLang="en-US" lang="zh-CN">
                  <a:solidFill>
                    <a:schemeClr val="lt1"/>
                  </a:solidFill>
                  <a:latin typeface="+mn-lt"/>
                  <a:ea typeface="+mn-ea"/>
                </a:endParaRPr>
              </a:p>
            </p:txBody>
          </p:sp>
          <p:sp>
            <p:nvSpPr>
              <p:cNvPr id="11" name="椭圆​​ 40"/>
              <p:cNvSpPr>
                <a:spLocks noChangeArrowheads="1"/>
              </p:cNvSpPr>
              <p:nvPr/>
            </p:nvSpPr>
            <p:spPr bwMode="auto">
              <a:xfrm>
                <a:off x="2697308" y="1220341"/>
                <a:ext cx="1733158" cy="1733158"/>
              </a:xfrm>
              <a:prstGeom prst="ellipse">
                <a:avLst/>
              </a:prstGeom>
              <a:solidFill>
                <a:schemeClr val="accent3"/>
              </a:solidFill>
              <a:ln algn="ctr" w="38100">
                <a:solidFill>
                  <a:schemeClr val="bg1"/>
                </a:solidFill>
                <a:round/>
              </a:ln>
              <a:effectLst/>
            </p:spPr>
            <p:txBody>
              <a:bodyPr anchor="ctr" vert="eaVert"/>
              <a:lstStyle/>
              <a:p>
                <a:pPr algn="ctr" fontAlgn="auto">
                  <a:spcBef>
                    <a:spcPct val="0"/>
                  </a:spcBef>
                  <a:spcAft>
                    <a:spcPct val="0"/>
                  </a:spcAft>
                  <a:defRPr/>
                </a:pPr>
                <a:endParaRPr altLang="en-US" lang="zh-CN">
                  <a:solidFill>
                    <a:schemeClr val="lt1"/>
                  </a:solidFill>
                  <a:latin typeface="+mn-lt"/>
                  <a:ea typeface="+mn-ea"/>
                </a:endParaRPr>
              </a:p>
            </p:txBody>
          </p:sp>
        </p:grpSp>
        <p:sp>
          <p:nvSpPr>
            <p:cNvPr id="5" name="TextBox 8"/>
            <p:cNvSpPr txBox="1">
              <a:spLocks noChangeArrowheads="1"/>
            </p:cNvSpPr>
            <p:nvPr/>
          </p:nvSpPr>
          <p:spPr bwMode="auto">
            <a:xfrm>
              <a:off x="6421191" y="1697988"/>
              <a:ext cx="109728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lvl="0">
                <a:defRPr/>
              </a:pPr>
              <a:r>
                <a:rPr altLang="en-US" kern="0" lang="zh-CN">
                  <a:solidFill>
                    <a:schemeClr val="bg1"/>
                  </a:solidFill>
                  <a:latin charset="-122" pitchFamily="2" typeface="方正兰亭中粗黑_GBK"/>
                  <a:ea charset="-122" pitchFamily="2" typeface="方正兰亭中粗黑_GBK"/>
                </a:rPr>
                <a:t>添加标题</a:t>
              </a:r>
            </a:p>
          </p:txBody>
        </p:sp>
        <p:grpSp>
          <p:nvGrpSpPr>
            <p:cNvPr id="7" name="Group 30"/>
            <p:cNvGrpSpPr/>
            <p:nvPr/>
          </p:nvGrpSpPr>
          <p:grpSpPr>
            <a:xfrm>
              <a:off x="6769206" y="1216269"/>
              <a:ext cx="400722" cy="367616"/>
              <a:chOff x="3422" y="1347"/>
              <a:chExt cx="330" cy="313"/>
            </a:xfrm>
            <a:solidFill>
              <a:schemeClr val="bg1"/>
            </a:solidFill>
          </p:grpSpPr>
          <p:sp>
            <p:nvSpPr>
              <p:cNvPr id="8" name="AutoShape 31"/>
              <p:cNvSpPr>
                <a:spLocks noChangeArrowheads="1"/>
              </p:cNvSpPr>
              <p:nvPr/>
            </p:nvSpPr>
            <p:spPr bwMode="gray">
              <a:xfrm>
                <a:off x="3422" y="1411"/>
                <a:ext cx="330" cy="249"/>
              </a:xfrm>
              <a:prstGeom prst="roundRect">
                <a:avLst>
                  <a:gd fmla="val 16667" name="adj"/>
                </a:avLst>
              </a:prstGeom>
              <a:grpFill/>
              <a:ln algn="ctr" w="25400">
                <a:noFill/>
                <a:round/>
              </a:ln>
            </p:spPr>
            <p:txBody>
              <a:bodyPr anchor="ctr" wrap="none"/>
              <a:lstStyle/>
              <a:p>
                <a:endParaRPr altLang="zh-CN" lang="zh-CN"/>
              </a:p>
            </p:txBody>
          </p:sp>
          <p:sp>
            <p:nvSpPr>
              <p:cNvPr id="9" name="AutoShape 32"/>
              <p:cNvSpPr>
                <a:spLocks noChangeArrowheads="1"/>
              </p:cNvSpPr>
              <p:nvPr/>
            </p:nvSpPr>
            <p:spPr bwMode="gray">
              <a:xfrm>
                <a:off x="3522" y="1347"/>
                <a:ext cx="122" cy="113"/>
              </a:xfrm>
              <a:custGeom>
                <a:gdLst>
                  <a:gd fmla="*/ 0 w 21600" name="T0"/>
                  <a:gd fmla="*/ 0 h 21600" name="T1"/>
                  <a:gd fmla="*/ 0 w 21600" name="T2"/>
                  <a:gd fmla="*/ 0 h 21600" name="T3"/>
                  <a:gd fmla="*/ 0 w 21600" name="T4"/>
                  <a:gd fmla="*/ 0 h 21600" name="T5"/>
                  <a:gd fmla="*/ 0 w 21600" name="T6"/>
                  <a:gd fmla="*/ 0 h 21600" name="T7"/>
                  <a:gd fmla="*/ 0 60000 65536" name="T8"/>
                  <a:gd fmla="*/ 0 60000 65536" name="T9"/>
                  <a:gd fmla="*/ 0 60000 65536" name="T10"/>
                  <a:gd fmla="*/ 0 60000 65536" name="T11"/>
                  <a:gd fmla="*/ 0 w 21600" name="T12"/>
                  <a:gd fmla="*/ 0 h 21600" name="T13"/>
                  <a:gd fmla="*/ 21600 w 21600" name="T14"/>
                  <a:gd fmla="*/ 7646 h 21600" name="T15"/>
                </a:gdLst>
                <a:cxnLst>
                  <a:cxn ang="T8">
                    <a:pos x="T0" y="T1"/>
                  </a:cxn>
                  <a:cxn ang="T9">
                    <a:pos x="T2" y="T3"/>
                  </a:cxn>
                  <a:cxn ang="T10">
                    <a:pos x="T4" y="T5"/>
                  </a:cxn>
                  <a:cxn ang="T11">
                    <a:pos x="T6" y="T7"/>
                  </a:cxn>
                </a:cxnLst>
                <a:rect b="T15" l="T12" r="T14" t="T13"/>
                <a:pathLst>
                  <a:path h="21600" w="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grpFill/>
              <a:ln algn="ctr" w="25400">
                <a:noFill/>
                <a:miter lim="800000"/>
              </a:ln>
            </p:spPr>
            <p:txBody>
              <a:bodyPr anchor="ctr" wrap="none"/>
              <a:lstStyle/>
              <a:p>
                <a:endParaRPr altLang="en-US" lang="zh-CN"/>
              </a:p>
            </p:txBody>
          </p:sp>
        </p:grpSp>
      </p:grpSp>
      <p:grpSp>
        <p:nvGrpSpPr>
          <p:cNvPr id="46" name="组合 45"/>
          <p:cNvGrpSpPr/>
          <p:nvPr/>
        </p:nvGrpSpPr>
        <p:grpSpPr>
          <a:xfrm>
            <a:off x="2072079" y="2251151"/>
            <a:ext cx="4890364" cy="228143"/>
            <a:chOff x="2072079" y="2251151"/>
            <a:chExt cx="4890364" cy="228143"/>
          </a:xfrm>
        </p:grpSpPr>
        <p:cxnSp>
          <p:nvCxnSpPr>
            <p:cNvPr id="13" name="直接连接符​​ 10"/>
            <p:cNvCxnSpPr/>
            <p:nvPr/>
          </p:nvCxnSpPr>
          <p:spPr bwMode="auto">
            <a:xfrm>
              <a:off x="3565999" y="2462712"/>
              <a:ext cx="3396444" cy="16582"/>
            </a:xfrm>
            <a:prstGeom prst="line">
              <a:avLst/>
            </a:prstGeom>
            <a:ln w="571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矩形​​ 13"/>
            <p:cNvSpPr/>
            <p:nvPr/>
          </p:nvSpPr>
          <p:spPr bwMode="auto">
            <a:xfrm>
              <a:off x="2072079" y="2251151"/>
              <a:ext cx="1793388" cy="216839"/>
            </a:xfrm>
            <a:prstGeom prst="rect">
              <a:avLst/>
            </a:prstGeom>
            <a:solidFill>
              <a:schemeClr val="bg1">
                <a:lumMod val="75000"/>
              </a:schemeClr>
            </a:solidFill>
            <a:ln w="571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altLang="en-US" kern="0" lang="zh-CN" sz="1600">
                  <a:solidFill>
                    <a:schemeClr val="bg1"/>
                  </a:solidFill>
                  <a:latin charset="-122" pitchFamily="2" typeface="方正兰亭中粗黑_GBK"/>
                  <a:ea charset="-122" pitchFamily="2" typeface="方正兰亭中粗黑_GBK"/>
                </a:rPr>
                <a:t>添加标题</a:t>
              </a:r>
            </a:p>
          </p:txBody>
        </p:sp>
      </p:grpSp>
      <p:grpSp>
        <p:nvGrpSpPr>
          <p:cNvPr id="43" name="组合 42"/>
          <p:cNvGrpSpPr/>
          <p:nvPr/>
        </p:nvGrpSpPr>
        <p:grpSpPr>
          <a:xfrm>
            <a:off x="6962442" y="2080230"/>
            <a:ext cx="1322719" cy="1534457"/>
            <a:chOff x="6962442" y="2080230"/>
            <a:chExt cx="1322719" cy="1534457"/>
          </a:xfrm>
        </p:grpSpPr>
        <p:grpSp>
          <p:nvGrpSpPr>
            <p:cNvPr id="14" name="组合 11"/>
            <p:cNvGrpSpPr/>
            <p:nvPr/>
          </p:nvGrpSpPr>
          <p:grpSpPr>
            <a:xfrm rot="16200000">
              <a:off x="6856573" y="2186099"/>
              <a:ext cx="1534457" cy="1322719"/>
              <a:chOff x="2447764" y="1124448"/>
              <a:chExt cx="2232248" cy="1924647"/>
            </a:xfrm>
          </p:grpSpPr>
          <p:sp>
            <p:nvSpPr>
              <p:cNvPr id="24" name="六边形 23"/>
              <p:cNvSpPr/>
              <p:nvPr/>
            </p:nvSpPr>
            <p:spPr>
              <a:xfrm>
                <a:off x="2447764" y="1124448"/>
                <a:ext cx="2232248" cy="1924647"/>
              </a:xfrm>
              <a:prstGeom prst="hexagon">
                <a:avLst>
                  <a:gd fmla="val 28044" name="adj"/>
                  <a:gd fmla="val 115470" name="vf"/>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25" name="椭圆​​ 38"/>
              <p:cNvSpPr/>
              <p:nvPr/>
            </p:nvSpPr>
            <p:spPr>
              <a:xfrm>
                <a:off x="2696412" y="1220958"/>
                <a:ext cx="1734956" cy="1731626"/>
              </a:xfrm>
              <a:prstGeom prst="ellipse">
                <a:avLst/>
              </a:prstGeom>
              <a:solidFill>
                <a:schemeClr val="bg1">
                  <a:lumMod val="6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15" name="TextBox 12"/>
            <p:cNvSpPr txBox="1">
              <a:spLocks noChangeArrowheads="1"/>
            </p:cNvSpPr>
            <p:nvPr/>
          </p:nvSpPr>
          <p:spPr bwMode="auto">
            <a:xfrm>
              <a:off x="7076672" y="2881311"/>
              <a:ext cx="109728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lvl="0">
                <a:defRPr/>
              </a:pPr>
              <a:r>
                <a:rPr altLang="en-US" kern="0" lang="zh-CN">
                  <a:solidFill>
                    <a:schemeClr val="bg1"/>
                  </a:solidFill>
                  <a:latin charset="-122" pitchFamily="2" typeface="方正兰亭中粗黑_GBK"/>
                  <a:ea charset="-122" pitchFamily="2" typeface="方正兰亭中粗黑_GBK"/>
                </a:rPr>
                <a:t>添加标题</a:t>
              </a:r>
            </a:p>
          </p:txBody>
        </p:sp>
        <p:grpSp>
          <p:nvGrpSpPr>
            <p:cNvPr id="2" name="组合 1"/>
            <p:cNvGrpSpPr/>
            <p:nvPr/>
          </p:nvGrpSpPr>
          <p:grpSpPr>
            <a:xfrm>
              <a:off x="7429961" y="2424344"/>
              <a:ext cx="409439" cy="399690"/>
              <a:chOff x="7429961" y="2424344"/>
              <a:chExt cx="409439" cy="399690"/>
            </a:xfrm>
          </p:grpSpPr>
          <p:sp>
            <p:nvSpPr>
              <p:cNvPr id="17" name="Oval 15"/>
              <p:cNvSpPr>
                <a:spLocks noChangeArrowheads="1"/>
              </p:cNvSpPr>
              <p:nvPr/>
            </p:nvSpPr>
            <p:spPr bwMode="gray">
              <a:xfrm>
                <a:off x="7429961" y="2424344"/>
                <a:ext cx="409439" cy="396971"/>
              </a:xfrm>
              <a:prstGeom prst="ellipse">
                <a:avLst/>
              </a:prstGeom>
              <a:noFill/>
              <a:ln algn="ctr" w="25400">
                <a:solidFill>
                  <a:srgbClr val="FFFFFF">
                    <a:alpha val="78038"/>
                  </a:srgbClr>
                </a:solidFill>
                <a:round/>
              </a:ln>
            </p:spPr>
            <p:txBody>
              <a:bodyPr anchor="ctr" wrap="none"/>
              <a:lstStyle/>
              <a:p>
                <a:endParaRPr altLang="zh-CN" lang="zh-CN"/>
              </a:p>
            </p:txBody>
          </p:sp>
          <p:sp>
            <p:nvSpPr>
              <p:cNvPr id="18" name="Line 16"/>
              <p:cNvSpPr>
                <a:spLocks noChangeShapeType="1"/>
              </p:cNvSpPr>
              <p:nvPr/>
            </p:nvSpPr>
            <p:spPr bwMode="gray">
              <a:xfrm flipH="1">
                <a:off x="7636083" y="2424344"/>
                <a:ext cx="0" cy="394252"/>
              </a:xfrm>
              <a:prstGeom prst="line">
                <a:avLst/>
              </a:prstGeom>
              <a:noFill/>
              <a:ln w="25400">
                <a:solidFill>
                  <a:srgbClr val="FFFFFF">
                    <a:alpha val="78038"/>
                  </a:srgbClr>
                </a:solidFill>
                <a:round/>
              </a:ln>
              <a:extLst>
                <a:ext uri="{909E8E84-426E-40DD-AFC4-6F175D3DCCD1}">
                  <a14:hiddenFill>
                    <a:noFill/>
                  </a14:hiddenFill>
                </a:ext>
              </a:extLst>
            </p:spPr>
            <p:txBody>
              <a:bodyPr/>
              <a:lstStyle/>
              <a:p>
                <a:endParaRPr altLang="en-US" lang="zh-CN"/>
              </a:p>
            </p:txBody>
          </p:sp>
          <p:sp>
            <p:nvSpPr>
              <p:cNvPr id="19" name="Line 17"/>
              <p:cNvSpPr>
                <a:spLocks noChangeShapeType="1"/>
              </p:cNvSpPr>
              <p:nvPr/>
            </p:nvSpPr>
            <p:spPr bwMode="gray">
              <a:xfrm>
                <a:off x="7429961" y="2621470"/>
                <a:ext cx="409439" cy="0"/>
              </a:xfrm>
              <a:prstGeom prst="line">
                <a:avLst/>
              </a:prstGeom>
              <a:noFill/>
              <a:ln w="25400">
                <a:solidFill>
                  <a:srgbClr val="FFFFFF">
                    <a:alpha val="78038"/>
                  </a:srgbClr>
                </a:solidFill>
                <a:round/>
              </a:ln>
              <a:extLst>
                <a:ext uri="{909E8E84-426E-40DD-AFC4-6F175D3DCCD1}">
                  <a14:hiddenFill>
                    <a:noFill/>
                  </a14:hiddenFill>
                </a:ext>
              </a:extLst>
            </p:spPr>
            <p:txBody>
              <a:bodyPr/>
              <a:lstStyle/>
              <a:p>
                <a:endParaRPr altLang="en-US" lang="zh-CN"/>
              </a:p>
            </p:txBody>
          </p:sp>
          <p:sp>
            <p:nvSpPr>
              <p:cNvPr id="20" name="Freeform 18"/>
              <p:cNvSpPr/>
              <p:nvPr/>
            </p:nvSpPr>
            <p:spPr bwMode="gray">
              <a:xfrm>
                <a:off x="7663659" y="2427063"/>
                <a:ext cx="85066" cy="391533"/>
              </a:xfrm>
              <a:custGeom>
                <a:gdLst>
                  <a:gd fmla="*/ 0 w 182" name="T0"/>
                  <a:gd fmla="*/ 0 h 864" name="T1"/>
                  <a:gd fmla="*/ 105869 w 182" name="T2"/>
                  <a:gd fmla="*/ 245279 h 864" name="T3"/>
                  <a:gd fmla="*/ 3490 w 182" name="T4"/>
                  <a:gd fmla="*/ 487174 h 864" name="T5"/>
                  <a:gd fmla="*/ 0 60000 65536" name="T6"/>
                  <a:gd fmla="*/ 0 60000 65536" name="T7"/>
                  <a:gd fmla="*/ 0 60000 65536" name="T8"/>
                  <a:gd fmla="*/ 0 w 182" name="T9"/>
                  <a:gd fmla="*/ 0 h 864" name="T10"/>
                  <a:gd fmla="*/ 182 w 182" name="T11"/>
                  <a:gd fmla="*/ 864 h 864" name="T12"/>
                </a:gdLst>
                <a:cxnLst>
                  <a:cxn ang="T6">
                    <a:pos x="T0" y="T1"/>
                  </a:cxn>
                  <a:cxn ang="T7">
                    <a:pos x="T2" y="T3"/>
                  </a:cxn>
                  <a:cxn ang="T8">
                    <a:pos x="T4" y="T5"/>
                  </a:cxn>
                </a:cxnLst>
                <a:rect b="T12" l="T9" r="T11" t="T10"/>
                <a:pathLst>
                  <a:path h="864" w="182">
                    <a:moveTo>
                      <a:pt x="0" y="0"/>
                    </a:moveTo>
                    <a:cubicBezTo>
                      <a:pt x="59" y="89"/>
                      <a:pt x="182" y="177"/>
                      <a:pt x="182" y="435"/>
                    </a:cubicBezTo>
                    <a:cubicBezTo>
                      <a:pt x="182" y="693"/>
                      <a:pt x="70" y="800"/>
                      <a:pt x="6" y="864"/>
                    </a:cubicBezTo>
                  </a:path>
                </a:pathLst>
              </a:custGeom>
              <a:noFill/>
              <a:ln w="25400">
                <a:solidFill>
                  <a:srgbClr val="FFFFFF">
                    <a:alpha val="78038"/>
                  </a:srgbClr>
                </a:solidFill>
                <a:round/>
              </a:ln>
              <a:extLst>
                <a:ext uri="{909E8E84-426E-40DD-AFC4-6F175D3DCCD1}">
                  <a14:hiddenFill>
                    <a:solidFill>
                      <a:srgbClr val="FFFFFF"/>
                    </a:solidFill>
                  </a14:hiddenFill>
                </a:ext>
              </a:extLst>
            </p:spPr>
            <p:txBody>
              <a:bodyPr/>
              <a:lstStyle/>
              <a:p>
                <a:endParaRPr altLang="en-US" lang="zh-CN"/>
              </a:p>
            </p:txBody>
          </p:sp>
          <p:sp>
            <p:nvSpPr>
              <p:cNvPr id="21" name="Freeform 19"/>
              <p:cNvSpPr/>
              <p:nvPr/>
            </p:nvSpPr>
            <p:spPr bwMode="gray">
              <a:xfrm>
                <a:off x="7524842" y="2429782"/>
                <a:ext cx="92077" cy="394252"/>
              </a:xfrm>
              <a:custGeom>
                <a:gdLst>
                  <a:gd fmla="*/ 97143 w 197" name="T0"/>
                  <a:gd fmla="*/ 0 h 870" name="T1"/>
                  <a:gd fmla="*/ 0 w 197" name="T2"/>
                  <a:gd fmla="*/ 245842 h 870" name="T3"/>
                  <a:gd fmla="*/ 114594 w 197" name="T4"/>
                  <a:gd fmla="*/ 490557 h 870" name="T5"/>
                  <a:gd fmla="*/ 0 60000 65536" name="T6"/>
                  <a:gd fmla="*/ 0 60000 65536" name="T7"/>
                  <a:gd fmla="*/ 0 60000 65536" name="T8"/>
                  <a:gd fmla="*/ 0 w 197" name="T9"/>
                  <a:gd fmla="*/ 0 h 870" name="T10"/>
                  <a:gd fmla="*/ 197 w 197" name="T11"/>
                  <a:gd fmla="*/ 870 h 870" name="T12"/>
                </a:gdLst>
                <a:cxnLst>
                  <a:cxn ang="T6">
                    <a:pos x="T0" y="T1"/>
                  </a:cxn>
                  <a:cxn ang="T7">
                    <a:pos x="T2" y="T3"/>
                  </a:cxn>
                  <a:cxn ang="T8">
                    <a:pos x="T4" y="T5"/>
                  </a:cxn>
                </a:cxnLst>
                <a:rect b="T12" l="T9" r="T11" t="T10"/>
                <a:pathLst>
                  <a:path h="870" w="197">
                    <a:moveTo>
                      <a:pt x="167" y="0"/>
                    </a:moveTo>
                    <a:cubicBezTo>
                      <a:pt x="117" y="64"/>
                      <a:pt x="0" y="178"/>
                      <a:pt x="0" y="436"/>
                    </a:cubicBezTo>
                    <a:cubicBezTo>
                      <a:pt x="0" y="694"/>
                      <a:pt x="124" y="769"/>
                      <a:pt x="197" y="870"/>
                    </a:cubicBezTo>
                  </a:path>
                </a:pathLst>
              </a:custGeom>
              <a:noFill/>
              <a:ln w="25400">
                <a:solidFill>
                  <a:srgbClr val="FFFFFF">
                    <a:alpha val="78038"/>
                  </a:srgbClr>
                </a:solidFill>
                <a:round/>
              </a:ln>
              <a:extLst>
                <a:ext uri="{909E8E84-426E-40DD-AFC4-6F175D3DCCD1}">
                  <a14:hiddenFill>
                    <a:solidFill>
                      <a:srgbClr val="FFFFFF"/>
                    </a:solidFill>
                  </a14:hiddenFill>
                </a:ext>
              </a:extLst>
            </p:spPr>
            <p:txBody>
              <a:bodyPr/>
              <a:lstStyle/>
              <a:p>
                <a:endParaRPr altLang="en-US" lang="zh-CN"/>
              </a:p>
            </p:txBody>
          </p:sp>
          <p:sp>
            <p:nvSpPr>
              <p:cNvPr id="22" name="Freeform 20"/>
              <p:cNvSpPr/>
              <p:nvPr/>
            </p:nvSpPr>
            <p:spPr bwMode="gray">
              <a:xfrm rot="5400000">
                <a:off x="7603242" y="2583743"/>
                <a:ext cx="51661" cy="305210"/>
              </a:xfrm>
              <a:custGeom>
                <a:gdLst>
                  <a:gd fmla="*/ 10441 w 197" name="T0"/>
                  <a:gd fmla="*/ 0 h 870" name="T1"/>
                  <a:gd fmla="*/ 0 w 197" name="T2"/>
                  <a:gd fmla="*/ 80336 h 870" name="T3"/>
                  <a:gd fmla="*/ 12399 w 197" name="T4"/>
                  <a:gd fmla="*/ 160671 h 870" name="T5"/>
                  <a:gd fmla="*/ 0 60000 65536" name="T6"/>
                  <a:gd fmla="*/ 0 60000 65536" name="T7"/>
                  <a:gd fmla="*/ 0 60000 65536" name="T8"/>
                  <a:gd fmla="*/ 0 w 197" name="T9"/>
                  <a:gd fmla="*/ 0 h 870" name="T10"/>
                  <a:gd fmla="*/ 197 w 197" name="T11"/>
                  <a:gd fmla="*/ 870 h 870" name="T12"/>
                </a:gdLst>
                <a:cxnLst>
                  <a:cxn ang="T6">
                    <a:pos x="T0" y="T1"/>
                  </a:cxn>
                  <a:cxn ang="T7">
                    <a:pos x="T2" y="T3"/>
                  </a:cxn>
                  <a:cxn ang="T8">
                    <a:pos x="T4" y="T5"/>
                  </a:cxn>
                </a:cxnLst>
                <a:rect b="T12" l="T9" r="T11" t="T10"/>
                <a:pathLst>
                  <a:path h="870" w="197">
                    <a:moveTo>
                      <a:pt x="167" y="0"/>
                    </a:moveTo>
                    <a:cubicBezTo>
                      <a:pt x="117" y="64"/>
                      <a:pt x="0" y="178"/>
                      <a:pt x="0" y="436"/>
                    </a:cubicBezTo>
                    <a:cubicBezTo>
                      <a:pt x="0" y="694"/>
                      <a:pt x="124" y="769"/>
                      <a:pt x="197" y="870"/>
                    </a:cubicBezTo>
                  </a:path>
                </a:pathLst>
              </a:custGeom>
              <a:noFill/>
              <a:ln w="25400">
                <a:solidFill>
                  <a:srgbClr val="FFFFFF">
                    <a:alpha val="78038"/>
                  </a:srgbClr>
                </a:solidFill>
                <a:round/>
              </a:ln>
              <a:extLst>
                <a:ext uri="{909E8E84-426E-40DD-AFC4-6F175D3DCCD1}">
                  <a14:hiddenFill>
                    <a:solidFill>
                      <a:srgbClr val="FFFFFF"/>
                    </a:solidFill>
                  </a14:hiddenFill>
                </a:ext>
              </a:extLst>
            </p:spPr>
            <p:txBody>
              <a:bodyPr/>
              <a:lstStyle/>
              <a:p>
                <a:endParaRPr altLang="en-US" lang="zh-CN"/>
              </a:p>
            </p:txBody>
          </p:sp>
          <p:sp>
            <p:nvSpPr>
              <p:cNvPr id="23" name="Freeform 21"/>
              <p:cNvSpPr/>
              <p:nvPr/>
            </p:nvSpPr>
            <p:spPr bwMode="gray">
              <a:xfrm flipV="1" rot="16200000">
                <a:off x="7606980" y="2355801"/>
                <a:ext cx="51661" cy="305210"/>
              </a:xfrm>
              <a:custGeom>
                <a:gdLst>
                  <a:gd fmla="*/ 10441 w 197" name="T0"/>
                  <a:gd fmla="*/ 0 h 870" name="T1"/>
                  <a:gd fmla="*/ 0 w 197" name="T2"/>
                  <a:gd fmla="*/ 80336 h 870" name="T3"/>
                  <a:gd fmla="*/ 12399 w 197" name="T4"/>
                  <a:gd fmla="*/ 160671 h 870" name="T5"/>
                  <a:gd fmla="*/ 0 60000 65536" name="T6"/>
                  <a:gd fmla="*/ 0 60000 65536" name="T7"/>
                  <a:gd fmla="*/ 0 60000 65536" name="T8"/>
                  <a:gd fmla="*/ 0 w 197" name="T9"/>
                  <a:gd fmla="*/ 0 h 870" name="T10"/>
                  <a:gd fmla="*/ 197 w 197" name="T11"/>
                  <a:gd fmla="*/ 870 h 870" name="T12"/>
                </a:gdLst>
                <a:cxnLst>
                  <a:cxn ang="T6">
                    <a:pos x="T0" y="T1"/>
                  </a:cxn>
                  <a:cxn ang="T7">
                    <a:pos x="T2" y="T3"/>
                  </a:cxn>
                  <a:cxn ang="T8">
                    <a:pos x="T4" y="T5"/>
                  </a:cxn>
                </a:cxnLst>
                <a:rect b="T12" l="T9" r="T11" t="T10"/>
                <a:pathLst>
                  <a:path h="870" w="197">
                    <a:moveTo>
                      <a:pt x="167" y="0"/>
                    </a:moveTo>
                    <a:cubicBezTo>
                      <a:pt x="117" y="64"/>
                      <a:pt x="0" y="178"/>
                      <a:pt x="0" y="436"/>
                    </a:cubicBezTo>
                    <a:cubicBezTo>
                      <a:pt x="0" y="694"/>
                      <a:pt x="124" y="769"/>
                      <a:pt x="197" y="870"/>
                    </a:cubicBezTo>
                  </a:path>
                </a:pathLst>
              </a:custGeom>
              <a:noFill/>
              <a:ln w="25400">
                <a:solidFill>
                  <a:srgbClr val="FFFFFF">
                    <a:alpha val="78038"/>
                  </a:srgbClr>
                </a:solidFill>
                <a:round/>
              </a:ln>
              <a:extLst>
                <a:ext uri="{909E8E84-426E-40DD-AFC4-6F175D3DCCD1}">
                  <a14:hiddenFill>
                    <a:solidFill>
                      <a:srgbClr val="FFFFFF"/>
                    </a:solidFill>
                  </a14:hiddenFill>
                </a:ext>
              </a:extLst>
            </p:spPr>
            <p:txBody>
              <a:bodyPr/>
              <a:lstStyle/>
              <a:p>
                <a:endParaRPr altLang="en-US" lang="zh-CN"/>
              </a:p>
            </p:txBody>
          </p:sp>
        </p:grpSp>
      </p:grpSp>
      <p:grpSp>
        <p:nvGrpSpPr>
          <p:cNvPr id="47" name="组合 46"/>
          <p:cNvGrpSpPr/>
          <p:nvPr/>
        </p:nvGrpSpPr>
        <p:grpSpPr>
          <a:xfrm>
            <a:off x="1421561" y="3428284"/>
            <a:ext cx="4890363" cy="216839"/>
            <a:chOff x="1421561" y="3428284"/>
            <a:chExt cx="4890363" cy="216839"/>
          </a:xfrm>
        </p:grpSpPr>
        <p:cxnSp>
          <p:nvCxnSpPr>
            <p:cNvPr id="27" name="直接连接符​​ 14"/>
            <p:cNvCxnSpPr/>
            <p:nvPr/>
          </p:nvCxnSpPr>
          <p:spPr bwMode="auto">
            <a:xfrm flipV="1">
              <a:off x="2463850" y="3638259"/>
              <a:ext cx="3848074" cy="2551"/>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矩形​​ 17"/>
            <p:cNvSpPr/>
            <p:nvPr/>
          </p:nvSpPr>
          <p:spPr bwMode="auto">
            <a:xfrm>
              <a:off x="1421561" y="3428284"/>
              <a:ext cx="1793388" cy="216839"/>
            </a:xfrm>
            <a:prstGeom prst="rect">
              <a:avLst/>
            </a:prstGeom>
            <a:solidFill>
              <a:schemeClr val="accent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altLang="en-US" kern="0" lang="zh-CN" sz="1600">
                  <a:solidFill>
                    <a:schemeClr val="bg1"/>
                  </a:solidFill>
                  <a:latin charset="-122" pitchFamily="2" typeface="方正兰亭中粗黑_GBK"/>
                  <a:ea charset="-122" pitchFamily="2" typeface="方正兰亭中粗黑_GBK"/>
                </a:rPr>
                <a:t>添加标题</a:t>
              </a:r>
            </a:p>
          </p:txBody>
        </p:sp>
      </p:grpSp>
      <p:grpSp>
        <p:nvGrpSpPr>
          <p:cNvPr id="44" name="组合 43"/>
          <p:cNvGrpSpPr/>
          <p:nvPr/>
        </p:nvGrpSpPr>
        <p:grpSpPr>
          <a:xfrm>
            <a:off x="6311924" y="3243509"/>
            <a:ext cx="1322719" cy="1534457"/>
            <a:chOff x="6311924" y="3243509"/>
            <a:chExt cx="1322719" cy="1534457"/>
          </a:xfrm>
        </p:grpSpPr>
        <p:grpSp>
          <p:nvGrpSpPr>
            <p:cNvPr id="28" name="组合 15"/>
            <p:cNvGrpSpPr/>
            <p:nvPr/>
          </p:nvGrpSpPr>
          <p:grpSpPr>
            <a:xfrm rot="16200000">
              <a:off x="6206055" y="3349378"/>
              <a:ext cx="1534457" cy="1322719"/>
              <a:chOff x="2447765" y="1124448"/>
              <a:chExt cx="2232248" cy="1924647"/>
            </a:xfrm>
          </p:grpSpPr>
          <p:sp>
            <p:nvSpPr>
              <p:cNvPr id="38" name="六边形 37"/>
              <p:cNvSpPr/>
              <p:nvPr/>
            </p:nvSpPr>
            <p:spPr>
              <a:xfrm>
                <a:off x="2447765" y="1124448"/>
                <a:ext cx="2232248" cy="1924647"/>
              </a:xfrm>
              <a:prstGeom prst="hexagon">
                <a:avLst>
                  <a:gd fmla="val 28044" name="adj"/>
                  <a:gd fmla="val 115470" name="vf"/>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9" name="椭圆​​ 36"/>
              <p:cNvSpPr/>
              <p:nvPr/>
            </p:nvSpPr>
            <p:spPr>
              <a:xfrm>
                <a:off x="2696411" y="1220958"/>
                <a:ext cx="1734956" cy="1731626"/>
              </a:xfrm>
              <a:prstGeom prst="ellipse">
                <a:avLst/>
              </a:prstGeom>
              <a:solidFill>
                <a:schemeClr val="accent2"/>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grpSp>
        <p:sp>
          <p:nvSpPr>
            <p:cNvPr id="29" name="TextBox 16"/>
            <p:cNvSpPr txBox="1">
              <a:spLocks noChangeArrowheads="1"/>
            </p:cNvSpPr>
            <p:nvPr/>
          </p:nvSpPr>
          <p:spPr bwMode="auto">
            <a:xfrm>
              <a:off x="6418312" y="4048902"/>
              <a:ext cx="109728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lvl="0">
                <a:defRPr/>
              </a:pPr>
              <a:r>
                <a:rPr altLang="en-US" kern="0" lang="zh-CN">
                  <a:solidFill>
                    <a:schemeClr val="bg1"/>
                  </a:solidFill>
                  <a:latin charset="-122" pitchFamily="2" typeface="方正兰亭中粗黑_GBK"/>
                  <a:ea charset="-122" pitchFamily="2" typeface="方正兰亭中粗黑_GBK"/>
                </a:rPr>
                <a:t>添加标题</a:t>
              </a:r>
            </a:p>
          </p:txBody>
        </p:sp>
        <p:grpSp>
          <p:nvGrpSpPr>
            <p:cNvPr id="31" name="Group 22"/>
            <p:cNvGrpSpPr/>
            <p:nvPr/>
          </p:nvGrpSpPr>
          <p:grpSpPr>
            <a:xfrm>
              <a:off x="6801870" y="3629309"/>
              <a:ext cx="355926" cy="300767"/>
              <a:chOff x="2640" y="3304"/>
              <a:chExt cx="294" cy="256"/>
            </a:xfrm>
            <a:noFill/>
          </p:grpSpPr>
          <p:sp>
            <p:nvSpPr>
              <p:cNvPr id="32" name="AutoShape 23"/>
              <p:cNvSpPr>
                <a:spLocks noChangeArrowheads="1"/>
              </p:cNvSpPr>
              <p:nvPr/>
            </p:nvSpPr>
            <p:spPr bwMode="gray">
              <a:xfrm>
                <a:off x="2700" y="3304"/>
                <a:ext cx="176" cy="176"/>
              </a:xfrm>
              <a:prstGeom prst="roundRect">
                <a:avLst>
                  <a:gd fmla="val 6250" name="adj"/>
                </a:avLst>
              </a:prstGeom>
              <a:grpFill/>
              <a:ln algn="ctr" w="25400">
                <a:solidFill>
                  <a:srgbClr val="FFFFFF"/>
                </a:solidFill>
                <a:round/>
              </a:ln>
            </p:spPr>
            <p:txBody>
              <a:bodyPr anchor="ctr" wrap="none"/>
              <a:lstStyle/>
              <a:p>
                <a:endParaRPr altLang="zh-CN" lang="zh-CN"/>
              </a:p>
            </p:txBody>
          </p:sp>
          <p:sp>
            <p:nvSpPr>
              <p:cNvPr id="33" name="AutoShape 24"/>
              <p:cNvSpPr>
                <a:spLocks noChangeArrowheads="1"/>
              </p:cNvSpPr>
              <p:nvPr/>
            </p:nvSpPr>
            <p:spPr bwMode="gray">
              <a:xfrm>
                <a:off x="2640" y="3482"/>
                <a:ext cx="294" cy="78"/>
              </a:xfrm>
              <a:prstGeom prst="roundRect">
                <a:avLst>
                  <a:gd fmla="val 16667" name="adj"/>
                </a:avLst>
              </a:prstGeom>
              <a:grpFill/>
              <a:ln algn="ctr" w="25400">
                <a:solidFill>
                  <a:srgbClr val="FFFFFF"/>
                </a:solidFill>
                <a:round/>
              </a:ln>
            </p:spPr>
            <p:txBody>
              <a:bodyPr anchor="ctr" wrap="none"/>
              <a:lstStyle/>
              <a:p>
                <a:endParaRPr altLang="zh-CN" lang="zh-CN"/>
              </a:p>
            </p:txBody>
          </p:sp>
          <p:sp>
            <p:nvSpPr>
              <p:cNvPr id="34" name="Line 25"/>
              <p:cNvSpPr>
                <a:spLocks noChangeShapeType="1"/>
              </p:cNvSpPr>
              <p:nvPr/>
            </p:nvSpPr>
            <p:spPr bwMode="gray">
              <a:xfrm flipH="1">
                <a:off x="2847" y="3517"/>
                <a:ext cx="45" cy="0"/>
              </a:xfrm>
              <a:prstGeom prst="line">
                <a:avLst/>
              </a:prstGeom>
              <a:grpFill/>
              <a:ln w="25400">
                <a:solidFill>
                  <a:srgbClr val="FFFFFF"/>
                </a:solidFill>
                <a:round/>
              </a:ln>
              <a:extLst/>
            </p:spPr>
            <p:txBody>
              <a:bodyPr/>
              <a:lstStyle/>
              <a:p>
                <a:endParaRPr altLang="en-US" lang="zh-CN"/>
              </a:p>
            </p:txBody>
          </p:sp>
          <p:sp>
            <p:nvSpPr>
              <p:cNvPr id="35" name="Line 26"/>
              <p:cNvSpPr>
                <a:spLocks noChangeShapeType="1"/>
              </p:cNvSpPr>
              <p:nvPr/>
            </p:nvSpPr>
            <p:spPr bwMode="gray">
              <a:xfrm flipH="1">
                <a:off x="2759" y="3359"/>
                <a:ext cx="73" cy="0"/>
              </a:xfrm>
              <a:prstGeom prst="line">
                <a:avLst/>
              </a:prstGeom>
              <a:grpFill/>
              <a:ln w="25400">
                <a:solidFill>
                  <a:srgbClr val="FFFFFF"/>
                </a:solidFill>
                <a:round/>
              </a:ln>
              <a:extLst/>
            </p:spPr>
            <p:txBody>
              <a:bodyPr/>
              <a:lstStyle/>
              <a:p>
                <a:endParaRPr altLang="en-US" lang="zh-CN"/>
              </a:p>
            </p:txBody>
          </p:sp>
          <p:sp>
            <p:nvSpPr>
              <p:cNvPr id="36" name="Line 27"/>
              <p:cNvSpPr>
                <a:spLocks noChangeShapeType="1"/>
              </p:cNvSpPr>
              <p:nvPr/>
            </p:nvSpPr>
            <p:spPr bwMode="gray">
              <a:xfrm flipH="1">
                <a:off x="2787" y="3385"/>
                <a:ext cx="45" cy="0"/>
              </a:xfrm>
              <a:prstGeom prst="line">
                <a:avLst/>
              </a:prstGeom>
              <a:grpFill/>
              <a:ln w="25400">
                <a:solidFill>
                  <a:srgbClr val="FFFFFF"/>
                </a:solidFill>
                <a:round/>
              </a:ln>
              <a:extLst/>
            </p:spPr>
            <p:txBody>
              <a:bodyPr/>
              <a:lstStyle/>
              <a:p>
                <a:endParaRPr altLang="en-US" lang="zh-CN"/>
              </a:p>
            </p:txBody>
          </p:sp>
          <p:sp>
            <p:nvSpPr>
              <p:cNvPr id="37" name="Line 28"/>
              <p:cNvSpPr>
                <a:spLocks noChangeShapeType="1"/>
              </p:cNvSpPr>
              <p:nvPr/>
            </p:nvSpPr>
            <p:spPr bwMode="gray">
              <a:xfrm flipH="1">
                <a:off x="2800" y="3434"/>
                <a:ext cx="32" cy="0"/>
              </a:xfrm>
              <a:prstGeom prst="line">
                <a:avLst/>
              </a:prstGeom>
              <a:grpFill/>
              <a:ln w="25400">
                <a:solidFill>
                  <a:srgbClr val="FFFFFF"/>
                </a:solidFill>
                <a:round/>
              </a:ln>
              <a:extLst/>
            </p:spPr>
            <p:txBody>
              <a:bodyPr/>
              <a:lstStyle/>
              <a:p>
                <a:endParaRPr altLang="en-US" lang="zh-CN"/>
              </a:p>
            </p:txBody>
          </p:sp>
        </p:grpSp>
      </p:grpSp>
      <p:sp>
        <p:nvSpPr>
          <p:cNvPr id="40" name="TextBox 39"/>
          <p:cNvSpPr txBox="1"/>
          <p:nvPr/>
        </p:nvSpPr>
        <p:spPr>
          <a:xfrm>
            <a:off x="1368721" y="1400077"/>
            <a:ext cx="3964954" cy="45720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sp>
        <p:nvSpPr>
          <p:cNvPr id="41" name="TextBox 40"/>
          <p:cNvSpPr txBox="1"/>
          <p:nvPr/>
        </p:nvSpPr>
        <p:spPr>
          <a:xfrm>
            <a:off x="2047206" y="2553319"/>
            <a:ext cx="3964954" cy="45720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sp>
        <p:nvSpPr>
          <p:cNvPr id="42" name="TextBox 41"/>
          <p:cNvSpPr txBox="1"/>
          <p:nvPr/>
        </p:nvSpPr>
        <p:spPr>
          <a:xfrm>
            <a:off x="1399166" y="3708690"/>
            <a:ext cx="3964954" cy="45720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单击此处添加文字阐述，添加简短问题说明文字，具体说明文字在此处添加此处。添加简短问题说明文字。</a:t>
            </a:r>
          </a:p>
        </p:txBody>
      </p:sp>
      <p:grpSp>
        <p:nvGrpSpPr>
          <p:cNvPr id="45" name="组合 44"/>
          <p:cNvGrpSpPr/>
          <p:nvPr/>
        </p:nvGrpSpPr>
        <p:grpSpPr>
          <a:xfrm>
            <a:off x="1411357" y="1099175"/>
            <a:ext cx="4894547" cy="216839"/>
            <a:chOff x="1411357" y="1099175"/>
            <a:chExt cx="4894547" cy="216839"/>
          </a:xfrm>
        </p:grpSpPr>
        <p:cxnSp>
          <p:nvCxnSpPr>
            <p:cNvPr id="3" name="直接连接符​​ 6"/>
            <p:cNvCxnSpPr/>
            <p:nvPr/>
          </p:nvCxnSpPr>
          <p:spPr bwMode="auto">
            <a:xfrm flipV="1">
              <a:off x="2459837" y="1309150"/>
              <a:ext cx="3846067" cy="2551"/>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矩形​​ 9"/>
            <p:cNvSpPr/>
            <p:nvPr/>
          </p:nvSpPr>
          <p:spPr bwMode="auto">
            <a:xfrm>
              <a:off x="1411357" y="1099175"/>
              <a:ext cx="1793388" cy="216839"/>
            </a:xfrm>
            <a:prstGeom prst="rect">
              <a:avLst/>
            </a:prstGeom>
            <a:solidFill>
              <a:schemeClr val="accent2"/>
            </a:solid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vl="0">
                <a:defRPr/>
              </a:pPr>
              <a:r>
                <a:rPr altLang="en-US" kern="0" lang="zh-CN">
                  <a:solidFill>
                    <a:schemeClr val="bg1"/>
                  </a:solidFill>
                  <a:latin charset="-122" pitchFamily="2" typeface="方正兰亭中粗黑_GBK"/>
                  <a:ea charset="-122" pitchFamily="2" typeface="方正兰亭中粗黑_GBK"/>
                </a:rPr>
                <a:t>添加标题</a:t>
              </a:r>
            </a:p>
          </p:txBody>
        </p:sp>
      </p:grpSp>
    </p:spTree>
    <p:extLst>
      <p:ext uri="{BB962C8B-B14F-4D97-AF65-F5344CB8AC3E}">
        <p14:creationId val="1658984590"/>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30"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ecel="100000" dur="800" id="7"/>
                                        <p:tgtEl>
                                          <p:spTgt spid="12"/>
                                        </p:tgtEl>
                                      </p:cBhvr>
                                    </p:animEffect>
                                    <p:anim calcmode="lin" valueType="num">
                                      <p:cBhvr>
                                        <p:cTn decel="100000" dur="800" fill="hold" id="8"/>
                                        <p:tgtEl>
                                          <p:spTgt spid="12"/>
                                        </p:tgtEl>
                                        <p:attrNameLst>
                                          <p:attrName>style.rotation</p:attrName>
                                        </p:attrNameLst>
                                      </p:cBhvr>
                                      <p:tavLst>
                                        <p:tav tm="0">
                                          <p:val>
                                            <p:fltVal val="-90"/>
                                          </p:val>
                                        </p:tav>
                                        <p:tav tm="100000">
                                          <p:val>
                                            <p:fltVal val="0"/>
                                          </p:val>
                                        </p:tav>
                                      </p:tavLst>
                                    </p:anim>
                                    <p:anim calcmode="lin" valueType="num">
                                      <p:cBhvr>
                                        <p:cTn decel="100000" dur="800" fill="hold" id="9"/>
                                        <p:tgtEl>
                                          <p:spTgt spid="12"/>
                                        </p:tgtEl>
                                        <p:attrNameLst>
                                          <p:attrName>ppt_x</p:attrName>
                                        </p:attrNameLst>
                                      </p:cBhvr>
                                      <p:tavLst>
                                        <p:tav tm="0">
                                          <p:val>
                                            <p:strVal val="#ppt_x+0.4"/>
                                          </p:val>
                                        </p:tav>
                                        <p:tav tm="100000">
                                          <p:val>
                                            <p:strVal val="#ppt_x-0.05"/>
                                          </p:val>
                                        </p:tav>
                                      </p:tavLst>
                                    </p:anim>
                                    <p:anim calcmode="lin" valueType="num">
                                      <p:cBhvr>
                                        <p:cTn decel="100000" dur="800" fill="hold" id="10"/>
                                        <p:tgtEl>
                                          <p:spTgt spid="12"/>
                                        </p:tgtEl>
                                        <p:attrNameLst>
                                          <p:attrName>ppt_y</p:attrName>
                                        </p:attrNameLst>
                                      </p:cBhvr>
                                      <p:tavLst>
                                        <p:tav tm="0">
                                          <p:val>
                                            <p:strVal val="#ppt_y-0.4"/>
                                          </p:val>
                                        </p:tav>
                                        <p:tav tm="100000">
                                          <p:val>
                                            <p:strVal val="#ppt_y+0.1"/>
                                          </p:val>
                                        </p:tav>
                                      </p:tavLst>
                                    </p:anim>
                                    <p:anim calcmode="lin" valueType="num">
                                      <p:cBhvr>
                                        <p:cTn accel="100000" dur="200" fill="hold" id="11">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accel="100000" dur="200" fill="hold" id="12">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par>
                          <p:cTn fill="hold" id="13" nodeType="afterGroup">
                            <p:stCondLst>
                              <p:cond delay="1000"/>
                            </p:stCondLst>
                            <p:childTnLst>
                              <p:par>
                                <p:cTn fill="hold" id="14" nodeType="afterEffect" presetClass="entr" presetID="22" presetSubtype="2">
                                  <p:stCondLst>
                                    <p:cond delay="0"/>
                                  </p:stCondLst>
                                  <p:childTnLst>
                                    <p:set>
                                      <p:cBhvr>
                                        <p:cTn dur="1" fill="hold" id="15">
                                          <p:stCondLst>
                                            <p:cond delay="0"/>
                                          </p:stCondLst>
                                        </p:cTn>
                                        <p:tgtEl>
                                          <p:spTgt spid="45"/>
                                        </p:tgtEl>
                                        <p:attrNameLst>
                                          <p:attrName>style.visibility</p:attrName>
                                        </p:attrNameLst>
                                      </p:cBhvr>
                                      <p:to>
                                        <p:strVal val="visible"/>
                                      </p:to>
                                    </p:set>
                                    <p:animEffect filter="wipe(right)" transition="in">
                                      <p:cBhvr>
                                        <p:cTn dur="500" id="16"/>
                                        <p:tgtEl>
                                          <p:spTgt spid="45"/>
                                        </p:tgtEl>
                                      </p:cBhvr>
                                    </p:animEffect>
                                  </p:childTnLst>
                                </p:cTn>
                              </p:par>
                            </p:childTnLst>
                          </p:cTn>
                        </p:par>
                        <p:par>
                          <p:cTn fill="hold" id="17" nodeType="afterGroup">
                            <p:stCondLst>
                              <p:cond delay="1500"/>
                            </p:stCondLst>
                            <p:childTnLst>
                              <p:par>
                                <p:cTn fill="hold" grpId="0" id="18" nodeType="afterEffect" presetClass="entr" presetID="22" presetSubtype="8">
                                  <p:stCondLst>
                                    <p:cond delay="0"/>
                                  </p:stCondLst>
                                  <p:childTnLst>
                                    <p:set>
                                      <p:cBhvr>
                                        <p:cTn dur="1" fill="hold" id="19">
                                          <p:stCondLst>
                                            <p:cond delay="0"/>
                                          </p:stCondLst>
                                        </p:cTn>
                                        <p:tgtEl>
                                          <p:spTgt spid="40"/>
                                        </p:tgtEl>
                                        <p:attrNameLst>
                                          <p:attrName>style.visibility</p:attrName>
                                        </p:attrNameLst>
                                      </p:cBhvr>
                                      <p:to>
                                        <p:strVal val="visible"/>
                                      </p:to>
                                    </p:set>
                                    <p:animEffect filter="wipe(left)" transition="in">
                                      <p:cBhvr>
                                        <p:cTn dur="500" id="20"/>
                                        <p:tgtEl>
                                          <p:spTgt spid="40"/>
                                        </p:tgtEl>
                                      </p:cBhvr>
                                    </p:animEffect>
                                  </p:childTnLst>
                                </p:cTn>
                              </p:par>
                            </p:childTnLst>
                          </p:cTn>
                        </p:par>
                        <p:par>
                          <p:cTn fill="hold" id="21" nodeType="afterGroup">
                            <p:stCondLst>
                              <p:cond delay="2000"/>
                            </p:stCondLst>
                            <p:childTnLst>
                              <p:par>
                                <p:cTn fill="hold" id="22" nodeType="afterEffect" presetClass="entr" presetID="30" presetSubtype="0">
                                  <p:stCondLst>
                                    <p:cond delay="0"/>
                                  </p:stCondLst>
                                  <p:childTnLst>
                                    <p:set>
                                      <p:cBhvr>
                                        <p:cTn dur="1" fill="hold" id="23">
                                          <p:stCondLst>
                                            <p:cond delay="0"/>
                                          </p:stCondLst>
                                        </p:cTn>
                                        <p:tgtEl>
                                          <p:spTgt spid="43"/>
                                        </p:tgtEl>
                                        <p:attrNameLst>
                                          <p:attrName>style.visibility</p:attrName>
                                        </p:attrNameLst>
                                      </p:cBhvr>
                                      <p:to>
                                        <p:strVal val="visible"/>
                                      </p:to>
                                    </p:set>
                                    <p:animEffect filter="fade" transition="in">
                                      <p:cBhvr>
                                        <p:cTn decel="100000" dur="800" id="24"/>
                                        <p:tgtEl>
                                          <p:spTgt spid="43"/>
                                        </p:tgtEl>
                                      </p:cBhvr>
                                    </p:animEffect>
                                    <p:anim calcmode="lin" valueType="num">
                                      <p:cBhvr>
                                        <p:cTn decel="100000" dur="800" fill="hold" id="25"/>
                                        <p:tgtEl>
                                          <p:spTgt spid="43"/>
                                        </p:tgtEl>
                                        <p:attrNameLst>
                                          <p:attrName>style.rotation</p:attrName>
                                        </p:attrNameLst>
                                      </p:cBhvr>
                                      <p:tavLst>
                                        <p:tav tm="0">
                                          <p:val>
                                            <p:fltVal val="-90"/>
                                          </p:val>
                                        </p:tav>
                                        <p:tav tm="100000">
                                          <p:val>
                                            <p:fltVal val="0"/>
                                          </p:val>
                                        </p:tav>
                                      </p:tavLst>
                                    </p:anim>
                                    <p:anim calcmode="lin" valueType="num">
                                      <p:cBhvr>
                                        <p:cTn decel="100000" dur="800" fill="hold" id="26"/>
                                        <p:tgtEl>
                                          <p:spTgt spid="43"/>
                                        </p:tgtEl>
                                        <p:attrNameLst>
                                          <p:attrName>ppt_x</p:attrName>
                                        </p:attrNameLst>
                                      </p:cBhvr>
                                      <p:tavLst>
                                        <p:tav tm="0">
                                          <p:val>
                                            <p:strVal val="#ppt_x+0.4"/>
                                          </p:val>
                                        </p:tav>
                                        <p:tav tm="100000">
                                          <p:val>
                                            <p:strVal val="#ppt_x-0.05"/>
                                          </p:val>
                                        </p:tav>
                                      </p:tavLst>
                                    </p:anim>
                                    <p:anim calcmode="lin" valueType="num">
                                      <p:cBhvr>
                                        <p:cTn decel="100000" dur="800" fill="hold" id="27"/>
                                        <p:tgtEl>
                                          <p:spTgt spid="43"/>
                                        </p:tgtEl>
                                        <p:attrNameLst>
                                          <p:attrName>ppt_y</p:attrName>
                                        </p:attrNameLst>
                                      </p:cBhvr>
                                      <p:tavLst>
                                        <p:tav tm="0">
                                          <p:val>
                                            <p:strVal val="#ppt_y-0.4"/>
                                          </p:val>
                                        </p:tav>
                                        <p:tav tm="100000">
                                          <p:val>
                                            <p:strVal val="#ppt_y+0.1"/>
                                          </p:val>
                                        </p:tav>
                                      </p:tavLst>
                                    </p:anim>
                                    <p:anim calcmode="lin" valueType="num">
                                      <p:cBhvr>
                                        <p:cTn accel="100000" dur="200" fill="hold" id="28">
                                          <p:stCondLst>
                                            <p:cond delay="800"/>
                                          </p:stCondLst>
                                        </p:cTn>
                                        <p:tgtEl>
                                          <p:spTgt spid="43"/>
                                        </p:tgtEl>
                                        <p:attrNameLst>
                                          <p:attrName>ppt_x</p:attrName>
                                        </p:attrNameLst>
                                      </p:cBhvr>
                                      <p:tavLst>
                                        <p:tav tm="0">
                                          <p:val>
                                            <p:strVal val="#ppt_x-0.05"/>
                                          </p:val>
                                        </p:tav>
                                        <p:tav tm="100000">
                                          <p:val>
                                            <p:strVal val="#ppt_x"/>
                                          </p:val>
                                        </p:tav>
                                      </p:tavLst>
                                    </p:anim>
                                    <p:anim calcmode="lin" valueType="num">
                                      <p:cBhvr>
                                        <p:cTn accel="100000" dur="200" fill="hold" id="29">
                                          <p:stCondLst>
                                            <p:cond delay="800"/>
                                          </p:stCondLst>
                                        </p:cTn>
                                        <p:tgtEl>
                                          <p:spTgt spid="43"/>
                                        </p:tgtEl>
                                        <p:attrNameLst>
                                          <p:attrName>ppt_y</p:attrName>
                                        </p:attrNameLst>
                                      </p:cBhvr>
                                      <p:tavLst>
                                        <p:tav tm="0">
                                          <p:val>
                                            <p:strVal val="#ppt_y+0.1"/>
                                          </p:val>
                                        </p:tav>
                                        <p:tav tm="100000">
                                          <p:val>
                                            <p:strVal val="#ppt_y"/>
                                          </p:val>
                                        </p:tav>
                                      </p:tavLst>
                                    </p:anim>
                                  </p:childTnLst>
                                </p:cTn>
                              </p:par>
                            </p:childTnLst>
                          </p:cTn>
                        </p:par>
                        <p:par>
                          <p:cTn fill="hold" id="30" nodeType="afterGroup">
                            <p:stCondLst>
                              <p:cond delay="3000"/>
                            </p:stCondLst>
                            <p:childTnLst>
                              <p:par>
                                <p:cTn fill="hold" id="31" nodeType="afterEffect" presetClass="entr" presetID="22" presetSubtype="2">
                                  <p:stCondLst>
                                    <p:cond delay="0"/>
                                  </p:stCondLst>
                                  <p:childTnLst>
                                    <p:set>
                                      <p:cBhvr>
                                        <p:cTn dur="1" fill="hold" id="32">
                                          <p:stCondLst>
                                            <p:cond delay="0"/>
                                          </p:stCondLst>
                                        </p:cTn>
                                        <p:tgtEl>
                                          <p:spTgt spid="46"/>
                                        </p:tgtEl>
                                        <p:attrNameLst>
                                          <p:attrName>style.visibility</p:attrName>
                                        </p:attrNameLst>
                                      </p:cBhvr>
                                      <p:to>
                                        <p:strVal val="visible"/>
                                      </p:to>
                                    </p:set>
                                    <p:animEffect filter="wipe(right)" transition="in">
                                      <p:cBhvr>
                                        <p:cTn dur="500" id="33"/>
                                        <p:tgtEl>
                                          <p:spTgt spid="46"/>
                                        </p:tgtEl>
                                      </p:cBhvr>
                                    </p:animEffect>
                                  </p:childTnLst>
                                </p:cTn>
                              </p:par>
                            </p:childTnLst>
                          </p:cTn>
                        </p:par>
                        <p:par>
                          <p:cTn fill="hold" id="34" nodeType="afterGroup">
                            <p:stCondLst>
                              <p:cond delay="3500"/>
                            </p:stCondLst>
                            <p:childTnLst>
                              <p:par>
                                <p:cTn fill="hold" grpId="0" id="35" nodeType="afterEffect" presetClass="entr" presetID="22" presetSubtype="8">
                                  <p:stCondLst>
                                    <p:cond delay="0"/>
                                  </p:stCondLst>
                                  <p:childTnLst>
                                    <p:set>
                                      <p:cBhvr>
                                        <p:cTn dur="1" fill="hold" id="36">
                                          <p:stCondLst>
                                            <p:cond delay="0"/>
                                          </p:stCondLst>
                                        </p:cTn>
                                        <p:tgtEl>
                                          <p:spTgt spid="41"/>
                                        </p:tgtEl>
                                        <p:attrNameLst>
                                          <p:attrName>style.visibility</p:attrName>
                                        </p:attrNameLst>
                                      </p:cBhvr>
                                      <p:to>
                                        <p:strVal val="visible"/>
                                      </p:to>
                                    </p:set>
                                    <p:animEffect filter="wipe(left)" transition="in">
                                      <p:cBhvr>
                                        <p:cTn dur="500" id="37"/>
                                        <p:tgtEl>
                                          <p:spTgt spid="41"/>
                                        </p:tgtEl>
                                      </p:cBhvr>
                                    </p:animEffect>
                                  </p:childTnLst>
                                </p:cTn>
                              </p:par>
                            </p:childTnLst>
                          </p:cTn>
                        </p:par>
                        <p:par>
                          <p:cTn fill="hold" id="38" nodeType="afterGroup">
                            <p:stCondLst>
                              <p:cond delay="4000"/>
                            </p:stCondLst>
                            <p:childTnLst>
                              <p:par>
                                <p:cTn fill="hold" id="39" nodeType="afterEffect" presetClass="entr" presetID="30" presetSubtype="0">
                                  <p:stCondLst>
                                    <p:cond delay="0"/>
                                  </p:stCondLst>
                                  <p:childTnLst>
                                    <p:set>
                                      <p:cBhvr>
                                        <p:cTn dur="1" fill="hold" id="40">
                                          <p:stCondLst>
                                            <p:cond delay="0"/>
                                          </p:stCondLst>
                                        </p:cTn>
                                        <p:tgtEl>
                                          <p:spTgt spid="44"/>
                                        </p:tgtEl>
                                        <p:attrNameLst>
                                          <p:attrName>style.visibility</p:attrName>
                                        </p:attrNameLst>
                                      </p:cBhvr>
                                      <p:to>
                                        <p:strVal val="visible"/>
                                      </p:to>
                                    </p:set>
                                    <p:animEffect filter="fade" transition="in">
                                      <p:cBhvr>
                                        <p:cTn decel="100000" dur="800" id="41"/>
                                        <p:tgtEl>
                                          <p:spTgt spid="44"/>
                                        </p:tgtEl>
                                      </p:cBhvr>
                                    </p:animEffect>
                                    <p:anim calcmode="lin" valueType="num">
                                      <p:cBhvr>
                                        <p:cTn decel="100000" dur="800" fill="hold" id="42"/>
                                        <p:tgtEl>
                                          <p:spTgt spid="44"/>
                                        </p:tgtEl>
                                        <p:attrNameLst>
                                          <p:attrName>style.rotation</p:attrName>
                                        </p:attrNameLst>
                                      </p:cBhvr>
                                      <p:tavLst>
                                        <p:tav tm="0">
                                          <p:val>
                                            <p:fltVal val="-90"/>
                                          </p:val>
                                        </p:tav>
                                        <p:tav tm="100000">
                                          <p:val>
                                            <p:fltVal val="0"/>
                                          </p:val>
                                        </p:tav>
                                      </p:tavLst>
                                    </p:anim>
                                    <p:anim calcmode="lin" valueType="num">
                                      <p:cBhvr>
                                        <p:cTn decel="100000" dur="800" fill="hold" id="43"/>
                                        <p:tgtEl>
                                          <p:spTgt spid="44"/>
                                        </p:tgtEl>
                                        <p:attrNameLst>
                                          <p:attrName>ppt_x</p:attrName>
                                        </p:attrNameLst>
                                      </p:cBhvr>
                                      <p:tavLst>
                                        <p:tav tm="0">
                                          <p:val>
                                            <p:strVal val="#ppt_x+0.4"/>
                                          </p:val>
                                        </p:tav>
                                        <p:tav tm="100000">
                                          <p:val>
                                            <p:strVal val="#ppt_x-0.05"/>
                                          </p:val>
                                        </p:tav>
                                      </p:tavLst>
                                    </p:anim>
                                    <p:anim calcmode="lin" valueType="num">
                                      <p:cBhvr>
                                        <p:cTn decel="100000" dur="800" fill="hold" id="44"/>
                                        <p:tgtEl>
                                          <p:spTgt spid="44"/>
                                        </p:tgtEl>
                                        <p:attrNameLst>
                                          <p:attrName>ppt_y</p:attrName>
                                        </p:attrNameLst>
                                      </p:cBhvr>
                                      <p:tavLst>
                                        <p:tav tm="0">
                                          <p:val>
                                            <p:strVal val="#ppt_y-0.4"/>
                                          </p:val>
                                        </p:tav>
                                        <p:tav tm="100000">
                                          <p:val>
                                            <p:strVal val="#ppt_y+0.1"/>
                                          </p:val>
                                        </p:tav>
                                      </p:tavLst>
                                    </p:anim>
                                    <p:anim calcmode="lin" valueType="num">
                                      <p:cBhvr>
                                        <p:cTn accel="100000" dur="200" fill="hold" id="45">
                                          <p:stCondLst>
                                            <p:cond delay="800"/>
                                          </p:stCondLst>
                                        </p:cTn>
                                        <p:tgtEl>
                                          <p:spTgt spid="44"/>
                                        </p:tgtEl>
                                        <p:attrNameLst>
                                          <p:attrName>ppt_x</p:attrName>
                                        </p:attrNameLst>
                                      </p:cBhvr>
                                      <p:tavLst>
                                        <p:tav tm="0">
                                          <p:val>
                                            <p:strVal val="#ppt_x-0.05"/>
                                          </p:val>
                                        </p:tav>
                                        <p:tav tm="100000">
                                          <p:val>
                                            <p:strVal val="#ppt_x"/>
                                          </p:val>
                                        </p:tav>
                                      </p:tavLst>
                                    </p:anim>
                                    <p:anim calcmode="lin" valueType="num">
                                      <p:cBhvr>
                                        <p:cTn accel="100000" dur="200" fill="hold" id="46">
                                          <p:stCondLst>
                                            <p:cond delay="800"/>
                                          </p:stCondLst>
                                        </p:cTn>
                                        <p:tgtEl>
                                          <p:spTgt spid="44"/>
                                        </p:tgtEl>
                                        <p:attrNameLst>
                                          <p:attrName>ppt_y</p:attrName>
                                        </p:attrNameLst>
                                      </p:cBhvr>
                                      <p:tavLst>
                                        <p:tav tm="0">
                                          <p:val>
                                            <p:strVal val="#ppt_y+0.1"/>
                                          </p:val>
                                        </p:tav>
                                        <p:tav tm="100000">
                                          <p:val>
                                            <p:strVal val="#ppt_y"/>
                                          </p:val>
                                        </p:tav>
                                      </p:tavLst>
                                    </p:anim>
                                  </p:childTnLst>
                                </p:cTn>
                              </p:par>
                            </p:childTnLst>
                          </p:cTn>
                        </p:par>
                        <p:par>
                          <p:cTn fill="hold" id="47" nodeType="afterGroup">
                            <p:stCondLst>
                              <p:cond delay="5000"/>
                            </p:stCondLst>
                            <p:childTnLst>
                              <p:par>
                                <p:cTn fill="hold" id="48" nodeType="afterEffect" presetClass="entr" presetID="22" presetSubtype="2">
                                  <p:stCondLst>
                                    <p:cond delay="0"/>
                                  </p:stCondLst>
                                  <p:childTnLst>
                                    <p:set>
                                      <p:cBhvr>
                                        <p:cTn dur="1" fill="hold" id="49">
                                          <p:stCondLst>
                                            <p:cond delay="0"/>
                                          </p:stCondLst>
                                        </p:cTn>
                                        <p:tgtEl>
                                          <p:spTgt spid="47"/>
                                        </p:tgtEl>
                                        <p:attrNameLst>
                                          <p:attrName>style.visibility</p:attrName>
                                        </p:attrNameLst>
                                      </p:cBhvr>
                                      <p:to>
                                        <p:strVal val="visible"/>
                                      </p:to>
                                    </p:set>
                                    <p:animEffect filter="wipe(right)" transition="in">
                                      <p:cBhvr>
                                        <p:cTn dur="500" id="50"/>
                                        <p:tgtEl>
                                          <p:spTgt spid="47"/>
                                        </p:tgtEl>
                                      </p:cBhvr>
                                    </p:animEffect>
                                  </p:childTnLst>
                                </p:cTn>
                              </p:par>
                            </p:childTnLst>
                          </p:cTn>
                        </p:par>
                        <p:par>
                          <p:cTn fill="hold" id="51" nodeType="afterGroup">
                            <p:stCondLst>
                              <p:cond delay="5500"/>
                            </p:stCondLst>
                            <p:childTnLst>
                              <p:par>
                                <p:cTn fill="hold" grpId="0" id="52" nodeType="afterEffect" presetClass="entr" presetID="22" presetSubtype="8">
                                  <p:stCondLst>
                                    <p:cond delay="0"/>
                                  </p:stCondLst>
                                  <p:childTnLst>
                                    <p:set>
                                      <p:cBhvr>
                                        <p:cTn dur="1" fill="hold" id="53">
                                          <p:stCondLst>
                                            <p:cond delay="0"/>
                                          </p:stCondLst>
                                        </p:cTn>
                                        <p:tgtEl>
                                          <p:spTgt spid="42"/>
                                        </p:tgtEl>
                                        <p:attrNameLst>
                                          <p:attrName>style.visibility</p:attrName>
                                        </p:attrNameLst>
                                      </p:cBhvr>
                                      <p:to>
                                        <p:strVal val="visible"/>
                                      </p:to>
                                    </p:set>
                                    <p:animEffect filter="wipe(left)" transition="in">
                                      <p:cBhvr>
                                        <p:cTn dur="500" id="54"/>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0" spid="41"/>
      <p:bldP grpId="0" spid="4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
          <p:cNvCxnSpPr/>
          <p:nvPr/>
        </p:nvCxnSpPr>
        <p:spPr>
          <a:xfrm>
            <a:off x="8038286" y="1667055"/>
            <a:ext cx="1102405" cy="0"/>
          </a:xfrm>
          <a:prstGeom prst="line">
            <a:avLst/>
          </a:prstGeom>
          <a:noFill/>
          <a:ln cmpd="sng" w="28575">
            <a:solidFill>
              <a:schemeClr val="accent2"/>
            </a:solidFill>
            <a:round/>
          </a:ln>
          <a:effectLst/>
        </p:spPr>
      </p:cxnSp>
      <p:cxnSp>
        <p:nvCxnSpPr>
          <p:cNvPr id="3" name="直接连接符 2"/>
          <p:cNvCxnSpPr/>
          <p:nvPr/>
        </p:nvCxnSpPr>
        <p:spPr>
          <a:xfrm flipH="1">
            <a:off x="8048624" y="1667055"/>
            <a:ext cx="0" cy="972630"/>
          </a:xfrm>
          <a:prstGeom prst="line">
            <a:avLst/>
          </a:prstGeom>
          <a:noFill/>
          <a:ln cmpd="sng" w="28575">
            <a:solidFill>
              <a:schemeClr val="accent2"/>
            </a:solidFill>
            <a:round/>
          </a:ln>
          <a:effectLst/>
        </p:spPr>
      </p:cxnSp>
      <p:cxnSp>
        <p:nvCxnSpPr>
          <p:cNvPr id="4" name="直接连接符 3"/>
          <p:cNvCxnSpPr/>
          <p:nvPr/>
        </p:nvCxnSpPr>
        <p:spPr>
          <a:xfrm>
            <a:off x="6956557" y="2639686"/>
            <a:ext cx="1102405" cy="0"/>
          </a:xfrm>
          <a:prstGeom prst="line">
            <a:avLst/>
          </a:prstGeom>
          <a:noFill/>
          <a:ln cmpd="sng" w="28575">
            <a:solidFill>
              <a:schemeClr val="accent2"/>
            </a:solidFill>
            <a:round/>
          </a:ln>
          <a:effectLst/>
        </p:spPr>
      </p:cxnSp>
      <p:cxnSp>
        <p:nvCxnSpPr>
          <p:cNvPr id="5" name="直接连接符 4"/>
          <p:cNvCxnSpPr/>
          <p:nvPr/>
        </p:nvCxnSpPr>
        <p:spPr>
          <a:xfrm flipH="1">
            <a:off x="6966895" y="2639686"/>
            <a:ext cx="0" cy="972630"/>
          </a:xfrm>
          <a:prstGeom prst="line">
            <a:avLst/>
          </a:prstGeom>
          <a:noFill/>
          <a:ln cmpd="sng" w="28575">
            <a:solidFill>
              <a:schemeClr val="accent2"/>
            </a:solidFill>
            <a:round/>
          </a:ln>
          <a:effectLst/>
        </p:spPr>
      </p:cxnSp>
      <p:cxnSp>
        <p:nvCxnSpPr>
          <p:cNvPr id="6" name="直接连接符 5"/>
          <p:cNvCxnSpPr/>
          <p:nvPr/>
        </p:nvCxnSpPr>
        <p:spPr>
          <a:xfrm>
            <a:off x="5879435" y="3612316"/>
            <a:ext cx="1102405" cy="0"/>
          </a:xfrm>
          <a:prstGeom prst="line">
            <a:avLst/>
          </a:prstGeom>
          <a:noFill/>
          <a:ln cmpd="sng" w="28575">
            <a:solidFill>
              <a:schemeClr val="accent2"/>
            </a:solidFill>
            <a:round/>
          </a:ln>
          <a:effectLst/>
        </p:spPr>
      </p:cxnSp>
      <p:cxnSp>
        <p:nvCxnSpPr>
          <p:cNvPr id="7" name="直接连接符 6"/>
          <p:cNvCxnSpPr/>
          <p:nvPr/>
        </p:nvCxnSpPr>
        <p:spPr>
          <a:xfrm flipH="1">
            <a:off x="5889774" y="3612316"/>
            <a:ext cx="0" cy="972630"/>
          </a:xfrm>
          <a:prstGeom prst="line">
            <a:avLst/>
          </a:prstGeom>
          <a:noFill/>
          <a:ln cmpd="sng" w="28575">
            <a:solidFill>
              <a:schemeClr val="accent2"/>
            </a:solidFill>
            <a:round/>
          </a:ln>
          <a:effectLst/>
        </p:spPr>
      </p:cxnSp>
      <p:cxnSp>
        <p:nvCxnSpPr>
          <p:cNvPr id="8" name="直接连接符 7"/>
          <p:cNvCxnSpPr/>
          <p:nvPr/>
        </p:nvCxnSpPr>
        <p:spPr>
          <a:xfrm>
            <a:off x="4779464" y="4584946"/>
            <a:ext cx="1102405" cy="0"/>
          </a:xfrm>
          <a:prstGeom prst="line">
            <a:avLst/>
          </a:prstGeom>
          <a:noFill/>
          <a:ln cmpd="sng" w="28575">
            <a:solidFill>
              <a:schemeClr val="accent2"/>
            </a:solidFill>
            <a:round/>
          </a:ln>
          <a:effectLst/>
        </p:spPr>
      </p:cxnSp>
      <p:cxnSp>
        <p:nvCxnSpPr>
          <p:cNvPr id="9" name="直接连接符 8"/>
          <p:cNvCxnSpPr/>
          <p:nvPr/>
        </p:nvCxnSpPr>
        <p:spPr>
          <a:xfrm flipH="1">
            <a:off x="4789803" y="4584946"/>
            <a:ext cx="0" cy="651100"/>
          </a:xfrm>
          <a:prstGeom prst="line">
            <a:avLst/>
          </a:prstGeom>
          <a:noFill/>
          <a:ln cmpd="sng" w="28575">
            <a:solidFill>
              <a:schemeClr val="accent2"/>
            </a:solidFill>
            <a:round/>
          </a:ln>
          <a:effectLst/>
        </p:spPr>
      </p:cxnSp>
      <p:grpSp>
        <p:nvGrpSpPr>
          <p:cNvPr id="10" name="组合 9"/>
          <p:cNvGrpSpPr/>
          <p:nvPr/>
        </p:nvGrpSpPr>
        <p:grpSpPr>
          <a:xfrm>
            <a:off x="8192161" y="945146"/>
            <a:ext cx="719989" cy="769441"/>
            <a:chOff x="8051785" y="944862"/>
            <a:chExt cx="826543" cy="883314"/>
          </a:xfrm>
        </p:grpSpPr>
        <p:sp>
          <p:nvSpPr>
            <p:cNvPr id="11" name="椭圆 10"/>
            <p:cNvSpPr/>
            <p:nvPr/>
          </p:nvSpPr>
          <p:spPr>
            <a:xfrm>
              <a:off x="8051785" y="947066"/>
              <a:ext cx="826543" cy="826543"/>
            </a:xfrm>
            <a:prstGeom prst="ellipse">
              <a:avLst/>
            </a:prstGeom>
            <a:noFill/>
            <a:ln cmpd="sng" w="12700">
              <a:solidFill>
                <a:schemeClr val="accent2"/>
              </a:solidFill>
              <a:round/>
            </a:ln>
            <a:effectLst/>
          </p:spPr>
          <p:txBody>
            <a:bodyPr anchor="ctr" rtlCol="0"/>
            <a:lstStyle/>
            <a:p>
              <a:pPr algn="ctr"/>
              <a:endParaRPr altLang="en-US" lang="zh-CN">
                <a:solidFill>
                  <a:srgbClr val="C89800"/>
                </a:solidFill>
                <a:latin typeface="Arial"/>
                <a:ea charset="-122" pitchFamily="2" typeface="宋体"/>
              </a:endParaRPr>
            </a:p>
          </p:txBody>
        </p:sp>
        <p:sp>
          <p:nvSpPr>
            <p:cNvPr id="12" name="椭圆 11"/>
            <p:cNvSpPr/>
            <p:nvPr/>
          </p:nvSpPr>
          <p:spPr>
            <a:xfrm>
              <a:off x="8139438" y="1034719"/>
              <a:ext cx="651236" cy="651236"/>
            </a:xfrm>
            <a:prstGeom prst="ellipse">
              <a:avLst/>
            </a:prstGeom>
            <a:solidFill>
              <a:schemeClr val="accent2"/>
            </a:solidFill>
            <a:ln cmpd="sng" w="28575">
              <a:solidFill>
                <a:schemeClr val="accent2"/>
              </a:solidFill>
              <a:round/>
            </a:ln>
            <a:effectLst/>
          </p:spPr>
          <p:txBody>
            <a:bodyPr anchor="ctr" rtlCol="0"/>
            <a:lstStyle/>
            <a:p>
              <a:pPr algn="ctr"/>
              <a:endParaRPr altLang="en-US" lang="zh-CN">
                <a:solidFill>
                  <a:srgbClr val="C89800"/>
                </a:solidFill>
                <a:latin typeface="Arial"/>
                <a:ea charset="-122" pitchFamily="2" typeface="宋体"/>
              </a:endParaRPr>
            </a:p>
          </p:txBody>
        </p:sp>
        <p:sp>
          <p:nvSpPr>
            <p:cNvPr id="13" name="TextBox 12"/>
            <p:cNvSpPr txBox="1"/>
            <p:nvPr/>
          </p:nvSpPr>
          <p:spPr>
            <a:xfrm>
              <a:off x="8183452" y="944862"/>
              <a:ext cx="567143" cy="874772"/>
            </a:xfrm>
            <a:prstGeom prst="rect">
              <a:avLst/>
            </a:prstGeom>
            <a:noFill/>
          </p:spPr>
          <p:txBody>
            <a:bodyPr rtlCol="0" wrap="none">
              <a:spAutoFit/>
            </a:bodyPr>
            <a:lstStyle/>
            <a:p>
              <a:r>
                <a:rPr altLang="zh-CN" b="1" lang="en-US" smtClean="0" sz="4400">
                  <a:solidFill>
                    <a:srgbClr val="BCE8F2"/>
                  </a:solidFill>
                  <a:latin charset="0" pitchFamily="34" typeface="Arial"/>
                  <a:cs charset="0" pitchFamily="34" typeface="Arial"/>
                </a:rPr>
                <a:t>1</a:t>
              </a:r>
            </a:p>
          </p:txBody>
        </p:sp>
      </p:grpSp>
      <p:grpSp>
        <p:nvGrpSpPr>
          <p:cNvPr id="14" name="组合 13"/>
          <p:cNvGrpSpPr/>
          <p:nvPr/>
        </p:nvGrpSpPr>
        <p:grpSpPr>
          <a:xfrm>
            <a:off x="963108" y="1091242"/>
            <a:ext cx="6993268" cy="461665"/>
            <a:chOff x="-247122" y="1112579"/>
            <a:chExt cx="8028228" cy="529989"/>
          </a:xfrm>
        </p:grpSpPr>
        <p:cxnSp>
          <p:nvCxnSpPr>
            <p:cNvPr id="15" name="直接箭头连接符 14"/>
            <p:cNvCxnSpPr/>
            <p:nvPr/>
          </p:nvCxnSpPr>
          <p:spPr>
            <a:xfrm>
              <a:off x="-81793" y="1622341"/>
              <a:ext cx="7862899" cy="0"/>
            </a:xfrm>
            <a:prstGeom prst="straightConnector1">
              <a:avLst/>
            </a:prstGeom>
            <a:ln w="12700">
              <a:solidFill>
                <a:schemeClr val="accent2"/>
              </a:solidFill>
              <a:prstDash val="solid"/>
              <a:headEnd len="med" type="none" w="med"/>
              <a:tailEnd len="med" type="triangle" w="med"/>
            </a:ln>
            <a:effectLst/>
          </p:spPr>
          <p:style>
            <a:lnRef idx="1">
              <a:schemeClr val="accent1"/>
            </a:lnRef>
            <a:fillRef idx="0">
              <a:schemeClr val="accent1"/>
            </a:fillRef>
            <a:effectRef idx="0">
              <a:schemeClr val="accent1"/>
            </a:effectRef>
            <a:fontRef idx="minor">
              <a:schemeClr val="tx1"/>
            </a:fontRef>
          </p:style>
        </p:cxnSp>
        <p:grpSp>
          <p:nvGrpSpPr>
            <p:cNvPr id="16" name="组合 15"/>
            <p:cNvGrpSpPr/>
            <p:nvPr/>
          </p:nvGrpSpPr>
          <p:grpSpPr>
            <a:xfrm>
              <a:off x="-247122" y="1112579"/>
              <a:ext cx="6788256" cy="529989"/>
              <a:chOff x="-247122" y="1122739"/>
              <a:chExt cx="6788256" cy="529989"/>
            </a:xfrm>
          </p:grpSpPr>
          <p:sp>
            <p:nvSpPr>
              <p:cNvPr id="17" name="TextBox 16"/>
              <p:cNvSpPr txBox="1"/>
              <p:nvPr/>
            </p:nvSpPr>
            <p:spPr>
              <a:xfrm>
                <a:off x="-247122" y="1168906"/>
                <a:ext cx="1293760" cy="419891"/>
              </a:xfrm>
              <a:prstGeom prst="rect">
                <a:avLst/>
              </a:prstGeom>
              <a:noFill/>
              <a:ln>
                <a:noFill/>
              </a:ln>
            </p:spPr>
            <p:txBody>
              <a:bodyPr wrap="square">
                <a:spAutoFit/>
              </a:bodyPr>
              <a:lstStyle>
                <a:defPPr>
                  <a:defRPr lang="zh-CN"/>
                </a:defPPr>
                <a:lvl1pPr algn="ctr">
                  <a:defRPr sz="1600">
                    <a:solidFill>
                      <a:srgbClr val="BCE8F2"/>
                    </a:solidFill>
                    <a:latin charset="-122" pitchFamily="2" typeface="方正兰亭黑_GBK"/>
                    <a:ea charset="-122" pitchFamily="2" typeface="方正兰亭黑_GBK"/>
                  </a:defRPr>
                </a:lvl1pPr>
                <a:lvl2pPr>
                  <a:defRPr sz="2800">
                    <a:latin charset="0" pitchFamily="34" typeface="Calibri"/>
                  </a:defRPr>
                </a:lvl2pPr>
                <a:lvl3pPr>
                  <a:defRPr sz="2400">
                    <a:latin charset="0" pitchFamily="34" typeface="Calibri"/>
                  </a:defRPr>
                </a:lvl3pPr>
                <a:lvl4pPr>
                  <a:defRPr sz="2000">
                    <a:latin charset="0" pitchFamily="34" typeface="Calibri"/>
                  </a:defRPr>
                </a:lvl4pPr>
                <a:lvl5pPr>
                  <a:defRPr sz="2000">
                    <a:latin charset="0" pitchFamily="34" typeface="Calibri"/>
                  </a:defRPr>
                </a:lvl5pPr>
                <a:lvl6pPr>
                  <a:buFont typeface="Arial"/>
                  <a:defRPr sz="2000">
                    <a:latin charset="0" pitchFamily="34" typeface="Calibri"/>
                  </a:defRPr>
                </a:lvl6pPr>
                <a:lvl7pPr>
                  <a:buFont typeface="Arial"/>
                  <a:defRPr sz="2000">
                    <a:latin charset="0" pitchFamily="34" typeface="Calibri"/>
                  </a:defRPr>
                </a:lvl7pPr>
                <a:lvl8pPr>
                  <a:buFont typeface="Arial"/>
                  <a:defRPr sz="2000">
                    <a:latin charset="0" pitchFamily="34" typeface="Calibri"/>
                  </a:defRPr>
                </a:lvl8pPr>
                <a:lvl9pPr>
                  <a:buFont typeface="Arial"/>
                  <a:defRPr sz="2000">
                    <a:latin charset="0" pitchFamily="34" typeface="Calibri"/>
                  </a:defRPr>
                </a:lvl9pPr>
              </a:lstStyle>
              <a:p>
                <a:r>
                  <a:rPr altLang="en-US" lang="zh-CN" smtClean="0" sz="1800">
                    <a:solidFill>
                      <a:schemeClr val="tx1">
                        <a:lumMod val="65000"/>
                        <a:lumOff val="35000"/>
                      </a:schemeClr>
                    </a:solidFill>
                  </a:rPr>
                  <a:t>添加文本</a:t>
                </a:r>
              </a:p>
            </p:txBody>
          </p:sp>
          <p:sp>
            <p:nvSpPr>
              <p:cNvPr id="18" name="TextBox 17"/>
              <p:cNvSpPr txBox="1"/>
              <p:nvPr/>
            </p:nvSpPr>
            <p:spPr>
              <a:xfrm>
                <a:off x="1127649" y="1122739"/>
                <a:ext cx="5413485" cy="524863"/>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grpSp>
        <p:nvGrpSpPr>
          <p:cNvPr id="19" name="组合 18"/>
          <p:cNvGrpSpPr/>
          <p:nvPr/>
        </p:nvGrpSpPr>
        <p:grpSpPr>
          <a:xfrm>
            <a:off x="7147765" y="1903923"/>
            <a:ext cx="719989" cy="769441"/>
            <a:chOff x="6852825" y="2045531"/>
            <a:chExt cx="826543" cy="883314"/>
          </a:xfrm>
        </p:grpSpPr>
        <p:sp>
          <p:nvSpPr>
            <p:cNvPr id="20" name="椭圆 19"/>
            <p:cNvSpPr/>
            <p:nvPr/>
          </p:nvSpPr>
          <p:spPr>
            <a:xfrm>
              <a:off x="6852825" y="2063640"/>
              <a:ext cx="826543" cy="826543"/>
            </a:xfrm>
            <a:prstGeom prst="ellipse">
              <a:avLst/>
            </a:prstGeom>
            <a:noFill/>
            <a:ln cmpd="sng" w="12700">
              <a:solidFill>
                <a:schemeClr val="accent2"/>
              </a:solidFill>
              <a:round/>
            </a:ln>
            <a:effectLst/>
          </p:spPr>
          <p:txBody>
            <a:bodyPr anchor="ctr" rtlCol="0"/>
            <a:lstStyle/>
            <a:p>
              <a:pPr algn="ctr"/>
              <a:endParaRPr altLang="en-US" lang="zh-CN">
                <a:solidFill>
                  <a:srgbClr val="C89800"/>
                </a:solidFill>
                <a:latin typeface="Arial"/>
                <a:ea charset="-122" pitchFamily="2" typeface="宋体"/>
              </a:endParaRPr>
            </a:p>
          </p:txBody>
        </p:sp>
        <p:sp>
          <p:nvSpPr>
            <p:cNvPr id="21" name="椭圆 20"/>
            <p:cNvSpPr/>
            <p:nvPr/>
          </p:nvSpPr>
          <p:spPr>
            <a:xfrm>
              <a:off x="6940478" y="2151293"/>
              <a:ext cx="651236" cy="651236"/>
            </a:xfrm>
            <a:prstGeom prst="ellipse">
              <a:avLst/>
            </a:prstGeom>
            <a:solidFill>
              <a:schemeClr val="accent2"/>
            </a:solidFill>
            <a:ln cmpd="sng" w="28575">
              <a:solidFill>
                <a:schemeClr val="accent2"/>
              </a:solidFill>
              <a:round/>
            </a:ln>
            <a:effectLst/>
          </p:spPr>
          <p:txBody>
            <a:bodyPr anchor="ctr" rtlCol="0"/>
            <a:lstStyle/>
            <a:p>
              <a:pPr algn="ctr"/>
              <a:endParaRPr altLang="en-US" lang="zh-CN">
                <a:solidFill>
                  <a:srgbClr val="C89800"/>
                </a:solidFill>
                <a:latin typeface="Arial"/>
                <a:ea charset="-122" pitchFamily="2" typeface="宋体"/>
              </a:endParaRPr>
            </a:p>
          </p:txBody>
        </p:sp>
        <p:sp>
          <p:nvSpPr>
            <p:cNvPr id="22" name="TextBox 21"/>
            <p:cNvSpPr txBox="1"/>
            <p:nvPr/>
          </p:nvSpPr>
          <p:spPr>
            <a:xfrm>
              <a:off x="6984494" y="2045531"/>
              <a:ext cx="567143" cy="874772"/>
            </a:xfrm>
            <a:prstGeom prst="rect">
              <a:avLst/>
            </a:prstGeom>
            <a:noFill/>
          </p:spPr>
          <p:txBody>
            <a:bodyPr rtlCol="0" wrap="none">
              <a:spAutoFit/>
            </a:bodyPr>
            <a:lstStyle/>
            <a:p>
              <a:r>
                <a:rPr altLang="zh-CN" b="1" lang="en-US" smtClean="0" sz="4400">
                  <a:solidFill>
                    <a:srgbClr val="BCE8F2"/>
                  </a:solidFill>
                  <a:latin charset="0" pitchFamily="34" typeface="Arial"/>
                  <a:cs charset="0" pitchFamily="34" typeface="Arial"/>
                </a:rPr>
                <a:t>2</a:t>
              </a:r>
            </a:p>
          </p:txBody>
        </p:sp>
      </p:grpSp>
      <p:grpSp>
        <p:nvGrpSpPr>
          <p:cNvPr id="23" name="组合 22"/>
          <p:cNvGrpSpPr/>
          <p:nvPr/>
        </p:nvGrpSpPr>
        <p:grpSpPr>
          <a:xfrm>
            <a:off x="1012592" y="2060915"/>
            <a:ext cx="5863664" cy="461665"/>
            <a:chOff x="-190315" y="2225758"/>
            <a:chExt cx="6731450" cy="529988"/>
          </a:xfrm>
        </p:grpSpPr>
        <p:cxnSp>
          <p:nvCxnSpPr>
            <p:cNvPr id="24" name="直接箭头连接符 23"/>
            <p:cNvCxnSpPr/>
            <p:nvPr/>
          </p:nvCxnSpPr>
          <p:spPr>
            <a:xfrm>
              <a:off x="-81793" y="2718598"/>
              <a:ext cx="6622928" cy="27439"/>
            </a:xfrm>
            <a:prstGeom prst="straightConnector1">
              <a:avLst/>
            </a:prstGeom>
            <a:ln w="12700">
              <a:solidFill>
                <a:schemeClr val="accent2"/>
              </a:solidFill>
              <a:prstDash val="solid"/>
              <a:headEnd len="med" type="none" w="med"/>
              <a:tailEnd len="med" type="triangle" w="med"/>
            </a:ln>
            <a:effectLst/>
          </p:spPr>
          <p:style>
            <a:lnRef idx="1">
              <a:schemeClr val="accent1"/>
            </a:lnRef>
            <a:fillRef idx="0">
              <a:schemeClr val="accent1"/>
            </a:fillRef>
            <a:effectRef idx="0">
              <a:schemeClr val="accent1"/>
            </a:effectRef>
            <a:fontRef idx="minor">
              <a:schemeClr val="tx1"/>
            </a:fontRef>
          </p:style>
        </p:cxnSp>
        <p:grpSp>
          <p:nvGrpSpPr>
            <p:cNvPr id="25" name="组合 24"/>
            <p:cNvGrpSpPr/>
            <p:nvPr/>
          </p:nvGrpSpPr>
          <p:grpSpPr>
            <a:xfrm>
              <a:off x="-190315" y="2225758"/>
              <a:ext cx="6070131" cy="529988"/>
              <a:chOff x="-190315" y="2246078"/>
              <a:chExt cx="6070131" cy="529988"/>
            </a:xfrm>
          </p:grpSpPr>
          <p:sp>
            <p:nvSpPr>
              <p:cNvPr id="26" name="TextBox 25"/>
              <p:cNvSpPr txBox="1"/>
              <p:nvPr/>
            </p:nvSpPr>
            <p:spPr>
              <a:xfrm>
                <a:off x="-190315" y="2292244"/>
                <a:ext cx="1308767" cy="419890"/>
              </a:xfrm>
              <a:prstGeom prst="rect">
                <a:avLst/>
              </a:prstGeom>
              <a:noFill/>
              <a:ln>
                <a:noFill/>
              </a:ln>
            </p:spPr>
            <p:txBody>
              <a:bodyPr wrap="square">
                <a:spAutoFit/>
              </a:bodyPr>
              <a:lstStyle>
                <a:defPPr>
                  <a:defRPr lang="zh-CN"/>
                </a:defPPr>
                <a:lvl1pPr algn="ctr">
                  <a:defRPr sz="1800">
                    <a:solidFill>
                      <a:srgbClr val="BCE8F2"/>
                    </a:solidFill>
                    <a:latin charset="-122" pitchFamily="2" typeface="方正兰亭黑_GBK"/>
                    <a:ea charset="-122" pitchFamily="2" typeface="方正兰亭黑_GBK"/>
                  </a:defRPr>
                </a:lvl1pPr>
                <a:lvl2pPr>
                  <a:defRPr sz="2800">
                    <a:latin charset="0" pitchFamily="34" typeface="Calibri"/>
                  </a:defRPr>
                </a:lvl2pPr>
                <a:lvl3pPr>
                  <a:defRPr sz="2400">
                    <a:latin charset="0" pitchFamily="34" typeface="Calibri"/>
                  </a:defRPr>
                </a:lvl3pPr>
                <a:lvl4pPr>
                  <a:defRPr sz="2000">
                    <a:latin charset="0" pitchFamily="34" typeface="Calibri"/>
                  </a:defRPr>
                </a:lvl4pPr>
                <a:lvl5pPr>
                  <a:defRPr sz="2000">
                    <a:latin charset="0" pitchFamily="34" typeface="Calibri"/>
                  </a:defRPr>
                </a:lvl5pPr>
                <a:lvl6pPr>
                  <a:buFont typeface="Arial"/>
                  <a:defRPr sz="2000">
                    <a:latin charset="0" pitchFamily="34" typeface="Calibri"/>
                  </a:defRPr>
                </a:lvl6pPr>
                <a:lvl7pPr>
                  <a:buFont typeface="Arial"/>
                  <a:defRPr sz="2000">
                    <a:latin charset="0" pitchFamily="34" typeface="Calibri"/>
                  </a:defRPr>
                </a:lvl7pPr>
                <a:lvl8pPr>
                  <a:buFont typeface="Arial"/>
                  <a:defRPr sz="2000">
                    <a:latin charset="0" pitchFamily="34" typeface="Calibri"/>
                  </a:defRPr>
                </a:lvl8pPr>
                <a:lvl9pPr>
                  <a:buFont typeface="Arial"/>
                  <a:defRPr sz="2000">
                    <a:latin charset="0" pitchFamily="34" typeface="Calibri"/>
                  </a:defRPr>
                </a:lvl9pPr>
              </a:lstStyle>
              <a:p>
                <a:r>
                  <a:rPr altLang="en-US" lang="zh-CN">
                    <a:solidFill>
                      <a:schemeClr val="tx1">
                        <a:lumMod val="65000"/>
                        <a:lumOff val="35000"/>
                      </a:schemeClr>
                    </a:solidFill>
                  </a:rPr>
                  <a:t>添加文本</a:t>
                </a:r>
              </a:p>
            </p:txBody>
          </p:sp>
          <p:sp>
            <p:nvSpPr>
              <p:cNvPr id="27" name="TextBox 26"/>
              <p:cNvSpPr txBox="1"/>
              <p:nvPr/>
            </p:nvSpPr>
            <p:spPr>
              <a:xfrm>
                <a:off x="1127648" y="2246078"/>
                <a:ext cx="4752168" cy="524862"/>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grpSp>
        <p:nvGrpSpPr>
          <p:cNvPr id="28" name="组合 27"/>
          <p:cNvGrpSpPr/>
          <p:nvPr/>
        </p:nvGrpSpPr>
        <p:grpSpPr>
          <a:xfrm>
            <a:off x="6063201" y="2854721"/>
            <a:ext cx="719989" cy="769441"/>
            <a:chOff x="5607753" y="3137044"/>
            <a:chExt cx="826543" cy="883314"/>
          </a:xfrm>
        </p:grpSpPr>
        <p:sp>
          <p:nvSpPr>
            <p:cNvPr id="29" name="椭圆 28"/>
            <p:cNvSpPr/>
            <p:nvPr/>
          </p:nvSpPr>
          <p:spPr>
            <a:xfrm>
              <a:off x="5607753" y="3170764"/>
              <a:ext cx="826543" cy="826543"/>
            </a:xfrm>
            <a:prstGeom prst="ellipse">
              <a:avLst/>
            </a:prstGeom>
            <a:noFill/>
            <a:ln cmpd="sng" w="12700">
              <a:solidFill>
                <a:schemeClr val="accent2"/>
              </a:solidFill>
              <a:round/>
            </a:ln>
            <a:effectLst/>
          </p:spPr>
          <p:txBody>
            <a:bodyPr anchor="ctr" rtlCol="0"/>
            <a:lstStyle/>
            <a:p>
              <a:pPr algn="ctr"/>
              <a:endParaRPr altLang="en-US" lang="zh-CN">
                <a:solidFill>
                  <a:srgbClr val="C89800"/>
                </a:solidFill>
                <a:latin typeface="Arial"/>
                <a:ea charset="-122" pitchFamily="2" typeface="宋体"/>
              </a:endParaRPr>
            </a:p>
          </p:txBody>
        </p:sp>
        <p:sp>
          <p:nvSpPr>
            <p:cNvPr id="30" name="椭圆 29"/>
            <p:cNvSpPr/>
            <p:nvPr/>
          </p:nvSpPr>
          <p:spPr>
            <a:xfrm>
              <a:off x="5695406" y="3258417"/>
              <a:ext cx="651236" cy="651236"/>
            </a:xfrm>
            <a:prstGeom prst="ellipse">
              <a:avLst/>
            </a:prstGeom>
            <a:solidFill>
              <a:schemeClr val="accent2"/>
            </a:solidFill>
            <a:ln cmpd="sng" w="28575">
              <a:solidFill>
                <a:schemeClr val="accent2"/>
              </a:solidFill>
              <a:round/>
            </a:ln>
            <a:effectLst/>
          </p:spPr>
          <p:txBody>
            <a:bodyPr anchor="ctr" rtlCol="0"/>
            <a:lstStyle/>
            <a:p>
              <a:pPr algn="ctr"/>
              <a:endParaRPr altLang="en-US" lang="zh-CN">
                <a:solidFill>
                  <a:srgbClr val="C89800"/>
                </a:solidFill>
                <a:latin typeface="Arial"/>
                <a:ea charset="-122" pitchFamily="2" typeface="宋体"/>
              </a:endParaRPr>
            </a:p>
          </p:txBody>
        </p:sp>
        <p:sp>
          <p:nvSpPr>
            <p:cNvPr id="31" name="TextBox 30"/>
            <p:cNvSpPr txBox="1"/>
            <p:nvPr/>
          </p:nvSpPr>
          <p:spPr>
            <a:xfrm>
              <a:off x="5739420" y="3137044"/>
              <a:ext cx="567143" cy="874772"/>
            </a:xfrm>
            <a:prstGeom prst="rect">
              <a:avLst/>
            </a:prstGeom>
            <a:noFill/>
          </p:spPr>
          <p:txBody>
            <a:bodyPr rtlCol="0" wrap="none">
              <a:spAutoFit/>
            </a:bodyPr>
            <a:lstStyle/>
            <a:p>
              <a:r>
                <a:rPr altLang="zh-CN" b="1" lang="en-US" smtClean="0" sz="4400">
                  <a:solidFill>
                    <a:srgbClr val="BCE8F2"/>
                  </a:solidFill>
                  <a:latin charset="0" pitchFamily="34" typeface="Arial"/>
                  <a:cs charset="0" pitchFamily="34" typeface="Arial"/>
                </a:rPr>
                <a:t>3</a:t>
              </a:r>
            </a:p>
          </p:txBody>
        </p:sp>
      </p:grpSp>
      <p:grpSp>
        <p:nvGrpSpPr>
          <p:cNvPr id="32" name="组合 31"/>
          <p:cNvGrpSpPr/>
          <p:nvPr/>
        </p:nvGrpSpPr>
        <p:grpSpPr>
          <a:xfrm>
            <a:off x="1008906" y="3020154"/>
            <a:ext cx="4787229" cy="463799"/>
            <a:chOff x="-194546" y="3326958"/>
            <a:chExt cx="5495709" cy="532438"/>
          </a:xfrm>
        </p:grpSpPr>
        <p:cxnSp>
          <p:nvCxnSpPr>
            <p:cNvPr id="33" name="直接箭头连接符 32"/>
            <p:cNvCxnSpPr/>
            <p:nvPr/>
          </p:nvCxnSpPr>
          <p:spPr>
            <a:xfrm>
              <a:off x="-81794" y="3817703"/>
              <a:ext cx="5382957" cy="41693"/>
            </a:xfrm>
            <a:prstGeom prst="straightConnector1">
              <a:avLst/>
            </a:prstGeom>
            <a:ln w="12700">
              <a:solidFill>
                <a:schemeClr val="accent2"/>
              </a:solidFill>
              <a:prstDash val="solid"/>
              <a:headEnd len="med" type="none" w="med"/>
              <a:tailEnd len="med" type="triangle" w="med"/>
            </a:ln>
            <a:effectLst/>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194546" y="3326958"/>
              <a:ext cx="4834392" cy="529988"/>
              <a:chOff x="-194546" y="3296478"/>
              <a:chExt cx="4834392" cy="529988"/>
            </a:xfrm>
          </p:grpSpPr>
          <p:sp>
            <p:nvSpPr>
              <p:cNvPr id="35" name="TextBox 34"/>
              <p:cNvSpPr txBox="1"/>
              <p:nvPr/>
            </p:nvSpPr>
            <p:spPr>
              <a:xfrm>
                <a:off x="-194546" y="3342645"/>
                <a:ext cx="1308768" cy="419890"/>
              </a:xfrm>
              <a:prstGeom prst="rect">
                <a:avLst/>
              </a:prstGeom>
              <a:noFill/>
              <a:ln>
                <a:noFill/>
              </a:ln>
            </p:spPr>
            <p:txBody>
              <a:bodyPr wrap="square">
                <a:spAutoFit/>
              </a:bodyPr>
              <a:lstStyle>
                <a:defPPr>
                  <a:defRPr lang="zh-CN"/>
                </a:defPPr>
                <a:lvl1pPr algn="ctr">
                  <a:defRPr sz="1800">
                    <a:solidFill>
                      <a:srgbClr val="BCE8F2"/>
                    </a:solidFill>
                    <a:latin charset="-122" pitchFamily="2" typeface="方正兰亭黑_GBK"/>
                    <a:ea charset="-122" pitchFamily="2" typeface="方正兰亭黑_GBK"/>
                  </a:defRPr>
                </a:lvl1pPr>
                <a:lvl2pPr>
                  <a:defRPr sz="2800">
                    <a:latin charset="0" pitchFamily="34" typeface="Calibri"/>
                  </a:defRPr>
                </a:lvl2pPr>
                <a:lvl3pPr>
                  <a:defRPr sz="2400">
                    <a:latin charset="0" pitchFamily="34" typeface="Calibri"/>
                  </a:defRPr>
                </a:lvl3pPr>
                <a:lvl4pPr>
                  <a:defRPr sz="2000">
                    <a:latin charset="0" pitchFamily="34" typeface="Calibri"/>
                  </a:defRPr>
                </a:lvl4pPr>
                <a:lvl5pPr>
                  <a:defRPr sz="2000">
                    <a:latin charset="0" pitchFamily="34" typeface="Calibri"/>
                  </a:defRPr>
                </a:lvl5pPr>
                <a:lvl6pPr>
                  <a:buFont typeface="Arial"/>
                  <a:defRPr sz="2000">
                    <a:latin charset="0" pitchFamily="34" typeface="Calibri"/>
                  </a:defRPr>
                </a:lvl6pPr>
                <a:lvl7pPr>
                  <a:buFont typeface="Arial"/>
                  <a:defRPr sz="2000">
                    <a:latin charset="0" pitchFamily="34" typeface="Calibri"/>
                  </a:defRPr>
                </a:lvl7pPr>
                <a:lvl8pPr>
                  <a:buFont typeface="Arial"/>
                  <a:defRPr sz="2000">
                    <a:latin charset="0" pitchFamily="34" typeface="Calibri"/>
                  </a:defRPr>
                </a:lvl8pPr>
                <a:lvl9pPr>
                  <a:buFont typeface="Arial"/>
                  <a:defRPr sz="2000">
                    <a:latin charset="0" pitchFamily="34" typeface="Calibri"/>
                  </a:defRPr>
                </a:lvl9pPr>
              </a:lstStyle>
              <a:p>
                <a:r>
                  <a:rPr altLang="en-US" lang="zh-CN">
                    <a:solidFill>
                      <a:schemeClr val="tx1">
                        <a:lumMod val="65000"/>
                        <a:lumOff val="35000"/>
                      </a:schemeClr>
                    </a:solidFill>
                  </a:rPr>
                  <a:t>添加文本</a:t>
                </a:r>
              </a:p>
            </p:txBody>
          </p:sp>
          <p:sp>
            <p:nvSpPr>
              <p:cNvPr id="36" name="TextBox 35"/>
              <p:cNvSpPr txBox="1"/>
              <p:nvPr/>
            </p:nvSpPr>
            <p:spPr>
              <a:xfrm>
                <a:off x="1127650" y="3296478"/>
                <a:ext cx="3512196" cy="524862"/>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a:t>
                </a:r>
              </a:p>
            </p:txBody>
          </p:sp>
        </p:grpSp>
      </p:grpSp>
      <p:grpSp>
        <p:nvGrpSpPr>
          <p:cNvPr id="37" name="组合 36"/>
          <p:cNvGrpSpPr/>
          <p:nvPr/>
        </p:nvGrpSpPr>
        <p:grpSpPr>
          <a:xfrm>
            <a:off x="4978638" y="3838941"/>
            <a:ext cx="719989" cy="769441"/>
            <a:chOff x="4362681" y="4266924"/>
            <a:chExt cx="826543" cy="883314"/>
          </a:xfrm>
          <a:effectLst/>
        </p:grpSpPr>
        <p:sp>
          <p:nvSpPr>
            <p:cNvPr id="38" name="椭圆 37"/>
            <p:cNvSpPr/>
            <p:nvPr/>
          </p:nvSpPr>
          <p:spPr>
            <a:xfrm>
              <a:off x="4362681" y="4300937"/>
              <a:ext cx="826543" cy="826543"/>
            </a:xfrm>
            <a:prstGeom prst="ellipse">
              <a:avLst/>
            </a:prstGeom>
            <a:noFill/>
            <a:ln cmpd="sng" w="12700">
              <a:solidFill>
                <a:schemeClr val="accent2"/>
              </a:solidFill>
              <a:round/>
            </a:ln>
            <a:effectLst/>
          </p:spPr>
          <p:txBody>
            <a:bodyPr anchor="ctr" rtlCol="0"/>
            <a:lstStyle/>
            <a:p>
              <a:pPr algn="ctr"/>
              <a:endParaRPr altLang="en-US" lang="zh-CN">
                <a:solidFill>
                  <a:srgbClr val="C89800"/>
                </a:solidFill>
              </a:endParaRPr>
            </a:p>
          </p:txBody>
        </p:sp>
        <p:sp>
          <p:nvSpPr>
            <p:cNvPr id="39" name="椭圆 38"/>
            <p:cNvSpPr/>
            <p:nvPr/>
          </p:nvSpPr>
          <p:spPr>
            <a:xfrm>
              <a:off x="4450337" y="4388590"/>
              <a:ext cx="651237" cy="651236"/>
            </a:xfrm>
            <a:prstGeom prst="ellipse">
              <a:avLst/>
            </a:prstGeom>
            <a:solidFill>
              <a:schemeClr val="accent2"/>
            </a:solidFill>
            <a:ln cmpd="sng" w="28575">
              <a:solidFill>
                <a:schemeClr val="accent2"/>
              </a:solidFill>
              <a:round/>
            </a:ln>
            <a:effectLst/>
          </p:spPr>
          <p:txBody>
            <a:bodyPr anchor="ctr" rtlCol="0"/>
            <a:lstStyle/>
            <a:p>
              <a:pPr algn="ctr"/>
              <a:endParaRPr altLang="en-US" lang="zh-CN">
                <a:solidFill>
                  <a:srgbClr val="C89800"/>
                </a:solidFill>
                <a:latin charset="-122" pitchFamily="34" typeface="Arial Unicode MS"/>
                <a:ea charset="-122" pitchFamily="34" typeface="Arial Unicode MS"/>
                <a:cs charset="-122" pitchFamily="34" typeface="Arial Unicode MS"/>
              </a:endParaRPr>
            </a:p>
          </p:txBody>
        </p:sp>
        <p:sp>
          <p:nvSpPr>
            <p:cNvPr id="40" name="TextBox 39"/>
            <p:cNvSpPr txBox="1"/>
            <p:nvPr/>
          </p:nvSpPr>
          <p:spPr>
            <a:xfrm>
              <a:off x="4494349" y="4266924"/>
              <a:ext cx="567143" cy="874772"/>
            </a:xfrm>
            <a:prstGeom prst="rect">
              <a:avLst/>
            </a:prstGeom>
            <a:noFill/>
          </p:spPr>
          <p:txBody>
            <a:bodyPr rtlCol="0" wrap="none">
              <a:spAutoFit/>
            </a:bodyPr>
            <a:lstStyle/>
            <a:p>
              <a:r>
                <a:rPr altLang="zh-CN" b="1" lang="en-US" smtClean="0" sz="4400">
                  <a:solidFill>
                    <a:srgbClr val="BCE8F2"/>
                  </a:solidFill>
                  <a:latin charset="0" pitchFamily="34" typeface="Arial"/>
                  <a:ea charset="-122" pitchFamily="34" typeface="Arial Unicode MS"/>
                  <a:cs charset="0" pitchFamily="34" typeface="Arial"/>
                </a:rPr>
                <a:t>4</a:t>
              </a:r>
            </a:p>
          </p:txBody>
        </p:sp>
      </p:grpSp>
      <p:grpSp>
        <p:nvGrpSpPr>
          <p:cNvPr id="41" name="组合 40"/>
          <p:cNvGrpSpPr/>
          <p:nvPr/>
        </p:nvGrpSpPr>
        <p:grpSpPr>
          <a:xfrm>
            <a:off x="1008906" y="4066815"/>
            <a:ext cx="3707110" cy="389979"/>
            <a:chOff x="-194546" y="4528518"/>
            <a:chExt cx="4255739" cy="447693"/>
          </a:xfrm>
        </p:grpSpPr>
        <p:cxnSp>
          <p:nvCxnSpPr>
            <p:cNvPr id="42" name="直接箭头连接符 41"/>
            <p:cNvCxnSpPr/>
            <p:nvPr/>
          </p:nvCxnSpPr>
          <p:spPr>
            <a:xfrm>
              <a:off x="-103106" y="4976211"/>
              <a:ext cx="4164299" cy="0"/>
            </a:xfrm>
            <a:prstGeom prst="straightConnector1">
              <a:avLst/>
            </a:prstGeom>
            <a:ln w="12700">
              <a:solidFill>
                <a:schemeClr val="accent2"/>
              </a:solidFill>
              <a:prstDash val="solid"/>
              <a:headEnd len="med" type="none" w="med"/>
              <a:tailEnd len="med" type="triangle" w="med"/>
            </a:ln>
            <a:effectLst/>
          </p:spPr>
          <p:style>
            <a:lnRef idx="1">
              <a:schemeClr val="accent1"/>
            </a:lnRef>
            <a:fillRef idx="0">
              <a:schemeClr val="accent1"/>
            </a:fillRef>
            <a:effectRef idx="0">
              <a:schemeClr val="accent1"/>
            </a:effectRef>
            <a:fontRef idx="minor">
              <a:schemeClr val="tx1"/>
            </a:fontRef>
          </p:style>
        </p:cxnSp>
        <p:grpSp>
          <p:nvGrpSpPr>
            <p:cNvPr id="43" name="组合 42"/>
            <p:cNvGrpSpPr/>
            <p:nvPr/>
          </p:nvGrpSpPr>
          <p:grpSpPr>
            <a:xfrm>
              <a:off x="-194546" y="4528518"/>
              <a:ext cx="3594421" cy="423991"/>
              <a:chOff x="-194546" y="4498038"/>
              <a:chExt cx="3594421" cy="423991"/>
            </a:xfrm>
          </p:grpSpPr>
          <p:sp>
            <p:nvSpPr>
              <p:cNvPr id="44" name="TextBox 43"/>
              <p:cNvSpPr txBox="1"/>
              <p:nvPr/>
            </p:nvSpPr>
            <p:spPr>
              <a:xfrm>
                <a:off x="-194546" y="4498039"/>
                <a:ext cx="1308768" cy="419890"/>
              </a:xfrm>
              <a:prstGeom prst="rect">
                <a:avLst/>
              </a:prstGeom>
              <a:noFill/>
              <a:ln>
                <a:noFill/>
              </a:ln>
            </p:spPr>
            <p:txBody>
              <a:bodyPr wrap="square">
                <a:spAutoFit/>
              </a:bodyPr>
              <a:lstStyle>
                <a:defPPr>
                  <a:defRPr lang="zh-CN"/>
                </a:defPPr>
                <a:lvl1pPr algn="ctr">
                  <a:defRPr sz="1800">
                    <a:solidFill>
                      <a:srgbClr val="BCE8F2"/>
                    </a:solidFill>
                    <a:latin charset="-122" pitchFamily="2" typeface="方正兰亭黑_GBK"/>
                    <a:ea charset="-122" pitchFamily="2" typeface="方正兰亭黑_GBK"/>
                  </a:defRPr>
                </a:lvl1pPr>
                <a:lvl2pPr>
                  <a:defRPr sz="2800">
                    <a:latin charset="0" pitchFamily="34" typeface="Calibri"/>
                  </a:defRPr>
                </a:lvl2pPr>
                <a:lvl3pPr>
                  <a:defRPr sz="2400">
                    <a:latin charset="0" pitchFamily="34" typeface="Calibri"/>
                  </a:defRPr>
                </a:lvl3pPr>
                <a:lvl4pPr>
                  <a:defRPr sz="2000">
                    <a:latin charset="0" pitchFamily="34" typeface="Calibri"/>
                  </a:defRPr>
                </a:lvl4pPr>
                <a:lvl5pPr>
                  <a:defRPr sz="2000">
                    <a:latin charset="0" pitchFamily="34" typeface="Calibri"/>
                  </a:defRPr>
                </a:lvl5pPr>
                <a:lvl6pPr>
                  <a:buFont typeface="Arial"/>
                  <a:defRPr sz="2000">
                    <a:latin charset="0" pitchFamily="34" typeface="Calibri"/>
                  </a:defRPr>
                </a:lvl6pPr>
                <a:lvl7pPr>
                  <a:buFont typeface="Arial"/>
                  <a:defRPr sz="2000">
                    <a:latin charset="0" pitchFamily="34" typeface="Calibri"/>
                  </a:defRPr>
                </a:lvl7pPr>
                <a:lvl8pPr>
                  <a:buFont typeface="Arial"/>
                  <a:defRPr sz="2000">
                    <a:latin charset="0" pitchFamily="34" typeface="Calibri"/>
                  </a:defRPr>
                </a:lvl8pPr>
                <a:lvl9pPr>
                  <a:buFont typeface="Arial"/>
                  <a:defRPr sz="2000">
                    <a:latin charset="0" pitchFamily="34" typeface="Calibri"/>
                  </a:defRPr>
                </a:lvl9pPr>
              </a:lstStyle>
              <a:p>
                <a:r>
                  <a:rPr altLang="en-US" lang="zh-CN">
                    <a:solidFill>
                      <a:schemeClr val="tx1">
                        <a:lumMod val="65000"/>
                        <a:lumOff val="35000"/>
                      </a:schemeClr>
                    </a:solidFill>
                  </a:rPr>
                  <a:t>添加文本</a:t>
                </a:r>
              </a:p>
            </p:txBody>
          </p:sp>
          <p:sp>
            <p:nvSpPr>
              <p:cNvPr id="45" name="TextBox 44"/>
              <p:cNvSpPr txBox="1"/>
              <p:nvPr/>
            </p:nvSpPr>
            <p:spPr>
              <a:xfrm>
                <a:off x="1166050" y="4551037"/>
                <a:ext cx="2233825" cy="314917"/>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a:t>
                </a:r>
              </a:p>
            </p:txBody>
          </p:sp>
        </p:grpSp>
      </p:grpSp>
    </p:spTree>
    <p:extLst>
      <p:ext uri="{BB962C8B-B14F-4D97-AF65-F5344CB8AC3E}">
        <p14:creationId val="1370579174"/>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9"/>
                                        </p:tgtEl>
                                        <p:attrNameLst>
                                          <p:attrName>style.visibility</p:attrName>
                                        </p:attrNameLst>
                                      </p:cBhvr>
                                      <p:to>
                                        <p:strVal val="visible"/>
                                      </p:to>
                                    </p:set>
                                    <p:animEffect filter="wipe(down)" transition="in">
                                      <p:cBhvr>
                                        <p:cTn dur="300" id="7"/>
                                        <p:tgtEl>
                                          <p:spTgt spid="9"/>
                                        </p:tgtEl>
                                      </p:cBhvr>
                                    </p:animEffect>
                                  </p:childTnLst>
                                </p:cTn>
                              </p:par>
                            </p:childTnLst>
                          </p:cTn>
                        </p:par>
                        <p:par>
                          <p:cTn fill="hold" id="8" nodeType="afterGroup">
                            <p:stCondLst>
                              <p:cond delay="300"/>
                            </p:stCondLst>
                            <p:childTnLst>
                              <p:par>
                                <p:cTn fill="hold" id="9" nodeType="afterEffect" presetClass="entr" presetID="22" presetSubtype="8">
                                  <p:stCondLst>
                                    <p:cond delay="0"/>
                                  </p:stCondLst>
                                  <p:childTnLst>
                                    <p:set>
                                      <p:cBhvr>
                                        <p:cTn dur="1" fill="hold" id="10">
                                          <p:stCondLst>
                                            <p:cond delay="0"/>
                                          </p:stCondLst>
                                        </p:cTn>
                                        <p:tgtEl>
                                          <p:spTgt spid="8"/>
                                        </p:tgtEl>
                                        <p:attrNameLst>
                                          <p:attrName>style.visibility</p:attrName>
                                        </p:attrNameLst>
                                      </p:cBhvr>
                                      <p:to>
                                        <p:strVal val="visible"/>
                                      </p:to>
                                    </p:set>
                                    <p:animEffect filter="wipe(left)" transition="in">
                                      <p:cBhvr>
                                        <p:cTn dur="300" id="11"/>
                                        <p:tgtEl>
                                          <p:spTgt spid="8"/>
                                        </p:tgtEl>
                                      </p:cBhvr>
                                    </p:animEffect>
                                  </p:childTnLst>
                                </p:cTn>
                              </p:par>
                            </p:childTnLst>
                          </p:cTn>
                        </p:par>
                        <p:par>
                          <p:cTn fill="hold" id="12" nodeType="afterGroup">
                            <p:stCondLst>
                              <p:cond delay="600"/>
                            </p:stCondLst>
                            <p:childTnLst>
                              <p:par>
                                <p:cTn fill="hold" id="13" nodeType="afterEffect" presetClass="entr" presetID="22" presetSubtype="4">
                                  <p:stCondLst>
                                    <p:cond delay="0"/>
                                  </p:stCondLst>
                                  <p:childTnLst>
                                    <p:set>
                                      <p:cBhvr>
                                        <p:cTn dur="1" fill="hold" id="14">
                                          <p:stCondLst>
                                            <p:cond delay="0"/>
                                          </p:stCondLst>
                                        </p:cTn>
                                        <p:tgtEl>
                                          <p:spTgt spid="7"/>
                                        </p:tgtEl>
                                        <p:attrNameLst>
                                          <p:attrName>style.visibility</p:attrName>
                                        </p:attrNameLst>
                                      </p:cBhvr>
                                      <p:to>
                                        <p:strVal val="visible"/>
                                      </p:to>
                                    </p:set>
                                    <p:animEffect filter="wipe(down)" transition="in">
                                      <p:cBhvr>
                                        <p:cTn dur="300" id="15"/>
                                        <p:tgtEl>
                                          <p:spTgt spid="7"/>
                                        </p:tgtEl>
                                      </p:cBhvr>
                                    </p:animEffect>
                                  </p:childTnLst>
                                </p:cTn>
                              </p:par>
                            </p:childTnLst>
                          </p:cTn>
                        </p:par>
                        <p:par>
                          <p:cTn fill="hold" id="16" nodeType="afterGroup">
                            <p:stCondLst>
                              <p:cond delay="900"/>
                            </p:stCondLst>
                            <p:childTnLst>
                              <p:par>
                                <p:cTn fill="hold" id="17" nodeType="afterEffect" presetClass="entr" presetID="22" presetSubtype="8">
                                  <p:stCondLst>
                                    <p:cond delay="0"/>
                                  </p:stCondLst>
                                  <p:childTnLst>
                                    <p:set>
                                      <p:cBhvr>
                                        <p:cTn dur="1" fill="hold" id="18">
                                          <p:stCondLst>
                                            <p:cond delay="0"/>
                                          </p:stCondLst>
                                        </p:cTn>
                                        <p:tgtEl>
                                          <p:spTgt spid="6"/>
                                        </p:tgtEl>
                                        <p:attrNameLst>
                                          <p:attrName>style.visibility</p:attrName>
                                        </p:attrNameLst>
                                      </p:cBhvr>
                                      <p:to>
                                        <p:strVal val="visible"/>
                                      </p:to>
                                    </p:set>
                                    <p:animEffect filter="wipe(left)" transition="in">
                                      <p:cBhvr>
                                        <p:cTn dur="300" id="19"/>
                                        <p:tgtEl>
                                          <p:spTgt spid="6"/>
                                        </p:tgtEl>
                                      </p:cBhvr>
                                    </p:animEffect>
                                  </p:childTnLst>
                                </p:cTn>
                              </p:par>
                            </p:childTnLst>
                          </p:cTn>
                        </p:par>
                        <p:par>
                          <p:cTn fill="hold" id="20" nodeType="afterGroup">
                            <p:stCondLst>
                              <p:cond delay="1200"/>
                            </p:stCondLst>
                            <p:childTnLst>
                              <p:par>
                                <p:cTn fill="hold" id="21" nodeType="afterEffect" presetClass="entr" presetID="22" presetSubtype="4">
                                  <p:stCondLst>
                                    <p:cond delay="0"/>
                                  </p:stCondLst>
                                  <p:childTnLst>
                                    <p:set>
                                      <p:cBhvr>
                                        <p:cTn dur="1" fill="hold" id="22">
                                          <p:stCondLst>
                                            <p:cond delay="0"/>
                                          </p:stCondLst>
                                        </p:cTn>
                                        <p:tgtEl>
                                          <p:spTgt spid="5"/>
                                        </p:tgtEl>
                                        <p:attrNameLst>
                                          <p:attrName>style.visibility</p:attrName>
                                        </p:attrNameLst>
                                      </p:cBhvr>
                                      <p:to>
                                        <p:strVal val="visible"/>
                                      </p:to>
                                    </p:set>
                                    <p:animEffect filter="wipe(down)" transition="in">
                                      <p:cBhvr>
                                        <p:cTn dur="300" id="23"/>
                                        <p:tgtEl>
                                          <p:spTgt spid="5"/>
                                        </p:tgtEl>
                                      </p:cBhvr>
                                    </p:animEffect>
                                  </p:childTnLst>
                                </p:cTn>
                              </p:par>
                            </p:childTnLst>
                          </p:cTn>
                        </p:par>
                        <p:par>
                          <p:cTn fill="hold" id="24" nodeType="afterGroup">
                            <p:stCondLst>
                              <p:cond delay="1500"/>
                            </p:stCondLst>
                            <p:childTnLst>
                              <p:par>
                                <p:cTn fill="hold" id="25" nodeType="afterEffect" presetClass="entr" presetID="22" presetSubtype="8">
                                  <p:stCondLst>
                                    <p:cond delay="0"/>
                                  </p:stCondLst>
                                  <p:childTnLst>
                                    <p:set>
                                      <p:cBhvr>
                                        <p:cTn dur="1" fill="hold" id="26">
                                          <p:stCondLst>
                                            <p:cond delay="0"/>
                                          </p:stCondLst>
                                        </p:cTn>
                                        <p:tgtEl>
                                          <p:spTgt spid="4"/>
                                        </p:tgtEl>
                                        <p:attrNameLst>
                                          <p:attrName>style.visibility</p:attrName>
                                        </p:attrNameLst>
                                      </p:cBhvr>
                                      <p:to>
                                        <p:strVal val="visible"/>
                                      </p:to>
                                    </p:set>
                                    <p:animEffect filter="wipe(left)" transition="in">
                                      <p:cBhvr>
                                        <p:cTn dur="300" id="27"/>
                                        <p:tgtEl>
                                          <p:spTgt spid="4"/>
                                        </p:tgtEl>
                                      </p:cBhvr>
                                    </p:animEffect>
                                  </p:childTnLst>
                                </p:cTn>
                              </p:par>
                            </p:childTnLst>
                          </p:cTn>
                        </p:par>
                        <p:par>
                          <p:cTn fill="hold" id="28" nodeType="afterGroup">
                            <p:stCondLst>
                              <p:cond delay="1800"/>
                            </p:stCondLst>
                            <p:childTnLst>
                              <p:par>
                                <p:cTn fill="hold" id="29" nodeType="afterEffect" presetClass="entr" presetID="22" presetSubtype="4">
                                  <p:stCondLst>
                                    <p:cond delay="0"/>
                                  </p:stCondLst>
                                  <p:childTnLst>
                                    <p:set>
                                      <p:cBhvr>
                                        <p:cTn dur="1" fill="hold" id="30">
                                          <p:stCondLst>
                                            <p:cond delay="0"/>
                                          </p:stCondLst>
                                        </p:cTn>
                                        <p:tgtEl>
                                          <p:spTgt spid="3"/>
                                        </p:tgtEl>
                                        <p:attrNameLst>
                                          <p:attrName>style.visibility</p:attrName>
                                        </p:attrNameLst>
                                      </p:cBhvr>
                                      <p:to>
                                        <p:strVal val="visible"/>
                                      </p:to>
                                    </p:set>
                                    <p:animEffect filter="wipe(down)" transition="in">
                                      <p:cBhvr>
                                        <p:cTn dur="300" id="31"/>
                                        <p:tgtEl>
                                          <p:spTgt spid="3"/>
                                        </p:tgtEl>
                                      </p:cBhvr>
                                    </p:animEffect>
                                  </p:childTnLst>
                                </p:cTn>
                              </p:par>
                            </p:childTnLst>
                          </p:cTn>
                        </p:par>
                        <p:par>
                          <p:cTn fill="hold" id="32" nodeType="afterGroup">
                            <p:stCondLst>
                              <p:cond delay="2100"/>
                            </p:stCondLst>
                            <p:childTnLst>
                              <p:par>
                                <p:cTn fill="hold" id="33" nodeType="afterEffect" presetClass="entr" presetID="22" presetSubtype="8">
                                  <p:stCondLst>
                                    <p:cond delay="0"/>
                                  </p:stCondLst>
                                  <p:childTnLst>
                                    <p:set>
                                      <p:cBhvr>
                                        <p:cTn dur="1" fill="hold" id="34">
                                          <p:stCondLst>
                                            <p:cond delay="0"/>
                                          </p:stCondLst>
                                        </p:cTn>
                                        <p:tgtEl>
                                          <p:spTgt spid="2"/>
                                        </p:tgtEl>
                                        <p:attrNameLst>
                                          <p:attrName>style.visibility</p:attrName>
                                        </p:attrNameLst>
                                      </p:cBhvr>
                                      <p:to>
                                        <p:strVal val="visible"/>
                                      </p:to>
                                    </p:set>
                                    <p:animEffect filter="wipe(left)" transition="in">
                                      <p:cBhvr>
                                        <p:cTn dur="300" id="35"/>
                                        <p:tgtEl>
                                          <p:spTgt spid="2"/>
                                        </p:tgtEl>
                                      </p:cBhvr>
                                    </p:animEffect>
                                  </p:childTnLst>
                                </p:cTn>
                              </p:par>
                            </p:childTnLst>
                          </p:cTn>
                        </p:par>
                        <p:par>
                          <p:cTn fill="hold" id="36" nodeType="afterGroup">
                            <p:stCondLst>
                              <p:cond delay="2400"/>
                            </p:stCondLst>
                            <p:childTnLst>
                              <p:par>
                                <p:cTn fill="hold" id="37" nodeType="afterEffect" presetClass="entr" presetID="53" presetSubtype="0">
                                  <p:stCondLst>
                                    <p:cond delay="0"/>
                                  </p:stCondLst>
                                  <p:childTnLst>
                                    <p:set>
                                      <p:cBhvr>
                                        <p:cTn dur="1" fill="hold" id="38">
                                          <p:stCondLst>
                                            <p:cond delay="0"/>
                                          </p:stCondLst>
                                        </p:cTn>
                                        <p:tgtEl>
                                          <p:spTgt spid="10"/>
                                        </p:tgtEl>
                                        <p:attrNameLst>
                                          <p:attrName>style.visibility</p:attrName>
                                        </p:attrNameLst>
                                      </p:cBhvr>
                                      <p:to>
                                        <p:strVal val="visible"/>
                                      </p:to>
                                    </p:set>
                                    <p:anim calcmode="lin" valueType="num">
                                      <p:cBhvr>
                                        <p:cTn dur="500" fill="hold" id="39"/>
                                        <p:tgtEl>
                                          <p:spTgt spid="10"/>
                                        </p:tgtEl>
                                        <p:attrNameLst>
                                          <p:attrName>ppt_w</p:attrName>
                                        </p:attrNameLst>
                                      </p:cBhvr>
                                      <p:tavLst>
                                        <p:tav tm="0">
                                          <p:val>
                                            <p:fltVal val="0"/>
                                          </p:val>
                                        </p:tav>
                                        <p:tav tm="100000">
                                          <p:val>
                                            <p:strVal val="#ppt_w"/>
                                          </p:val>
                                        </p:tav>
                                      </p:tavLst>
                                    </p:anim>
                                    <p:anim calcmode="lin" valueType="num">
                                      <p:cBhvr>
                                        <p:cTn dur="500" fill="hold" id="40"/>
                                        <p:tgtEl>
                                          <p:spTgt spid="10"/>
                                        </p:tgtEl>
                                        <p:attrNameLst>
                                          <p:attrName>ppt_h</p:attrName>
                                        </p:attrNameLst>
                                      </p:cBhvr>
                                      <p:tavLst>
                                        <p:tav tm="0">
                                          <p:val>
                                            <p:fltVal val="0"/>
                                          </p:val>
                                        </p:tav>
                                        <p:tav tm="100000">
                                          <p:val>
                                            <p:strVal val="#ppt_h"/>
                                          </p:val>
                                        </p:tav>
                                      </p:tavLst>
                                    </p:anim>
                                    <p:animEffect filter="fade" transition="in">
                                      <p:cBhvr>
                                        <p:cTn dur="500" id="41"/>
                                        <p:tgtEl>
                                          <p:spTgt spid="10"/>
                                        </p:tgtEl>
                                      </p:cBhvr>
                                    </p:animEffect>
                                  </p:childTnLst>
                                </p:cTn>
                              </p:par>
                              <p:par>
                                <p:cTn fill="hold" id="42" nodeType="withEffect" presetClass="entr" presetID="2" presetSubtype="8">
                                  <p:stCondLst>
                                    <p:cond delay="0"/>
                                  </p:stCondLst>
                                  <p:childTnLst>
                                    <p:set>
                                      <p:cBhvr>
                                        <p:cTn dur="1" fill="hold" id="43">
                                          <p:stCondLst>
                                            <p:cond delay="0"/>
                                          </p:stCondLst>
                                        </p:cTn>
                                        <p:tgtEl>
                                          <p:spTgt spid="14"/>
                                        </p:tgtEl>
                                        <p:attrNameLst>
                                          <p:attrName>style.visibility</p:attrName>
                                        </p:attrNameLst>
                                      </p:cBhvr>
                                      <p:to>
                                        <p:strVal val="visible"/>
                                      </p:to>
                                    </p:set>
                                    <p:anim calcmode="lin" valueType="num">
                                      <p:cBhvr additive="base">
                                        <p:cTn dur="500" fill="hold" id="44"/>
                                        <p:tgtEl>
                                          <p:spTgt spid="14"/>
                                        </p:tgtEl>
                                        <p:attrNameLst>
                                          <p:attrName>ppt_x</p:attrName>
                                        </p:attrNameLst>
                                      </p:cBhvr>
                                      <p:tavLst>
                                        <p:tav tm="0">
                                          <p:val>
                                            <p:strVal val="0-#ppt_w/2"/>
                                          </p:val>
                                        </p:tav>
                                        <p:tav tm="100000">
                                          <p:val>
                                            <p:strVal val="#ppt_x"/>
                                          </p:val>
                                        </p:tav>
                                      </p:tavLst>
                                    </p:anim>
                                    <p:anim calcmode="lin" valueType="num">
                                      <p:cBhvr additive="base">
                                        <p:cTn dur="500" fill="hold" id="45"/>
                                        <p:tgtEl>
                                          <p:spTgt spid="14"/>
                                        </p:tgtEl>
                                        <p:attrNameLst>
                                          <p:attrName>ppt_y</p:attrName>
                                        </p:attrNameLst>
                                      </p:cBhvr>
                                      <p:tavLst>
                                        <p:tav tm="0">
                                          <p:val>
                                            <p:strVal val="#ppt_y"/>
                                          </p:val>
                                        </p:tav>
                                        <p:tav tm="100000">
                                          <p:val>
                                            <p:strVal val="#ppt_y"/>
                                          </p:val>
                                        </p:tav>
                                      </p:tavLst>
                                    </p:anim>
                                  </p:childTnLst>
                                </p:cTn>
                              </p:par>
                            </p:childTnLst>
                          </p:cTn>
                        </p:par>
                        <p:par>
                          <p:cTn fill="hold" id="46" nodeType="afterGroup">
                            <p:stCondLst>
                              <p:cond delay="2900"/>
                            </p:stCondLst>
                            <p:childTnLst>
                              <p:par>
                                <p:cTn fill="hold" id="47" nodeType="afterEffect" presetClass="entr" presetID="53" presetSubtype="0">
                                  <p:stCondLst>
                                    <p:cond delay="0"/>
                                  </p:stCondLst>
                                  <p:childTnLst>
                                    <p:set>
                                      <p:cBhvr>
                                        <p:cTn dur="1" fill="hold" id="48">
                                          <p:stCondLst>
                                            <p:cond delay="0"/>
                                          </p:stCondLst>
                                        </p:cTn>
                                        <p:tgtEl>
                                          <p:spTgt spid="19"/>
                                        </p:tgtEl>
                                        <p:attrNameLst>
                                          <p:attrName>style.visibility</p:attrName>
                                        </p:attrNameLst>
                                      </p:cBhvr>
                                      <p:to>
                                        <p:strVal val="visible"/>
                                      </p:to>
                                    </p:set>
                                    <p:anim calcmode="lin" valueType="num">
                                      <p:cBhvr>
                                        <p:cTn dur="500" fill="hold" id="49"/>
                                        <p:tgtEl>
                                          <p:spTgt spid="19"/>
                                        </p:tgtEl>
                                        <p:attrNameLst>
                                          <p:attrName>ppt_w</p:attrName>
                                        </p:attrNameLst>
                                      </p:cBhvr>
                                      <p:tavLst>
                                        <p:tav tm="0">
                                          <p:val>
                                            <p:fltVal val="0"/>
                                          </p:val>
                                        </p:tav>
                                        <p:tav tm="100000">
                                          <p:val>
                                            <p:strVal val="#ppt_w"/>
                                          </p:val>
                                        </p:tav>
                                      </p:tavLst>
                                    </p:anim>
                                    <p:anim calcmode="lin" valueType="num">
                                      <p:cBhvr>
                                        <p:cTn dur="500" fill="hold" id="50"/>
                                        <p:tgtEl>
                                          <p:spTgt spid="19"/>
                                        </p:tgtEl>
                                        <p:attrNameLst>
                                          <p:attrName>ppt_h</p:attrName>
                                        </p:attrNameLst>
                                      </p:cBhvr>
                                      <p:tavLst>
                                        <p:tav tm="0">
                                          <p:val>
                                            <p:fltVal val="0"/>
                                          </p:val>
                                        </p:tav>
                                        <p:tav tm="100000">
                                          <p:val>
                                            <p:strVal val="#ppt_h"/>
                                          </p:val>
                                        </p:tav>
                                      </p:tavLst>
                                    </p:anim>
                                    <p:animEffect filter="fade" transition="in">
                                      <p:cBhvr>
                                        <p:cTn dur="500" id="51"/>
                                        <p:tgtEl>
                                          <p:spTgt spid="19"/>
                                        </p:tgtEl>
                                      </p:cBhvr>
                                    </p:animEffect>
                                  </p:childTnLst>
                                </p:cTn>
                              </p:par>
                              <p:par>
                                <p:cTn fill="hold" id="52" nodeType="withEffect" presetClass="entr" presetID="2" presetSubtype="8">
                                  <p:stCondLst>
                                    <p:cond delay="0"/>
                                  </p:stCondLst>
                                  <p:childTnLst>
                                    <p:set>
                                      <p:cBhvr>
                                        <p:cTn dur="1" fill="hold" id="53">
                                          <p:stCondLst>
                                            <p:cond delay="0"/>
                                          </p:stCondLst>
                                        </p:cTn>
                                        <p:tgtEl>
                                          <p:spTgt spid="23"/>
                                        </p:tgtEl>
                                        <p:attrNameLst>
                                          <p:attrName>style.visibility</p:attrName>
                                        </p:attrNameLst>
                                      </p:cBhvr>
                                      <p:to>
                                        <p:strVal val="visible"/>
                                      </p:to>
                                    </p:set>
                                    <p:anim calcmode="lin" valueType="num">
                                      <p:cBhvr additive="base">
                                        <p:cTn dur="500" fill="hold" id="54"/>
                                        <p:tgtEl>
                                          <p:spTgt spid="23"/>
                                        </p:tgtEl>
                                        <p:attrNameLst>
                                          <p:attrName>ppt_x</p:attrName>
                                        </p:attrNameLst>
                                      </p:cBhvr>
                                      <p:tavLst>
                                        <p:tav tm="0">
                                          <p:val>
                                            <p:strVal val="0-#ppt_w/2"/>
                                          </p:val>
                                        </p:tav>
                                        <p:tav tm="100000">
                                          <p:val>
                                            <p:strVal val="#ppt_x"/>
                                          </p:val>
                                        </p:tav>
                                      </p:tavLst>
                                    </p:anim>
                                    <p:anim calcmode="lin" valueType="num">
                                      <p:cBhvr additive="base">
                                        <p:cTn dur="500" fill="hold" id="55"/>
                                        <p:tgtEl>
                                          <p:spTgt spid="23"/>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3400"/>
                            </p:stCondLst>
                            <p:childTnLst>
                              <p:par>
                                <p:cTn fill="hold" id="57" nodeType="afterEffect" presetClass="entr" presetID="53" presetSubtype="0">
                                  <p:stCondLst>
                                    <p:cond delay="0"/>
                                  </p:stCondLst>
                                  <p:childTnLst>
                                    <p:set>
                                      <p:cBhvr>
                                        <p:cTn dur="1" fill="hold" id="58">
                                          <p:stCondLst>
                                            <p:cond delay="0"/>
                                          </p:stCondLst>
                                        </p:cTn>
                                        <p:tgtEl>
                                          <p:spTgt spid="28"/>
                                        </p:tgtEl>
                                        <p:attrNameLst>
                                          <p:attrName>style.visibility</p:attrName>
                                        </p:attrNameLst>
                                      </p:cBhvr>
                                      <p:to>
                                        <p:strVal val="visible"/>
                                      </p:to>
                                    </p:set>
                                    <p:anim calcmode="lin" valueType="num">
                                      <p:cBhvr>
                                        <p:cTn dur="500" fill="hold" id="59"/>
                                        <p:tgtEl>
                                          <p:spTgt spid="28"/>
                                        </p:tgtEl>
                                        <p:attrNameLst>
                                          <p:attrName>ppt_w</p:attrName>
                                        </p:attrNameLst>
                                      </p:cBhvr>
                                      <p:tavLst>
                                        <p:tav tm="0">
                                          <p:val>
                                            <p:fltVal val="0"/>
                                          </p:val>
                                        </p:tav>
                                        <p:tav tm="100000">
                                          <p:val>
                                            <p:strVal val="#ppt_w"/>
                                          </p:val>
                                        </p:tav>
                                      </p:tavLst>
                                    </p:anim>
                                    <p:anim calcmode="lin" valueType="num">
                                      <p:cBhvr>
                                        <p:cTn dur="500" fill="hold" id="60"/>
                                        <p:tgtEl>
                                          <p:spTgt spid="28"/>
                                        </p:tgtEl>
                                        <p:attrNameLst>
                                          <p:attrName>ppt_h</p:attrName>
                                        </p:attrNameLst>
                                      </p:cBhvr>
                                      <p:tavLst>
                                        <p:tav tm="0">
                                          <p:val>
                                            <p:fltVal val="0"/>
                                          </p:val>
                                        </p:tav>
                                        <p:tav tm="100000">
                                          <p:val>
                                            <p:strVal val="#ppt_h"/>
                                          </p:val>
                                        </p:tav>
                                      </p:tavLst>
                                    </p:anim>
                                    <p:animEffect filter="fade" transition="in">
                                      <p:cBhvr>
                                        <p:cTn dur="500" id="61"/>
                                        <p:tgtEl>
                                          <p:spTgt spid="28"/>
                                        </p:tgtEl>
                                      </p:cBhvr>
                                    </p:animEffect>
                                  </p:childTnLst>
                                </p:cTn>
                              </p:par>
                              <p:par>
                                <p:cTn fill="hold" id="62" nodeType="withEffect" presetClass="entr" presetID="2" presetSubtype="8">
                                  <p:stCondLst>
                                    <p:cond delay="0"/>
                                  </p:stCondLst>
                                  <p:childTnLst>
                                    <p:set>
                                      <p:cBhvr>
                                        <p:cTn dur="1" fill="hold" id="63">
                                          <p:stCondLst>
                                            <p:cond delay="0"/>
                                          </p:stCondLst>
                                        </p:cTn>
                                        <p:tgtEl>
                                          <p:spTgt spid="32"/>
                                        </p:tgtEl>
                                        <p:attrNameLst>
                                          <p:attrName>style.visibility</p:attrName>
                                        </p:attrNameLst>
                                      </p:cBhvr>
                                      <p:to>
                                        <p:strVal val="visible"/>
                                      </p:to>
                                    </p:set>
                                    <p:anim calcmode="lin" valueType="num">
                                      <p:cBhvr additive="base">
                                        <p:cTn dur="500" fill="hold" id="64"/>
                                        <p:tgtEl>
                                          <p:spTgt spid="32"/>
                                        </p:tgtEl>
                                        <p:attrNameLst>
                                          <p:attrName>ppt_x</p:attrName>
                                        </p:attrNameLst>
                                      </p:cBhvr>
                                      <p:tavLst>
                                        <p:tav tm="0">
                                          <p:val>
                                            <p:strVal val="0-#ppt_w/2"/>
                                          </p:val>
                                        </p:tav>
                                        <p:tav tm="100000">
                                          <p:val>
                                            <p:strVal val="#ppt_x"/>
                                          </p:val>
                                        </p:tav>
                                      </p:tavLst>
                                    </p:anim>
                                    <p:anim calcmode="lin" valueType="num">
                                      <p:cBhvr additive="base">
                                        <p:cTn dur="500" fill="hold" id="65"/>
                                        <p:tgtEl>
                                          <p:spTgt spid="32"/>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3900"/>
                            </p:stCondLst>
                            <p:childTnLst>
                              <p:par>
                                <p:cTn fill="hold" id="67" nodeType="afterEffect" presetClass="entr" presetID="53" presetSubtype="0">
                                  <p:stCondLst>
                                    <p:cond delay="0"/>
                                  </p:stCondLst>
                                  <p:childTnLst>
                                    <p:set>
                                      <p:cBhvr>
                                        <p:cTn dur="1" fill="hold" id="68">
                                          <p:stCondLst>
                                            <p:cond delay="0"/>
                                          </p:stCondLst>
                                        </p:cTn>
                                        <p:tgtEl>
                                          <p:spTgt spid="37"/>
                                        </p:tgtEl>
                                        <p:attrNameLst>
                                          <p:attrName>style.visibility</p:attrName>
                                        </p:attrNameLst>
                                      </p:cBhvr>
                                      <p:to>
                                        <p:strVal val="visible"/>
                                      </p:to>
                                    </p:set>
                                    <p:anim calcmode="lin" valueType="num">
                                      <p:cBhvr>
                                        <p:cTn dur="500" fill="hold" id="69"/>
                                        <p:tgtEl>
                                          <p:spTgt spid="37"/>
                                        </p:tgtEl>
                                        <p:attrNameLst>
                                          <p:attrName>ppt_w</p:attrName>
                                        </p:attrNameLst>
                                      </p:cBhvr>
                                      <p:tavLst>
                                        <p:tav tm="0">
                                          <p:val>
                                            <p:fltVal val="0"/>
                                          </p:val>
                                        </p:tav>
                                        <p:tav tm="100000">
                                          <p:val>
                                            <p:strVal val="#ppt_w"/>
                                          </p:val>
                                        </p:tav>
                                      </p:tavLst>
                                    </p:anim>
                                    <p:anim calcmode="lin" valueType="num">
                                      <p:cBhvr>
                                        <p:cTn dur="500" fill="hold" id="70"/>
                                        <p:tgtEl>
                                          <p:spTgt spid="37"/>
                                        </p:tgtEl>
                                        <p:attrNameLst>
                                          <p:attrName>ppt_h</p:attrName>
                                        </p:attrNameLst>
                                      </p:cBhvr>
                                      <p:tavLst>
                                        <p:tav tm="0">
                                          <p:val>
                                            <p:fltVal val="0"/>
                                          </p:val>
                                        </p:tav>
                                        <p:tav tm="100000">
                                          <p:val>
                                            <p:strVal val="#ppt_h"/>
                                          </p:val>
                                        </p:tav>
                                      </p:tavLst>
                                    </p:anim>
                                    <p:animEffect filter="fade" transition="in">
                                      <p:cBhvr>
                                        <p:cTn dur="500" id="71"/>
                                        <p:tgtEl>
                                          <p:spTgt spid="37"/>
                                        </p:tgtEl>
                                      </p:cBhvr>
                                    </p:animEffect>
                                  </p:childTnLst>
                                </p:cTn>
                              </p:par>
                              <p:par>
                                <p:cTn fill="hold" id="72" nodeType="withEffect" presetClass="entr" presetID="2" presetSubtype="8">
                                  <p:stCondLst>
                                    <p:cond delay="0"/>
                                  </p:stCondLst>
                                  <p:childTnLst>
                                    <p:set>
                                      <p:cBhvr>
                                        <p:cTn dur="1" fill="hold" id="73">
                                          <p:stCondLst>
                                            <p:cond delay="0"/>
                                          </p:stCondLst>
                                        </p:cTn>
                                        <p:tgtEl>
                                          <p:spTgt spid="41"/>
                                        </p:tgtEl>
                                        <p:attrNameLst>
                                          <p:attrName>style.visibility</p:attrName>
                                        </p:attrNameLst>
                                      </p:cBhvr>
                                      <p:to>
                                        <p:strVal val="visible"/>
                                      </p:to>
                                    </p:set>
                                    <p:anim calcmode="lin" valueType="num">
                                      <p:cBhvr additive="base">
                                        <p:cTn dur="500" fill="hold" id="74"/>
                                        <p:tgtEl>
                                          <p:spTgt spid="41"/>
                                        </p:tgtEl>
                                        <p:attrNameLst>
                                          <p:attrName>ppt_x</p:attrName>
                                        </p:attrNameLst>
                                      </p:cBhvr>
                                      <p:tavLst>
                                        <p:tav tm="0">
                                          <p:val>
                                            <p:strVal val="0-#ppt_w/2"/>
                                          </p:val>
                                        </p:tav>
                                        <p:tav tm="100000">
                                          <p:val>
                                            <p:strVal val="#ppt_x"/>
                                          </p:val>
                                        </p:tav>
                                      </p:tavLst>
                                    </p:anim>
                                    <p:anim calcmode="lin" valueType="num">
                                      <p:cBhvr additive="base">
                                        <p:cTn dur="500" fill="hold" id="75"/>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075056" y="1419622"/>
            <a:ext cx="2070054" cy="2345183"/>
            <a:chOff x="1075056" y="1491630"/>
            <a:chExt cx="2070054" cy="2345183"/>
          </a:xfrm>
          <a:effectLst/>
        </p:grpSpPr>
        <p:sp>
          <p:nvSpPr>
            <p:cNvPr id="3" name="等腰三角形 12"/>
            <p:cNvSpPr/>
            <p:nvPr/>
          </p:nvSpPr>
          <p:spPr>
            <a:xfrm flipV="1">
              <a:off x="1075056" y="1491630"/>
              <a:ext cx="2070054" cy="2345183"/>
            </a:xfrm>
            <a:custGeom>
              <a:rect b="b" l="l" r="r" t="t"/>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accent2"/>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TextBox 3"/>
            <p:cNvSpPr txBox="1"/>
            <p:nvPr/>
          </p:nvSpPr>
          <p:spPr>
            <a:xfrm>
              <a:off x="1556085" y="2075784"/>
              <a:ext cx="1097280" cy="365760"/>
            </a:xfrm>
            <a:prstGeom prst="rect">
              <a:avLst/>
            </a:prstGeom>
            <a:noFill/>
          </p:spPr>
          <p:txBody>
            <a:bodyPr rtlCol="0" wrap="none">
              <a:spAutoFit/>
            </a:bodyPr>
            <a:lstStyle/>
            <a:p>
              <a:r>
                <a:rPr altLang="en-US" lang="zh-CN" smtClean="0">
                  <a:solidFill>
                    <a:schemeClr val="accent3">
                      <a:lumMod val="40000"/>
                      <a:lumOff val="60000"/>
                    </a:schemeClr>
                  </a:solidFill>
                  <a:latin charset="-122" pitchFamily="2" typeface="方正兰亭中黑_GBK"/>
                  <a:ea charset="-122" pitchFamily="2" typeface="方正兰亭中黑_GBK"/>
                </a:rPr>
                <a:t>添加标题</a:t>
              </a:r>
            </a:p>
          </p:txBody>
        </p:sp>
        <p:sp>
          <p:nvSpPr>
            <p:cNvPr descr="FD1DDF730CE4456e89755B07FE1653D0# #Rectangle 13" id="5" name="Rectangle 13"/>
            <p:cNvSpPr>
              <a:spLocks noChangeArrowheads="1"/>
            </p:cNvSpPr>
            <p:nvPr/>
          </p:nvSpPr>
          <p:spPr bwMode="auto">
            <a:xfrm>
              <a:off x="1256257" y="2487786"/>
              <a:ext cx="1707653"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None/>
                <a:defRPr/>
              </a:pPr>
              <a:r>
                <a:rPr altLang="en-US" lang="zh-CN" smtClean="0" sz="1600">
                  <a:solidFill>
                    <a:schemeClr val="accent3">
                      <a:lumMod val="40000"/>
                      <a:lumOff val="60000"/>
                    </a:schemeClr>
                  </a:solidFill>
                  <a:latin charset="-122" pitchFamily="2" typeface="方正兰亭黑_GBK"/>
                  <a:ea charset="-122" pitchFamily="2" typeface="方正兰亭黑_GBK"/>
                </a:rPr>
                <a:t>点击此处添加</a:t>
              </a:r>
            </a:p>
            <a:p>
              <a:pPr algn="ctr" eaLnBrk="1" hangingPunct="1">
                <a:spcBef>
                  <a:spcPct val="0"/>
                </a:spcBef>
                <a:buNone/>
                <a:defRPr/>
              </a:pPr>
              <a:r>
                <a:rPr altLang="en-US" lang="zh-CN" smtClean="0" sz="1600">
                  <a:solidFill>
                    <a:schemeClr val="accent3">
                      <a:lumMod val="40000"/>
                      <a:lumOff val="60000"/>
                    </a:schemeClr>
                  </a:solidFill>
                  <a:latin charset="-122" pitchFamily="2" typeface="方正兰亭黑_GBK"/>
                  <a:ea charset="-122" pitchFamily="2" typeface="方正兰亭黑_GBK"/>
                </a:rPr>
                <a:t>简要说明</a:t>
              </a:r>
            </a:p>
          </p:txBody>
        </p:sp>
      </p:grpSp>
      <p:sp>
        <p:nvSpPr>
          <p:cNvPr descr="FD1DDF730CE4456e89755B07FE1653D0# #Rectangle 13" id="6" name="Rectangle 13"/>
          <p:cNvSpPr>
            <a:spLocks noChangeArrowheads="1"/>
          </p:cNvSpPr>
          <p:nvPr/>
        </p:nvSpPr>
        <p:spPr bwMode="auto">
          <a:xfrm>
            <a:off x="1043608" y="3835334"/>
            <a:ext cx="213295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mtClean="0"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nvGrpSpPr>
          <p:cNvPr id="7" name="组合 6"/>
          <p:cNvGrpSpPr/>
          <p:nvPr/>
        </p:nvGrpSpPr>
        <p:grpSpPr>
          <a:xfrm>
            <a:off x="3845797" y="1583058"/>
            <a:ext cx="1713148" cy="1940841"/>
            <a:chOff x="3845797" y="1655066"/>
            <a:chExt cx="1713148" cy="1940841"/>
          </a:xfrm>
        </p:grpSpPr>
        <p:sp>
          <p:nvSpPr>
            <p:cNvPr id="8" name="等腰三角形 12"/>
            <p:cNvSpPr/>
            <p:nvPr/>
          </p:nvSpPr>
          <p:spPr>
            <a:xfrm flipV="1">
              <a:off x="3845797" y="1655066"/>
              <a:ext cx="1713148" cy="1940841"/>
            </a:xfrm>
            <a:custGeom>
              <a:rect b="b" l="l" r="r" t="t"/>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accent2"/>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TextBox 8"/>
            <p:cNvSpPr txBox="1"/>
            <p:nvPr/>
          </p:nvSpPr>
          <p:spPr>
            <a:xfrm>
              <a:off x="4199670" y="2106264"/>
              <a:ext cx="995680" cy="335280"/>
            </a:xfrm>
            <a:prstGeom prst="rect">
              <a:avLst/>
            </a:prstGeom>
            <a:noFill/>
          </p:spPr>
          <p:txBody>
            <a:bodyPr rtlCol="0" wrap="none">
              <a:spAutoFit/>
            </a:bodyPr>
            <a:lstStyle/>
            <a:p>
              <a:r>
                <a:rPr altLang="en-US" lang="zh-CN" smtClean="0" sz="1600">
                  <a:solidFill>
                    <a:schemeClr val="accent3">
                      <a:lumMod val="40000"/>
                      <a:lumOff val="60000"/>
                    </a:schemeClr>
                  </a:solidFill>
                  <a:latin charset="-122" pitchFamily="2" typeface="方正兰亭中黑_GBK"/>
                  <a:ea charset="-122" pitchFamily="2" typeface="方正兰亭中黑_GBK"/>
                </a:rPr>
                <a:t>添加标题</a:t>
              </a:r>
            </a:p>
          </p:txBody>
        </p:sp>
        <p:sp>
          <p:nvSpPr>
            <p:cNvPr descr="FD1DDF730CE4456e89755B07FE1653D0# #Rectangle 13" id="10" name="Rectangle 13"/>
            <p:cNvSpPr>
              <a:spLocks noChangeArrowheads="1"/>
            </p:cNvSpPr>
            <p:nvPr/>
          </p:nvSpPr>
          <p:spPr bwMode="auto">
            <a:xfrm>
              <a:off x="3946287" y="2457306"/>
              <a:ext cx="1512169"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None/>
                <a:defRPr/>
              </a:pPr>
              <a:r>
                <a:rPr altLang="en-US" lang="zh-CN" smtClean="0" sz="1400">
                  <a:solidFill>
                    <a:schemeClr val="accent3">
                      <a:lumMod val="40000"/>
                      <a:lumOff val="60000"/>
                    </a:schemeClr>
                  </a:solidFill>
                  <a:latin charset="-122" pitchFamily="2" typeface="方正兰亭黑_GBK"/>
                  <a:ea charset="-122" pitchFamily="2" typeface="方正兰亭黑_GBK"/>
                </a:rPr>
                <a:t>点击此处添加</a:t>
              </a:r>
            </a:p>
            <a:p>
              <a:pPr algn="ctr" eaLnBrk="1" hangingPunct="1">
                <a:spcBef>
                  <a:spcPct val="0"/>
                </a:spcBef>
                <a:buNone/>
                <a:defRPr/>
              </a:pPr>
              <a:r>
                <a:rPr altLang="en-US" lang="zh-CN" smtClean="0" sz="1400">
                  <a:solidFill>
                    <a:schemeClr val="accent3">
                      <a:lumMod val="40000"/>
                      <a:lumOff val="60000"/>
                    </a:schemeClr>
                  </a:solidFill>
                  <a:latin charset="-122" pitchFamily="2" typeface="方正兰亭黑_GBK"/>
                  <a:ea charset="-122" pitchFamily="2" typeface="方正兰亭黑_GBK"/>
                </a:rPr>
                <a:t>简要说明</a:t>
              </a:r>
            </a:p>
          </p:txBody>
        </p:sp>
      </p:grpSp>
      <p:grpSp>
        <p:nvGrpSpPr>
          <p:cNvPr id="11" name="组合 10"/>
          <p:cNvGrpSpPr/>
          <p:nvPr/>
        </p:nvGrpSpPr>
        <p:grpSpPr>
          <a:xfrm>
            <a:off x="6322551" y="1675093"/>
            <a:ext cx="1512168" cy="1713148"/>
            <a:chOff x="6322551" y="1747101"/>
            <a:chExt cx="1512168" cy="1713148"/>
          </a:xfrm>
        </p:grpSpPr>
        <p:sp>
          <p:nvSpPr>
            <p:cNvPr id="12" name="等腰三角形 12"/>
            <p:cNvSpPr/>
            <p:nvPr/>
          </p:nvSpPr>
          <p:spPr>
            <a:xfrm flipV="1">
              <a:off x="6322551" y="1747101"/>
              <a:ext cx="1512168" cy="1713148"/>
            </a:xfrm>
            <a:custGeom>
              <a:rect b="b" l="l" r="r" t="t"/>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accent2"/>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TextBox 12"/>
            <p:cNvSpPr txBox="1"/>
            <p:nvPr/>
          </p:nvSpPr>
          <p:spPr>
            <a:xfrm>
              <a:off x="6601583" y="2106264"/>
              <a:ext cx="944880" cy="320040"/>
            </a:xfrm>
            <a:prstGeom prst="rect">
              <a:avLst/>
            </a:prstGeom>
            <a:noFill/>
          </p:spPr>
          <p:txBody>
            <a:bodyPr rtlCol="0" wrap="none">
              <a:spAutoFit/>
            </a:bodyPr>
            <a:lstStyle/>
            <a:p>
              <a:r>
                <a:rPr altLang="en-US" lang="zh-CN" smtClean="0" sz="1500">
                  <a:solidFill>
                    <a:schemeClr val="accent3">
                      <a:lumMod val="40000"/>
                      <a:lumOff val="60000"/>
                    </a:schemeClr>
                  </a:solidFill>
                  <a:latin charset="-122" pitchFamily="2" typeface="方正兰亭中黑_GBK"/>
                  <a:ea charset="-122" pitchFamily="2" typeface="方正兰亭中黑_GBK"/>
                </a:rPr>
                <a:t>添加标题</a:t>
              </a:r>
            </a:p>
          </p:txBody>
        </p:sp>
        <p:sp>
          <p:nvSpPr>
            <p:cNvPr descr="FD1DDF730CE4456e89755B07FE1653D0# #Rectangle 13" id="14" name="Rectangle 13"/>
            <p:cNvSpPr>
              <a:spLocks noChangeArrowheads="1"/>
            </p:cNvSpPr>
            <p:nvPr/>
          </p:nvSpPr>
          <p:spPr bwMode="auto">
            <a:xfrm>
              <a:off x="6394558" y="2457306"/>
              <a:ext cx="1368152"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ctr" eaLnBrk="1" hangingPunct="1">
                <a:spcBef>
                  <a:spcPct val="0"/>
                </a:spcBef>
                <a:buNone/>
                <a:defRPr/>
              </a:pPr>
              <a:r>
                <a:rPr altLang="en-US" lang="zh-CN" smtClean="0" sz="1300">
                  <a:solidFill>
                    <a:schemeClr val="accent3">
                      <a:lumMod val="40000"/>
                      <a:lumOff val="60000"/>
                    </a:schemeClr>
                  </a:solidFill>
                  <a:latin charset="-122" pitchFamily="2" typeface="方正兰亭黑_GBK"/>
                  <a:ea charset="-122" pitchFamily="2" typeface="方正兰亭黑_GBK"/>
                </a:rPr>
                <a:t>点击此处添加</a:t>
              </a:r>
            </a:p>
            <a:p>
              <a:pPr algn="ctr" eaLnBrk="1" hangingPunct="1">
                <a:spcBef>
                  <a:spcPct val="0"/>
                </a:spcBef>
                <a:buNone/>
                <a:defRPr/>
              </a:pPr>
              <a:r>
                <a:rPr altLang="en-US" lang="zh-CN" smtClean="0" sz="1300">
                  <a:solidFill>
                    <a:schemeClr val="accent3">
                      <a:lumMod val="40000"/>
                      <a:lumOff val="60000"/>
                    </a:schemeClr>
                  </a:solidFill>
                  <a:latin charset="-122" pitchFamily="2" typeface="方正兰亭黑_GBK"/>
                  <a:ea charset="-122" pitchFamily="2" typeface="方正兰亭黑_GBK"/>
                </a:rPr>
                <a:t>简要说明</a:t>
              </a:r>
            </a:p>
          </p:txBody>
        </p:sp>
      </p:grpSp>
      <p:sp>
        <p:nvSpPr>
          <p:cNvPr descr="FD1DDF730CE4456e89755B07FE1653D0# #Rectangle 13" id="15" name="Rectangle 13"/>
          <p:cNvSpPr>
            <a:spLocks noChangeArrowheads="1"/>
          </p:cNvSpPr>
          <p:nvPr/>
        </p:nvSpPr>
        <p:spPr bwMode="auto">
          <a:xfrm>
            <a:off x="3635896" y="3691318"/>
            <a:ext cx="213295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descr="FD1DDF730CE4456e89755B07FE1653D0# #Rectangle 13" id="16" name="Rectangle 13"/>
          <p:cNvSpPr>
            <a:spLocks noChangeArrowheads="1"/>
          </p:cNvSpPr>
          <p:nvPr/>
        </p:nvSpPr>
        <p:spPr bwMode="auto">
          <a:xfrm>
            <a:off x="6084167" y="3558336"/>
            <a:ext cx="2016224"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spcBef>
                <a:spcPct val="20000"/>
              </a:spcBef>
              <a:buFont typeface="Arial"/>
              <a:buChar char="•"/>
              <a:defRPr sz="3200">
                <a:solidFill>
                  <a:schemeClr val="tx1"/>
                </a:solidFill>
                <a:latin charset="0" pitchFamily="34" typeface="Calibri"/>
                <a:ea charset="-122"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itchFamily="2" typeface="宋体"/>
              </a:defRPr>
            </a:lvl9pPr>
          </a:lstStyle>
          <a:p>
            <a:pPr algn="just" eaLnBrk="1" hangingPunct="1">
              <a:spcBef>
                <a:spcPct val="0"/>
              </a:spcBef>
              <a:buNone/>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Tree>
    <p:extLst>
      <p:ext uri="{BB962C8B-B14F-4D97-AF65-F5344CB8AC3E}">
        <p14:creationId val="960200066"/>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2"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42"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1000" id="19"/>
                                        <p:tgtEl>
                                          <p:spTgt spid="7"/>
                                        </p:tgtEl>
                                      </p:cBhvr>
                                    </p:animEffect>
                                    <p:anim calcmode="lin" valueType="num">
                                      <p:cBhvr>
                                        <p:cTn dur="1000" fill="hold" id="20"/>
                                        <p:tgtEl>
                                          <p:spTgt spid="7"/>
                                        </p:tgtEl>
                                        <p:attrNameLst>
                                          <p:attrName>ppt_x</p:attrName>
                                        </p:attrNameLst>
                                      </p:cBhvr>
                                      <p:tavLst>
                                        <p:tav tm="0">
                                          <p:val>
                                            <p:strVal val="#ppt_x"/>
                                          </p:val>
                                        </p:tav>
                                        <p:tav tm="100000">
                                          <p:val>
                                            <p:strVal val="#ppt_x"/>
                                          </p:val>
                                        </p:tav>
                                      </p:tavLst>
                                    </p:anim>
                                    <p:anim calcmode="lin" valueType="num">
                                      <p:cBhvr>
                                        <p:cTn dur="1000" fill="hold" id="21"/>
                                        <p:tgtEl>
                                          <p:spTgt spid="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42" presetSubtype="0">
                                  <p:stCondLst>
                                    <p:cond delay="0"/>
                                  </p:stCondLst>
                                  <p:childTnLst>
                                    <p:set>
                                      <p:cBhvr>
                                        <p:cTn dur="1" fill="hold" id="24">
                                          <p:stCondLst>
                                            <p:cond delay="0"/>
                                          </p:stCondLst>
                                        </p:cTn>
                                        <p:tgtEl>
                                          <p:spTgt spid="15"/>
                                        </p:tgtEl>
                                        <p:attrNameLst>
                                          <p:attrName>style.visibility</p:attrName>
                                        </p:attrNameLst>
                                      </p:cBhvr>
                                      <p:to>
                                        <p:strVal val="visible"/>
                                      </p:to>
                                    </p:set>
                                    <p:animEffect filter="fade" transition="in">
                                      <p:cBhvr>
                                        <p:cTn dur="1000" id="25"/>
                                        <p:tgtEl>
                                          <p:spTgt spid="15"/>
                                        </p:tgtEl>
                                      </p:cBhvr>
                                    </p:animEffect>
                                    <p:anim calcmode="lin" valueType="num">
                                      <p:cBhvr>
                                        <p:cTn dur="1000" fill="hold" id="26"/>
                                        <p:tgtEl>
                                          <p:spTgt spid="15"/>
                                        </p:tgtEl>
                                        <p:attrNameLst>
                                          <p:attrName>ppt_x</p:attrName>
                                        </p:attrNameLst>
                                      </p:cBhvr>
                                      <p:tavLst>
                                        <p:tav tm="0">
                                          <p:val>
                                            <p:strVal val="#ppt_x"/>
                                          </p:val>
                                        </p:tav>
                                        <p:tav tm="100000">
                                          <p:val>
                                            <p:strVal val="#ppt_x"/>
                                          </p:val>
                                        </p:tav>
                                      </p:tavLst>
                                    </p:anim>
                                    <p:anim calcmode="lin" valueType="num">
                                      <p:cBhvr>
                                        <p:cTn dur="1000" fill="hold" id="27"/>
                                        <p:tgtEl>
                                          <p:spTgt spid="15"/>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id="29" nodeType="afterEffect" presetClass="entr" presetID="42"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1000" id="31"/>
                                        <p:tgtEl>
                                          <p:spTgt spid="11"/>
                                        </p:tgtEl>
                                      </p:cBhvr>
                                    </p:animEffect>
                                    <p:anim calcmode="lin" valueType="num">
                                      <p:cBhvr>
                                        <p:cTn dur="1000" fill="hold" id="32"/>
                                        <p:tgtEl>
                                          <p:spTgt spid="11"/>
                                        </p:tgtEl>
                                        <p:attrNameLst>
                                          <p:attrName>ppt_x</p:attrName>
                                        </p:attrNameLst>
                                      </p:cBhvr>
                                      <p:tavLst>
                                        <p:tav tm="0">
                                          <p:val>
                                            <p:strVal val="#ppt_x"/>
                                          </p:val>
                                        </p:tav>
                                        <p:tav tm="100000">
                                          <p:val>
                                            <p:strVal val="#ppt_x"/>
                                          </p:val>
                                        </p:tav>
                                      </p:tavLst>
                                    </p:anim>
                                    <p:anim calcmode="lin" valueType="num">
                                      <p:cBhvr>
                                        <p:cTn dur="1000" fill="hold" id="33"/>
                                        <p:tgtEl>
                                          <p:spTgt spid="11"/>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5000"/>
                            </p:stCondLst>
                            <p:childTnLst>
                              <p:par>
                                <p:cTn fill="hold" grpId="0" id="35" nodeType="afterEffect" presetClass="entr" presetID="42" presetSubtype="0">
                                  <p:stCondLst>
                                    <p:cond delay="0"/>
                                  </p:stCondLst>
                                  <p:childTnLst>
                                    <p:set>
                                      <p:cBhvr>
                                        <p:cTn dur="1" fill="hold" id="36">
                                          <p:stCondLst>
                                            <p:cond delay="0"/>
                                          </p:stCondLst>
                                        </p:cTn>
                                        <p:tgtEl>
                                          <p:spTgt spid="16"/>
                                        </p:tgtEl>
                                        <p:attrNameLst>
                                          <p:attrName>style.visibility</p:attrName>
                                        </p:attrNameLst>
                                      </p:cBhvr>
                                      <p:to>
                                        <p:strVal val="visible"/>
                                      </p:to>
                                    </p:set>
                                    <p:animEffect filter="fade" transition="in">
                                      <p:cBhvr>
                                        <p:cTn dur="1000" id="37"/>
                                        <p:tgtEl>
                                          <p:spTgt spid="16"/>
                                        </p:tgtEl>
                                      </p:cBhvr>
                                    </p:animEffect>
                                    <p:anim calcmode="lin" valueType="num">
                                      <p:cBhvr>
                                        <p:cTn dur="1000" fill="hold" id="38"/>
                                        <p:tgtEl>
                                          <p:spTgt spid="16"/>
                                        </p:tgtEl>
                                        <p:attrNameLst>
                                          <p:attrName>ppt_x</p:attrName>
                                        </p:attrNameLst>
                                      </p:cBhvr>
                                      <p:tavLst>
                                        <p:tav tm="0">
                                          <p:val>
                                            <p:strVal val="#ppt_x"/>
                                          </p:val>
                                        </p:tav>
                                        <p:tav tm="100000">
                                          <p:val>
                                            <p:strVal val="#ppt_x"/>
                                          </p:val>
                                        </p:tav>
                                      </p:tavLst>
                                    </p:anim>
                                    <p:anim calcmode="lin" valueType="num">
                                      <p:cBhvr>
                                        <p:cTn dur="1000" fill="hold" id="39"/>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5"/>
      <p:bldP grpId="0" spid="16"/>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八角星 1"/>
          <p:cNvSpPr/>
          <p:nvPr/>
        </p:nvSpPr>
        <p:spPr>
          <a:xfrm>
            <a:off x="3150086" y="1429054"/>
            <a:ext cx="3380860" cy="2973816"/>
          </a:xfrm>
          <a:custGeom>
            <a:gdLst>
              <a:gd fmla="*/ 65388 w 5387360" name="connsiteX0"/>
              <a:gd fmla="*/ 2340260 h 4738742" name="connsiteY0"/>
              <a:gd fmla="*/ 1203137 w 5387360" name="connsiteX1"/>
              <a:gd fmla="*/ 1790523 h 4738742" name="connsiteY1"/>
              <a:gd fmla="*/ 835197 w 5387360" name="connsiteX2"/>
              <a:gd fmla="*/ 685446 h 4738742" name="connsiteY2"/>
              <a:gd fmla="*/ 2076283 w 5387360" name="connsiteX3"/>
              <a:gd fmla="*/ 1013065 h 4738742" name="connsiteY3"/>
              <a:gd fmla="*/ 2693680 w 5387360" name="connsiteX4"/>
              <a:gd fmla="*/ 0 h 4738742" name="connsiteY4"/>
              <a:gd fmla="*/ 3311077 w 5387360" name="connsiteX5"/>
              <a:gd fmla="*/ 1013065 h 4738742" name="connsiteY5"/>
              <a:gd fmla="*/ 4552163 w 5387360" name="connsiteX6"/>
              <a:gd fmla="*/ 685446 h 4738742" name="connsiteY6"/>
              <a:gd fmla="*/ 4184223 w 5387360" name="connsiteX7"/>
              <a:gd fmla="*/ 1790523 h 4738742" name="connsiteY7"/>
              <a:gd fmla="*/ 5321972 w 5387360" name="connsiteX8"/>
              <a:gd fmla="*/ 2340260 h 4738742" name="connsiteY8"/>
              <a:gd fmla="*/ 4184223 w 5387360" name="connsiteX9"/>
              <a:gd fmla="*/ 2889997 h 4738742" name="connsiteY9"/>
              <a:gd fmla="*/ 4552163 w 5387360" name="connsiteX10"/>
              <a:gd fmla="*/ 3995074 h 4738742" name="connsiteY10"/>
              <a:gd fmla="*/ 3311077 w 5387360" name="connsiteX11"/>
              <a:gd fmla="*/ 3667455 h 4738742" name="connsiteY11"/>
              <a:gd fmla="*/ 2693680 w 5387360" name="connsiteX12"/>
              <a:gd fmla="*/ 4680520 h 4738742" name="connsiteY12"/>
              <a:gd fmla="*/ 2076283 w 5387360" name="connsiteX13"/>
              <a:gd fmla="*/ 3667455 h 4738742" name="connsiteY13"/>
              <a:gd fmla="*/ 835197 w 5387360" name="connsiteX14"/>
              <a:gd fmla="*/ 3995074 h 4738742" name="connsiteY14"/>
              <a:gd fmla="*/ 1203137 w 5387360" name="connsiteX15"/>
              <a:gd fmla="*/ 2889997 h 4738742" name="connsiteY15"/>
              <a:gd fmla="*/ 65388 w 5387360" name="connsiteX16"/>
              <a:gd fmla="*/ 2340260 h 4738742"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4738742" w="5387360">
                <a:moveTo>
                  <a:pt x="65388" y="2340260"/>
                </a:moveTo>
                <a:cubicBezTo>
                  <a:pt x="-313862" y="2157014"/>
                  <a:pt x="1074836" y="2066325"/>
                  <a:pt x="1203137" y="1790523"/>
                </a:cubicBezTo>
                <a:lnTo>
                  <a:pt x="835197" y="685446"/>
                </a:lnTo>
                <a:cubicBezTo>
                  <a:pt x="712550" y="317087"/>
                  <a:pt x="1766536" y="1127306"/>
                  <a:pt x="2076283" y="1013065"/>
                </a:cubicBezTo>
                <a:cubicBezTo>
                  <a:pt x="2386030" y="898824"/>
                  <a:pt x="2487881" y="0"/>
                  <a:pt x="2693680" y="0"/>
                </a:cubicBezTo>
                <a:cubicBezTo>
                  <a:pt x="2899479" y="0"/>
                  <a:pt x="3001330" y="898824"/>
                  <a:pt x="3311077" y="1013065"/>
                </a:cubicBezTo>
                <a:lnTo>
                  <a:pt x="4552163" y="685446"/>
                </a:lnTo>
                <a:cubicBezTo>
                  <a:pt x="4965858" y="576240"/>
                  <a:pt x="4055922" y="1514721"/>
                  <a:pt x="4184223" y="1790523"/>
                </a:cubicBezTo>
                <a:lnTo>
                  <a:pt x="5321972" y="2340260"/>
                </a:lnTo>
                <a:cubicBezTo>
                  <a:pt x="5701222" y="2523506"/>
                  <a:pt x="4312524" y="2614195"/>
                  <a:pt x="4184223" y="2889997"/>
                </a:cubicBezTo>
                <a:lnTo>
                  <a:pt x="4552163" y="3995074"/>
                </a:lnTo>
                <a:cubicBezTo>
                  <a:pt x="4674810" y="4363433"/>
                  <a:pt x="3620824" y="3553214"/>
                  <a:pt x="3311077" y="3667455"/>
                </a:cubicBezTo>
                <a:lnTo>
                  <a:pt x="2693680" y="4680520"/>
                </a:lnTo>
                <a:cubicBezTo>
                  <a:pt x="2487881" y="5018208"/>
                  <a:pt x="2386030" y="3781696"/>
                  <a:pt x="2076283" y="3667455"/>
                </a:cubicBezTo>
                <a:lnTo>
                  <a:pt x="835197" y="3995074"/>
                </a:lnTo>
                <a:cubicBezTo>
                  <a:pt x="421502" y="4104280"/>
                  <a:pt x="1331438" y="3165799"/>
                  <a:pt x="1203137" y="2889997"/>
                </a:cubicBezTo>
                <a:lnTo>
                  <a:pt x="65388" y="2340260"/>
                </a:lnTo>
                <a:close/>
              </a:path>
            </a:pathLst>
          </a:custGeom>
          <a:noFill/>
          <a:ln algn="ctr" cap="flat" cmpd="sng" w="25400">
            <a:solidFill>
              <a:sysClr lastClr="FFFFFF" val="window">
                <a:lumMod val="65000"/>
              </a:sysClr>
            </a:solidFill>
            <a:prstDash val="sysDot"/>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11" name="TextBox 10"/>
          <p:cNvSpPr txBox="1"/>
          <p:nvPr/>
        </p:nvSpPr>
        <p:spPr>
          <a:xfrm>
            <a:off x="3824873" y="2732244"/>
            <a:ext cx="2105836" cy="335280"/>
          </a:xfrm>
          <a:prstGeom prst="rect">
            <a:avLst/>
          </a:prstGeom>
          <a:noFill/>
        </p:spPr>
        <p:txBody>
          <a:bodyPr rtlCol="0" wrap="square">
            <a:spAutoFit/>
          </a:bodyPr>
          <a:lstStyle>
            <a:defPPr>
              <a:defRPr lang="en-US"/>
            </a:defPPr>
            <a:lvl1pPr fontAlgn="auto" indent="0" lvl="0" marR="0">
              <a:lnSpc>
                <a:spcPct val="80000"/>
              </a:lnSpc>
              <a:spcBef>
                <a:spcPct val="0"/>
              </a:spcBef>
              <a:spcAft>
                <a:spcPct val="0"/>
              </a:spcAft>
              <a:buClrTx/>
              <a:buSzTx/>
              <a:buFontTx/>
              <a:buNone/>
              <a:defRPr b="1" baseline="0" cap="none" i="0" kern="0" kumimoji="0" normalizeH="0" spc="0" strike="noStrike" sz="2800" u="none">
                <a:ln cmpd="sng" w="18415">
                  <a:noFill/>
                  <a:prstDash val="solid"/>
                </a:ln>
                <a:solidFill>
                  <a:srgbClr val="C0504D">
                    <a:lumMod val="75000"/>
                  </a:srgbClr>
                </a:solidFill>
                <a:effectLst/>
                <a:uLnTx/>
                <a:uFillTx/>
                <a:latin charset="0" pitchFamily="34" typeface="Arial Rounded MT Bold"/>
                <a:ea charset="-122" pitchFamily="34" typeface="微软雅黑"/>
                <a:cs charset="0" pitchFamily="18" typeface="Times New Roman"/>
              </a:defRPr>
            </a:lvl1pPr>
          </a:lstStyle>
          <a:p>
            <a:pPr algn="ctr" lvl="0">
              <a:defRPr/>
            </a:pPr>
            <a:r>
              <a:rPr altLang="en-US" b="0" lang="zh-CN" sz="2000">
                <a:solidFill>
                  <a:schemeClr val="tx1">
                    <a:lumMod val="65000"/>
                    <a:lumOff val="35000"/>
                  </a:schemeClr>
                </a:solidFill>
                <a:latin charset="-122" pitchFamily="2" typeface="方正兰亭中粗黑_GBK"/>
                <a:ea charset="-122" pitchFamily="2" typeface="方正兰亭中粗黑_GBK"/>
              </a:rPr>
              <a:t>单击添加标题</a:t>
            </a:r>
          </a:p>
        </p:txBody>
      </p:sp>
      <p:sp>
        <p:nvSpPr>
          <p:cNvPr id="12" name="TextBox 11"/>
          <p:cNvSpPr txBox="1"/>
          <p:nvPr/>
        </p:nvSpPr>
        <p:spPr>
          <a:xfrm>
            <a:off x="622769" y="2677204"/>
            <a:ext cx="1399137"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grpSp>
        <p:nvGrpSpPr>
          <p:cNvPr id="36" name="组合 35"/>
          <p:cNvGrpSpPr/>
          <p:nvPr/>
        </p:nvGrpSpPr>
        <p:grpSpPr>
          <a:xfrm>
            <a:off x="2156937" y="2254859"/>
            <a:ext cx="1174912" cy="1181409"/>
            <a:chOff x="2156937" y="2254859"/>
            <a:chExt cx="1174912" cy="1181409"/>
          </a:xfrm>
        </p:grpSpPr>
        <p:sp>
          <p:nvSpPr>
            <p:cNvPr id="10" name="椭圆 9"/>
            <p:cNvSpPr/>
            <p:nvPr/>
          </p:nvSpPr>
          <p:spPr>
            <a:xfrm>
              <a:off x="2156937" y="2254859"/>
              <a:ext cx="1174912" cy="1181409"/>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20" name="TextBox 19"/>
            <p:cNvSpPr txBox="1"/>
            <p:nvPr/>
          </p:nvSpPr>
          <p:spPr>
            <a:xfrm flipH="1">
              <a:off x="2401225" y="2661527"/>
              <a:ext cx="686337"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3200" u="none">
                  <a:ln cmpd="sng" w="18415">
                    <a:noFill/>
                    <a:prstDash val="solid"/>
                  </a:ln>
                  <a:solidFill>
                    <a:sysClr lastClr="FFFFFF" val="window"/>
                  </a:solidFill>
                  <a:effectLst/>
                  <a:uLnTx/>
                  <a:uFillTx/>
                  <a:latin charset="0" pitchFamily="34" typeface="Arial Rounded MT Bold"/>
                  <a:ea charset="-122" pitchFamily="34" typeface="微软雅黑"/>
                  <a:cs charset="0" pitchFamily="18" typeface="Times New Roman"/>
                </a:rPr>
                <a:t>01</a:t>
              </a:r>
            </a:p>
          </p:txBody>
        </p:sp>
      </p:grpSp>
      <p:grpSp>
        <p:nvGrpSpPr>
          <p:cNvPr id="37" name="组合 36"/>
          <p:cNvGrpSpPr/>
          <p:nvPr/>
        </p:nvGrpSpPr>
        <p:grpSpPr>
          <a:xfrm>
            <a:off x="3099327" y="1113459"/>
            <a:ext cx="914917" cy="919977"/>
            <a:chOff x="3099327" y="1113459"/>
            <a:chExt cx="914917" cy="919977"/>
          </a:xfrm>
        </p:grpSpPr>
        <p:sp>
          <p:nvSpPr>
            <p:cNvPr id="9" name="椭圆 8"/>
            <p:cNvSpPr/>
            <p:nvPr/>
          </p:nvSpPr>
          <p:spPr>
            <a:xfrm>
              <a:off x="3099327" y="1113459"/>
              <a:ext cx="914917" cy="919977"/>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21" name="TextBox 20"/>
            <p:cNvSpPr txBox="1"/>
            <p:nvPr/>
          </p:nvSpPr>
          <p:spPr>
            <a:xfrm flipH="1">
              <a:off x="3213617" y="1414033"/>
              <a:ext cx="686337" cy="432816"/>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800" u="none">
                  <a:ln cmpd="sng" w="18415">
                    <a:noFill/>
                    <a:prstDash val="solid"/>
                  </a:ln>
                  <a:solidFill>
                    <a:sysClr lastClr="FFFFFF" val="window"/>
                  </a:solidFill>
                  <a:effectLst/>
                  <a:uLnTx/>
                  <a:uFillTx/>
                  <a:latin charset="0" pitchFamily="34" typeface="Arial Rounded MT Bold"/>
                  <a:ea charset="-122" pitchFamily="34" typeface="微软雅黑"/>
                  <a:cs charset="0" pitchFamily="18" typeface="Times New Roman"/>
                </a:rPr>
                <a:t>02</a:t>
              </a:r>
            </a:p>
          </p:txBody>
        </p:sp>
      </p:grpSp>
      <p:grpSp>
        <p:nvGrpSpPr>
          <p:cNvPr id="38" name="组合 37"/>
          <p:cNvGrpSpPr/>
          <p:nvPr/>
        </p:nvGrpSpPr>
        <p:grpSpPr>
          <a:xfrm>
            <a:off x="4518253" y="871343"/>
            <a:ext cx="710523" cy="714453"/>
            <a:chOff x="4518253" y="871343"/>
            <a:chExt cx="710523" cy="714453"/>
          </a:xfrm>
        </p:grpSpPr>
        <p:sp>
          <p:nvSpPr>
            <p:cNvPr id="8" name="椭圆 7"/>
            <p:cNvSpPr/>
            <p:nvPr/>
          </p:nvSpPr>
          <p:spPr>
            <a:xfrm>
              <a:off x="4518253" y="871343"/>
              <a:ext cx="710523" cy="714453"/>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22" name="TextBox 21"/>
            <p:cNvSpPr txBox="1"/>
            <p:nvPr/>
          </p:nvSpPr>
          <p:spPr>
            <a:xfrm flipH="1">
              <a:off x="4530346" y="1093777"/>
              <a:ext cx="686337" cy="384048"/>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400" u="none">
                  <a:ln cmpd="sng" w="18415">
                    <a:noFill/>
                    <a:prstDash val="solid"/>
                  </a:ln>
                  <a:solidFill>
                    <a:sysClr lastClr="FFFFFF" val="window"/>
                  </a:solidFill>
                  <a:effectLst/>
                  <a:uLnTx/>
                  <a:uFillTx/>
                  <a:latin charset="0" pitchFamily="34" typeface="Arial Rounded MT Bold"/>
                  <a:ea charset="-122" pitchFamily="34" typeface="微软雅黑"/>
                  <a:cs charset="0" pitchFamily="18" typeface="Times New Roman"/>
                </a:rPr>
                <a:t>03</a:t>
              </a:r>
            </a:p>
          </p:txBody>
        </p:sp>
      </p:grpSp>
      <p:grpSp>
        <p:nvGrpSpPr>
          <p:cNvPr id="39" name="组合 38"/>
          <p:cNvGrpSpPr/>
          <p:nvPr/>
        </p:nvGrpSpPr>
        <p:grpSpPr>
          <a:xfrm>
            <a:off x="5864168" y="1519432"/>
            <a:ext cx="686337" cy="512529"/>
            <a:chOff x="5864168" y="1519432"/>
            <a:chExt cx="686337" cy="512529"/>
          </a:xfrm>
        </p:grpSpPr>
        <p:sp>
          <p:nvSpPr>
            <p:cNvPr id="7" name="椭圆 6"/>
            <p:cNvSpPr/>
            <p:nvPr/>
          </p:nvSpPr>
          <p:spPr>
            <a:xfrm>
              <a:off x="5951799" y="1519432"/>
              <a:ext cx="512529" cy="512529"/>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23" name="TextBox 22"/>
            <p:cNvSpPr txBox="1"/>
            <p:nvPr/>
          </p:nvSpPr>
          <p:spPr>
            <a:xfrm flipH="1">
              <a:off x="5864168" y="1652382"/>
              <a:ext cx="686337" cy="33528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2000" u="none">
                  <a:ln cmpd="sng" w="18415">
                    <a:noFill/>
                    <a:prstDash val="solid"/>
                  </a:ln>
                  <a:solidFill>
                    <a:sysClr lastClr="FFFFFF" val="window"/>
                  </a:solidFill>
                  <a:effectLst/>
                  <a:uLnTx/>
                  <a:uFillTx/>
                  <a:latin charset="0" pitchFamily="34" typeface="Arial Rounded MT Bold"/>
                  <a:ea charset="-122" pitchFamily="34" typeface="微软雅黑"/>
                  <a:cs charset="0" pitchFamily="18" typeface="Times New Roman"/>
                </a:rPr>
                <a:t>04</a:t>
              </a:r>
            </a:p>
          </p:txBody>
        </p:sp>
      </p:grpSp>
      <p:grpSp>
        <p:nvGrpSpPr>
          <p:cNvPr id="40" name="组合 39"/>
          <p:cNvGrpSpPr/>
          <p:nvPr/>
        </p:nvGrpSpPr>
        <p:grpSpPr>
          <a:xfrm>
            <a:off x="6343372" y="2757801"/>
            <a:ext cx="469916" cy="392414"/>
            <a:chOff x="6343372" y="2757801"/>
            <a:chExt cx="469916" cy="392414"/>
          </a:xfrm>
        </p:grpSpPr>
        <p:sp>
          <p:nvSpPr>
            <p:cNvPr id="6" name="椭圆 5"/>
            <p:cNvSpPr/>
            <p:nvPr/>
          </p:nvSpPr>
          <p:spPr>
            <a:xfrm>
              <a:off x="6372784" y="2757801"/>
              <a:ext cx="392414" cy="392414"/>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24" name="TextBox 23"/>
            <p:cNvSpPr txBox="1"/>
            <p:nvPr/>
          </p:nvSpPr>
          <p:spPr>
            <a:xfrm flipH="1">
              <a:off x="6343372" y="2837112"/>
              <a:ext cx="469916" cy="262128"/>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1400" u="none">
                  <a:ln cmpd="sng" w="18415">
                    <a:noFill/>
                    <a:prstDash val="solid"/>
                  </a:ln>
                  <a:solidFill>
                    <a:sysClr lastClr="FFFFFF" val="window"/>
                  </a:solidFill>
                  <a:effectLst/>
                  <a:uLnTx/>
                  <a:uFillTx/>
                  <a:latin charset="0" pitchFamily="34" typeface="Arial Rounded MT Bold"/>
                  <a:ea charset="-122" pitchFamily="34" typeface="微软雅黑"/>
                  <a:cs charset="0" pitchFamily="18" typeface="Times New Roman"/>
                </a:rPr>
                <a:t>05</a:t>
              </a:r>
            </a:p>
          </p:txBody>
        </p:sp>
      </p:grpSp>
      <p:grpSp>
        <p:nvGrpSpPr>
          <p:cNvPr id="41" name="组合 40"/>
          <p:cNvGrpSpPr/>
          <p:nvPr/>
        </p:nvGrpSpPr>
        <p:grpSpPr>
          <a:xfrm>
            <a:off x="5778650" y="3846661"/>
            <a:ext cx="415986" cy="324584"/>
            <a:chOff x="5778650" y="3846661"/>
            <a:chExt cx="415986" cy="324584"/>
          </a:xfrm>
        </p:grpSpPr>
        <p:sp>
          <p:nvSpPr>
            <p:cNvPr id="5" name="椭圆 4"/>
            <p:cNvSpPr/>
            <p:nvPr/>
          </p:nvSpPr>
          <p:spPr>
            <a:xfrm>
              <a:off x="5816232" y="3846661"/>
              <a:ext cx="316322" cy="316322"/>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25" name="TextBox 24"/>
            <p:cNvSpPr txBox="1"/>
            <p:nvPr/>
          </p:nvSpPr>
          <p:spPr>
            <a:xfrm flipH="1">
              <a:off x="5778650" y="3906557"/>
              <a:ext cx="415986" cy="262128"/>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1400" u="none">
                  <a:ln cmpd="sng" w="18415">
                    <a:noFill/>
                    <a:prstDash val="solid"/>
                  </a:ln>
                  <a:solidFill>
                    <a:sysClr lastClr="FFFFFF" val="window"/>
                  </a:solidFill>
                  <a:effectLst/>
                  <a:uLnTx/>
                  <a:uFillTx/>
                  <a:latin charset="0" pitchFamily="34" typeface="Arial Rounded MT Bold"/>
                  <a:ea charset="-122" pitchFamily="34" typeface="微软雅黑"/>
                  <a:cs charset="0" pitchFamily="18" typeface="Times New Roman"/>
                </a:rPr>
                <a:t>06</a:t>
              </a:r>
            </a:p>
          </p:txBody>
        </p:sp>
      </p:grpSp>
      <p:grpSp>
        <p:nvGrpSpPr>
          <p:cNvPr id="42" name="组合 41"/>
          <p:cNvGrpSpPr/>
          <p:nvPr/>
        </p:nvGrpSpPr>
        <p:grpSpPr>
          <a:xfrm>
            <a:off x="4582797" y="4230767"/>
            <a:ext cx="437416" cy="275688"/>
            <a:chOff x="4582797" y="4230767"/>
            <a:chExt cx="437416" cy="275688"/>
          </a:xfrm>
        </p:grpSpPr>
        <p:sp>
          <p:nvSpPr>
            <p:cNvPr id="4" name="椭圆 3"/>
            <p:cNvSpPr/>
            <p:nvPr/>
          </p:nvSpPr>
          <p:spPr>
            <a:xfrm>
              <a:off x="4665580" y="4230767"/>
              <a:ext cx="246873" cy="246873"/>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26" name="TextBox 25"/>
            <p:cNvSpPr txBox="1"/>
            <p:nvPr/>
          </p:nvSpPr>
          <p:spPr>
            <a:xfrm flipH="1">
              <a:off x="4582797" y="4266389"/>
              <a:ext cx="437416" cy="23774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1200" u="none">
                  <a:ln cmpd="sng" w="18415">
                    <a:noFill/>
                    <a:prstDash val="solid"/>
                  </a:ln>
                  <a:solidFill>
                    <a:sysClr lastClr="FFFFFF" val="window"/>
                  </a:solidFill>
                  <a:effectLst/>
                  <a:uLnTx/>
                  <a:uFillTx/>
                  <a:latin charset="0" pitchFamily="34" typeface="Arial Rounded MT Bold"/>
                  <a:ea charset="-122" pitchFamily="34" typeface="微软雅黑"/>
                  <a:cs charset="0" pitchFamily="18" typeface="Times New Roman"/>
                </a:rPr>
                <a:t>07</a:t>
              </a:r>
            </a:p>
          </p:txBody>
        </p:sp>
      </p:grpSp>
      <p:grpSp>
        <p:nvGrpSpPr>
          <p:cNvPr id="43" name="组合 42"/>
          <p:cNvGrpSpPr/>
          <p:nvPr/>
        </p:nvGrpSpPr>
        <p:grpSpPr>
          <a:xfrm>
            <a:off x="3477201" y="3814541"/>
            <a:ext cx="343168" cy="224814"/>
            <a:chOff x="3477201" y="3814541"/>
            <a:chExt cx="343168" cy="224814"/>
          </a:xfrm>
        </p:grpSpPr>
        <p:sp>
          <p:nvSpPr>
            <p:cNvPr id="3" name="椭圆 2"/>
            <p:cNvSpPr/>
            <p:nvPr/>
          </p:nvSpPr>
          <p:spPr>
            <a:xfrm>
              <a:off x="3545356" y="3814541"/>
              <a:ext cx="206859" cy="206859"/>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27" name="TextBox 26"/>
            <p:cNvSpPr txBox="1"/>
            <p:nvPr/>
          </p:nvSpPr>
          <p:spPr>
            <a:xfrm flipH="1">
              <a:off x="3477201" y="3836222"/>
              <a:ext cx="343168" cy="201168"/>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900" u="none">
                  <a:ln cmpd="sng" w="18415">
                    <a:noFill/>
                    <a:prstDash val="solid"/>
                  </a:ln>
                  <a:solidFill>
                    <a:sysClr lastClr="FFFFFF" val="window"/>
                  </a:solidFill>
                  <a:effectLst/>
                  <a:uLnTx/>
                  <a:uFillTx/>
                  <a:latin charset="0" pitchFamily="34" typeface="Arial Rounded MT Bold"/>
                  <a:ea charset="-122" pitchFamily="34" typeface="微软雅黑"/>
                  <a:cs charset="0" pitchFamily="18" typeface="Times New Roman"/>
                </a:rPr>
                <a:t>08</a:t>
              </a:r>
            </a:p>
          </p:txBody>
        </p:sp>
      </p:grpSp>
      <p:sp>
        <p:nvSpPr>
          <p:cNvPr id="28" name="TextBox 27"/>
          <p:cNvSpPr txBox="1"/>
          <p:nvPr/>
        </p:nvSpPr>
        <p:spPr>
          <a:xfrm>
            <a:off x="1618975" y="1289628"/>
            <a:ext cx="1399137"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29" name="TextBox 28"/>
          <p:cNvSpPr txBox="1"/>
          <p:nvPr/>
        </p:nvSpPr>
        <p:spPr>
          <a:xfrm>
            <a:off x="5287075" y="890620"/>
            <a:ext cx="1399137"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30" name="TextBox 29"/>
          <p:cNvSpPr txBox="1"/>
          <p:nvPr/>
        </p:nvSpPr>
        <p:spPr>
          <a:xfrm>
            <a:off x="6552976" y="1486117"/>
            <a:ext cx="1399137"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31" name="TextBox 30"/>
          <p:cNvSpPr txBox="1"/>
          <p:nvPr/>
        </p:nvSpPr>
        <p:spPr>
          <a:xfrm>
            <a:off x="6876257" y="2679675"/>
            <a:ext cx="1399137"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32" name="TextBox 31"/>
          <p:cNvSpPr txBox="1"/>
          <p:nvPr/>
        </p:nvSpPr>
        <p:spPr>
          <a:xfrm>
            <a:off x="6194635" y="3712713"/>
            <a:ext cx="1399137"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33" name="TextBox 32"/>
          <p:cNvSpPr txBox="1"/>
          <p:nvPr/>
        </p:nvSpPr>
        <p:spPr>
          <a:xfrm>
            <a:off x="4081731" y="4518896"/>
            <a:ext cx="1661444" cy="3962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
        <p:nvSpPr>
          <p:cNvPr id="34" name="TextBox 33"/>
          <p:cNvSpPr txBox="1"/>
          <p:nvPr/>
        </p:nvSpPr>
        <p:spPr>
          <a:xfrm>
            <a:off x="2025763" y="3835733"/>
            <a:ext cx="1399137" cy="5486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2" typeface="方正兰亭黑_GBK"/>
                <a:ea charset="-122" pitchFamily="2" typeface="方正兰亭黑_GBK"/>
              </a:rPr>
              <a:t>单击此处添加文字阐述，添加简短问题说明文字。</a:t>
            </a:r>
          </a:p>
        </p:txBody>
      </p:sp>
    </p:spTree>
    <p:extLst>
      <p:ext uri="{BB962C8B-B14F-4D97-AF65-F5344CB8AC3E}">
        <p14:creationId val="845371372"/>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6" presetSubtype="32">
                                  <p:stCondLst>
                                    <p:cond delay="0"/>
                                  </p:stCondLst>
                                  <p:childTnLst>
                                    <p:set>
                                      <p:cBhvr>
                                        <p:cTn dur="1" fill="hold" id="6">
                                          <p:stCondLst>
                                            <p:cond delay="0"/>
                                          </p:stCondLst>
                                        </p:cTn>
                                        <p:tgtEl>
                                          <p:spTgt spid="2"/>
                                        </p:tgtEl>
                                        <p:attrNameLst>
                                          <p:attrName>style.visibility</p:attrName>
                                        </p:attrNameLst>
                                      </p:cBhvr>
                                      <p:to>
                                        <p:strVal val="visible"/>
                                      </p:to>
                                    </p:set>
                                    <p:animEffect filter="circle(out)" transition="in">
                                      <p:cBhvr>
                                        <p:cTn dur="2000" id="7"/>
                                        <p:tgtEl>
                                          <p:spTgt spid="2"/>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1"/>
                                        </p:tgtEl>
                                        <p:attrNameLst>
                                          <p:attrName>style.visibility</p:attrName>
                                        </p:attrNameLst>
                                      </p:cBhvr>
                                      <p:to>
                                        <p:strVal val="visible"/>
                                      </p:to>
                                    </p:set>
                                    <p:animEffect filter="fade" transition="in">
                                      <p:cBhvr>
                                        <p:cTn dur="1000" id="10"/>
                                        <p:tgtEl>
                                          <p:spTgt spid="11"/>
                                        </p:tgtEl>
                                      </p:cBhvr>
                                    </p:animEffect>
                                  </p:childTnLst>
                                </p:cTn>
                              </p:par>
                            </p:childTnLst>
                          </p:cTn>
                        </p:par>
                        <p:par>
                          <p:cTn fill="hold" id="11" nodeType="afterGroup">
                            <p:stCondLst>
                              <p:cond delay="2000"/>
                            </p:stCondLst>
                            <p:childTnLst>
                              <p:par>
                                <p:cTn fill="hold" id="12" nodeType="afterEffect" presetClass="entr" presetID="23" presetSubtype="16">
                                  <p:stCondLst>
                                    <p:cond delay="0"/>
                                  </p:stCondLst>
                                  <p:childTnLst>
                                    <p:set>
                                      <p:cBhvr>
                                        <p:cTn dur="1" fill="hold" id="13">
                                          <p:stCondLst>
                                            <p:cond delay="0"/>
                                          </p:stCondLst>
                                        </p:cTn>
                                        <p:tgtEl>
                                          <p:spTgt spid="36"/>
                                        </p:tgtEl>
                                        <p:attrNameLst>
                                          <p:attrName>style.visibility</p:attrName>
                                        </p:attrNameLst>
                                      </p:cBhvr>
                                      <p:to>
                                        <p:strVal val="visible"/>
                                      </p:to>
                                    </p:set>
                                    <p:anim calcmode="lin" valueType="num">
                                      <p:cBhvr>
                                        <p:cTn dur="500" fill="hold" id="14"/>
                                        <p:tgtEl>
                                          <p:spTgt spid="36"/>
                                        </p:tgtEl>
                                        <p:attrNameLst>
                                          <p:attrName>ppt_w</p:attrName>
                                        </p:attrNameLst>
                                      </p:cBhvr>
                                      <p:tavLst>
                                        <p:tav tm="0">
                                          <p:val>
                                            <p:fltVal val="0"/>
                                          </p:val>
                                        </p:tav>
                                        <p:tav tm="100000">
                                          <p:val>
                                            <p:strVal val="#ppt_w"/>
                                          </p:val>
                                        </p:tav>
                                      </p:tavLst>
                                    </p:anim>
                                    <p:anim calcmode="lin" valueType="num">
                                      <p:cBhvr>
                                        <p:cTn dur="500" fill="hold" id="15"/>
                                        <p:tgtEl>
                                          <p:spTgt spid="36"/>
                                        </p:tgtEl>
                                        <p:attrNameLst>
                                          <p:attrName>ppt_h</p:attrName>
                                        </p:attrNameLst>
                                      </p:cBhvr>
                                      <p:tavLst>
                                        <p:tav tm="0">
                                          <p:val>
                                            <p:fltVal val="0"/>
                                          </p:val>
                                        </p:tav>
                                        <p:tav tm="100000">
                                          <p:val>
                                            <p:strVal val="#ppt_h"/>
                                          </p:val>
                                        </p:tav>
                                      </p:tavLst>
                                    </p:anim>
                                  </p:childTnLst>
                                </p:cTn>
                              </p:par>
                            </p:childTnLst>
                          </p:cTn>
                        </p:par>
                        <p:par>
                          <p:cTn fill="hold" id="16" nodeType="afterGroup">
                            <p:stCondLst>
                              <p:cond delay="2500"/>
                            </p:stCondLst>
                            <p:childTnLst>
                              <p:par>
                                <p:cTn fill="hold" grpId="0" id="17" nodeType="afterEffect" presetClass="entr" presetID="42"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300" id="19"/>
                                        <p:tgtEl>
                                          <p:spTgt spid="12"/>
                                        </p:tgtEl>
                                      </p:cBhvr>
                                    </p:animEffect>
                                    <p:anim calcmode="lin" valueType="num">
                                      <p:cBhvr>
                                        <p:cTn dur="300" fill="hold" id="20"/>
                                        <p:tgtEl>
                                          <p:spTgt spid="12"/>
                                        </p:tgtEl>
                                        <p:attrNameLst>
                                          <p:attrName>ppt_x</p:attrName>
                                        </p:attrNameLst>
                                      </p:cBhvr>
                                      <p:tavLst>
                                        <p:tav tm="0">
                                          <p:val>
                                            <p:strVal val="#ppt_x"/>
                                          </p:val>
                                        </p:tav>
                                        <p:tav tm="100000">
                                          <p:val>
                                            <p:strVal val="#ppt_x"/>
                                          </p:val>
                                        </p:tav>
                                      </p:tavLst>
                                    </p:anim>
                                    <p:anim calcmode="lin" valueType="num">
                                      <p:cBhvr>
                                        <p:cTn dur="300" fill="hold" id="21"/>
                                        <p:tgtEl>
                                          <p:spTgt spid="12"/>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800"/>
                            </p:stCondLst>
                            <p:childTnLst>
                              <p:par>
                                <p:cTn fill="hold" id="23" nodeType="afterEffect" presetClass="entr" presetID="23" presetSubtype="16">
                                  <p:stCondLst>
                                    <p:cond delay="0"/>
                                  </p:stCondLst>
                                  <p:childTnLst>
                                    <p:set>
                                      <p:cBhvr>
                                        <p:cTn dur="1" fill="hold" id="24">
                                          <p:stCondLst>
                                            <p:cond delay="0"/>
                                          </p:stCondLst>
                                        </p:cTn>
                                        <p:tgtEl>
                                          <p:spTgt spid="37"/>
                                        </p:tgtEl>
                                        <p:attrNameLst>
                                          <p:attrName>style.visibility</p:attrName>
                                        </p:attrNameLst>
                                      </p:cBhvr>
                                      <p:to>
                                        <p:strVal val="visible"/>
                                      </p:to>
                                    </p:set>
                                    <p:anim calcmode="lin" valueType="num">
                                      <p:cBhvr>
                                        <p:cTn dur="500" fill="hold" id="25"/>
                                        <p:tgtEl>
                                          <p:spTgt spid="37"/>
                                        </p:tgtEl>
                                        <p:attrNameLst>
                                          <p:attrName>ppt_w</p:attrName>
                                        </p:attrNameLst>
                                      </p:cBhvr>
                                      <p:tavLst>
                                        <p:tav tm="0">
                                          <p:val>
                                            <p:fltVal val="0"/>
                                          </p:val>
                                        </p:tav>
                                        <p:tav tm="100000">
                                          <p:val>
                                            <p:strVal val="#ppt_w"/>
                                          </p:val>
                                        </p:tav>
                                      </p:tavLst>
                                    </p:anim>
                                    <p:anim calcmode="lin" valueType="num">
                                      <p:cBhvr>
                                        <p:cTn dur="500" fill="hold" id="26"/>
                                        <p:tgtEl>
                                          <p:spTgt spid="37"/>
                                        </p:tgtEl>
                                        <p:attrNameLst>
                                          <p:attrName>ppt_h</p:attrName>
                                        </p:attrNameLst>
                                      </p:cBhvr>
                                      <p:tavLst>
                                        <p:tav tm="0">
                                          <p:val>
                                            <p:fltVal val="0"/>
                                          </p:val>
                                        </p:tav>
                                        <p:tav tm="100000">
                                          <p:val>
                                            <p:strVal val="#ppt_h"/>
                                          </p:val>
                                        </p:tav>
                                      </p:tavLst>
                                    </p:anim>
                                  </p:childTnLst>
                                </p:cTn>
                              </p:par>
                            </p:childTnLst>
                          </p:cTn>
                        </p:par>
                        <p:par>
                          <p:cTn fill="hold" id="27" nodeType="afterGroup">
                            <p:stCondLst>
                              <p:cond delay="3300"/>
                            </p:stCondLst>
                            <p:childTnLst>
                              <p:par>
                                <p:cTn fill="hold" grpId="0" id="28" nodeType="afterEffect" presetClass="entr" presetID="42" presetSubtype="0">
                                  <p:stCondLst>
                                    <p:cond delay="0"/>
                                  </p:stCondLst>
                                  <p:childTnLst>
                                    <p:set>
                                      <p:cBhvr>
                                        <p:cTn dur="1" fill="hold" id="29">
                                          <p:stCondLst>
                                            <p:cond delay="0"/>
                                          </p:stCondLst>
                                        </p:cTn>
                                        <p:tgtEl>
                                          <p:spTgt spid="28"/>
                                        </p:tgtEl>
                                        <p:attrNameLst>
                                          <p:attrName>style.visibility</p:attrName>
                                        </p:attrNameLst>
                                      </p:cBhvr>
                                      <p:to>
                                        <p:strVal val="visible"/>
                                      </p:to>
                                    </p:set>
                                    <p:animEffect filter="fade" transition="in">
                                      <p:cBhvr>
                                        <p:cTn dur="300" id="30"/>
                                        <p:tgtEl>
                                          <p:spTgt spid="28"/>
                                        </p:tgtEl>
                                      </p:cBhvr>
                                    </p:animEffect>
                                    <p:anim calcmode="lin" valueType="num">
                                      <p:cBhvr>
                                        <p:cTn dur="300" fill="hold" id="31"/>
                                        <p:tgtEl>
                                          <p:spTgt spid="28"/>
                                        </p:tgtEl>
                                        <p:attrNameLst>
                                          <p:attrName>ppt_x</p:attrName>
                                        </p:attrNameLst>
                                      </p:cBhvr>
                                      <p:tavLst>
                                        <p:tav tm="0">
                                          <p:val>
                                            <p:strVal val="#ppt_x"/>
                                          </p:val>
                                        </p:tav>
                                        <p:tav tm="100000">
                                          <p:val>
                                            <p:strVal val="#ppt_x"/>
                                          </p:val>
                                        </p:tav>
                                      </p:tavLst>
                                    </p:anim>
                                    <p:anim calcmode="lin" valueType="num">
                                      <p:cBhvr>
                                        <p:cTn dur="300" fill="hold" id="32"/>
                                        <p:tgtEl>
                                          <p:spTgt spid="28"/>
                                        </p:tgtEl>
                                        <p:attrNameLst>
                                          <p:attrName>ppt_y</p:attrName>
                                        </p:attrNameLst>
                                      </p:cBhvr>
                                      <p:tavLst>
                                        <p:tav tm="0">
                                          <p:val>
                                            <p:strVal val="#ppt_y+.1"/>
                                          </p:val>
                                        </p:tav>
                                        <p:tav tm="100000">
                                          <p:val>
                                            <p:strVal val="#ppt_y"/>
                                          </p:val>
                                        </p:tav>
                                      </p:tavLst>
                                    </p:anim>
                                  </p:childTnLst>
                                </p:cTn>
                              </p:par>
                            </p:childTnLst>
                          </p:cTn>
                        </p:par>
                        <p:par>
                          <p:cTn fill="hold" id="33" nodeType="afterGroup">
                            <p:stCondLst>
                              <p:cond delay="3600"/>
                            </p:stCondLst>
                            <p:childTnLst>
                              <p:par>
                                <p:cTn fill="hold" id="34" nodeType="afterEffect" presetClass="entr" presetID="23" presetSubtype="16">
                                  <p:stCondLst>
                                    <p:cond delay="0"/>
                                  </p:stCondLst>
                                  <p:childTnLst>
                                    <p:set>
                                      <p:cBhvr>
                                        <p:cTn dur="1" fill="hold" id="35">
                                          <p:stCondLst>
                                            <p:cond delay="0"/>
                                          </p:stCondLst>
                                        </p:cTn>
                                        <p:tgtEl>
                                          <p:spTgt spid="38"/>
                                        </p:tgtEl>
                                        <p:attrNameLst>
                                          <p:attrName>style.visibility</p:attrName>
                                        </p:attrNameLst>
                                      </p:cBhvr>
                                      <p:to>
                                        <p:strVal val="visible"/>
                                      </p:to>
                                    </p:set>
                                    <p:anim calcmode="lin" valueType="num">
                                      <p:cBhvr>
                                        <p:cTn dur="500" fill="hold" id="36"/>
                                        <p:tgtEl>
                                          <p:spTgt spid="38"/>
                                        </p:tgtEl>
                                        <p:attrNameLst>
                                          <p:attrName>ppt_w</p:attrName>
                                        </p:attrNameLst>
                                      </p:cBhvr>
                                      <p:tavLst>
                                        <p:tav tm="0">
                                          <p:val>
                                            <p:fltVal val="0"/>
                                          </p:val>
                                        </p:tav>
                                        <p:tav tm="100000">
                                          <p:val>
                                            <p:strVal val="#ppt_w"/>
                                          </p:val>
                                        </p:tav>
                                      </p:tavLst>
                                    </p:anim>
                                    <p:anim calcmode="lin" valueType="num">
                                      <p:cBhvr>
                                        <p:cTn dur="500" fill="hold" id="37"/>
                                        <p:tgtEl>
                                          <p:spTgt spid="38"/>
                                        </p:tgtEl>
                                        <p:attrNameLst>
                                          <p:attrName>ppt_h</p:attrName>
                                        </p:attrNameLst>
                                      </p:cBhvr>
                                      <p:tavLst>
                                        <p:tav tm="0">
                                          <p:val>
                                            <p:fltVal val="0"/>
                                          </p:val>
                                        </p:tav>
                                        <p:tav tm="100000">
                                          <p:val>
                                            <p:strVal val="#ppt_h"/>
                                          </p:val>
                                        </p:tav>
                                      </p:tavLst>
                                    </p:anim>
                                  </p:childTnLst>
                                </p:cTn>
                              </p:par>
                            </p:childTnLst>
                          </p:cTn>
                        </p:par>
                        <p:par>
                          <p:cTn fill="hold" id="38" nodeType="afterGroup">
                            <p:stCondLst>
                              <p:cond delay="4100"/>
                            </p:stCondLst>
                            <p:childTnLst>
                              <p:par>
                                <p:cTn fill="hold" grpId="0" id="39" nodeType="afterEffect" presetClass="entr" presetID="42" presetSubtype="0">
                                  <p:stCondLst>
                                    <p:cond delay="0"/>
                                  </p:stCondLst>
                                  <p:childTnLst>
                                    <p:set>
                                      <p:cBhvr>
                                        <p:cTn dur="1" fill="hold" id="40">
                                          <p:stCondLst>
                                            <p:cond delay="0"/>
                                          </p:stCondLst>
                                        </p:cTn>
                                        <p:tgtEl>
                                          <p:spTgt spid="29"/>
                                        </p:tgtEl>
                                        <p:attrNameLst>
                                          <p:attrName>style.visibility</p:attrName>
                                        </p:attrNameLst>
                                      </p:cBhvr>
                                      <p:to>
                                        <p:strVal val="visible"/>
                                      </p:to>
                                    </p:set>
                                    <p:animEffect filter="fade" transition="in">
                                      <p:cBhvr>
                                        <p:cTn dur="300" id="41"/>
                                        <p:tgtEl>
                                          <p:spTgt spid="29"/>
                                        </p:tgtEl>
                                      </p:cBhvr>
                                    </p:animEffect>
                                    <p:anim calcmode="lin" valueType="num">
                                      <p:cBhvr>
                                        <p:cTn dur="300" fill="hold" id="42"/>
                                        <p:tgtEl>
                                          <p:spTgt spid="29"/>
                                        </p:tgtEl>
                                        <p:attrNameLst>
                                          <p:attrName>ppt_x</p:attrName>
                                        </p:attrNameLst>
                                      </p:cBhvr>
                                      <p:tavLst>
                                        <p:tav tm="0">
                                          <p:val>
                                            <p:strVal val="#ppt_x"/>
                                          </p:val>
                                        </p:tav>
                                        <p:tav tm="100000">
                                          <p:val>
                                            <p:strVal val="#ppt_x"/>
                                          </p:val>
                                        </p:tav>
                                      </p:tavLst>
                                    </p:anim>
                                    <p:anim calcmode="lin" valueType="num">
                                      <p:cBhvr>
                                        <p:cTn dur="300" fill="hold" id="43"/>
                                        <p:tgtEl>
                                          <p:spTgt spid="29"/>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4400"/>
                            </p:stCondLst>
                            <p:childTnLst>
                              <p:par>
                                <p:cTn fill="hold" id="45" nodeType="afterEffect" presetClass="entr" presetID="23" presetSubtype="16">
                                  <p:stCondLst>
                                    <p:cond delay="0"/>
                                  </p:stCondLst>
                                  <p:childTnLst>
                                    <p:set>
                                      <p:cBhvr>
                                        <p:cTn dur="1" fill="hold" id="46">
                                          <p:stCondLst>
                                            <p:cond delay="0"/>
                                          </p:stCondLst>
                                        </p:cTn>
                                        <p:tgtEl>
                                          <p:spTgt spid="39"/>
                                        </p:tgtEl>
                                        <p:attrNameLst>
                                          <p:attrName>style.visibility</p:attrName>
                                        </p:attrNameLst>
                                      </p:cBhvr>
                                      <p:to>
                                        <p:strVal val="visible"/>
                                      </p:to>
                                    </p:set>
                                    <p:anim calcmode="lin" valueType="num">
                                      <p:cBhvr>
                                        <p:cTn dur="500" fill="hold" id="47"/>
                                        <p:tgtEl>
                                          <p:spTgt spid="39"/>
                                        </p:tgtEl>
                                        <p:attrNameLst>
                                          <p:attrName>ppt_w</p:attrName>
                                        </p:attrNameLst>
                                      </p:cBhvr>
                                      <p:tavLst>
                                        <p:tav tm="0">
                                          <p:val>
                                            <p:fltVal val="0"/>
                                          </p:val>
                                        </p:tav>
                                        <p:tav tm="100000">
                                          <p:val>
                                            <p:strVal val="#ppt_w"/>
                                          </p:val>
                                        </p:tav>
                                      </p:tavLst>
                                    </p:anim>
                                    <p:anim calcmode="lin" valueType="num">
                                      <p:cBhvr>
                                        <p:cTn dur="500" fill="hold" id="48"/>
                                        <p:tgtEl>
                                          <p:spTgt spid="39"/>
                                        </p:tgtEl>
                                        <p:attrNameLst>
                                          <p:attrName>ppt_h</p:attrName>
                                        </p:attrNameLst>
                                      </p:cBhvr>
                                      <p:tavLst>
                                        <p:tav tm="0">
                                          <p:val>
                                            <p:fltVal val="0"/>
                                          </p:val>
                                        </p:tav>
                                        <p:tav tm="100000">
                                          <p:val>
                                            <p:strVal val="#ppt_h"/>
                                          </p:val>
                                        </p:tav>
                                      </p:tavLst>
                                    </p:anim>
                                  </p:childTnLst>
                                </p:cTn>
                              </p:par>
                            </p:childTnLst>
                          </p:cTn>
                        </p:par>
                        <p:par>
                          <p:cTn fill="hold" id="49" nodeType="afterGroup">
                            <p:stCondLst>
                              <p:cond delay="4900"/>
                            </p:stCondLst>
                            <p:childTnLst>
                              <p:par>
                                <p:cTn fill="hold" grpId="0" id="50" nodeType="afterEffect" presetClass="entr" presetID="42" presetSubtype="0">
                                  <p:stCondLst>
                                    <p:cond delay="0"/>
                                  </p:stCondLst>
                                  <p:childTnLst>
                                    <p:set>
                                      <p:cBhvr>
                                        <p:cTn dur="1" fill="hold" id="51">
                                          <p:stCondLst>
                                            <p:cond delay="0"/>
                                          </p:stCondLst>
                                        </p:cTn>
                                        <p:tgtEl>
                                          <p:spTgt spid="30"/>
                                        </p:tgtEl>
                                        <p:attrNameLst>
                                          <p:attrName>style.visibility</p:attrName>
                                        </p:attrNameLst>
                                      </p:cBhvr>
                                      <p:to>
                                        <p:strVal val="visible"/>
                                      </p:to>
                                    </p:set>
                                    <p:animEffect filter="fade" transition="in">
                                      <p:cBhvr>
                                        <p:cTn dur="300" id="52"/>
                                        <p:tgtEl>
                                          <p:spTgt spid="30"/>
                                        </p:tgtEl>
                                      </p:cBhvr>
                                    </p:animEffect>
                                    <p:anim calcmode="lin" valueType="num">
                                      <p:cBhvr>
                                        <p:cTn dur="300" fill="hold" id="53"/>
                                        <p:tgtEl>
                                          <p:spTgt spid="30"/>
                                        </p:tgtEl>
                                        <p:attrNameLst>
                                          <p:attrName>ppt_x</p:attrName>
                                        </p:attrNameLst>
                                      </p:cBhvr>
                                      <p:tavLst>
                                        <p:tav tm="0">
                                          <p:val>
                                            <p:strVal val="#ppt_x"/>
                                          </p:val>
                                        </p:tav>
                                        <p:tav tm="100000">
                                          <p:val>
                                            <p:strVal val="#ppt_x"/>
                                          </p:val>
                                        </p:tav>
                                      </p:tavLst>
                                    </p:anim>
                                    <p:anim calcmode="lin" valueType="num">
                                      <p:cBhvr>
                                        <p:cTn dur="300" fill="hold" id="54"/>
                                        <p:tgtEl>
                                          <p:spTgt spid="30"/>
                                        </p:tgtEl>
                                        <p:attrNameLst>
                                          <p:attrName>ppt_y</p:attrName>
                                        </p:attrNameLst>
                                      </p:cBhvr>
                                      <p:tavLst>
                                        <p:tav tm="0">
                                          <p:val>
                                            <p:strVal val="#ppt_y+.1"/>
                                          </p:val>
                                        </p:tav>
                                        <p:tav tm="100000">
                                          <p:val>
                                            <p:strVal val="#ppt_y"/>
                                          </p:val>
                                        </p:tav>
                                      </p:tavLst>
                                    </p:anim>
                                  </p:childTnLst>
                                </p:cTn>
                              </p:par>
                            </p:childTnLst>
                          </p:cTn>
                        </p:par>
                        <p:par>
                          <p:cTn fill="hold" id="55" nodeType="afterGroup">
                            <p:stCondLst>
                              <p:cond delay="5200"/>
                            </p:stCondLst>
                            <p:childTnLst>
                              <p:par>
                                <p:cTn fill="hold" id="56" nodeType="afterEffect" presetClass="entr" presetID="23" presetSubtype="16">
                                  <p:stCondLst>
                                    <p:cond delay="0"/>
                                  </p:stCondLst>
                                  <p:childTnLst>
                                    <p:set>
                                      <p:cBhvr>
                                        <p:cTn dur="1" fill="hold" id="57">
                                          <p:stCondLst>
                                            <p:cond delay="0"/>
                                          </p:stCondLst>
                                        </p:cTn>
                                        <p:tgtEl>
                                          <p:spTgt spid="40"/>
                                        </p:tgtEl>
                                        <p:attrNameLst>
                                          <p:attrName>style.visibility</p:attrName>
                                        </p:attrNameLst>
                                      </p:cBhvr>
                                      <p:to>
                                        <p:strVal val="visible"/>
                                      </p:to>
                                    </p:set>
                                    <p:anim calcmode="lin" valueType="num">
                                      <p:cBhvr>
                                        <p:cTn dur="500" fill="hold" id="58"/>
                                        <p:tgtEl>
                                          <p:spTgt spid="40"/>
                                        </p:tgtEl>
                                        <p:attrNameLst>
                                          <p:attrName>ppt_w</p:attrName>
                                        </p:attrNameLst>
                                      </p:cBhvr>
                                      <p:tavLst>
                                        <p:tav tm="0">
                                          <p:val>
                                            <p:fltVal val="0"/>
                                          </p:val>
                                        </p:tav>
                                        <p:tav tm="100000">
                                          <p:val>
                                            <p:strVal val="#ppt_w"/>
                                          </p:val>
                                        </p:tav>
                                      </p:tavLst>
                                    </p:anim>
                                    <p:anim calcmode="lin" valueType="num">
                                      <p:cBhvr>
                                        <p:cTn dur="500" fill="hold" id="59"/>
                                        <p:tgtEl>
                                          <p:spTgt spid="40"/>
                                        </p:tgtEl>
                                        <p:attrNameLst>
                                          <p:attrName>ppt_h</p:attrName>
                                        </p:attrNameLst>
                                      </p:cBhvr>
                                      <p:tavLst>
                                        <p:tav tm="0">
                                          <p:val>
                                            <p:fltVal val="0"/>
                                          </p:val>
                                        </p:tav>
                                        <p:tav tm="100000">
                                          <p:val>
                                            <p:strVal val="#ppt_h"/>
                                          </p:val>
                                        </p:tav>
                                      </p:tavLst>
                                    </p:anim>
                                  </p:childTnLst>
                                </p:cTn>
                              </p:par>
                            </p:childTnLst>
                          </p:cTn>
                        </p:par>
                        <p:par>
                          <p:cTn fill="hold" id="60" nodeType="afterGroup">
                            <p:stCondLst>
                              <p:cond delay="5700"/>
                            </p:stCondLst>
                            <p:childTnLst>
                              <p:par>
                                <p:cTn fill="hold" grpId="0" id="61" nodeType="afterEffect" presetClass="entr" presetID="42" presetSubtype="0">
                                  <p:stCondLst>
                                    <p:cond delay="0"/>
                                  </p:stCondLst>
                                  <p:childTnLst>
                                    <p:set>
                                      <p:cBhvr>
                                        <p:cTn dur="1" fill="hold" id="62">
                                          <p:stCondLst>
                                            <p:cond delay="0"/>
                                          </p:stCondLst>
                                        </p:cTn>
                                        <p:tgtEl>
                                          <p:spTgt spid="31"/>
                                        </p:tgtEl>
                                        <p:attrNameLst>
                                          <p:attrName>style.visibility</p:attrName>
                                        </p:attrNameLst>
                                      </p:cBhvr>
                                      <p:to>
                                        <p:strVal val="visible"/>
                                      </p:to>
                                    </p:set>
                                    <p:animEffect filter="fade" transition="in">
                                      <p:cBhvr>
                                        <p:cTn dur="300" id="63"/>
                                        <p:tgtEl>
                                          <p:spTgt spid="31"/>
                                        </p:tgtEl>
                                      </p:cBhvr>
                                    </p:animEffect>
                                    <p:anim calcmode="lin" valueType="num">
                                      <p:cBhvr>
                                        <p:cTn dur="300" fill="hold" id="64"/>
                                        <p:tgtEl>
                                          <p:spTgt spid="31"/>
                                        </p:tgtEl>
                                        <p:attrNameLst>
                                          <p:attrName>ppt_x</p:attrName>
                                        </p:attrNameLst>
                                      </p:cBhvr>
                                      <p:tavLst>
                                        <p:tav tm="0">
                                          <p:val>
                                            <p:strVal val="#ppt_x"/>
                                          </p:val>
                                        </p:tav>
                                        <p:tav tm="100000">
                                          <p:val>
                                            <p:strVal val="#ppt_x"/>
                                          </p:val>
                                        </p:tav>
                                      </p:tavLst>
                                    </p:anim>
                                    <p:anim calcmode="lin" valueType="num">
                                      <p:cBhvr>
                                        <p:cTn dur="300" fill="hold" id="65"/>
                                        <p:tgtEl>
                                          <p:spTgt spid="31"/>
                                        </p:tgtEl>
                                        <p:attrNameLst>
                                          <p:attrName>ppt_y</p:attrName>
                                        </p:attrNameLst>
                                      </p:cBhvr>
                                      <p:tavLst>
                                        <p:tav tm="0">
                                          <p:val>
                                            <p:strVal val="#ppt_y+.1"/>
                                          </p:val>
                                        </p:tav>
                                        <p:tav tm="100000">
                                          <p:val>
                                            <p:strVal val="#ppt_y"/>
                                          </p:val>
                                        </p:tav>
                                      </p:tavLst>
                                    </p:anim>
                                  </p:childTnLst>
                                </p:cTn>
                              </p:par>
                            </p:childTnLst>
                          </p:cTn>
                        </p:par>
                        <p:par>
                          <p:cTn fill="hold" id="66" nodeType="afterGroup">
                            <p:stCondLst>
                              <p:cond delay="6000"/>
                            </p:stCondLst>
                            <p:childTnLst>
                              <p:par>
                                <p:cTn fill="hold" id="67" nodeType="afterEffect" presetClass="entr" presetID="23" presetSubtype="16">
                                  <p:stCondLst>
                                    <p:cond delay="0"/>
                                  </p:stCondLst>
                                  <p:childTnLst>
                                    <p:set>
                                      <p:cBhvr>
                                        <p:cTn dur="1" fill="hold" id="68">
                                          <p:stCondLst>
                                            <p:cond delay="0"/>
                                          </p:stCondLst>
                                        </p:cTn>
                                        <p:tgtEl>
                                          <p:spTgt spid="41"/>
                                        </p:tgtEl>
                                        <p:attrNameLst>
                                          <p:attrName>style.visibility</p:attrName>
                                        </p:attrNameLst>
                                      </p:cBhvr>
                                      <p:to>
                                        <p:strVal val="visible"/>
                                      </p:to>
                                    </p:set>
                                    <p:anim calcmode="lin" valueType="num">
                                      <p:cBhvr>
                                        <p:cTn dur="500" fill="hold" id="69"/>
                                        <p:tgtEl>
                                          <p:spTgt spid="41"/>
                                        </p:tgtEl>
                                        <p:attrNameLst>
                                          <p:attrName>ppt_w</p:attrName>
                                        </p:attrNameLst>
                                      </p:cBhvr>
                                      <p:tavLst>
                                        <p:tav tm="0">
                                          <p:val>
                                            <p:fltVal val="0"/>
                                          </p:val>
                                        </p:tav>
                                        <p:tav tm="100000">
                                          <p:val>
                                            <p:strVal val="#ppt_w"/>
                                          </p:val>
                                        </p:tav>
                                      </p:tavLst>
                                    </p:anim>
                                    <p:anim calcmode="lin" valueType="num">
                                      <p:cBhvr>
                                        <p:cTn dur="500" fill="hold" id="70"/>
                                        <p:tgtEl>
                                          <p:spTgt spid="41"/>
                                        </p:tgtEl>
                                        <p:attrNameLst>
                                          <p:attrName>ppt_h</p:attrName>
                                        </p:attrNameLst>
                                      </p:cBhvr>
                                      <p:tavLst>
                                        <p:tav tm="0">
                                          <p:val>
                                            <p:fltVal val="0"/>
                                          </p:val>
                                        </p:tav>
                                        <p:tav tm="100000">
                                          <p:val>
                                            <p:strVal val="#ppt_h"/>
                                          </p:val>
                                        </p:tav>
                                      </p:tavLst>
                                    </p:anim>
                                  </p:childTnLst>
                                </p:cTn>
                              </p:par>
                            </p:childTnLst>
                          </p:cTn>
                        </p:par>
                        <p:par>
                          <p:cTn fill="hold" id="71" nodeType="afterGroup">
                            <p:stCondLst>
                              <p:cond delay="6500"/>
                            </p:stCondLst>
                            <p:childTnLst>
                              <p:par>
                                <p:cTn fill="hold" grpId="0" id="72" nodeType="afterEffect" presetClass="entr" presetID="42" presetSubtype="0">
                                  <p:stCondLst>
                                    <p:cond delay="0"/>
                                  </p:stCondLst>
                                  <p:childTnLst>
                                    <p:set>
                                      <p:cBhvr>
                                        <p:cTn dur="1" fill="hold" id="73">
                                          <p:stCondLst>
                                            <p:cond delay="0"/>
                                          </p:stCondLst>
                                        </p:cTn>
                                        <p:tgtEl>
                                          <p:spTgt spid="32"/>
                                        </p:tgtEl>
                                        <p:attrNameLst>
                                          <p:attrName>style.visibility</p:attrName>
                                        </p:attrNameLst>
                                      </p:cBhvr>
                                      <p:to>
                                        <p:strVal val="visible"/>
                                      </p:to>
                                    </p:set>
                                    <p:animEffect filter="fade" transition="in">
                                      <p:cBhvr>
                                        <p:cTn dur="300" id="74"/>
                                        <p:tgtEl>
                                          <p:spTgt spid="32"/>
                                        </p:tgtEl>
                                      </p:cBhvr>
                                    </p:animEffect>
                                    <p:anim calcmode="lin" valueType="num">
                                      <p:cBhvr>
                                        <p:cTn dur="300" fill="hold" id="75"/>
                                        <p:tgtEl>
                                          <p:spTgt spid="32"/>
                                        </p:tgtEl>
                                        <p:attrNameLst>
                                          <p:attrName>ppt_x</p:attrName>
                                        </p:attrNameLst>
                                      </p:cBhvr>
                                      <p:tavLst>
                                        <p:tav tm="0">
                                          <p:val>
                                            <p:strVal val="#ppt_x"/>
                                          </p:val>
                                        </p:tav>
                                        <p:tav tm="100000">
                                          <p:val>
                                            <p:strVal val="#ppt_x"/>
                                          </p:val>
                                        </p:tav>
                                      </p:tavLst>
                                    </p:anim>
                                    <p:anim calcmode="lin" valueType="num">
                                      <p:cBhvr>
                                        <p:cTn dur="300" fill="hold" id="76"/>
                                        <p:tgtEl>
                                          <p:spTgt spid="32"/>
                                        </p:tgtEl>
                                        <p:attrNameLst>
                                          <p:attrName>ppt_y</p:attrName>
                                        </p:attrNameLst>
                                      </p:cBhvr>
                                      <p:tavLst>
                                        <p:tav tm="0">
                                          <p:val>
                                            <p:strVal val="#ppt_y+.1"/>
                                          </p:val>
                                        </p:tav>
                                        <p:tav tm="100000">
                                          <p:val>
                                            <p:strVal val="#ppt_y"/>
                                          </p:val>
                                        </p:tav>
                                      </p:tavLst>
                                    </p:anim>
                                  </p:childTnLst>
                                </p:cTn>
                              </p:par>
                            </p:childTnLst>
                          </p:cTn>
                        </p:par>
                        <p:par>
                          <p:cTn fill="hold" id="77" nodeType="afterGroup">
                            <p:stCondLst>
                              <p:cond delay="6800"/>
                            </p:stCondLst>
                            <p:childTnLst>
                              <p:par>
                                <p:cTn fill="hold" id="78" nodeType="afterEffect" presetClass="entr" presetID="23" presetSubtype="16">
                                  <p:stCondLst>
                                    <p:cond delay="0"/>
                                  </p:stCondLst>
                                  <p:childTnLst>
                                    <p:set>
                                      <p:cBhvr>
                                        <p:cTn dur="1" fill="hold" id="79">
                                          <p:stCondLst>
                                            <p:cond delay="0"/>
                                          </p:stCondLst>
                                        </p:cTn>
                                        <p:tgtEl>
                                          <p:spTgt spid="42"/>
                                        </p:tgtEl>
                                        <p:attrNameLst>
                                          <p:attrName>style.visibility</p:attrName>
                                        </p:attrNameLst>
                                      </p:cBhvr>
                                      <p:to>
                                        <p:strVal val="visible"/>
                                      </p:to>
                                    </p:set>
                                    <p:anim calcmode="lin" valueType="num">
                                      <p:cBhvr>
                                        <p:cTn dur="500" fill="hold" id="80"/>
                                        <p:tgtEl>
                                          <p:spTgt spid="42"/>
                                        </p:tgtEl>
                                        <p:attrNameLst>
                                          <p:attrName>ppt_w</p:attrName>
                                        </p:attrNameLst>
                                      </p:cBhvr>
                                      <p:tavLst>
                                        <p:tav tm="0">
                                          <p:val>
                                            <p:fltVal val="0"/>
                                          </p:val>
                                        </p:tav>
                                        <p:tav tm="100000">
                                          <p:val>
                                            <p:strVal val="#ppt_w"/>
                                          </p:val>
                                        </p:tav>
                                      </p:tavLst>
                                    </p:anim>
                                    <p:anim calcmode="lin" valueType="num">
                                      <p:cBhvr>
                                        <p:cTn dur="500" fill="hold" id="81"/>
                                        <p:tgtEl>
                                          <p:spTgt spid="42"/>
                                        </p:tgtEl>
                                        <p:attrNameLst>
                                          <p:attrName>ppt_h</p:attrName>
                                        </p:attrNameLst>
                                      </p:cBhvr>
                                      <p:tavLst>
                                        <p:tav tm="0">
                                          <p:val>
                                            <p:fltVal val="0"/>
                                          </p:val>
                                        </p:tav>
                                        <p:tav tm="100000">
                                          <p:val>
                                            <p:strVal val="#ppt_h"/>
                                          </p:val>
                                        </p:tav>
                                      </p:tavLst>
                                    </p:anim>
                                  </p:childTnLst>
                                </p:cTn>
                              </p:par>
                            </p:childTnLst>
                          </p:cTn>
                        </p:par>
                        <p:par>
                          <p:cTn fill="hold" id="82" nodeType="afterGroup">
                            <p:stCondLst>
                              <p:cond delay="7300"/>
                            </p:stCondLst>
                            <p:childTnLst>
                              <p:par>
                                <p:cTn fill="hold" grpId="0" id="83" nodeType="afterEffect" presetClass="entr" presetID="42" presetSubtype="0">
                                  <p:stCondLst>
                                    <p:cond delay="0"/>
                                  </p:stCondLst>
                                  <p:childTnLst>
                                    <p:set>
                                      <p:cBhvr>
                                        <p:cTn dur="1" fill="hold" id="84">
                                          <p:stCondLst>
                                            <p:cond delay="0"/>
                                          </p:stCondLst>
                                        </p:cTn>
                                        <p:tgtEl>
                                          <p:spTgt spid="33"/>
                                        </p:tgtEl>
                                        <p:attrNameLst>
                                          <p:attrName>style.visibility</p:attrName>
                                        </p:attrNameLst>
                                      </p:cBhvr>
                                      <p:to>
                                        <p:strVal val="visible"/>
                                      </p:to>
                                    </p:set>
                                    <p:animEffect filter="fade" transition="in">
                                      <p:cBhvr>
                                        <p:cTn dur="300" id="85"/>
                                        <p:tgtEl>
                                          <p:spTgt spid="33"/>
                                        </p:tgtEl>
                                      </p:cBhvr>
                                    </p:animEffect>
                                    <p:anim calcmode="lin" valueType="num">
                                      <p:cBhvr>
                                        <p:cTn dur="300" fill="hold" id="86"/>
                                        <p:tgtEl>
                                          <p:spTgt spid="33"/>
                                        </p:tgtEl>
                                        <p:attrNameLst>
                                          <p:attrName>ppt_x</p:attrName>
                                        </p:attrNameLst>
                                      </p:cBhvr>
                                      <p:tavLst>
                                        <p:tav tm="0">
                                          <p:val>
                                            <p:strVal val="#ppt_x"/>
                                          </p:val>
                                        </p:tav>
                                        <p:tav tm="100000">
                                          <p:val>
                                            <p:strVal val="#ppt_x"/>
                                          </p:val>
                                        </p:tav>
                                      </p:tavLst>
                                    </p:anim>
                                    <p:anim calcmode="lin" valueType="num">
                                      <p:cBhvr>
                                        <p:cTn dur="300" fill="hold" id="87"/>
                                        <p:tgtEl>
                                          <p:spTgt spid="33"/>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7600"/>
                            </p:stCondLst>
                            <p:childTnLst>
                              <p:par>
                                <p:cTn fill="hold" id="89" nodeType="afterEffect" presetClass="entr" presetID="23" presetSubtype="16">
                                  <p:stCondLst>
                                    <p:cond delay="0"/>
                                  </p:stCondLst>
                                  <p:childTnLst>
                                    <p:set>
                                      <p:cBhvr>
                                        <p:cTn dur="1" fill="hold" id="90">
                                          <p:stCondLst>
                                            <p:cond delay="0"/>
                                          </p:stCondLst>
                                        </p:cTn>
                                        <p:tgtEl>
                                          <p:spTgt spid="43"/>
                                        </p:tgtEl>
                                        <p:attrNameLst>
                                          <p:attrName>style.visibility</p:attrName>
                                        </p:attrNameLst>
                                      </p:cBhvr>
                                      <p:to>
                                        <p:strVal val="visible"/>
                                      </p:to>
                                    </p:set>
                                    <p:anim calcmode="lin" valueType="num">
                                      <p:cBhvr>
                                        <p:cTn dur="500" fill="hold" id="91"/>
                                        <p:tgtEl>
                                          <p:spTgt spid="43"/>
                                        </p:tgtEl>
                                        <p:attrNameLst>
                                          <p:attrName>ppt_w</p:attrName>
                                        </p:attrNameLst>
                                      </p:cBhvr>
                                      <p:tavLst>
                                        <p:tav tm="0">
                                          <p:val>
                                            <p:fltVal val="0"/>
                                          </p:val>
                                        </p:tav>
                                        <p:tav tm="100000">
                                          <p:val>
                                            <p:strVal val="#ppt_w"/>
                                          </p:val>
                                        </p:tav>
                                      </p:tavLst>
                                    </p:anim>
                                    <p:anim calcmode="lin" valueType="num">
                                      <p:cBhvr>
                                        <p:cTn dur="500" fill="hold" id="92"/>
                                        <p:tgtEl>
                                          <p:spTgt spid="43"/>
                                        </p:tgtEl>
                                        <p:attrNameLst>
                                          <p:attrName>ppt_h</p:attrName>
                                        </p:attrNameLst>
                                      </p:cBhvr>
                                      <p:tavLst>
                                        <p:tav tm="0">
                                          <p:val>
                                            <p:fltVal val="0"/>
                                          </p:val>
                                        </p:tav>
                                        <p:tav tm="100000">
                                          <p:val>
                                            <p:strVal val="#ppt_h"/>
                                          </p:val>
                                        </p:tav>
                                      </p:tavLst>
                                    </p:anim>
                                  </p:childTnLst>
                                </p:cTn>
                              </p:par>
                            </p:childTnLst>
                          </p:cTn>
                        </p:par>
                        <p:par>
                          <p:cTn fill="hold" id="93" nodeType="afterGroup">
                            <p:stCondLst>
                              <p:cond delay="8100"/>
                            </p:stCondLst>
                            <p:childTnLst>
                              <p:par>
                                <p:cTn fill="hold" grpId="0" id="94" nodeType="afterEffect" presetClass="entr" presetID="42" presetSubtype="0">
                                  <p:stCondLst>
                                    <p:cond delay="0"/>
                                  </p:stCondLst>
                                  <p:childTnLst>
                                    <p:set>
                                      <p:cBhvr>
                                        <p:cTn dur="1" fill="hold" id="95">
                                          <p:stCondLst>
                                            <p:cond delay="0"/>
                                          </p:stCondLst>
                                        </p:cTn>
                                        <p:tgtEl>
                                          <p:spTgt spid="34"/>
                                        </p:tgtEl>
                                        <p:attrNameLst>
                                          <p:attrName>style.visibility</p:attrName>
                                        </p:attrNameLst>
                                      </p:cBhvr>
                                      <p:to>
                                        <p:strVal val="visible"/>
                                      </p:to>
                                    </p:set>
                                    <p:animEffect filter="fade" transition="in">
                                      <p:cBhvr>
                                        <p:cTn dur="300" id="96"/>
                                        <p:tgtEl>
                                          <p:spTgt spid="34"/>
                                        </p:tgtEl>
                                      </p:cBhvr>
                                    </p:animEffect>
                                    <p:anim calcmode="lin" valueType="num">
                                      <p:cBhvr>
                                        <p:cTn dur="300" fill="hold" id="97"/>
                                        <p:tgtEl>
                                          <p:spTgt spid="34"/>
                                        </p:tgtEl>
                                        <p:attrNameLst>
                                          <p:attrName>ppt_x</p:attrName>
                                        </p:attrNameLst>
                                      </p:cBhvr>
                                      <p:tavLst>
                                        <p:tav tm="0">
                                          <p:val>
                                            <p:strVal val="#ppt_x"/>
                                          </p:val>
                                        </p:tav>
                                        <p:tav tm="100000">
                                          <p:val>
                                            <p:strVal val="#ppt_x"/>
                                          </p:val>
                                        </p:tav>
                                      </p:tavLst>
                                    </p:anim>
                                    <p:anim calcmode="lin" valueType="num">
                                      <p:cBhvr>
                                        <p:cTn dur="300" fill="hold" id="98"/>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11"/>
      <p:bldP grpId="0" spid="12"/>
      <p:bldP grpId="0" spid="28"/>
      <p:bldP grpId="0" spid="29"/>
      <p:bldP grpId="0" spid="30"/>
      <p:bldP grpId="0" spid="31"/>
      <p:bldP grpId="0" spid="32"/>
      <p:bldP grpId="0" spid="33"/>
      <p:bldP grpId="0" spid="34"/>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6"/>
          <p:cNvSpPr/>
          <p:nvPr/>
        </p:nvSpPr>
        <p:spPr bwMode="auto">
          <a:xfrm>
            <a:off x="3249166" y="1059582"/>
            <a:ext cx="2638820" cy="611849"/>
          </a:xfrm>
          <a:custGeom>
            <a:gdLst>
              <a:gd fmla="*/ 5992 w 5992" name="T0"/>
              <a:gd fmla="*/ 1388 h 1388" name="T1"/>
              <a:gd fmla="*/ 2992 w 5992" name="T2"/>
              <a:gd fmla="*/ 8 h 1388" name="T3"/>
              <a:gd fmla="*/ 2995 w 5992" name="T4"/>
              <a:gd fmla="*/ 0 h 1388" name="T5"/>
              <a:gd fmla="*/ 0 w 5992" name="T6"/>
              <a:gd fmla="*/ 1384 h 1388" name="T7"/>
              <a:gd fmla="*/ 5984 w 5992" name="T8"/>
              <a:gd fmla="*/ 1384 h 1388" name="T9"/>
              <a:gd fmla="*/ 5992 w 5992" name="T10"/>
              <a:gd fmla="*/ 1388 h 1388" name="T11"/>
            </a:gdLst>
            <a:cxnLst>
              <a:cxn ang="0">
                <a:pos x="T0" y="T1"/>
              </a:cxn>
              <a:cxn ang="0">
                <a:pos x="T2" y="T3"/>
              </a:cxn>
              <a:cxn ang="0">
                <a:pos x="T4" y="T5"/>
              </a:cxn>
              <a:cxn ang="0">
                <a:pos x="T6" y="T7"/>
              </a:cxn>
              <a:cxn ang="0">
                <a:pos x="T8" y="T9"/>
              </a:cxn>
              <a:cxn ang="0">
                <a:pos x="T10" y="T11"/>
              </a:cxn>
            </a:cxnLst>
            <a:rect b="b" l="0" r="r" t="0"/>
            <a:pathLst>
              <a:path h="1388" w="5992">
                <a:moveTo>
                  <a:pt x="5992" y="1388"/>
                </a:moveTo>
                <a:cubicBezTo>
                  <a:pt x="5271" y="539"/>
                  <a:pt x="4196" y="0"/>
                  <a:pt x="2992" y="8"/>
                </a:cubicBezTo>
                <a:lnTo>
                  <a:pt x="2995" y="0"/>
                </a:lnTo>
                <a:cubicBezTo>
                  <a:pt x="1794" y="0"/>
                  <a:pt x="719" y="539"/>
                  <a:pt x="0" y="1384"/>
                </a:cubicBezTo>
                <a:lnTo>
                  <a:pt x="5984" y="1384"/>
                </a:lnTo>
                <a:lnTo>
                  <a:pt x="5992" y="1388"/>
                </a:lnTo>
                <a:close/>
              </a:path>
            </a:pathLst>
          </a:custGeom>
          <a:solidFill>
            <a:schemeClr val="accent2"/>
          </a:solidFill>
          <a:ln algn="ctr" cap="flat" cmpd="sng" w="3175">
            <a:solidFill>
              <a:srgbClr val="D7D7D7"/>
            </a:solidFill>
            <a:prstDash val="solid"/>
          </a:ln>
          <a:effectLst/>
        </p:spPr>
        <p:txBody>
          <a:bodyPr anchor="ctr"/>
          <a:lstStyle/>
          <a:p>
            <a:pPr algn="ctr" fontAlgn="auto" indent="0" lvl="0" marR="0">
              <a:lnSpc>
                <a:spcPct val="100000"/>
              </a:lnSpc>
              <a:spcBef>
                <a:spcPct val="0"/>
              </a:spcBef>
              <a:spcAft>
                <a:spcPct val="0"/>
              </a:spcAft>
              <a:buClrTx/>
              <a:buSzTx/>
              <a:buFontTx/>
              <a:buNone/>
              <a:defRPr/>
            </a:pPr>
            <a:r>
              <a:rPr altLang="en-US" kern="0" lang="zh-CN" sz="1200">
                <a:solidFill>
                  <a:schemeClr val="bg1"/>
                </a:solidFill>
                <a:latin charset="-122" pitchFamily="2" typeface="方正兰亭黑_GBK"/>
                <a:ea charset="-122" pitchFamily="2" typeface="方正兰亭黑_GBK"/>
              </a:rPr>
              <a:t>单击此处添加文本</a:t>
            </a:r>
          </a:p>
        </p:txBody>
      </p:sp>
      <p:sp>
        <p:nvSpPr>
          <p:cNvPr id="3" name="Freeform 7"/>
          <p:cNvSpPr/>
          <p:nvPr/>
        </p:nvSpPr>
        <p:spPr bwMode="auto">
          <a:xfrm>
            <a:off x="2882761" y="1774776"/>
            <a:ext cx="3368106" cy="613023"/>
          </a:xfrm>
          <a:custGeom>
            <a:gdLst>
              <a:gd fmla="*/ 7008 w 7649" name="T0"/>
              <a:gd fmla="*/ 1 h 1393" name="T1"/>
              <a:gd fmla="*/ 640 w 7649" name="T2"/>
              <a:gd fmla="*/ 1 h 1393" name="T3"/>
              <a:gd fmla="*/ 645 w 7649" name="T4"/>
              <a:gd fmla="*/ 0 h 1393" name="T5"/>
              <a:gd fmla="*/ 0 w 7649" name="T6"/>
              <a:gd fmla="*/ 1393 h 1393" name="T7"/>
              <a:gd fmla="*/ 7648 w 7649" name="T8"/>
              <a:gd fmla="*/ 1393 h 1393" name="T9"/>
              <a:gd fmla="*/ 7649 w 7649" name="T10"/>
              <a:gd fmla="*/ 1388 h 1393" name="T11"/>
              <a:gd fmla="*/ 7008 w 7649" name="T12"/>
              <a:gd fmla="*/ 1 h 1393" name="T13"/>
            </a:gdLst>
            <a:cxnLst>
              <a:cxn ang="0">
                <a:pos x="T0" y="T1"/>
              </a:cxn>
              <a:cxn ang="0">
                <a:pos x="T2" y="T3"/>
              </a:cxn>
              <a:cxn ang="0">
                <a:pos x="T4" y="T5"/>
              </a:cxn>
              <a:cxn ang="0">
                <a:pos x="T6" y="T7"/>
              </a:cxn>
              <a:cxn ang="0">
                <a:pos x="T8" y="T9"/>
              </a:cxn>
              <a:cxn ang="0">
                <a:pos x="T10" y="T11"/>
              </a:cxn>
              <a:cxn ang="0">
                <a:pos x="T12" y="T13"/>
              </a:cxn>
            </a:cxnLst>
            <a:rect b="b" l="0" r="r" t="0"/>
            <a:pathLst>
              <a:path h="1393" w="7649">
                <a:moveTo>
                  <a:pt x="7008" y="1"/>
                </a:moveTo>
                <a:lnTo>
                  <a:pt x="640" y="1"/>
                </a:lnTo>
                <a:lnTo>
                  <a:pt x="645" y="0"/>
                </a:lnTo>
                <a:cubicBezTo>
                  <a:pt x="347" y="410"/>
                  <a:pt x="127" y="880"/>
                  <a:pt x="0" y="1393"/>
                </a:cubicBezTo>
                <a:lnTo>
                  <a:pt x="7648" y="1393"/>
                </a:lnTo>
                <a:lnTo>
                  <a:pt x="7649" y="1388"/>
                </a:lnTo>
                <a:cubicBezTo>
                  <a:pt x="7527" y="880"/>
                  <a:pt x="7307" y="410"/>
                  <a:pt x="7008" y="1"/>
                </a:cubicBezTo>
                <a:close/>
              </a:path>
            </a:pathLst>
          </a:custGeom>
          <a:solidFill>
            <a:schemeClr val="accent2"/>
          </a:solidFill>
          <a:ln algn="ctr" cap="flat" cmpd="sng" w="3175">
            <a:solidFill>
              <a:srgbClr val="D7D7D7"/>
            </a:solidFill>
            <a:prstDash val="solid"/>
          </a:ln>
          <a:effectLst/>
        </p:spPr>
        <p:txBody>
          <a:bodyPr anchor="ctr"/>
          <a:lstStyle/>
          <a:p>
            <a:pPr algn="ctr">
              <a:defRPr/>
            </a:pPr>
            <a:r>
              <a:rPr altLang="en-US" kern="0" lang="zh-CN" sz="1200">
                <a:solidFill>
                  <a:schemeClr val="bg1"/>
                </a:solidFill>
                <a:latin charset="-122" pitchFamily="2" typeface="方正兰亭黑_GBK"/>
                <a:ea charset="-122" pitchFamily="2" typeface="方正兰亭黑_GBK"/>
              </a:rPr>
              <a:t>单击此处添加文本</a:t>
            </a:r>
          </a:p>
        </p:txBody>
      </p:sp>
      <p:sp>
        <p:nvSpPr>
          <p:cNvPr id="4" name="Freeform 8"/>
          <p:cNvSpPr/>
          <p:nvPr/>
        </p:nvSpPr>
        <p:spPr bwMode="auto">
          <a:xfrm>
            <a:off x="3253864" y="3916835"/>
            <a:ext cx="2630599" cy="605977"/>
          </a:xfrm>
          <a:custGeom>
            <a:gdLst>
              <a:gd fmla="*/ 5973 w 5973" name="T0"/>
              <a:gd fmla="*/ 0 h 1376" name="T1"/>
              <a:gd fmla="*/ 5 w 5973" name="T2"/>
              <a:gd fmla="*/ 0 h 1376" name="T3"/>
              <a:gd fmla="*/ 0 w 5973" name="T4"/>
              <a:gd fmla="*/ 2 h 1376" name="T5"/>
              <a:gd fmla="*/ 2981 w 5973" name="T6"/>
              <a:gd fmla="*/ 1376 h 1376" name="T7"/>
              <a:gd fmla="*/ 2984 w 5973" name="T8"/>
              <a:gd fmla="*/ 1374 h 1376" name="T9"/>
              <a:gd fmla="*/ 5973 w 5973" name="T10"/>
              <a:gd fmla="*/ 0 h 1376" name="T11"/>
            </a:gdLst>
            <a:cxnLst>
              <a:cxn ang="0">
                <a:pos x="T0" y="T1"/>
              </a:cxn>
              <a:cxn ang="0">
                <a:pos x="T2" y="T3"/>
              </a:cxn>
              <a:cxn ang="0">
                <a:pos x="T4" y="T5"/>
              </a:cxn>
              <a:cxn ang="0">
                <a:pos x="T6" y="T7"/>
              </a:cxn>
              <a:cxn ang="0">
                <a:pos x="T8" y="T9"/>
              </a:cxn>
              <a:cxn ang="0">
                <a:pos x="T10" y="T11"/>
              </a:cxn>
            </a:cxnLst>
            <a:rect b="b" l="0" r="r" t="0"/>
            <a:pathLst>
              <a:path h="1376" w="5973">
                <a:moveTo>
                  <a:pt x="5973" y="0"/>
                </a:moveTo>
                <a:lnTo>
                  <a:pt x="5" y="0"/>
                </a:lnTo>
                <a:lnTo>
                  <a:pt x="0" y="2"/>
                </a:lnTo>
                <a:cubicBezTo>
                  <a:pt x="721" y="842"/>
                  <a:pt x="1790" y="1374"/>
                  <a:pt x="2981" y="1376"/>
                </a:cubicBezTo>
                <a:lnTo>
                  <a:pt x="2984" y="1374"/>
                </a:lnTo>
                <a:cubicBezTo>
                  <a:pt x="4178" y="1374"/>
                  <a:pt x="5247" y="842"/>
                  <a:pt x="5973" y="0"/>
                </a:cubicBezTo>
                <a:close/>
              </a:path>
            </a:pathLst>
          </a:custGeom>
          <a:solidFill>
            <a:schemeClr val="bg1">
              <a:lumMod val="75000"/>
            </a:schemeClr>
          </a:solidFill>
          <a:ln algn="ctr" cap="flat" cmpd="sng" w="3175">
            <a:solidFill>
              <a:srgbClr val="D7D7D7"/>
            </a:solidFill>
            <a:prstDash val="solid"/>
          </a:ln>
          <a:effectLst/>
        </p:spPr>
        <p:txBody>
          <a:bodyPr anchor="ctr">
            <a:noAutofit/>
          </a:bodyPr>
          <a:lstStyle/>
          <a:p>
            <a:pPr algn="ctr" fontAlgn="auto" indent="0" lvl="0" marR="0">
              <a:lnSpc>
                <a:spcPct val="100000"/>
              </a:lnSpc>
              <a:spcBef>
                <a:spcPct val="0"/>
              </a:spcBef>
              <a:spcAft>
                <a:spcPct val="0"/>
              </a:spcAft>
              <a:buClrTx/>
              <a:buSzTx/>
              <a:buFontTx/>
              <a:buNone/>
              <a:defRPr/>
            </a:pPr>
            <a:r>
              <a:rPr altLang="en-US" kern="0" lang="zh-CN" sz="1200">
                <a:solidFill>
                  <a:srgbClr val="4D4D4D"/>
                </a:solidFill>
                <a:latin charset="-122" pitchFamily="2" typeface="方正兰亭黑_GBK"/>
                <a:ea charset="-122" pitchFamily="2" typeface="方正兰亭黑_GBK"/>
              </a:rPr>
              <a:t>单击此处添加文本</a:t>
            </a:r>
          </a:p>
        </p:txBody>
      </p:sp>
      <p:sp>
        <p:nvSpPr>
          <p:cNvPr id="5" name="Freeform 9"/>
          <p:cNvSpPr/>
          <p:nvPr/>
        </p:nvSpPr>
        <p:spPr bwMode="auto">
          <a:xfrm>
            <a:off x="2836961" y="2486447"/>
            <a:ext cx="3463231" cy="613023"/>
          </a:xfrm>
          <a:custGeom>
            <a:gdLst>
              <a:gd fmla="*/ 7799 w 7864" name="T0"/>
              <a:gd fmla="*/ 1391 h 1392" name="T1"/>
              <a:gd fmla="*/ 7864 w 7864" name="T2"/>
              <a:gd fmla="*/ 688 h 1392" name="T3"/>
              <a:gd fmla="*/ 7862 w 7864" name="T4"/>
              <a:gd fmla="*/ 691 h 1392" name="T5"/>
              <a:gd fmla="*/ 7800 w 7864" name="T6"/>
              <a:gd fmla="*/ 0 h 1392" name="T7"/>
              <a:gd fmla="*/ 56 w 7864" name="T8"/>
              <a:gd fmla="*/ 0 h 1392" name="T9"/>
              <a:gd fmla="*/ 60 w 7864" name="T10"/>
              <a:gd fmla="*/ 4 h 1392" name="T11"/>
              <a:gd fmla="*/ 8 w 7864" name="T12"/>
              <a:gd fmla="*/ 688 h 1392" name="T13"/>
              <a:gd fmla="*/ 0 w 7864" name="T14"/>
              <a:gd fmla="*/ 691 h 1392" name="T15"/>
              <a:gd fmla="*/ 56 w 7864" name="T16"/>
              <a:gd fmla="*/ 1392 h 1392" name="T17"/>
              <a:gd fmla="*/ 7800 w 7864" name="T18"/>
              <a:gd fmla="*/ 1392 h 1392" name="T19"/>
              <a:gd fmla="*/ 7799 w 7864" name="T20"/>
              <a:gd fmla="*/ 1391 h 139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392" w="7864">
                <a:moveTo>
                  <a:pt x="7799" y="1391"/>
                </a:moveTo>
                <a:cubicBezTo>
                  <a:pt x="7840" y="1164"/>
                  <a:pt x="7862" y="930"/>
                  <a:pt x="7864" y="688"/>
                </a:cubicBezTo>
                <a:lnTo>
                  <a:pt x="7862" y="691"/>
                </a:lnTo>
                <a:cubicBezTo>
                  <a:pt x="7862" y="457"/>
                  <a:pt x="7841" y="227"/>
                  <a:pt x="7800" y="0"/>
                </a:cubicBezTo>
                <a:lnTo>
                  <a:pt x="56" y="0"/>
                </a:lnTo>
                <a:lnTo>
                  <a:pt x="60" y="4"/>
                </a:lnTo>
                <a:cubicBezTo>
                  <a:pt x="21" y="227"/>
                  <a:pt x="0" y="457"/>
                  <a:pt x="8" y="688"/>
                </a:cubicBezTo>
                <a:lnTo>
                  <a:pt x="0" y="691"/>
                </a:lnTo>
                <a:cubicBezTo>
                  <a:pt x="0" y="930"/>
                  <a:pt x="22" y="1164"/>
                  <a:pt x="56" y="1392"/>
                </a:cubicBezTo>
                <a:lnTo>
                  <a:pt x="7800" y="1392"/>
                </a:lnTo>
                <a:lnTo>
                  <a:pt x="7799" y="1391"/>
                </a:lnTo>
                <a:close/>
              </a:path>
            </a:pathLst>
          </a:custGeom>
          <a:solidFill>
            <a:schemeClr val="bg1">
              <a:lumMod val="75000"/>
            </a:schemeClr>
          </a:solidFill>
          <a:ln algn="ctr" cap="flat" cmpd="sng" w="3175">
            <a:solidFill>
              <a:srgbClr val="D7D7D7"/>
            </a:solidFill>
            <a:prstDash val="solid"/>
          </a:ln>
          <a:effectLst/>
        </p:spPr>
        <p:txBody>
          <a:bodyPr anchor="ctr">
            <a:noAutofit/>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mtClean="0" spc="0" strike="noStrike" sz="1200" u="none">
                <a:ln>
                  <a:noFill/>
                </a:ln>
                <a:solidFill>
                  <a:srgbClr val="4D4D4D"/>
                </a:solidFill>
                <a:effectLst/>
                <a:uLnTx/>
                <a:uFillTx/>
                <a:latin charset="-122" pitchFamily="2" typeface="方正兰亭黑_GBK"/>
                <a:ea charset="-122" pitchFamily="2" typeface="方正兰亭黑_GBK"/>
              </a:rPr>
              <a:t>单击此处添加文本</a:t>
            </a:r>
          </a:p>
        </p:txBody>
      </p:sp>
      <p:sp>
        <p:nvSpPr>
          <p:cNvPr id="6" name="Freeform 10"/>
          <p:cNvSpPr/>
          <p:nvPr/>
        </p:nvSpPr>
        <p:spPr bwMode="auto">
          <a:xfrm>
            <a:off x="2886285" y="3202815"/>
            <a:ext cx="3364584" cy="610675"/>
          </a:xfrm>
          <a:custGeom>
            <a:gdLst>
              <a:gd fmla="*/ 7640 w 7640" name="T0"/>
              <a:gd fmla="*/ 5 h 1387" name="T1"/>
              <a:gd fmla="*/ 8 w 7640" name="T2"/>
              <a:gd fmla="*/ 5 h 1387" name="T3"/>
              <a:gd fmla="*/ 0 w 7640" name="T4"/>
              <a:gd fmla="*/ 0 h 1387" name="T5"/>
              <a:gd fmla="*/ 648 w 7640" name="T6"/>
              <a:gd fmla="*/ 1381 h 1387" name="T7"/>
              <a:gd fmla="*/ 6984 w 7640" name="T8"/>
              <a:gd fmla="*/ 1381 h 1387" name="T9"/>
              <a:gd fmla="*/ 6990 w 7640" name="T10"/>
              <a:gd fmla="*/ 1387 h 1387" name="T11"/>
              <a:gd fmla="*/ 7640 w 7640" name="T12"/>
              <a:gd fmla="*/ 5 h 1387" name="T13"/>
            </a:gdLst>
            <a:cxnLst>
              <a:cxn ang="0">
                <a:pos x="T0" y="T1"/>
              </a:cxn>
              <a:cxn ang="0">
                <a:pos x="T2" y="T3"/>
              </a:cxn>
              <a:cxn ang="0">
                <a:pos x="T4" y="T5"/>
              </a:cxn>
              <a:cxn ang="0">
                <a:pos x="T6" y="T7"/>
              </a:cxn>
              <a:cxn ang="0">
                <a:pos x="T8" y="T9"/>
              </a:cxn>
              <a:cxn ang="0">
                <a:pos x="T10" y="T11"/>
              </a:cxn>
              <a:cxn ang="0">
                <a:pos x="T12" y="T13"/>
              </a:cxn>
            </a:cxnLst>
            <a:rect b="b" l="0" r="r" t="0"/>
            <a:pathLst>
              <a:path h="1387" w="7640">
                <a:moveTo>
                  <a:pt x="7640" y="5"/>
                </a:moveTo>
                <a:lnTo>
                  <a:pt x="8" y="5"/>
                </a:lnTo>
                <a:lnTo>
                  <a:pt x="0" y="0"/>
                </a:lnTo>
                <a:cubicBezTo>
                  <a:pt x="125" y="508"/>
                  <a:pt x="348" y="978"/>
                  <a:pt x="648" y="1381"/>
                </a:cubicBezTo>
                <a:lnTo>
                  <a:pt x="6984" y="1381"/>
                </a:lnTo>
                <a:lnTo>
                  <a:pt x="6990" y="1387"/>
                </a:lnTo>
                <a:cubicBezTo>
                  <a:pt x="7291" y="978"/>
                  <a:pt x="7514" y="508"/>
                  <a:pt x="7640" y="5"/>
                </a:cubicBezTo>
                <a:close/>
              </a:path>
            </a:pathLst>
          </a:custGeom>
          <a:solidFill>
            <a:schemeClr val="bg1">
              <a:lumMod val="75000"/>
            </a:schemeClr>
          </a:solidFill>
          <a:ln algn="ctr" cap="flat" cmpd="sng" w="3175">
            <a:solidFill>
              <a:srgbClr val="D7D7D7"/>
            </a:solidFill>
            <a:prstDash val="solid"/>
          </a:ln>
          <a:effectLst/>
        </p:spPr>
        <p:txBody>
          <a:bodyPr anchor="ctr">
            <a:noAutofit/>
          </a:bodyPr>
          <a:lstStyle/>
          <a:p>
            <a:pPr algn="ctr">
              <a:defRPr/>
            </a:pPr>
            <a:r>
              <a:rPr altLang="en-US" kern="0" lang="zh-CN" sz="1200">
                <a:solidFill>
                  <a:srgbClr val="4D4D4D"/>
                </a:solidFill>
                <a:latin charset="-122" pitchFamily="2" typeface="方正兰亭黑_GBK"/>
                <a:ea charset="-122" pitchFamily="2" typeface="方正兰亭黑_GBK"/>
              </a:rPr>
              <a:t>单击此处添加文本</a:t>
            </a:r>
          </a:p>
        </p:txBody>
      </p:sp>
      <p:grpSp>
        <p:nvGrpSpPr>
          <p:cNvPr id="13" name="组合 12"/>
          <p:cNvGrpSpPr/>
          <p:nvPr/>
        </p:nvGrpSpPr>
        <p:grpSpPr>
          <a:xfrm>
            <a:off x="611560" y="1923677"/>
            <a:ext cx="1800200" cy="1656184"/>
            <a:chOff x="611560" y="1923677"/>
            <a:chExt cx="1800200" cy="1656184"/>
          </a:xfrm>
        </p:grpSpPr>
        <p:sp>
          <p:nvSpPr>
            <p:cNvPr id="7" name="右箭头 6"/>
            <p:cNvSpPr/>
            <p:nvPr/>
          </p:nvSpPr>
          <p:spPr>
            <a:xfrm>
              <a:off x="611560" y="1923677"/>
              <a:ext cx="1800200" cy="1656184"/>
            </a:xfrm>
            <a:custGeom>
              <a:rect b="b" l="l" r="r" t="t"/>
              <a:pathLst>
                <a:path h="1656183" w="1800200">
                  <a:moveTo>
                    <a:pt x="828092" y="0"/>
                  </a:moveTo>
                  <a:cubicBezTo>
                    <a:pt x="1250086" y="0"/>
                    <a:pt x="1598354" y="315651"/>
                    <a:pt x="1648917" y="723822"/>
                  </a:cubicBezTo>
                  <a:lnTo>
                    <a:pt x="1800200" y="828093"/>
                  </a:lnTo>
                  <a:lnTo>
                    <a:pt x="1648917" y="932363"/>
                  </a:lnTo>
                  <a:cubicBezTo>
                    <a:pt x="1598354" y="1340533"/>
                    <a:pt x="1250085" y="1656184"/>
                    <a:pt x="828092" y="1656184"/>
                  </a:cubicBezTo>
                  <a:cubicBezTo>
                    <a:pt x="370749" y="1656184"/>
                    <a:pt x="0" y="1285435"/>
                    <a:pt x="0" y="828092"/>
                  </a:cubicBezTo>
                  <a:cubicBezTo>
                    <a:pt x="0" y="370749"/>
                    <a:pt x="370749" y="0"/>
                    <a:pt x="8280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a:off x="899592" y="2567102"/>
              <a:ext cx="1097280" cy="365760"/>
            </a:xfrm>
            <a:prstGeom prst="rect">
              <a:avLst/>
            </a:prstGeom>
          </p:spPr>
          <p:txBody>
            <a:bodyPr wrap="none">
              <a:spAutoFit/>
            </a:bodyPr>
            <a:lstStyle/>
            <a:p>
              <a:r>
                <a:rPr altLang="en-US" lang="zh-CN" smtClean="0">
                  <a:solidFill>
                    <a:schemeClr val="bg1"/>
                  </a:solidFill>
                  <a:latin charset="-122" pitchFamily="2" typeface="方正兰亭中黑_GBK"/>
                  <a:ea charset="-122" pitchFamily="2" typeface="方正兰亭中黑_GBK"/>
                </a:rPr>
                <a:t>添加文本</a:t>
              </a:r>
            </a:p>
          </p:txBody>
        </p:sp>
      </p:grpSp>
      <p:grpSp>
        <p:nvGrpSpPr>
          <p:cNvPr id="14" name="组合 13"/>
          <p:cNvGrpSpPr/>
          <p:nvPr/>
        </p:nvGrpSpPr>
        <p:grpSpPr>
          <a:xfrm>
            <a:off x="6732240" y="1923677"/>
            <a:ext cx="1800200" cy="1656184"/>
            <a:chOff x="6732240" y="1923677"/>
            <a:chExt cx="1800200" cy="1656184"/>
          </a:xfrm>
        </p:grpSpPr>
        <p:sp>
          <p:nvSpPr>
            <p:cNvPr id="10" name="右箭头 6"/>
            <p:cNvSpPr/>
            <p:nvPr/>
          </p:nvSpPr>
          <p:spPr>
            <a:xfrm flipH="1">
              <a:off x="6732240" y="1923677"/>
              <a:ext cx="1800200" cy="1656184"/>
            </a:xfrm>
            <a:custGeom>
              <a:rect b="b" l="l" r="r" t="t"/>
              <a:pathLst>
                <a:path h="1656183" w="1800200">
                  <a:moveTo>
                    <a:pt x="828092" y="0"/>
                  </a:moveTo>
                  <a:cubicBezTo>
                    <a:pt x="1250086" y="0"/>
                    <a:pt x="1598354" y="315651"/>
                    <a:pt x="1648917" y="723822"/>
                  </a:cubicBezTo>
                  <a:lnTo>
                    <a:pt x="1800200" y="828093"/>
                  </a:lnTo>
                  <a:lnTo>
                    <a:pt x="1648917" y="932363"/>
                  </a:lnTo>
                  <a:cubicBezTo>
                    <a:pt x="1598354" y="1340533"/>
                    <a:pt x="1250085" y="1656184"/>
                    <a:pt x="828092" y="1656184"/>
                  </a:cubicBezTo>
                  <a:cubicBezTo>
                    <a:pt x="370749" y="1656184"/>
                    <a:pt x="0" y="1285435"/>
                    <a:pt x="0" y="828092"/>
                  </a:cubicBezTo>
                  <a:cubicBezTo>
                    <a:pt x="0" y="370749"/>
                    <a:pt x="370749" y="0"/>
                    <a:pt x="8280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a:off x="7164290" y="2567102"/>
              <a:ext cx="1097280" cy="365760"/>
            </a:xfrm>
            <a:prstGeom prst="rect">
              <a:avLst/>
            </a:prstGeom>
          </p:spPr>
          <p:txBody>
            <a:bodyPr wrap="none">
              <a:spAutoFit/>
            </a:bodyPr>
            <a:lstStyle/>
            <a:p>
              <a:r>
                <a:rPr altLang="en-US" lang="zh-CN" smtClean="0">
                  <a:solidFill>
                    <a:schemeClr val="bg1"/>
                  </a:solidFill>
                  <a:latin charset="-122" pitchFamily="2" typeface="方正兰亭中黑_GBK"/>
                  <a:ea charset="-122" pitchFamily="2" typeface="方正兰亭中黑_GBK"/>
                </a:rPr>
                <a:t>添加文本</a:t>
              </a:r>
            </a:p>
          </p:txBody>
        </p:sp>
      </p:grpSp>
    </p:spTree>
    <p:extLst>
      <p:ext uri="{BB962C8B-B14F-4D97-AF65-F5344CB8AC3E}">
        <p14:creationId val="630576488"/>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500" id="7"/>
                                        <p:tgtEl>
                                          <p:spTgt spid="5"/>
                                        </p:tgtEl>
                                      </p:cBhvr>
                                    </p:animEffect>
                                  </p:childTnLst>
                                </p:cTn>
                              </p:par>
                              <p:par>
                                <p:cTn fill="hold" grpId="0" id="8" nodeType="withEffect" presetClass="entr" presetID="12" presetSubtype="4">
                                  <p:stCondLst>
                                    <p:cond delay="0"/>
                                  </p:stCondLst>
                                  <p:childTnLst>
                                    <p:set>
                                      <p:cBhvr>
                                        <p:cTn dur="1" fill="hold" id="9">
                                          <p:stCondLst>
                                            <p:cond delay="0"/>
                                          </p:stCondLst>
                                        </p:cTn>
                                        <p:tgtEl>
                                          <p:spTgt spid="2"/>
                                        </p:tgtEl>
                                        <p:attrNameLst>
                                          <p:attrName>style.visibility</p:attrName>
                                        </p:attrNameLst>
                                      </p:cBhvr>
                                      <p:to>
                                        <p:strVal val="visible"/>
                                      </p:to>
                                    </p:set>
                                    <p:anim calcmode="lin" valueType="num">
                                      <p:cBhvr additive="base">
                                        <p:cTn dur="500" id="10"/>
                                        <p:tgtEl>
                                          <p:spTgt spid="2"/>
                                        </p:tgtEl>
                                        <p:attrNameLst>
                                          <p:attrName>ppt_y</p:attrName>
                                        </p:attrNameLst>
                                      </p:cBhvr>
                                      <p:tavLst>
                                        <p:tav tm="0">
                                          <p:val>
                                            <p:strVal val="#ppt_y+#ppt_h*1.125000"/>
                                          </p:val>
                                        </p:tav>
                                        <p:tav tm="100000">
                                          <p:val>
                                            <p:strVal val="#ppt_y"/>
                                          </p:val>
                                        </p:tav>
                                      </p:tavLst>
                                    </p:anim>
                                    <p:animEffect filter="wipe(up)" transition="in">
                                      <p:cBhvr>
                                        <p:cTn dur="500" id="11"/>
                                        <p:tgtEl>
                                          <p:spTgt spid="2"/>
                                        </p:tgtEl>
                                      </p:cBhvr>
                                    </p:animEffect>
                                  </p:childTnLst>
                                </p:cTn>
                              </p:par>
                              <p:par>
                                <p:cTn fill="hold" grpId="0" id="12" nodeType="withEffect" presetClass="entr" presetID="12" presetSubtype="4">
                                  <p:stCondLst>
                                    <p:cond delay="0"/>
                                  </p:stCondLst>
                                  <p:childTnLst>
                                    <p:set>
                                      <p:cBhvr>
                                        <p:cTn dur="1" fill="hold" id="13">
                                          <p:stCondLst>
                                            <p:cond delay="0"/>
                                          </p:stCondLst>
                                        </p:cTn>
                                        <p:tgtEl>
                                          <p:spTgt spid="3"/>
                                        </p:tgtEl>
                                        <p:attrNameLst>
                                          <p:attrName>style.visibility</p:attrName>
                                        </p:attrNameLst>
                                      </p:cBhvr>
                                      <p:to>
                                        <p:strVal val="visible"/>
                                      </p:to>
                                    </p:set>
                                    <p:anim calcmode="lin" valueType="num">
                                      <p:cBhvr additive="base">
                                        <p:cTn dur="500" id="14"/>
                                        <p:tgtEl>
                                          <p:spTgt spid="3"/>
                                        </p:tgtEl>
                                        <p:attrNameLst>
                                          <p:attrName>ppt_y</p:attrName>
                                        </p:attrNameLst>
                                      </p:cBhvr>
                                      <p:tavLst>
                                        <p:tav tm="0">
                                          <p:val>
                                            <p:strVal val="#ppt_y+#ppt_h*1.125000"/>
                                          </p:val>
                                        </p:tav>
                                        <p:tav tm="100000">
                                          <p:val>
                                            <p:strVal val="#ppt_y"/>
                                          </p:val>
                                        </p:tav>
                                      </p:tavLst>
                                    </p:anim>
                                    <p:animEffect filter="wipe(up)" transition="in">
                                      <p:cBhvr>
                                        <p:cTn dur="500" id="15"/>
                                        <p:tgtEl>
                                          <p:spTgt spid="3"/>
                                        </p:tgtEl>
                                      </p:cBhvr>
                                    </p:animEffect>
                                  </p:childTnLst>
                                </p:cTn>
                              </p:par>
                              <p:par>
                                <p:cTn fill="hold" grpId="0" id="16" nodeType="withEffect" presetClass="entr" presetID="12" presetSubtype="1">
                                  <p:stCondLst>
                                    <p:cond delay="0"/>
                                  </p:stCondLst>
                                  <p:childTnLst>
                                    <p:set>
                                      <p:cBhvr>
                                        <p:cTn dur="1" fill="hold" id="17">
                                          <p:stCondLst>
                                            <p:cond delay="0"/>
                                          </p:stCondLst>
                                        </p:cTn>
                                        <p:tgtEl>
                                          <p:spTgt spid="4"/>
                                        </p:tgtEl>
                                        <p:attrNameLst>
                                          <p:attrName>style.visibility</p:attrName>
                                        </p:attrNameLst>
                                      </p:cBhvr>
                                      <p:to>
                                        <p:strVal val="visible"/>
                                      </p:to>
                                    </p:set>
                                    <p:anim calcmode="lin" valueType="num">
                                      <p:cBhvr additive="base">
                                        <p:cTn dur="500" id="18"/>
                                        <p:tgtEl>
                                          <p:spTgt spid="4"/>
                                        </p:tgtEl>
                                        <p:attrNameLst>
                                          <p:attrName>ppt_y</p:attrName>
                                        </p:attrNameLst>
                                      </p:cBhvr>
                                      <p:tavLst>
                                        <p:tav tm="0">
                                          <p:val>
                                            <p:strVal val="#ppt_y-#ppt_h*1.125000"/>
                                          </p:val>
                                        </p:tav>
                                        <p:tav tm="100000">
                                          <p:val>
                                            <p:strVal val="#ppt_y"/>
                                          </p:val>
                                        </p:tav>
                                      </p:tavLst>
                                    </p:anim>
                                    <p:animEffect filter="wipe(down)" transition="in">
                                      <p:cBhvr>
                                        <p:cTn dur="500" id="19"/>
                                        <p:tgtEl>
                                          <p:spTgt spid="4"/>
                                        </p:tgtEl>
                                      </p:cBhvr>
                                    </p:animEffect>
                                  </p:childTnLst>
                                </p:cTn>
                              </p:par>
                              <p:par>
                                <p:cTn fill="hold" grpId="0" id="20" nodeType="withEffect" presetClass="entr" presetID="12" presetSubtype="1">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additive="base">
                                        <p:cTn dur="500" id="22"/>
                                        <p:tgtEl>
                                          <p:spTgt spid="6"/>
                                        </p:tgtEl>
                                        <p:attrNameLst>
                                          <p:attrName>ppt_y</p:attrName>
                                        </p:attrNameLst>
                                      </p:cBhvr>
                                      <p:tavLst>
                                        <p:tav tm="0">
                                          <p:val>
                                            <p:strVal val="#ppt_y-#ppt_h*1.125000"/>
                                          </p:val>
                                        </p:tav>
                                        <p:tav tm="100000">
                                          <p:val>
                                            <p:strVal val="#ppt_y"/>
                                          </p:val>
                                        </p:tav>
                                      </p:tavLst>
                                    </p:anim>
                                    <p:animEffect filter="wipe(down)" transition="in">
                                      <p:cBhvr>
                                        <p:cTn dur="500" id="23"/>
                                        <p:tgtEl>
                                          <p:spTgt spid="6"/>
                                        </p:tgtEl>
                                      </p:cBhvr>
                                    </p:animEffect>
                                  </p:childTnLst>
                                </p:cTn>
                              </p:par>
                            </p:childTnLst>
                          </p:cTn>
                        </p:par>
                        <p:par>
                          <p:cTn fill="hold" id="24" nodeType="afterGroup">
                            <p:stCondLst>
                              <p:cond delay="500"/>
                            </p:stCondLst>
                            <p:childTnLst>
                              <p:par>
                                <p:cTn fill="hold" id="25" nodeType="afterEffect" presetClass="entr" presetID="2" presetSubtype="2">
                                  <p:stCondLst>
                                    <p:cond delay="0"/>
                                  </p:stCondLst>
                                  <p:childTnLst>
                                    <p:set>
                                      <p:cBhvr>
                                        <p:cTn dur="1" fill="hold" id="26">
                                          <p:stCondLst>
                                            <p:cond delay="0"/>
                                          </p:stCondLst>
                                        </p:cTn>
                                        <p:tgtEl>
                                          <p:spTgt spid="14"/>
                                        </p:tgtEl>
                                        <p:attrNameLst>
                                          <p:attrName>style.visibility</p:attrName>
                                        </p:attrNameLst>
                                      </p:cBhvr>
                                      <p:to>
                                        <p:strVal val="visible"/>
                                      </p:to>
                                    </p:set>
                                    <p:anim calcmode="lin" valueType="num">
                                      <p:cBhvr additive="base">
                                        <p:cTn dur="500" fill="hold" id="27"/>
                                        <p:tgtEl>
                                          <p:spTgt spid="14"/>
                                        </p:tgtEl>
                                        <p:attrNameLst>
                                          <p:attrName>ppt_x</p:attrName>
                                        </p:attrNameLst>
                                      </p:cBhvr>
                                      <p:tavLst>
                                        <p:tav tm="0">
                                          <p:val>
                                            <p:strVal val="1+#ppt_w/2"/>
                                          </p:val>
                                        </p:tav>
                                        <p:tav tm="100000">
                                          <p:val>
                                            <p:strVal val="#ppt_x"/>
                                          </p:val>
                                        </p:tav>
                                      </p:tavLst>
                                    </p:anim>
                                    <p:anim calcmode="lin" valueType="num">
                                      <p:cBhvr additive="base">
                                        <p:cTn dur="500" fill="hold" id="28"/>
                                        <p:tgtEl>
                                          <p:spTgt spid="14"/>
                                        </p:tgtEl>
                                        <p:attrNameLst>
                                          <p:attrName>ppt_y</p:attrName>
                                        </p:attrNameLst>
                                      </p:cBhvr>
                                      <p:tavLst>
                                        <p:tav tm="0">
                                          <p:val>
                                            <p:strVal val="#ppt_y"/>
                                          </p:val>
                                        </p:tav>
                                        <p:tav tm="100000">
                                          <p:val>
                                            <p:strVal val="#ppt_y"/>
                                          </p:val>
                                        </p:tav>
                                      </p:tavLst>
                                    </p:anim>
                                  </p:childTnLst>
                                </p:cTn>
                              </p:par>
                              <p:par>
                                <p:cTn fill="hold" id="29" nodeType="withEffect" presetClass="entr" presetID="2" presetSubtype="8">
                                  <p:stCondLst>
                                    <p:cond delay="0"/>
                                  </p:stCondLst>
                                  <p:childTnLst>
                                    <p:set>
                                      <p:cBhvr>
                                        <p:cTn dur="1" fill="hold" id="30">
                                          <p:stCondLst>
                                            <p:cond delay="0"/>
                                          </p:stCondLst>
                                        </p:cTn>
                                        <p:tgtEl>
                                          <p:spTgt spid="13"/>
                                        </p:tgtEl>
                                        <p:attrNameLst>
                                          <p:attrName>style.visibility</p:attrName>
                                        </p:attrNameLst>
                                      </p:cBhvr>
                                      <p:to>
                                        <p:strVal val="visible"/>
                                      </p:to>
                                    </p:set>
                                    <p:anim calcmode="lin" valueType="num">
                                      <p:cBhvr additive="base">
                                        <p:cTn dur="500" fill="hold" id="31"/>
                                        <p:tgtEl>
                                          <p:spTgt spid="13"/>
                                        </p:tgtEl>
                                        <p:attrNameLst>
                                          <p:attrName>ppt_x</p:attrName>
                                        </p:attrNameLst>
                                      </p:cBhvr>
                                      <p:tavLst>
                                        <p:tav tm="0">
                                          <p:val>
                                            <p:strVal val="0-#ppt_w/2"/>
                                          </p:val>
                                        </p:tav>
                                        <p:tav tm="100000">
                                          <p:val>
                                            <p:strVal val="#ppt_x"/>
                                          </p:val>
                                        </p:tav>
                                      </p:tavLst>
                                    </p:anim>
                                    <p:anim calcmode="lin" valueType="num">
                                      <p:cBhvr additive="base">
                                        <p:cTn dur="500" fill="hold" id="32"/>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725558" y="2767417"/>
            <a:ext cx="1826677" cy="1826677"/>
            <a:chOff x="3134771" y="3287805"/>
            <a:chExt cx="1826677" cy="1826677"/>
          </a:xfrm>
        </p:grpSpPr>
        <p:sp>
          <p:nvSpPr>
            <p:cNvPr id="3" name="泪滴形 2"/>
            <p:cNvSpPr/>
            <p:nvPr/>
          </p:nvSpPr>
          <p:spPr>
            <a:xfrm rot="2846852">
              <a:off x="3134771" y="3287805"/>
              <a:ext cx="1826677" cy="1826677"/>
            </a:xfrm>
            <a:prstGeom prst="teardrop">
              <a:avLst/>
            </a:prstGeom>
            <a:noFill/>
            <a:ln cmpd="sng" w="38100">
              <a:solidFill>
                <a:schemeClr val="accent2"/>
              </a:solidFill>
              <a:round/>
            </a:ln>
            <a:effectLst/>
          </p:spPr>
          <p:txBody>
            <a:bodyPr anchor="ctr" rtlCol="0"/>
            <a:lstStyle/>
            <a:p>
              <a:pPr algn="ctr" fontAlgn="auto">
                <a:spcBef>
                  <a:spcPct val="0"/>
                </a:spcBef>
                <a:spcAft>
                  <a:spcPct val="0"/>
                </a:spcAft>
              </a:pPr>
              <a:endParaRPr kern="0" lang="en-US">
                <a:solidFill>
                  <a:sysClr lastClr="FFFFFF" val="window"/>
                </a:solidFill>
                <a:latin typeface="Calibri"/>
                <a:ea typeface="+mn-ea"/>
              </a:endParaRPr>
            </a:p>
          </p:txBody>
        </p:sp>
        <p:sp>
          <p:nvSpPr>
            <p:cNvPr id="4" name="TextBox 3"/>
            <p:cNvSpPr txBox="1"/>
            <p:nvPr/>
          </p:nvSpPr>
          <p:spPr>
            <a:xfrm flipH="1">
              <a:off x="3850511" y="3838711"/>
              <a:ext cx="943012" cy="82296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mtClean="0" spc="0" strike="noStrike" sz="2400" u="none">
                  <a:ln cmpd="sng" w="18415">
                    <a:noFill/>
                    <a:prstDash val="solid"/>
                  </a:ln>
                  <a:solidFill>
                    <a:schemeClr val="tx1">
                      <a:lumMod val="65000"/>
                      <a:lumOff val="35000"/>
                    </a:schemeClr>
                  </a:solidFill>
                  <a:effectLst/>
                  <a:uLnTx/>
                  <a:uFillTx/>
                  <a:latin charset="-122" pitchFamily="2" typeface="方正兰亭中粗黑_GBK"/>
                  <a:ea charset="-122" pitchFamily="2" typeface="方正兰亭中粗黑_GBK"/>
                  <a:cs charset="0" pitchFamily="18" typeface="Times New Roman"/>
                </a:rPr>
                <a:t>输入文本</a:t>
              </a:r>
            </a:p>
          </p:txBody>
        </p:sp>
      </p:grpSp>
      <p:grpSp>
        <p:nvGrpSpPr>
          <p:cNvPr id="5" name="组合 4"/>
          <p:cNvGrpSpPr/>
          <p:nvPr/>
        </p:nvGrpSpPr>
        <p:grpSpPr>
          <a:xfrm>
            <a:off x="1020940" y="1932602"/>
            <a:ext cx="2434581" cy="2613788"/>
            <a:chOff x="1430153" y="2452990"/>
            <a:chExt cx="2434581" cy="2613788"/>
          </a:xfrm>
        </p:grpSpPr>
        <p:sp>
          <p:nvSpPr>
            <p:cNvPr id="6" name="泪滴形 5"/>
            <p:cNvSpPr/>
            <p:nvPr/>
          </p:nvSpPr>
          <p:spPr>
            <a:xfrm rot="16200000">
              <a:off x="1449241" y="2651285"/>
              <a:ext cx="2415493" cy="2415493"/>
            </a:xfrm>
            <a:prstGeom prst="teardrop">
              <a:avLst/>
            </a:prstGeom>
            <a:solidFill>
              <a:schemeClr val="accent3"/>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7" name="TextBox 6"/>
            <p:cNvSpPr txBox="1"/>
            <p:nvPr/>
          </p:nvSpPr>
          <p:spPr>
            <a:xfrm flipH="1" rot="18848674">
              <a:off x="1205112" y="2676614"/>
              <a:ext cx="1153055" cy="70104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100000"/>
                </a:lnSpc>
                <a:spcBef>
                  <a:spcPct val="0"/>
                </a:spcBef>
                <a:spcAft>
                  <a:spcPct val="0"/>
                </a:spcAft>
                <a:buClrTx/>
                <a:buSzTx/>
                <a:buFontTx/>
                <a:buNone/>
                <a:defRPr/>
              </a:pPr>
              <a:r>
                <a:rPr altLang="zh-CN" b="1" baseline="0" cap="none" i="0" kern="0" kumimoji="0" lang="en-US" noProof="0" normalizeH="0" smtClean="0" spc="0" strike="noStrike" sz="4000" u="none">
                  <a:ln cmpd="sng" w="18415">
                    <a:noFill/>
                    <a:prstDash val="solid"/>
                  </a:ln>
                  <a:solidFill>
                    <a:schemeClr val="tx2"/>
                  </a:solidFill>
                  <a:effectLst/>
                  <a:uLnTx/>
                  <a:uFillTx/>
                  <a:latin charset="0" pitchFamily="34" typeface="Arial Rounded MT Bold"/>
                  <a:ea charset="-122" pitchFamily="34" typeface="微软雅黑"/>
                  <a:cs charset="0" pitchFamily="18" typeface="Times New Roman"/>
                </a:rPr>
                <a:t>02</a:t>
              </a:r>
            </a:p>
          </p:txBody>
        </p:sp>
        <p:sp>
          <p:nvSpPr>
            <p:cNvPr id="8" name="椭圆 15"/>
            <p:cNvSpPr/>
            <p:nvPr/>
          </p:nvSpPr>
          <p:spPr>
            <a:xfrm>
              <a:off x="1551216" y="2775025"/>
              <a:ext cx="2189028" cy="2189028"/>
            </a:xfrm>
            <a:custGeom>
              <a:rect b="b" l="l" r="r" t="t"/>
              <a:pathLst>
                <a:path h="2189028" w="2189028">
                  <a:moveTo>
                    <a:pt x="1094514" y="0"/>
                  </a:moveTo>
                  <a:cubicBezTo>
                    <a:pt x="1698997" y="0"/>
                    <a:pt x="2189028" y="490031"/>
                    <a:pt x="2189028" y="1094514"/>
                  </a:cubicBezTo>
                  <a:cubicBezTo>
                    <a:pt x="2189028" y="1698997"/>
                    <a:pt x="1698997" y="2189028"/>
                    <a:pt x="1094514" y="2189028"/>
                  </a:cubicBezTo>
                  <a:cubicBezTo>
                    <a:pt x="490031" y="2189028"/>
                    <a:pt x="0" y="1698997"/>
                    <a:pt x="0" y="1094514"/>
                  </a:cubicBezTo>
                  <a:cubicBezTo>
                    <a:pt x="0" y="979754"/>
                    <a:pt x="17662" y="869119"/>
                    <a:pt x="50599" y="765237"/>
                  </a:cubicBezTo>
                  <a:lnTo>
                    <a:pt x="765236" y="50599"/>
                  </a:lnTo>
                  <a:cubicBezTo>
                    <a:pt x="869119" y="17662"/>
                    <a:pt x="979754" y="0"/>
                    <a:pt x="109451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TextBox 8"/>
            <p:cNvSpPr txBox="1"/>
            <p:nvPr/>
          </p:nvSpPr>
          <p:spPr>
            <a:xfrm rot="18731526">
              <a:off x="1758238" y="3418874"/>
              <a:ext cx="1790664" cy="944880"/>
            </a:xfrm>
            <a:prstGeom prst="rect">
              <a:avLst/>
            </a:prstGeom>
            <a:noFill/>
          </p:spPr>
          <p:txBody>
            <a:bodyPr rtlCol="0" wrap="square">
              <a:spAutoFit/>
            </a:bodyPr>
            <a:lstStyle/>
            <a:p>
              <a:pPr algn="just">
                <a:defRPr/>
              </a:pPr>
              <a:r>
                <a:rPr altLang="en-US" lang="zh-CN" sz="1400">
                  <a:solidFill>
                    <a:schemeClr val="bg1"/>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nvGrpSpPr>
          <p:cNvPr id="10" name="组合 9"/>
          <p:cNvGrpSpPr/>
          <p:nvPr/>
        </p:nvGrpSpPr>
        <p:grpSpPr>
          <a:xfrm>
            <a:off x="6208050" y="1492286"/>
            <a:ext cx="1826677" cy="1826677"/>
            <a:chOff x="3134771" y="3287805"/>
            <a:chExt cx="1826677" cy="1826677"/>
          </a:xfrm>
        </p:grpSpPr>
        <p:sp>
          <p:nvSpPr>
            <p:cNvPr id="11" name="泪滴形 10"/>
            <p:cNvSpPr/>
            <p:nvPr/>
          </p:nvSpPr>
          <p:spPr>
            <a:xfrm rot="2846852">
              <a:off x="3134771" y="3287805"/>
              <a:ext cx="1826677" cy="1826677"/>
            </a:xfrm>
            <a:prstGeom prst="teardrop">
              <a:avLst/>
            </a:prstGeom>
            <a:noFill/>
            <a:ln cmpd="sng" w="38100">
              <a:solidFill>
                <a:schemeClr val="accent2"/>
              </a:solidFill>
              <a:round/>
            </a:ln>
            <a:effectLst/>
          </p:spPr>
          <p:txBody>
            <a:bodyPr anchor="ctr" rtlCol="0"/>
            <a:lstStyle/>
            <a:p>
              <a:pPr algn="ctr" fontAlgn="auto">
                <a:spcBef>
                  <a:spcPct val="0"/>
                </a:spcBef>
                <a:spcAft>
                  <a:spcPct val="0"/>
                </a:spcAft>
              </a:pPr>
              <a:endParaRPr kern="0" lang="en-US">
                <a:solidFill>
                  <a:sysClr lastClr="FFFFFF" val="window"/>
                </a:solidFill>
                <a:latin typeface="Calibri"/>
                <a:ea typeface="+mn-ea"/>
              </a:endParaRPr>
            </a:p>
          </p:txBody>
        </p:sp>
        <p:sp>
          <p:nvSpPr>
            <p:cNvPr id="12" name="TextBox 11"/>
            <p:cNvSpPr txBox="1"/>
            <p:nvPr/>
          </p:nvSpPr>
          <p:spPr>
            <a:xfrm flipH="1">
              <a:off x="3850510" y="3838711"/>
              <a:ext cx="943012" cy="82296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a:lnSpc>
                  <a:spcPct val="100000"/>
                </a:lnSpc>
                <a:defRPr/>
              </a:pPr>
              <a:r>
                <a:rPr altLang="en-US" b="0" lang="zh-CN" sz="2400">
                  <a:solidFill>
                    <a:schemeClr val="tx1">
                      <a:lumMod val="65000"/>
                      <a:lumOff val="35000"/>
                    </a:schemeClr>
                  </a:solidFill>
                  <a:latin charset="-122" pitchFamily="2" typeface="方正兰亭中粗黑_GBK"/>
                  <a:ea charset="-122" pitchFamily="2" typeface="方正兰亭中粗黑_GBK"/>
                  <a:cs charset="0" pitchFamily="18" typeface="Times New Roman"/>
                </a:rPr>
                <a:t>输入文本</a:t>
              </a:r>
            </a:p>
          </p:txBody>
        </p:sp>
      </p:grpSp>
      <p:grpSp>
        <p:nvGrpSpPr>
          <p:cNvPr id="13" name="组合 12"/>
          <p:cNvGrpSpPr/>
          <p:nvPr/>
        </p:nvGrpSpPr>
        <p:grpSpPr>
          <a:xfrm>
            <a:off x="4503432" y="657471"/>
            <a:ext cx="2434581" cy="2613788"/>
            <a:chOff x="1430153" y="2452990"/>
            <a:chExt cx="2434581" cy="2613788"/>
          </a:xfrm>
        </p:grpSpPr>
        <p:sp>
          <p:nvSpPr>
            <p:cNvPr id="14" name="泪滴形 13"/>
            <p:cNvSpPr/>
            <p:nvPr/>
          </p:nvSpPr>
          <p:spPr>
            <a:xfrm rot="16200000">
              <a:off x="1449241" y="2651285"/>
              <a:ext cx="2415493" cy="2415493"/>
            </a:xfrm>
            <a:prstGeom prst="teardrop">
              <a:avLst/>
            </a:prstGeom>
            <a:solidFill>
              <a:schemeClr val="accent3"/>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mtClean="0" spc="0" strike="noStrike" sz="1800" u="none">
                <a:ln>
                  <a:noFill/>
                </a:ln>
                <a:solidFill>
                  <a:sysClr lastClr="FFFFFF" val="window"/>
                </a:solidFill>
                <a:effectLst/>
                <a:uLnTx/>
                <a:uFillTx/>
                <a:latin typeface="Calibri"/>
                <a:ea typeface="+mn-ea"/>
                <a:cs typeface="+mn-cs"/>
              </a:endParaRPr>
            </a:p>
          </p:txBody>
        </p:sp>
        <p:sp>
          <p:nvSpPr>
            <p:cNvPr id="15" name="TextBox 14"/>
            <p:cNvSpPr txBox="1"/>
            <p:nvPr/>
          </p:nvSpPr>
          <p:spPr>
            <a:xfrm flipH="1" rot="18848674">
              <a:off x="1205112" y="2676613"/>
              <a:ext cx="1153055" cy="701040"/>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100000"/>
                </a:lnSpc>
                <a:spcBef>
                  <a:spcPct val="0"/>
                </a:spcBef>
                <a:spcAft>
                  <a:spcPct val="0"/>
                </a:spcAft>
                <a:buClrTx/>
                <a:buSzTx/>
                <a:buFontTx/>
                <a:buNone/>
                <a:defRPr/>
              </a:pPr>
              <a:r>
                <a:rPr altLang="zh-CN" b="1" baseline="0" cap="none" i="0" kern="0" kumimoji="0" lang="en-US" noProof="0" normalizeH="0" smtClean="0" spc="0" strike="noStrike" sz="4000" u="none">
                  <a:ln cmpd="sng" w="18415">
                    <a:noFill/>
                    <a:prstDash val="solid"/>
                  </a:ln>
                  <a:solidFill>
                    <a:schemeClr val="tx2"/>
                  </a:solidFill>
                  <a:effectLst/>
                  <a:uLnTx/>
                  <a:uFillTx/>
                  <a:latin charset="0" pitchFamily="34" typeface="Arial Rounded MT Bold"/>
                  <a:ea charset="-122" pitchFamily="34" typeface="微软雅黑"/>
                  <a:cs charset="0" pitchFamily="18" typeface="Times New Roman"/>
                </a:rPr>
                <a:t>01</a:t>
              </a:r>
            </a:p>
          </p:txBody>
        </p:sp>
        <p:sp>
          <p:nvSpPr>
            <p:cNvPr id="16" name="椭圆 15"/>
            <p:cNvSpPr/>
            <p:nvPr/>
          </p:nvSpPr>
          <p:spPr>
            <a:xfrm>
              <a:off x="1551216" y="2775025"/>
              <a:ext cx="2189028" cy="2189028"/>
            </a:xfrm>
            <a:custGeom>
              <a:rect b="b" l="l" r="r" t="t"/>
              <a:pathLst>
                <a:path h="2189028" w="2189028">
                  <a:moveTo>
                    <a:pt x="1094514" y="0"/>
                  </a:moveTo>
                  <a:cubicBezTo>
                    <a:pt x="1698997" y="0"/>
                    <a:pt x="2189028" y="490031"/>
                    <a:pt x="2189028" y="1094514"/>
                  </a:cubicBezTo>
                  <a:cubicBezTo>
                    <a:pt x="2189028" y="1698997"/>
                    <a:pt x="1698997" y="2189028"/>
                    <a:pt x="1094514" y="2189028"/>
                  </a:cubicBezTo>
                  <a:cubicBezTo>
                    <a:pt x="490031" y="2189028"/>
                    <a:pt x="0" y="1698997"/>
                    <a:pt x="0" y="1094514"/>
                  </a:cubicBezTo>
                  <a:cubicBezTo>
                    <a:pt x="0" y="979754"/>
                    <a:pt x="17662" y="869119"/>
                    <a:pt x="50599" y="765237"/>
                  </a:cubicBezTo>
                  <a:lnTo>
                    <a:pt x="765236" y="50599"/>
                  </a:lnTo>
                  <a:cubicBezTo>
                    <a:pt x="869119" y="17662"/>
                    <a:pt x="979754" y="0"/>
                    <a:pt x="109451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TextBox 16"/>
            <p:cNvSpPr txBox="1"/>
            <p:nvPr/>
          </p:nvSpPr>
          <p:spPr>
            <a:xfrm rot="18731526">
              <a:off x="1758237" y="3418874"/>
              <a:ext cx="1790664" cy="944880"/>
            </a:xfrm>
            <a:prstGeom prst="rect">
              <a:avLst/>
            </a:prstGeom>
            <a:noFill/>
          </p:spPr>
          <p:txBody>
            <a:bodyPr rtlCol="0" wrap="square">
              <a:spAutoFit/>
            </a:bodyPr>
            <a:lstStyle/>
            <a:p>
              <a:pPr algn="just">
                <a:defRPr/>
              </a:pPr>
              <a:r>
                <a:rPr altLang="en-US" lang="zh-CN" sz="1400">
                  <a:solidFill>
                    <a:schemeClr val="bg1"/>
                  </a:solidFill>
                  <a:latin charset="-122" pitchFamily="65" typeface="方正兰亭纤黑简体"/>
                  <a:ea charset="-122" pitchFamily="65" typeface="方正兰亭纤黑简体"/>
                </a:rPr>
                <a:t>单击此处添加文字阐述，添加简短问题说明文字，具体说明文字在此处添加此处。</a:t>
              </a:r>
            </a:p>
          </p:txBody>
        </p:sp>
      </p:grpSp>
    </p:spTree>
    <p:extLst>
      <p:ext uri="{BB962C8B-B14F-4D97-AF65-F5344CB8AC3E}">
        <p14:creationId val="2360692562"/>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9">
                                  <p:stCondLst>
                                    <p:cond delay="0"/>
                                  </p:stCondLst>
                                  <p:childTnLst>
                                    <p:set>
                                      <p:cBhvr>
                                        <p:cTn dur="1" fill="hold" id="6">
                                          <p:stCondLst>
                                            <p:cond delay="0"/>
                                          </p:stCondLst>
                                        </p:cTn>
                                        <p:tgtEl>
                                          <p:spTgt spid="13"/>
                                        </p:tgtEl>
                                        <p:attrNameLst>
                                          <p:attrName>style.visibility</p:attrName>
                                        </p:attrNameLst>
                                      </p:cBhvr>
                                      <p:to>
                                        <p:strVal val="visible"/>
                                      </p:to>
                                    </p:set>
                                    <p:anim calcmode="lin" valueType="num">
                                      <p:cBhvr additive="base">
                                        <p:cTn dur="500" fill="hold" id="7"/>
                                        <p:tgtEl>
                                          <p:spTgt spid="13"/>
                                        </p:tgtEl>
                                        <p:attrNameLst>
                                          <p:attrName>ppt_x</p:attrName>
                                        </p:attrNameLst>
                                      </p:cBhvr>
                                      <p:tavLst>
                                        <p:tav tm="0">
                                          <p:val>
                                            <p:strVal val="0-#ppt_w/2"/>
                                          </p:val>
                                        </p:tav>
                                        <p:tav tm="100000">
                                          <p:val>
                                            <p:strVal val="#ppt_x"/>
                                          </p:val>
                                        </p:tav>
                                      </p:tavLst>
                                    </p:anim>
                                    <p:anim calcmode="lin" valueType="num">
                                      <p:cBhvr additive="base">
                                        <p:cTn dur="500" fill="hold" id="8"/>
                                        <p:tgtEl>
                                          <p:spTgt spid="13"/>
                                        </p:tgtEl>
                                        <p:attrNameLst>
                                          <p:attrName>ppt_y</p:attrName>
                                        </p:attrNameLst>
                                      </p:cBhvr>
                                      <p:tavLst>
                                        <p:tav tm="0">
                                          <p:val>
                                            <p:strVal val="0-#ppt_h/2"/>
                                          </p:val>
                                        </p:tav>
                                        <p:tav tm="100000">
                                          <p:val>
                                            <p:strVal val="#ppt_y"/>
                                          </p:val>
                                        </p:tav>
                                      </p:tavLst>
                                    </p:anim>
                                  </p:childTnLst>
                                </p:cTn>
                              </p:par>
                              <p:par>
                                <p:cTn fill="hold" id="9" nodeType="withEffect" presetClass="entr" presetID="2" presetSubtype="2">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1+#ppt_w/2"/>
                                          </p:val>
                                        </p:tav>
                                        <p:tav tm="100000">
                                          <p:val>
                                            <p:strVal val="#ppt_x"/>
                                          </p:val>
                                        </p:tav>
                                      </p:tavLst>
                                    </p:anim>
                                    <p:anim calcmode="lin" valueType="num">
                                      <p:cBhvr additive="base">
                                        <p:cTn dur="500" fill="hold" id="12"/>
                                        <p:tgtEl>
                                          <p:spTgt spid="10"/>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500"/>
                            </p:stCondLst>
                            <p:childTnLst>
                              <p:par>
                                <p:cTn fill="hold" id="14" nodeType="afterEffect" presetClass="entr" presetID="2" presetSubtype="9">
                                  <p:stCondLst>
                                    <p:cond delay="0"/>
                                  </p:stCondLst>
                                  <p:childTnLst>
                                    <p:set>
                                      <p:cBhvr>
                                        <p:cTn dur="1" fill="hold" id="15">
                                          <p:stCondLst>
                                            <p:cond delay="0"/>
                                          </p:stCondLst>
                                        </p:cTn>
                                        <p:tgtEl>
                                          <p:spTgt spid="5"/>
                                        </p:tgtEl>
                                        <p:attrNameLst>
                                          <p:attrName>style.visibility</p:attrName>
                                        </p:attrNameLst>
                                      </p:cBhvr>
                                      <p:to>
                                        <p:strVal val="visible"/>
                                      </p:to>
                                    </p:set>
                                    <p:anim calcmode="lin" valueType="num">
                                      <p:cBhvr additive="base">
                                        <p:cTn dur="500" fill="hold" id="16"/>
                                        <p:tgtEl>
                                          <p:spTgt spid="5"/>
                                        </p:tgtEl>
                                        <p:attrNameLst>
                                          <p:attrName>ppt_x</p:attrName>
                                        </p:attrNameLst>
                                      </p:cBhvr>
                                      <p:tavLst>
                                        <p:tav tm="0">
                                          <p:val>
                                            <p:strVal val="0-#ppt_w/2"/>
                                          </p:val>
                                        </p:tav>
                                        <p:tav tm="100000">
                                          <p:val>
                                            <p:strVal val="#ppt_x"/>
                                          </p:val>
                                        </p:tav>
                                      </p:tavLst>
                                    </p:anim>
                                    <p:anim calcmode="lin" valueType="num">
                                      <p:cBhvr additive="base">
                                        <p:cTn dur="500" fill="hold" id="17"/>
                                        <p:tgtEl>
                                          <p:spTgt spid="5"/>
                                        </p:tgtEl>
                                        <p:attrNameLst>
                                          <p:attrName>ppt_y</p:attrName>
                                        </p:attrNameLst>
                                      </p:cBhvr>
                                      <p:tavLst>
                                        <p:tav tm="0">
                                          <p:val>
                                            <p:strVal val="0-#ppt_h/2"/>
                                          </p:val>
                                        </p:tav>
                                        <p:tav tm="100000">
                                          <p:val>
                                            <p:strVal val="#ppt_y"/>
                                          </p:val>
                                        </p:tav>
                                      </p:tavLst>
                                    </p:anim>
                                  </p:childTnLst>
                                </p:cTn>
                              </p:par>
                              <p:par>
                                <p:cTn fill="hold" id="18" nodeType="withEffect" presetClass="entr" presetID="2" presetSubtype="2">
                                  <p:stCondLst>
                                    <p:cond delay="0"/>
                                  </p:stCondLst>
                                  <p:childTnLst>
                                    <p:set>
                                      <p:cBhvr>
                                        <p:cTn dur="1" fill="hold" id="19">
                                          <p:stCondLst>
                                            <p:cond delay="0"/>
                                          </p:stCondLst>
                                        </p:cTn>
                                        <p:tgtEl>
                                          <p:spTgt spid="2"/>
                                        </p:tgtEl>
                                        <p:attrNameLst>
                                          <p:attrName>style.visibility</p:attrName>
                                        </p:attrNameLst>
                                      </p:cBhvr>
                                      <p:to>
                                        <p:strVal val="visible"/>
                                      </p:to>
                                    </p:set>
                                    <p:anim calcmode="lin" valueType="num">
                                      <p:cBhvr additive="base">
                                        <p:cTn dur="500" fill="hold" id="20"/>
                                        <p:tgtEl>
                                          <p:spTgt spid="2"/>
                                        </p:tgtEl>
                                        <p:attrNameLst>
                                          <p:attrName>ppt_x</p:attrName>
                                        </p:attrNameLst>
                                      </p:cBhvr>
                                      <p:tavLst>
                                        <p:tav tm="0">
                                          <p:val>
                                            <p:strVal val="1+#ppt_w/2"/>
                                          </p:val>
                                        </p:tav>
                                        <p:tav tm="100000">
                                          <p:val>
                                            <p:strVal val="#ppt_x"/>
                                          </p:val>
                                        </p:tav>
                                      </p:tavLst>
                                    </p:anim>
                                    <p:anim calcmode="lin" valueType="num">
                                      <p:cBhvr additive="base">
                                        <p:cTn dur="500" fill="hold" id="21"/>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任意多边形 27"/>
          <p:cNvSpPr/>
          <p:nvPr/>
        </p:nvSpPr>
        <p:spPr>
          <a:xfrm>
            <a:off x="6216898" y="1561077"/>
            <a:ext cx="1077366" cy="737082"/>
          </a:xfrm>
          <a:custGeom>
            <a:gdLst>
              <a:gd fmla="*/ 0 w 1422400" name="connsiteX0"/>
              <a:gd fmla="*/ 972456 h 972456" name="connsiteY0"/>
              <a:gd fmla="*/ 1422400 w 1422400" name="connsiteX1"/>
              <a:gd fmla="*/ 246743 h 972456" name="connsiteY1"/>
              <a:gd fmla="*/ 1422400 w 1422400" name="connsiteX2"/>
              <a:gd fmla="*/ 0 h 972456" name="connsiteY2"/>
            </a:gdLst>
            <a:cxnLst>
              <a:cxn ang="0">
                <a:pos x="connsiteX0" y="connsiteY0"/>
              </a:cxn>
              <a:cxn ang="0">
                <a:pos x="connsiteX1" y="connsiteY1"/>
              </a:cxn>
              <a:cxn ang="0">
                <a:pos x="connsiteX2" y="connsiteY2"/>
              </a:cxn>
            </a:cxnLst>
            <a:rect b="b" l="l" r="r" t="t"/>
            <a:pathLst>
              <a:path h="972456" w="1422400">
                <a:moveTo>
                  <a:pt x="0" y="972456"/>
                </a:moveTo>
                <a:lnTo>
                  <a:pt x="1422400" y="246743"/>
                </a:lnTo>
                <a:lnTo>
                  <a:pt x="1422400" y="0"/>
                </a:lnTo>
              </a:path>
            </a:pathLst>
          </a:cu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ct val="0"/>
              </a:spcBef>
              <a:spcAft>
                <a:spcPct val="0"/>
              </a:spcAft>
              <a:defRPr/>
            </a:pPr>
            <a:endParaRPr altLang="en-US" lang="zh-CN"/>
          </a:p>
        </p:txBody>
      </p:sp>
      <p:sp>
        <p:nvSpPr>
          <p:cNvPr id="29" name="任意多边形 28"/>
          <p:cNvSpPr/>
          <p:nvPr/>
        </p:nvSpPr>
        <p:spPr>
          <a:xfrm flipV="1">
            <a:off x="6438143" y="3276927"/>
            <a:ext cx="945100" cy="284973"/>
          </a:xfrm>
          <a:custGeom>
            <a:gdLst>
              <a:gd fmla="*/ 0 w 1248228" name="connsiteX0"/>
              <a:gd fmla="*/ 377371 h 377371" name="connsiteY0"/>
              <a:gd fmla="*/ 1248228 w 1248228" name="connsiteX1"/>
              <a:gd fmla="*/ 246743 h 377371" name="connsiteY1"/>
              <a:gd fmla="*/ 1248228 w 1248228" name="connsiteX2"/>
              <a:gd fmla="*/ 0 h 377371" name="connsiteY2"/>
            </a:gdLst>
            <a:cxnLst>
              <a:cxn ang="0">
                <a:pos x="connsiteX0" y="connsiteY0"/>
              </a:cxn>
              <a:cxn ang="0">
                <a:pos x="connsiteX1" y="connsiteY1"/>
              </a:cxn>
              <a:cxn ang="0">
                <a:pos x="connsiteX2" y="connsiteY2"/>
              </a:cxn>
            </a:cxnLst>
            <a:rect b="b" l="l" r="r" t="t"/>
            <a:pathLst>
              <a:path h="377371" w="1248228">
                <a:moveTo>
                  <a:pt x="0" y="377371"/>
                </a:moveTo>
                <a:lnTo>
                  <a:pt x="1248228" y="246743"/>
                </a:lnTo>
                <a:lnTo>
                  <a:pt x="1248228" y="0"/>
                </a:lnTo>
              </a:path>
            </a:pathLst>
          </a:cu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ltLang="en-US" lang="zh-CN"/>
          </a:p>
        </p:txBody>
      </p:sp>
      <p:sp>
        <p:nvSpPr>
          <p:cNvPr id="30" name="任意多边形 29"/>
          <p:cNvSpPr/>
          <p:nvPr/>
        </p:nvSpPr>
        <p:spPr>
          <a:xfrm flipH="1">
            <a:off x="2358339" y="1558672"/>
            <a:ext cx="966744" cy="648103"/>
          </a:xfrm>
          <a:custGeom>
            <a:gdLst>
              <a:gd fmla="*/ 0 w 1277256" name="connsiteX0"/>
              <a:gd fmla="*/ 856342 h 856342" name="connsiteY0"/>
              <a:gd fmla="*/ 1277256 w 1277256" name="connsiteX1"/>
              <a:gd fmla="*/ 246743 h 856342" name="connsiteY1"/>
              <a:gd fmla="*/ 1277256 w 1277256" name="connsiteX2"/>
              <a:gd fmla="*/ 0 h 856342" name="connsiteY2"/>
            </a:gdLst>
            <a:cxnLst>
              <a:cxn ang="0">
                <a:pos x="connsiteX0" y="connsiteY0"/>
              </a:cxn>
              <a:cxn ang="0">
                <a:pos x="connsiteX1" y="connsiteY1"/>
              </a:cxn>
              <a:cxn ang="0">
                <a:pos x="connsiteX2" y="connsiteY2"/>
              </a:cxn>
            </a:cxnLst>
            <a:rect b="b" l="l" r="r" t="t"/>
            <a:pathLst>
              <a:path h="856342" w="1277256">
                <a:moveTo>
                  <a:pt x="0" y="856342"/>
                </a:moveTo>
                <a:lnTo>
                  <a:pt x="1277256" y="246743"/>
                </a:lnTo>
                <a:lnTo>
                  <a:pt x="1277256" y="0"/>
                </a:lnTo>
              </a:path>
            </a:pathLst>
          </a:cu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ltLang="en-US" lang="zh-CN"/>
          </a:p>
        </p:txBody>
      </p:sp>
      <p:sp>
        <p:nvSpPr>
          <p:cNvPr id="31" name="任意多边形 30"/>
          <p:cNvSpPr/>
          <p:nvPr/>
        </p:nvSpPr>
        <p:spPr>
          <a:xfrm flipH="1" flipV="1">
            <a:off x="2333088" y="3528821"/>
            <a:ext cx="899409" cy="407619"/>
          </a:xfrm>
          <a:custGeom>
            <a:gdLst>
              <a:gd fmla="*/ 0 w 1378857" name="connsiteX0"/>
              <a:gd fmla="*/ 537028 h 537028" name="connsiteY0"/>
              <a:gd fmla="*/ 1378857 w 1378857" name="connsiteX1"/>
              <a:gd fmla="*/ 246743 h 537028" name="connsiteY1"/>
              <a:gd fmla="*/ 1378857 w 1378857" name="connsiteX2"/>
              <a:gd fmla="*/ 0 h 537028" name="connsiteY2"/>
            </a:gdLst>
            <a:cxnLst>
              <a:cxn ang="0">
                <a:pos x="connsiteX0" y="connsiteY0"/>
              </a:cxn>
              <a:cxn ang="0">
                <a:pos x="connsiteX1" y="connsiteY1"/>
              </a:cxn>
              <a:cxn ang="0">
                <a:pos x="connsiteX2" y="connsiteY2"/>
              </a:cxn>
            </a:cxnLst>
            <a:rect b="b" l="l" r="r" t="t"/>
            <a:pathLst>
              <a:path h="537028" w="1378857">
                <a:moveTo>
                  <a:pt x="0" y="537028"/>
                </a:moveTo>
                <a:lnTo>
                  <a:pt x="1378857" y="246743"/>
                </a:lnTo>
                <a:lnTo>
                  <a:pt x="1378857" y="0"/>
                </a:lnTo>
              </a:path>
            </a:pathLst>
          </a:cu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endParaRPr altLang="en-US" lang="zh-CN"/>
          </a:p>
        </p:txBody>
      </p:sp>
      <p:sp>
        <p:nvSpPr>
          <p:cNvPr id="32" name="矩形 13"/>
          <p:cNvSpPr>
            <a:spLocks noChangeArrowheads="1"/>
          </p:cNvSpPr>
          <p:nvPr/>
        </p:nvSpPr>
        <p:spPr bwMode="auto">
          <a:xfrm>
            <a:off x="1183798" y="984856"/>
            <a:ext cx="1910421"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nvGrpSpPr>
          <p:cNvPr id="5" name="组合 4"/>
          <p:cNvGrpSpPr/>
          <p:nvPr/>
        </p:nvGrpSpPr>
        <p:grpSpPr>
          <a:xfrm>
            <a:off x="3267366" y="2822413"/>
            <a:ext cx="1981907" cy="1981585"/>
            <a:chOff x="3267366" y="2822413"/>
            <a:chExt cx="1981907" cy="1981585"/>
          </a:xfrm>
        </p:grpSpPr>
        <p:sp>
          <p:nvSpPr>
            <p:cNvPr id="23" name="圆角矩形 1"/>
            <p:cNvSpPr/>
            <p:nvPr/>
          </p:nvSpPr>
          <p:spPr bwMode="auto">
            <a:xfrm>
              <a:off x="3267366" y="2822413"/>
              <a:ext cx="1981907" cy="1981585"/>
            </a:xfrm>
            <a:custGeom>
              <a:rect b="b" l="l" r="r" t="t"/>
              <a:pathLst>
                <a:path h="2616200" w="2616200">
                  <a:moveTo>
                    <a:pt x="690040" y="381000"/>
                  </a:moveTo>
                  <a:cubicBezTo>
                    <a:pt x="519362" y="381000"/>
                    <a:pt x="381000" y="519362"/>
                    <a:pt x="381000" y="690040"/>
                  </a:cubicBezTo>
                  <a:lnTo>
                    <a:pt x="381000" y="1926160"/>
                  </a:lnTo>
                  <a:cubicBezTo>
                    <a:pt x="381000" y="2096838"/>
                    <a:pt x="519362" y="2235200"/>
                    <a:pt x="690040" y="2235200"/>
                  </a:cubicBezTo>
                  <a:lnTo>
                    <a:pt x="1926160" y="2235200"/>
                  </a:lnTo>
                  <a:cubicBezTo>
                    <a:pt x="2096838" y="2235200"/>
                    <a:pt x="2235200" y="2096838"/>
                    <a:pt x="2235200" y="1926160"/>
                  </a:cubicBezTo>
                  <a:lnTo>
                    <a:pt x="2235200" y="690040"/>
                  </a:lnTo>
                  <a:cubicBezTo>
                    <a:pt x="2235200" y="519362"/>
                    <a:pt x="2096838" y="381000"/>
                    <a:pt x="1926160" y="381000"/>
                  </a:cubicBezTo>
                  <a:close/>
                  <a:moveTo>
                    <a:pt x="436042" y="0"/>
                  </a:moveTo>
                  <a:lnTo>
                    <a:pt x="2180158" y="0"/>
                  </a:lnTo>
                  <a:cubicBezTo>
                    <a:pt x="2420977" y="0"/>
                    <a:pt x="2616200" y="195223"/>
                    <a:pt x="2616200" y="436042"/>
                  </a:cubicBezTo>
                  <a:lnTo>
                    <a:pt x="2616200" y="2180158"/>
                  </a:lnTo>
                  <a:cubicBezTo>
                    <a:pt x="2616200" y="2420977"/>
                    <a:pt x="2420977" y="2616200"/>
                    <a:pt x="2180158" y="2616200"/>
                  </a:cubicBezTo>
                  <a:lnTo>
                    <a:pt x="436042" y="2616200"/>
                  </a:lnTo>
                  <a:cubicBezTo>
                    <a:pt x="195223" y="2616200"/>
                    <a:pt x="0" y="2420977"/>
                    <a:pt x="0" y="2180158"/>
                  </a:cubicBezTo>
                  <a:lnTo>
                    <a:pt x="0" y="436042"/>
                  </a:lnTo>
                  <a:cubicBezTo>
                    <a:pt x="0" y="195223"/>
                    <a:pt x="195223" y="0"/>
                    <a:pt x="436042" y="0"/>
                  </a:cubicBezTo>
                  <a:close/>
                </a:path>
              </a:pathLst>
            </a:custGeom>
            <a:solidFill>
              <a:schemeClr val="accent3"/>
            </a:solidFill>
            <a:ln>
              <a:noFill/>
            </a:ln>
            <a:scene3d>
              <a:camera prst="perspectiveRelaxedModerately"/>
              <a:lightRig dir="t" rig="threePt"/>
            </a:scene3d>
            <a:sp3d prstMaterial="matte">
              <a:bevelT h="0" prst="coolSlant" w="0"/>
              <a:bevelB h="0" prst="angle" w="0"/>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3" name="TextBox 32"/>
            <p:cNvSpPr txBox="1"/>
            <p:nvPr/>
          </p:nvSpPr>
          <p:spPr>
            <a:xfrm>
              <a:off x="3947571" y="3460274"/>
              <a:ext cx="813118" cy="1097280"/>
            </a:xfrm>
            <a:prstGeom prst="rect">
              <a:avLst/>
            </a:prstGeom>
            <a:noFill/>
            <a:scene3d>
              <a:camera prst="perspectiveRelaxed">
                <a:rot lat="20975994" lon="305024" rev="21544780"/>
              </a:camera>
              <a:lightRig dir="t" rig="threePt"/>
            </a:scene3d>
          </p:spPr>
          <p:txBody>
            <a:bodyPr wrap="none">
              <a:spAutoFit/>
            </a:bodyPr>
            <a:lstStyle/>
            <a:p>
              <a:pPr fontAlgn="auto">
                <a:spcBef>
                  <a:spcPct val="0"/>
                </a:spcBef>
                <a:spcAft>
                  <a:spcPct val="0"/>
                </a:spcAft>
                <a:defRPr/>
              </a:pPr>
              <a:r>
                <a:rPr altLang="zh-CN" b="1" lang="en-US" sz="6600">
                  <a:solidFill>
                    <a:schemeClr val="tx1">
                      <a:lumMod val="65000"/>
                      <a:lumOff val="35000"/>
                    </a:schemeClr>
                  </a:solidFill>
                  <a:latin charset="-122" pitchFamily="34" typeface="微软雅黑"/>
                  <a:ea charset="-122" pitchFamily="34" typeface="微软雅黑"/>
                </a:rPr>
                <a:t>A</a:t>
              </a:r>
            </a:p>
          </p:txBody>
        </p:sp>
      </p:grpSp>
      <p:grpSp>
        <p:nvGrpSpPr>
          <p:cNvPr id="2" name="组合 1"/>
          <p:cNvGrpSpPr/>
          <p:nvPr/>
        </p:nvGrpSpPr>
        <p:grpSpPr>
          <a:xfrm>
            <a:off x="3549577" y="1517451"/>
            <a:ext cx="1632792" cy="1363372"/>
            <a:chOff x="3549577" y="1517451"/>
            <a:chExt cx="1632792" cy="1363372"/>
          </a:xfrm>
        </p:grpSpPr>
        <p:sp>
          <p:nvSpPr>
            <p:cNvPr id="25" name="圆角矩形 1"/>
            <p:cNvSpPr>
              <a:spLocks noChangeAspect="1"/>
            </p:cNvSpPr>
            <p:nvPr/>
          </p:nvSpPr>
          <p:spPr>
            <a:xfrm>
              <a:off x="3549577" y="1517451"/>
              <a:ext cx="1632792" cy="1363372"/>
            </a:xfrm>
            <a:custGeom>
              <a:rect b="b" l="l" r="r" t="t"/>
              <a:pathLst>
                <a:path h="2616200" w="2616200">
                  <a:moveTo>
                    <a:pt x="690040" y="381000"/>
                  </a:moveTo>
                  <a:cubicBezTo>
                    <a:pt x="519362" y="381000"/>
                    <a:pt x="381000" y="519362"/>
                    <a:pt x="381000" y="690040"/>
                  </a:cubicBezTo>
                  <a:lnTo>
                    <a:pt x="381000" y="1926160"/>
                  </a:lnTo>
                  <a:cubicBezTo>
                    <a:pt x="381000" y="2096838"/>
                    <a:pt x="519362" y="2235200"/>
                    <a:pt x="690040" y="2235200"/>
                  </a:cubicBezTo>
                  <a:lnTo>
                    <a:pt x="1926160" y="2235200"/>
                  </a:lnTo>
                  <a:cubicBezTo>
                    <a:pt x="2096838" y="2235200"/>
                    <a:pt x="2235200" y="2096838"/>
                    <a:pt x="2235200" y="1926160"/>
                  </a:cubicBezTo>
                  <a:lnTo>
                    <a:pt x="2235200" y="690040"/>
                  </a:lnTo>
                  <a:cubicBezTo>
                    <a:pt x="2235200" y="519362"/>
                    <a:pt x="2096838" y="381000"/>
                    <a:pt x="1926160" y="381000"/>
                  </a:cubicBezTo>
                  <a:close/>
                  <a:moveTo>
                    <a:pt x="436042" y="0"/>
                  </a:moveTo>
                  <a:lnTo>
                    <a:pt x="2180158" y="0"/>
                  </a:lnTo>
                  <a:cubicBezTo>
                    <a:pt x="2420977" y="0"/>
                    <a:pt x="2616200" y="195223"/>
                    <a:pt x="2616200" y="436042"/>
                  </a:cubicBezTo>
                  <a:lnTo>
                    <a:pt x="2616200" y="2180158"/>
                  </a:lnTo>
                  <a:cubicBezTo>
                    <a:pt x="2616200" y="2420977"/>
                    <a:pt x="2420977" y="2616200"/>
                    <a:pt x="2180158" y="2616200"/>
                  </a:cubicBezTo>
                  <a:lnTo>
                    <a:pt x="436042" y="2616200"/>
                  </a:lnTo>
                  <a:cubicBezTo>
                    <a:pt x="195223" y="2616200"/>
                    <a:pt x="0" y="2420977"/>
                    <a:pt x="0" y="2180158"/>
                  </a:cubicBezTo>
                  <a:lnTo>
                    <a:pt x="0" y="436042"/>
                  </a:lnTo>
                  <a:cubicBezTo>
                    <a:pt x="0" y="195223"/>
                    <a:pt x="195223" y="0"/>
                    <a:pt x="436042" y="0"/>
                  </a:cubicBezTo>
                  <a:close/>
                </a:path>
              </a:pathLst>
            </a:custGeom>
            <a:solidFill>
              <a:schemeClr val="accent2"/>
            </a:solidFill>
            <a:ln>
              <a:noFill/>
            </a:ln>
            <a:scene3d>
              <a:camera fov="6000000" prst="perspectiveRelaxedModerately">
                <a:rot lat="19634564" lon="20160148" rev="812592"/>
              </a:camera>
              <a:lightRig dir="t" rig="threePt">
                <a:rot lat="0" lon="0" rev="9600000"/>
              </a:lightRig>
            </a:scene3d>
            <a:sp3d>
              <a:bevelB h="0" prst="angle" w="0"/>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4" name="TextBox 33"/>
            <p:cNvSpPr txBox="1"/>
            <p:nvPr/>
          </p:nvSpPr>
          <p:spPr>
            <a:xfrm>
              <a:off x="4020924" y="1851268"/>
              <a:ext cx="755968" cy="1097280"/>
            </a:xfrm>
            <a:prstGeom prst="rect">
              <a:avLst/>
            </a:prstGeom>
            <a:noFill/>
            <a:scene3d>
              <a:camera prst="perspectiveRelaxed">
                <a:rot lat="18292248" lon="21077898" rev="377204"/>
              </a:camera>
              <a:lightRig dir="t" rig="threePt"/>
            </a:scene3d>
          </p:spPr>
          <p:txBody>
            <a:bodyPr wrap="none">
              <a:spAutoFit/>
            </a:bodyPr>
            <a:lstStyle/>
            <a:p>
              <a:pPr fontAlgn="auto">
                <a:spcBef>
                  <a:spcPct val="0"/>
                </a:spcBef>
                <a:spcAft>
                  <a:spcPct val="0"/>
                </a:spcAft>
                <a:defRPr/>
              </a:pPr>
              <a:r>
                <a:rPr altLang="zh-CN" b="1" lang="en-US" sz="6600">
                  <a:solidFill>
                    <a:schemeClr val="tx1">
                      <a:lumMod val="65000"/>
                      <a:lumOff val="35000"/>
                    </a:schemeClr>
                  </a:solidFill>
                  <a:latin charset="-122" pitchFamily="34" typeface="微软雅黑"/>
                  <a:ea charset="-122" pitchFamily="34" typeface="微软雅黑"/>
                </a:rPr>
                <a:t>B</a:t>
              </a:r>
            </a:p>
          </p:txBody>
        </p:sp>
      </p:grpSp>
      <p:grpSp>
        <p:nvGrpSpPr>
          <p:cNvPr id="3" name="组合 2"/>
          <p:cNvGrpSpPr/>
          <p:nvPr/>
        </p:nvGrpSpPr>
        <p:grpSpPr>
          <a:xfrm>
            <a:off x="5079052" y="1733886"/>
            <a:ext cx="1338890" cy="1117965"/>
            <a:chOff x="5079052" y="1733886"/>
            <a:chExt cx="1338890" cy="1117965"/>
          </a:xfrm>
        </p:grpSpPr>
        <p:sp>
          <p:nvSpPr>
            <p:cNvPr id="26" name="圆角矩形 1"/>
            <p:cNvSpPr>
              <a:spLocks noChangeAspect="1"/>
            </p:cNvSpPr>
            <p:nvPr/>
          </p:nvSpPr>
          <p:spPr>
            <a:xfrm>
              <a:off x="5079052" y="1733886"/>
              <a:ext cx="1338890" cy="1117965"/>
            </a:xfrm>
            <a:custGeom>
              <a:rect b="b" l="l" r="r" t="t"/>
              <a:pathLst>
                <a:path h="2616200" w="2616200">
                  <a:moveTo>
                    <a:pt x="690040" y="381000"/>
                  </a:moveTo>
                  <a:cubicBezTo>
                    <a:pt x="519362" y="381000"/>
                    <a:pt x="381000" y="519362"/>
                    <a:pt x="381000" y="690040"/>
                  </a:cubicBezTo>
                  <a:lnTo>
                    <a:pt x="381000" y="1926160"/>
                  </a:lnTo>
                  <a:cubicBezTo>
                    <a:pt x="381000" y="2096838"/>
                    <a:pt x="519362" y="2235200"/>
                    <a:pt x="690040" y="2235200"/>
                  </a:cubicBezTo>
                  <a:lnTo>
                    <a:pt x="1926160" y="2235200"/>
                  </a:lnTo>
                  <a:cubicBezTo>
                    <a:pt x="2096838" y="2235200"/>
                    <a:pt x="2235200" y="2096838"/>
                    <a:pt x="2235200" y="1926160"/>
                  </a:cubicBezTo>
                  <a:lnTo>
                    <a:pt x="2235200" y="690040"/>
                  </a:lnTo>
                  <a:cubicBezTo>
                    <a:pt x="2235200" y="519362"/>
                    <a:pt x="2096838" y="381000"/>
                    <a:pt x="1926160" y="381000"/>
                  </a:cubicBezTo>
                  <a:close/>
                  <a:moveTo>
                    <a:pt x="436042" y="0"/>
                  </a:moveTo>
                  <a:lnTo>
                    <a:pt x="2180158" y="0"/>
                  </a:lnTo>
                  <a:cubicBezTo>
                    <a:pt x="2420977" y="0"/>
                    <a:pt x="2616200" y="195223"/>
                    <a:pt x="2616200" y="436042"/>
                  </a:cubicBezTo>
                  <a:lnTo>
                    <a:pt x="2616200" y="2180158"/>
                  </a:lnTo>
                  <a:cubicBezTo>
                    <a:pt x="2616200" y="2420977"/>
                    <a:pt x="2420977" y="2616200"/>
                    <a:pt x="2180158" y="2616200"/>
                  </a:cubicBezTo>
                  <a:lnTo>
                    <a:pt x="436042" y="2616200"/>
                  </a:lnTo>
                  <a:cubicBezTo>
                    <a:pt x="195223" y="2616200"/>
                    <a:pt x="0" y="2420977"/>
                    <a:pt x="0" y="2180158"/>
                  </a:cubicBezTo>
                  <a:lnTo>
                    <a:pt x="0" y="436042"/>
                  </a:lnTo>
                  <a:cubicBezTo>
                    <a:pt x="0" y="195223"/>
                    <a:pt x="195223" y="0"/>
                    <a:pt x="436042" y="0"/>
                  </a:cubicBezTo>
                  <a:close/>
                </a:path>
              </a:pathLst>
            </a:custGeom>
            <a:solidFill>
              <a:schemeClr val="accent2"/>
            </a:solidFill>
            <a:ln>
              <a:noFill/>
            </a:ln>
            <a:scene3d>
              <a:camera fov="6000000" prst="perspectiveBelow">
                <a:rot lat="19863892" lon="18296324" rev="1353930"/>
              </a:camera>
              <a:lightRig dir="t" rig="threePt">
                <a:rot lat="0" lon="0" rev="9600000"/>
              </a:lightRig>
            </a:scene3d>
            <a:sp3d>
              <a:bevelT h="0" prst="coolSlant" w="0"/>
              <a:bevelB h="0" prst="angle" w="0"/>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5" name="TextBox 34"/>
            <p:cNvSpPr txBox="1"/>
            <p:nvPr/>
          </p:nvSpPr>
          <p:spPr>
            <a:xfrm>
              <a:off x="5438463" y="2047906"/>
              <a:ext cx="594043" cy="822960"/>
            </a:xfrm>
            <a:prstGeom prst="rect">
              <a:avLst/>
            </a:prstGeom>
            <a:noFill/>
            <a:scene3d>
              <a:camera prst="perspectiveRelaxedModerately">
                <a:rot lat="18822534" lon="18524288" rev="1713141"/>
              </a:camera>
              <a:lightRig dir="t" rig="threePt"/>
            </a:scene3d>
          </p:spPr>
          <p:txBody>
            <a:bodyPr wrap="none">
              <a:spAutoFit/>
            </a:bodyPr>
            <a:lstStyle/>
            <a:p>
              <a:pPr fontAlgn="auto">
                <a:spcBef>
                  <a:spcPct val="0"/>
                </a:spcBef>
                <a:spcAft>
                  <a:spcPct val="0"/>
                </a:spcAft>
                <a:defRPr/>
              </a:pPr>
              <a:r>
                <a:rPr altLang="zh-CN" b="1" lang="en-US" sz="4800">
                  <a:solidFill>
                    <a:schemeClr val="tx1">
                      <a:lumMod val="65000"/>
                      <a:lumOff val="35000"/>
                    </a:schemeClr>
                  </a:solidFill>
                  <a:latin charset="-122" pitchFamily="34" typeface="微软雅黑"/>
                  <a:ea charset="-122" pitchFamily="34" typeface="微软雅黑"/>
                </a:rPr>
                <a:t>C</a:t>
              </a:r>
            </a:p>
          </p:txBody>
        </p:sp>
      </p:grpSp>
      <p:grpSp>
        <p:nvGrpSpPr>
          <p:cNvPr id="4" name="组合 3"/>
          <p:cNvGrpSpPr/>
          <p:nvPr/>
        </p:nvGrpSpPr>
        <p:grpSpPr>
          <a:xfrm>
            <a:off x="5392369" y="2974781"/>
            <a:ext cx="1163168" cy="1117965"/>
            <a:chOff x="5392369" y="2974781"/>
            <a:chExt cx="1163168" cy="1117965"/>
          </a:xfrm>
        </p:grpSpPr>
        <p:sp>
          <p:nvSpPr>
            <p:cNvPr id="27" name="圆角矩形 1"/>
            <p:cNvSpPr>
              <a:spLocks noChangeAspect="1"/>
            </p:cNvSpPr>
            <p:nvPr/>
          </p:nvSpPr>
          <p:spPr>
            <a:xfrm rot="21056212">
              <a:off x="5392369" y="2974781"/>
              <a:ext cx="1163168" cy="1117965"/>
            </a:xfrm>
            <a:custGeom>
              <a:rect b="b" l="l" r="r" t="t"/>
              <a:pathLst>
                <a:path h="2616200" w="2616200">
                  <a:moveTo>
                    <a:pt x="690040" y="381000"/>
                  </a:moveTo>
                  <a:cubicBezTo>
                    <a:pt x="519362" y="381000"/>
                    <a:pt x="381000" y="519362"/>
                    <a:pt x="381000" y="690040"/>
                  </a:cubicBezTo>
                  <a:lnTo>
                    <a:pt x="381000" y="1926160"/>
                  </a:lnTo>
                  <a:cubicBezTo>
                    <a:pt x="381000" y="2096838"/>
                    <a:pt x="519362" y="2235200"/>
                    <a:pt x="690040" y="2235200"/>
                  </a:cubicBezTo>
                  <a:lnTo>
                    <a:pt x="1926160" y="2235200"/>
                  </a:lnTo>
                  <a:cubicBezTo>
                    <a:pt x="2096838" y="2235200"/>
                    <a:pt x="2235200" y="2096838"/>
                    <a:pt x="2235200" y="1926160"/>
                  </a:cubicBezTo>
                  <a:lnTo>
                    <a:pt x="2235200" y="690040"/>
                  </a:lnTo>
                  <a:cubicBezTo>
                    <a:pt x="2235200" y="519362"/>
                    <a:pt x="2096838" y="381000"/>
                    <a:pt x="1926160" y="381000"/>
                  </a:cubicBezTo>
                  <a:close/>
                  <a:moveTo>
                    <a:pt x="436042" y="0"/>
                  </a:moveTo>
                  <a:lnTo>
                    <a:pt x="2180158" y="0"/>
                  </a:lnTo>
                  <a:cubicBezTo>
                    <a:pt x="2420977" y="0"/>
                    <a:pt x="2616200" y="195223"/>
                    <a:pt x="2616200" y="436042"/>
                  </a:cubicBezTo>
                  <a:lnTo>
                    <a:pt x="2616200" y="2180158"/>
                  </a:lnTo>
                  <a:cubicBezTo>
                    <a:pt x="2616200" y="2420977"/>
                    <a:pt x="2420977" y="2616200"/>
                    <a:pt x="2180158" y="2616200"/>
                  </a:cubicBezTo>
                  <a:lnTo>
                    <a:pt x="436042" y="2616200"/>
                  </a:lnTo>
                  <a:cubicBezTo>
                    <a:pt x="195223" y="2616200"/>
                    <a:pt x="0" y="2420977"/>
                    <a:pt x="0" y="2180158"/>
                  </a:cubicBezTo>
                  <a:lnTo>
                    <a:pt x="0" y="436042"/>
                  </a:lnTo>
                  <a:cubicBezTo>
                    <a:pt x="0" y="195223"/>
                    <a:pt x="195223" y="0"/>
                    <a:pt x="436042" y="0"/>
                  </a:cubicBezTo>
                  <a:close/>
                </a:path>
              </a:pathLst>
            </a:custGeom>
            <a:solidFill>
              <a:schemeClr val="accent2"/>
            </a:solidFill>
            <a:ln>
              <a:noFill/>
            </a:ln>
            <a:scene3d>
              <a:camera fov="7200000" prst="perspectiveHeroicExtremeRightFacing">
                <a:rot lat="21486198" lon="19449816" rev="21176828"/>
              </a:camera>
              <a:lightRig dir="t" rig="threePt">
                <a:rot lat="0" lon="0" rev="9600000"/>
              </a:lightRig>
            </a:scene3d>
            <a:sp3d prstMaterial="matte">
              <a:bevelT h="0" prst="coolSlant" w="0"/>
              <a:bevelB h="0" prst="angle" w="0"/>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36" name="TextBox 35"/>
            <p:cNvSpPr txBox="1"/>
            <p:nvPr/>
          </p:nvSpPr>
          <p:spPr>
            <a:xfrm>
              <a:off x="5671544" y="3216856"/>
              <a:ext cx="355992" cy="914400"/>
            </a:xfrm>
            <a:prstGeom prst="rect">
              <a:avLst/>
            </a:prstGeom>
            <a:noFill/>
            <a:scene3d>
              <a:camera prst="perspectiveContrastingRightFacing">
                <a:rot lat="21344834" lon="18608064" rev="233497"/>
              </a:camera>
              <a:lightRig dir="t" rig="threePt"/>
            </a:scene3d>
          </p:spPr>
          <p:txBody>
            <a:bodyPr>
              <a:spAutoFit/>
            </a:bodyPr>
            <a:lstStyle/>
            <a:p>
              <a:pPr fontAlgn="auto">
                <a:spcBef>
                  <a:spcPct val="0"/>
                </a:spcBef>
                <a:spcAft>
                  <a:spcPct val="0"/>
                </a:spcAft>
                <a:defRPr/>
              </a:pPr>
              <a:r>
                <a:rPr altLang="zh-CN" b="1" lang="en-US" sz="5400">
                  <a:solidFill>
                    <a:schemeClr val="tx1">
                      <a:lumMod val="65000"/>
                      <a:lumOff val="35000"/>
                    </a:schemeClr>
                  </a:solidFill>
                  <a:latin charset="-122" pitchFamily="34" typeface="微软雅黑"/>
                  <a:ea charset="-122" pitchFamily="34" typeface="微软雅黑"/>
                </a:rPr>
                <a:t>D</a:t>
              </a:r>
            </a:p>
          </p:txBody>
        </p:sp>
      </p:grpSp>
      <p:sp>
        <p:nvSpPr>
          <p:cNvPr id="20" name="矩形 13"/>
          <p:cNvSpPr>
            <a:spLocks noChangeArrowheads="1"/>
          </p:cNvSpPr>
          <p:nvPr/>
        </p:nvSpPr>
        <p:spPr bwMode="auto">
          <a:xfrm>
            <a:off x="6600329" y="984856"/>
            <a:ext cx="1910421"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1" name="矩形 13"/>
          <p:cNvSpPr>
            <a:spLocks noChangeArrowheads="1"/>
          </p:cNvSpPr>
          <p:nvPr/>
        </p:nvSpPr>
        <p:spPr bwMode="auto">
          <a:xfrm>
            <a:off x="6600329" y="3745504"/>
            <a:ext cx="1910421"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22" name="矩形 13"/>
          <p:cNvSpPr>
            <a:spLocks noChangeArrowheads="1"/>
          </p:cNvSpPr>
          <p:nvPr/>
        </p:nvSpPr>
        <p:spPr bwMode="auto">
          <a:xfrm>
            <a:off x="1203830" y="4052610"/>
            <a:ext cx="1910421"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Tree>
    <p:extLst>
      <p:ext uri="{BB962C8B-B14F-4D97-AF65-F5344CB8AC3E}">
        <p14:creationId val="2937274141"/>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500" id="7"/>
                                        <p:tgtEl>
                                          <p:spTgt spid="5"/>
                                        </p:tgtEl>
                                      </p:cBhvr>
                                    </p:animEffect>
                                  </p:childTnLst>
                                </p:cTn>
                              </p:par>
                            </p:childTnLst>
                          </p:cTn>
                        </p:par>
                        <p:par>
                          <p:cTn fill="hold" id="8" nodeType="afterGroup">
                            <p:stCondLst>
                              <p:cond delay="500"/>
                            </p:stCondLst>
                            <p:childTnLst>
                              <p:par>
                                <p:cTn fill="hold" id="9" nodeType="afterEffect" presetClass="entr" presetID="10" presetSubtype="0">
                                  <p:stCondLst>
                                    <p:cond delay="0"/>
                                  </p:stCondLst>
                                  <p:childTnLst>
                                    <p:set>
                                      <p:cBhvr>
                                        <p:cTn dur="1" fill="hold" id="10">
                                          <p:stCondLst>
                                            <p:cond delay="0"/>
                                          </p:stCondLst>
                                        </p:cTn>
                                        <p:tgtEl>
                                          <p:spTgt spid="2"/>
                                        </p:tgtEl>
                                        <p:attrNameLst>
                                          <p:attrName>style.visibility</p:attrName>
                                        </p:attrNameLst>
                                      </p:cBhvr>
                                      <p:to>
                                        <p:strVal val="visible"/>
                                      </p:to>
                                    </p:set>
                                    <p:animEffect filter="fade" transition="in">
                                      <p:cBhvr>
                                        <p:cTn dur="500" id="11"/>
                                        <p:tgtEl>
                                          <p:spTgt spid="2"/>
                                        </p:tgtEl>
                                      </p:cBhvr>
                                    </p:animEffect>
                                  </p:childTnLst>
                                </p:cTn>
                              </p:par>
                            </p:childTnLst>
                          </p:cTn>
                        </p:par>
                        <p:par>
                          <p:cTn fill="hold" id="12" nodeType="afterGroup">
                            <p:stCondLst>
                              <p:cond delay="1000"/>
                            </p:stCondLst>
                            <p:childTnLst>
                              <p:par>
                                <p:cTn fill="hold" id="13" nodeType="afterEffect" presetClass="entr" presetID="10"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fade" transition="in">
                                      <p:cBhvr>
                                        <p:cTn dur="500" id="15"/>
                                        <p:tgtEl>
                                          <p:spTgt spid="3"/>
                                        </p:tgtEl>
                                      </p:cBhvr>
                                    </p:animEffect>
                                  </p:childTnLst>
                                </p:cTn>
                              </p:par>
                            </p:childTnLst>
                          </p:cTn>
                        </p:par>
                        <p:par>
                          <p:cTn fill="hold" id="16" nodeType="afterGroup">
                            <p:stCondLst>
                              <p:cond delay="1500"/>
                            </p:stCondLst>
                            <p:childTnLst>
                              <p:par>
                                <p:cTn fill="hold" id="17" nodeType="afterEffect" presetClass="entr" presetID="10" presetSubtype="0">
                                  <p:stCondLst>
                                    <p:cond delay="0"/>
                                  </p:stCondLst>
                                  <p:childTnLst>
                                    <p:set>
                                      <p:cBhvr>
                                        <p:cTn dur="1" fill="hold" id="18">
                                          <p:stCondLst>
                                            <p:cond delay="0"/>
                                          </p:stCondLst>
                                        </p:cTn>
                                        <p:tgtEl>
                                          <p:spTgt spid="4"/>
                                        </p:tgtEl>
                                        <p:attrNameLst>
                                          <p:attrName>style.visibility</p:attrName>
                                        </p:attrNameLst>
                                      </p:cBhvr>
                                      <p:to>
                                        <p:strVal val="visible"/>
                                      </p:to>
                                    </p:set>
                                    <p:animEffect filter="fade" transition="in">
                                      <p:cBhvr>
                                        <p:cTn dur="500" id="19"/>
                                        <p:tgtEl>
                                          <p:spTgt spid="4"/>
                                        </p:tgtEl>
                                      </p:cBhvr>
                                    </p:animEffect>
                                  </p:childTnLst>
                                </p:cTn>
                              </p:par>
                            </p:childTnLst>
                          </p:cTn>
                        </p:par>
                        <p:par>
                          <p:cTn fill="hold" id="20" nodeType="afterGroup">
                            <p:stCondLst>
                              <p:cond delay="2000"/>
                            </p:stCondLst>
                            <p:childTnLst>
                              <p:par>
                                <p:cTn fill="hold" grpId="0" id="21" nodeType="afterEffect" presetClass="entr" presetID="53" presetSubtype="0">
                                  <p:stCondLst>
                                    <p:cond delay="0"/>
                                  </p:stCondLst>
                                  <p:childTnLst>
                                    <p:set>
                                      <p:cBhvr>
                                        <p:cTn dur="1" fill="hold" id="22">
                                          <p:stCondLst>
                                            <p:cond delay="0"/>
                                          </p:stCondLst>
                                        </p:cTn>
                                        <p:tgtEl>
                                          <p:spTgt spid="31"/>
                                        </p:tgtEl>
                                        <p:attrNameLst>
                                          <p:attrName>style.visibility</p:attrName>
                                        </p:attrNameLst>
                                      </p:cBhvr>
                                      <p:to>
                                        <p:strVal val="visible"/>
                                      </p:to>
                                    </p:set>
                                    <p:anim calcmode="lin" valueType="num">
                                      <p:cBhvr>
                                        <p:cTn dur="500" fill="hold" id="23"/>
                                        <p:tgtEl>
                                          <p:spTgt spid="31"/>
                                        </p:tgtEl>
                                        <p:attrNameLst>
                                          <p:attrName>ppt_w</p:attrName>
                                        </p:attrNameLst>
                                      </p:cBhvr>
                                      <p:tavLst>
                                        <p:tav tm="0">
                                          <p:val>
                                            <p:fltVal val="0"/>
                                          </p:val>
                                        </p:tav>
                                        <p:tav tm="100000">
                                          <p:val>
                                            <p:strVal val="#ppt_w"/>
                                          </p:val>
                                        </p:tav>
                                      </p:tavLst>
                                    </p:anim>
                                    <p:anim calcmode="lin" valueType="num">
                                      <p:cBhvr>
                                        <p:cTn dur="500" fill="hold" id="24"/>
                                        <p:tgtEl>
                                          <p:spTgt spid="31"/>
                                        </p:tgtEl>
                                        <p:attrNameLst>
                                          <p:attrName>ppt_h</p:attrName>
                                        </p:attrNameLst>
                                      </p:cBhvr>
                                      <p:tavLst>
                                        <p:tav tm="0">
                                          <p:val>
                                            <p:fltVal val="0"/>
                                          </p:val>
                                        </p:tav>
                                        <p:tav tm="100000">
                                          <p:val>
                                            <p:strVal val="#ppt_h"/>
                                          </p:val>
                                        </p:tav>
                                      </p:tavLst>
                                    </p:anim>
                                    <p:animEffect filter="fade" transition="in">
                                      <p:cBhvr>
                                        <p:cTn dur="500" id="25"/>
                                        <p:tgtEl>
                                          <p:spTgt spid="31"/>
                                        </p:tgtEl>
                                      </p:cBhvr>
                                    </p:animEffect>
                                    <p:anim calcmode="lin" valueType="num">
                                      <p:cBhvr>
                                        <p:cTn dur="500" fill="hold" id="26"/>
                                        <p:tgtEl>
                                          <p:spTgt spid="31"/>
                                        </p:tgtEl>
                                        <p:attrNameLst>
                                          <p:attrName>ppt_x</p:attrName>
                                        </p:attrNameLst>
                                      </p:cBhvr>
                                      <p:tavLst>
                                        <p:tav tm="0">
                                          <p:val>
                                            <p:fltVal val="0.5"/>
                                          </p:val>
                                        </p:tav>
                                        <p:tav tm="100000">
                                          <p:val>
                                            <p:strVal val="#ppt_x"/>
                                          </p:val>
                                        </p:tav>
                                      </p:tavLst>
                                    </p:anim>
                                    <p:anim calcmode="lin" valueType="num">
                                      <p:cBhvr>
                                        <p:cTn dur="500" fill="hold" id="27"/>
                                        <p:tgtEl>
                                          <p:spTgt spid="31"/>
                                        </p:tgtEl>
                                        <p:attrNameLst>
                                          <p:attrName>ppt_y</p:attrName>
                                        </p:attrNameLst>
                                      </p:cBhvr>
                                      <p:tavLst>
                                        <p:tav tm="0">
                                          <p:val>
                                            <p:fltVal val="0.5"/>
                                          </p:val>
                                        </p:tav>
                                        <p:tav tm="100000">
                                          <p:val>
                                            <p:strVal val="#ppt_y"/>
                                          </p:val>
                                        </p:tav>
                                      </p:tavLst>
                                    </p:anim>
                                  </p:childTnLst>
                                </p:cTn>
                              </p:par>
                              <p:par>
                                <p:cTn fill="hold" grpId="0" id="28" nodeType="withEffect" presetClass="entr" presetID="53" presetSubtype="0">
                                  <p:stCondLst>
                                    <p:cond delay="0"/>
                                  </p:stCondLst>
                                  <p:childTnLst>
                                    <p:set>
                                      <p:cBhvr>
                                        <p:cTn dur="1" fill="hold" id="29">
                                          <p:stCondLst>
                                            <p:cond delay="0"/>
                                          </p:stCondLst>
                                        </p:cTn>
                                        <p:tgtEl>
                                          <p:spTgt spid="22"/>
                                        </p:tgtEl>
                                        <p:attrNameLst>
                                          <p:attrName>style.visibility</p:attrName>
                                        </p:attrNameLst>
                                      </p:cBhvr>
                                      <p:to>
                                        <p:strVal val="visible"/>
                                      </p:to>
                                    </p:set>
                                    <p:anim calcmode="lin" valueType="num">
                                      <p:cBhvr>
                                        <p:cTn dur="500" fill="hold" id="30"/>
                                        <p:tgtEl>
                                          <p:spTgt spid="22"/>
                                        </p:tgtEl>
                                        <p:attrNameLst>
                                          <p:attrName>ppt_w</p:attrName>
                                        </p:attrNameLst>
                                      </p:cBhvr>
                                      <p:tavLst>
                                        <p:tav tm="0">
                                          <p:val>
                                            <p:fltVal val="0"/>
                                          </p:val>
                                        </p:tav>
                                        <p:tav tm="100000">
                                          <p:val>
                                            <p:strVal val="#ppt_w"/>
                                          </p:val>
                                        </p:tav>
                                      </p:tavLst>
                                    </p:anim>
                                    <p:anim calcmode="lin" valueType="num">
                                      <p:cBhvr>
                                        <p:cTn dur="500" fill="hold" id="31"/>
                                        <p:tgtEl>
                                          <p:spTgt spid="22"/>
                                        </p:tgtEl>
                                        <p:attrNameLst>
                                          <p:attrName>ppt_h</p:attrName>
                                        </p:attrNameLst>
                                      </p:cBhvr>
                                      <p:tavLst>
                                        <p:tav tm="0">
                                          <p:val>
                                            <p:fltVal val="0"/>
                                          </p:val>
                                        </p:tav>
                                        <p:tav tm="100000">
                                          <p:val>
                                            <p:strVal val="#ppt_h"/>
                                          </p:val>
                                        </p:tav>
                                      </p:tavLst>
                                    </p:anim>
                                    <p:animEffect filter="fade" transition="in">
                                      <p:cBhvr>
                                        <p:cTn dur="500" id="32"/>
                                        <p:tgtEl>
                                          <p:spTgt spid="22"/>
                                        </p:tgtEl>
                                      </p:cBhvr>
                                    </p:animEffect>
                                    <p:anim calcmode="lin" valueType="num">
                                      <p:cBhvr>
                                        <p:cTn dur="500" fill="hold" id="33"/>
                                        <p:tgtEl>
                                          <p:spTgt spid="22"/>
                                        </p:tgtEl>
                                        <p:attrNameLst>
                                          <p:attrName>ppt_x</p:attrName>
                                        </p:attrNameLst>
                                      </p:cBhvr>
                                      <p:tavLst>
                                        <p:tav tm="0">
                                          <p:val>
                                            <p:fltVal val="0.5"/>
                                          </p:val>
                                        </p:tav>
                                        <p:tav tm="100000">
                                          <p:val>
                                            <p:strVal val="#ppt_x"/>
                                          </p:val>
                                        </p:tav>
                                      </p:tavLst>
                                    </p:anim>
                                    <p:anim calcmode="lin" valueType="num">
                                      <p:cBhvr>
                                        <p:cTn dur="500" fill="hold" id="34"/>
                                        <p:tgtEl>
                                          <p:spTgt spid="22"/>
                                        </p:tgtEl>
                                        <p:attrNameLst>
                                          <p:attrName>ppt_y</p:attrName>
                                        </p:attrNameLst>
                                      </p:cBhvr>
                                      <p:tavLst>
                                        <p:tav tm="0">
                                          <p:val>
                                            <p:fltVal val="0.5"/>
                                          </p:val>
                                        </p:tav>
                                        <p:tav tm="100000">
                                          <p:val>
                                            <p:strVal val="#ppt_y"/>
                                          </p:val>
                                        </p:tav>
                                      </p:tavLst>
                                    </p:anim>
                                  </p:childTnLst>
                                </p:cTn>
                              </p:par>
                            </p:childTnLst>
                          </p:cTn>
                        </p:par>
                        <p:par>
                          <p:cTn fill="hold" id="35" nodeType="afterGroup">
                            <p:stCondLst>
                              <p:cond delay="2500"/>
                            </p:stCondLst>
                            <p:childTnLst>
                              <p:par>
                                <p:cTn fill="hold" grpId="0" id="36" nodeType="afterEffect" presetClass="entr" presetID="53" presetSubtype="0">
                                  <p:stCondLst>
                                    <p:cond delay="0"/>
                                  </p:stCondLst>
                                  <p:childTnLst>
                                    <p:set>
                                      <p:cBhvr>
                                        <p:cTn dur="1" fill="hold" id="37">
                                          <p:stCondLst>
                                            <p:cond delay="0"/>
                                          </p:stCondLst>
                                        </p:cTn>
                                        <p:tgtEl>
                                          <p:spTgt spid="30"/>
                                        </p:tgtEl>
                                        <p:attrNameLst>
                                          <p:attrName>style.visibility</p:attrName>
                                        </p:attrNameLst>
                                      </p:cBhvr>
                                      <p:to>
                                        <p:strVal val="visible"/>
                                      </p:to>
                                    </p:set>
                                    <p:anim calcmode="lin" valueType="num">
                                      <p:cBhvr>
                                        <p:cTn dur="500" fill="hold" id="38"/>
                                        <p:tgtEl>
                                          <p:spTgt spid="30"/>
                                        </p:tgtEl>
                                        <p:attrNameLst>
                                          <p:attrName>ppt_w</p:attrName>
                                        </p:attrNameLst>
                                      </p:cBhvr>
                                      <p:tavLst>
                                        <p:tav tm="0">
                                          <p:val>
                                            <p:fltVal val="0"/>
                                          </p:val>
                                        </p:tav>
                                        <p:tav tm="100000">
                                          <p:val>
                                            <p:strVal val="#ppt_w"/>
                                          </p:val>
                                        </p:tav>
                                      </p:tavLst>
                                    </p:anim>
                                    <p:anim calcmode="lin" valueType="num">
                                      <p:cBhvr>
                                        <p:cTn dur="500" fill="hold" id="39"/>
                                        <p:tgtEl>
                                          <p:spTgt spid="30"/>
                                        </p:tgtEl>
                                        <p:attrNameLst>
                                          <p:attrName>ppt_h</p:attrName>
                                        </p:attrNameLst>
                                      </p:cBhvr>
                                      <p:tavLst>
                                        <p:tav tm="0">
                                          <p:val>
                                            <p:fltVal val="0"/>
                                          </p:val>
                                        </p:tav>
                                        <p:tav tm="100000">
                                          <p:val>
                                            <p:strVal val="#ppt_h"/>
                                          </p:val>
                                        </p:tav>
                                      </p:tavLst>
                                    </p:anim>
                                    <p:animEffect filter="fade" transition="in">
                                      <p:cBhvr>
                                        <p:cTn dur="500" id="40"/>
                                        <p:tgtEl>
                                          <p:spTgt spid="30"/>
                                        </p:tgtEl>
                                      </p:cBhvr>
                                    </p:animEffect>
                                    <p:anim calcmode="lin" valueType="num">
                                      <p:cBhvr>
                                        <p:cTn dur="500" fill="hold" id="41"/>
                                        <p:tgtEl>
                                          <p:spTgt spid="30"/>
                                        </p:tgtEl>
                                        <p:attrNameLst>
                                          <p:attrName>ppt_x</p:attrName>
                                        </p:attrNameLst>
                                      </p:cBhvr>
                                      <p:tavLst>
                                        <p:tav tm="0">
                                          <p:val>
                                            <p:fltVal val="0.5"/>
                                          </p:val>
                                        </p:tav>
                                        <p:tav tm="100000">
                                          <p:val>
                                            <p:strVal val="#ppt_x"/>
                                          </p:val>
                                        </p:tav>
                                      </p:tavLst>
                                    </p:anim>
                                    <p:anim calcmode="lin" valueType="num">
                                      <p:cBhvr>
                                        <p:cTn dur="500" fill="hold" id="42"/>
                                        <p:tgtEl>
                                          <p:spTgt spid="30"/>
                                        </p:tgtEl>
                                        <p:attrNameLst>
                                          <p:attrName>ppt_y</p:attrName>
                                        </p:attrNameLst>
                                      </p:cBhvr>
                                      <p:tavLst>
                                        <p:tav tm="0">
                                          <p:val>
                                            <p:fltVal val="0.5"/>
                                          </p:val>
                                        </p:tav>
                                        <p:tav tm="100000">
                                          <p:val>
                                            <p:strVal val="#ppt_y"/>
                                          </p:val>
                                        </p:tav>
                                      </p:tavLst>
                                    </p:anim>
                                  </p:childTnLst>
                                </p:cTn>
                              </p:par>
                              <p:par>
                                <p:cTn fill="hold" grpId="0" id="43" nodeType="withEffect" presetClass="entr" presetID="53" presetSubtype="0">
                                  <p:stCondLst>
                                    <p:cond delay="0"/>
                                  </p:stCondLst>
                                  <p:childTnLst>
                                    <p:set>
                                      <p:cBhvr>
                                        <p:cTn dur="1" fill="hold" id="44">
                                          <p:stCondLst>
                                            <p:cond delay="0"/>
                                          </p:stCondLst>
                                        </p:cTn>
                                        <p:tgtEl>
                                          <p:spTgt spid="32"/>
                                        </p:tgtEl>
                                        <p:attrNameLst>
                                          <p:attrName>style.visibility</p:attrName>
                                        </p:attrNameLst>
                                      </p:cBhvr>
                                      <p:to>
                                        <p:strVal val="visible"/>
                                      </p:to>
                                    </p:set>
                                    <p:anim calcmode="lin" valueType="num">
                                      <p:cBhvr>
                                        <p:cTn dur="500" fill="hold" id="45"/>
                                        <p:tgtEl>
                                          <p:spTgt spid="32"/>
                                        </p:tgtEl>
                                        <p:attrNameLst>
                                          <p:attrName>ppt_w</p:attrName>
                                        </p:attrNameLst>
                                      </p:cBhvr>
                                      <p:tavLst>
                                        <p:tav tm="0">
                                          <p:val>
                                            <p:fltVal val="0"/>
                                          </p:val>
                                        </p:tav>
                                        <p:tav tm="100000">
                                          <p:val>
                                            <p:strVal val="#ppt_w"/>
                                          </p:val>
                                        </p:tav>
                                      </p:tavLst>
                                    </p:anim>
                                    <p:anim calcmode="lin" valueType="num">
                                      <p:cBhvr>
                                        <p:cTn dur="500" fill="hold" id="46"/>
                                        <p:tgtEl>
                                          <p:spTgt spid="32"/>
                                        </p:tgtEl>
                                        <p:attrNameLst>
                                          <p:attrName>ppt_h</p:attrName>
                                        </p:attrNameLst>
                                      </p:cBhvr>
                                      <p:tavLst>
                                        <p:tav tm="0">
                                          <p:val>
                                            <p:fltVal val="0"/>
                                          </p:val>
                                        </p:tav>
                                        <p:tav tm="100000">
                                          <p:val>
                                            <p:strVal val="#ppt_h"/>
                                          </p:val>
                                        </p:tav>
                                      </p:tavLst>
                                    </p:anim>
                                    <p:animEffect filter="fade" transition="in">
                                      <p:cBhvr>
                                        <p:cTn dur="500" id="47"/>
                                        <p:tgtEl>
                                          <p:spTgt spid="32"/>
                                        </p:tgtEl>
                                      </p:cBhvr>
                                    </p:animEffect>
                                    <p:anim calcmode="lin" valueType="num">
                                      <p:cBhvr>
                                        <p:cTn dur="500" fill="hold" id="48"/>
                                        <p:tgtEl>
                                          <p:spTgt spid="32"/>
                                        </p:tgtEl>
                                        <p:attrNameLst>
                                          <p:attrName>ppt_x</p:attrName>
                                        </p:attrNameLst>
                                      </p:cBhvr>
                                      <p:tavLst>
                                        <p:tav tm="0">
                                          <p:val>
                                            <p:fltVal val="0.5"/>
                                          </p:val>
                                        </p:tav>
                                        <p:tav tm="100000">
                                          <p:val>
                                            <p:strVal val="#ppt_x"/>
                                          </p:val>
                                        </p:tav>
                                      </p:tavLst>
                                    </p:anim>
                                    <p:anim calcmode="lin" valueType="num">
                                      <p:cBhvr>
                                        <p:cTn dur="500" fill="hold" id="49"/>
                                        <p:tgtEl>
                                          <p:spTgt spid="32"/>
                                        </p:tgtEl>
                                        <p:attrNameLst>
                                          <p:attrName>ppt_y</p:attrName>
                                        </p:attrNameLst>
                                      </p:cBhvr>
                                      <p:tavLst>
                                        <p:tav tm="0">
                                          <p:val>
                                            <p:fltVal val="0.5"/>
                                          </p:val>
                                        </p:tav>
                                        <p:tav tm="100000">
                                          <p:val>
                                            <p:strVal val="#ppt_y"/>
                                          </p:val>
                                        </p:tav>
                                      </p:tavLst>
                                    </p:anim>
                                  </p:childTnLst>
                                </p:cTn>
                              </p:par>
                            </p:childTnLst>
                          </p:cTn>
                        </p:par>
                        <p:par>
                          <p:cTn fill="hold" id="50" nodeType="afterGroup">
                            <p:stCondLst>
                              <p:cond delay="3000"/>
                            </p:stCondLst>
                            <p:childTnLst>
                              <p:par>
                                <p:cTn fill="hold" grpId="0" id="51" nodeType="afterEffect" presetClass="entr" presetID="53" presetSubtype="0">
                                  <p:stCondLst>
                                    <p:cond delay="0"/>
                                  </p:stCondLst>
                                  <p:childTnLst>
                                    <p:set>
                                      <p:cBhvr>
                                        <p:cTn dur="1" fill="hold" id="52">
                                          <p:stCondLst>
                                            <p:cond delay="0"/>
                                          </p:stCondLst>
                                        </p:cTn>
                                        <p:tgtEl>
                                          <p:spTgt spid="28"/>
                                        </p:tgtEl>
                                        <p:attrNameLst>
                                          <p:attrName>style.visibility</p:attrName>
                                        </p:attrNameLst>
                                      </p:cBhvr>
                                      <p:to>
                                        <p:strVal val="visible"/>
                                      </p:to>
                                    </p:set>
                                    <p:anim calcmode="lin" valueType="num">
                                      <p:cBhvr>
                                        <p:cTn dur="500" fill="hold" id="53"/>
                                        <p:tgtEl>
                                          <p:spTgt spid="28"/>
                                        </p:tgtEl>
                                        <p:attrNameLst>
                                          <p:attrName>ppt_w</p:attrName>
                                        </p:attrNameLst>
                                      </p:cBhvr>
                                      <p:tavLst>
                                        <p:tav tm="0">
                                          <p:val>
                                            <p:fltVal val="0"/>
                                          </p:val>
                                        </p:tav>
                                        <p:tav tm="100000">
                                          <p:val>
                                            <p:strVal val="#ppt_w"/>
                                          </p:val>
                                        </p:tav>
                                      </p:tavLst>
                                    </p:anim>
                                    <p:anim calcmode="lin" valueType="num">
                                      <p:cBhvr>
                                        <p:cTn dur="500" fill="hold" id="54"/>
                                        <p:tgtEl>
                                          <p:spTgt spid="28"/>
                                        </p:tgtEl>
                                        <p:attrNameLst>
                                          <p:attrName>ppt_h</p:attrName>
                                        </p:attrNameLst>
                                      </p:cBhvr>
                                      <p:tavLst>
                                        <p:tav tm="0">
                                          <p:val>
                                            <p:fltVal val="0"/>
                                          </p:val>
                                        </p:tav>
                                        <p:tav tm="100000">
                                          <p:val>
                                            <p:strVal val="#ppt_h"/>
                                          </p:val>
                                        </p:tav>
                                      </p:tavLst>
                                    </p:anim>
                                    <p:animEffect filter="fade" transition="in">
                                      <p:cBhvr>
                                        <p:cTn dur="500" id="55"/>
                                        <p:tgtEl>
                                          <p:spTgt spid="28"/>
                                        </p:tgtEl>
                                      </p:cBhvr>
                                    </p:animEffect>
                                    <p:anim calcmode="lin" valueType="num">
                                      <p:cBhvr>
                                        <p:cTn dur="500" fill="hold" id="56"/>
                                        <p:tgtEl>
                                          <p:spTgt spid="28"/>
                                        </p:tgtEl>
                                        <p:attrNameLst>
                                          <p:attrName>ppt_x</p:attrName>
                                        </p:attrNameLst>
                                      </p:cBhvr>
                                      <p:tavLst>
                                        <p:tav tm="0">
                                          <p:val>
                                            <p:fltVal val="0.5"/>
                                          </p:val>
                                        </p:tav>
                                        <p:tav tm="100000">
                                          <p:val>
                                            <p:strVal val="#ppt_x"/>
                                          </p:val>
                                        </p:tav>
                                      </p:tavLst>
                                    </p:anim>
                                    <p:anim calcmode="lin" valueType="num">
                                      <p:cBhvr>
                                        <p:cTn dur="500" fill="hold" id="57"/>
                                        <p:tgtEl>
                                          <p:spTgt spid="28"/>
                                        </p:tgtEl>
                                        <p:attrNameLst>
                                          <p:attrName>ppt_y</p:attrName>
                                        </p:attrNameLst>
                                      </p:cBhvr>
                                      <p:tavLst>
                                        <p:tav tm="0">
                                          <p:val>
                                            <p:fltVal val="0.5"/>
                                          </p:val>
                                        </p:tav>
                                        <p:tav tm="100000">
                                          <p:val>
                                            <p:strVal val="#ppt_y"/>
                                          </p:val>
                                        </p:tav>
                                      </p:tavLst>
                                    </p:anim>
                                  </p:childTnLst>
                                </p:cTn>
                              </p:par>
                              <p:par>
                                <p:cTn fill="hold" grpId="0" id="58" nodeType="withEffect" presetClass="entr" presetID="53" presetSubtype="0">
                                  <p:stCondLst>
                                    <p:cond delay="0"/>
                                  </p:stCondLst>
                                  <p:childTnLst>
                                    <p:set>
                                      <p:cBhvr>
                                        <p:cTn dur="1" fill="hold" id="59">
                                          <p:stCondLst>
                                            <p:cond delay="0"/>
                                          </p:stCondLst>
                                        </p:cTn>
                                        <p:tgtEl>
                                          <p:spTgt spid="20"/>
                                        </p:tgtEl>
                                        <p:attrNameLst>
                                          <p:attrName>style.visibility</p:attrName>
                                        </p:attrNameLst>
                                      </p:cBhvr>
                                      <p:to>
                                        <p:strVal val="visible"/>
                                      </p:to>
                                    </p:set>
                                    <p:anim calcmode="lin" valueType="num">
                                      <p:cBhvr>
                                        <p:cTn dur="500" fill="hold" id="60"/>
                                        <p:tgtEl>
                                          <p:spTgt spid="20"/>
                                        </p:tgtEl>
                                        <p:attrNameLst>
                                          <p:attrName>ppt_w</p:attrName>
                                        </p:attrNameLst>
                                      </p:cBhvr>
                                      <p:tavLst>
                                        <p:tav tm="0">
                                          <p:val>
                                            <p:fltVal val="0"/>
                                          </p:val>
                                        </p:tav>
                                        <p:tav tm="100000">
                                          <p:val>
                                            <p:strVal val="#ppt_w"/>
                                          </p:val>
                                        </p:tav>
                                      </p:tavLst>
                                    </p:anim>
                                    <p:anim calcmode="lin" valueType="num">
                                      <p:cBhvr>
                                        <p:cTn dur="500" fill="hold" id="61"/>
                                        <p:tgtEl>
                                          <p:spTgt spid="20"/>
                                        </p:tgtEl>
                                        <p:attrNameLst>
                                          <p:attrName>ppt_h</p:attrName>
                                        </p:attrNameLst>
                                      </p:cBhvr>
                                      <p:tavLst>
                                        <p:tav tm="0">
                                          <p:val>
                                            <p:fltVal val="0"/>
                                          </p:val>
                                        </p:tav>
                                        <p:tav tm="100000">
                                          <p:val>
                                            <p:strVal val="#ppt_h"/>
                                          </p:val>
                                        </p:tav>
                                      </p:tavLst>
                                    </p:anim>
                                    <p:animEffect filter="fade" transition="in">
                                      <p:cBhvr>
                                        <p:cTn dur="500" id="62"/>
                                        <p:tgtEl>
                                          <p:spTgt spid="20"/>
                                        </p:tgtEl>
                                      </p:cBhvr>
                                    </p:animEffect>
                                    <p:anim calcmode="lin" valueType="num">
                                      <p:cBhvr>
                                        <p:cTn dur="500" fill="hold" id="63"/>
                                        <p:tgtEl>
                                          <p:spTgt spid="20"/>
                                        </p:tgtEl>
                                        <p:attrNameLst>
                                          <p:attrName>ppt_x</p:attrName>
                                        </p:attrNameLst>
                                      </p:cBhvr>
                                      <p:tavLst>
                                        <p:tav tm="0">
                                          <p:val>
                                            <p:fltVal val="0.5"/>
                                          </p:val>
                                        </p:tav>
                                        <p:tav tm="100000">
                                          <p:val>
                                            <p:strVal val="#ppt_x"/>
                                          </p:val>
                                        </p:tav>
                                      </p:tavLst>
                                    </p:anim>
                                    <p:anim calcmode="lin" valueType="num">
                                      <p:cBhvr>
                                        <p:cTn dur="500" fill="hold" id="64"/>
                                        <p:tgtEl>
                                          <p:spTgt spid="20"/>
                                        </p:tgtEl>
                                        <p:attrNameLst>
                                          <p:attrName>ppt_y</p:attrName>
                                        </p:attrNameLst>
                                      </p:cBhvr>
                                      <p:tavLst>
                                        <p:tav tm="0">
                                          <p:val>
                                            <p:fltVal val="0.5"/>
                                          </p:val>
                                        </p:tav>
                                        <p:tav tm="100000">
                                          <p:val>
                                            <p:strVal val="#ppt_y"/>
                                          </p:val>
                                        </p:tav>
                                      </p:tavLst>
                                    </p:anim>
                                  </p:childTnLst>
                                </p:cTn>
                              </p:par>
                            </p:childTnLst>
                          </p:cTn>
                        </p:par>
                        <p:par>
                          <p:cTn fill="hold" id="65" nodeType="afterGroup">
                            <p:stCondLst>
                              <p:cond delay="3500"/>
                            </p:stCondLst>
                            <p:childTnLst>
                              <p:par>
                                <p:cTn fill="hold" grpId="0" id="66" nodeType="afterEffect" presetClass="entr" presetID="53" presetSubtype="0">
                                  <p:stCondLst>
                                    <p:cond delay="0"/>
                                  </p:stCondLst>
                                  <p:childTnLst>
                                    <p:set>
                                      <p:cBhvr>
                                        <p:cTn dur="1" fill="hold" id="67">
                                          <p:stCondLst>
                                            <p:cond delay="0"/>
                                          </p:stCondLst>
                                        </p:cTn>
                                        <p:tgtEl>
                                          <p:spTgt spid="29"/>
                                        </p:tgtEl>
                                        <p:attrNameLst>
                                          <p:attrName>style.visibility</p:attrName>
                                        </p:attrNameLst>
                                      </p:cBhvr>
                                      <p:to>
                                        <p:strVal val="visible"/>
                                      </p:to>
                                    </p:set>
                                    <p:anim calcmode="lin" valueType="num">
                                      <p:cBhvr>
                                        <p:cTn dur="500" fill="hold" id="68"/>
                                        <p:tgtEl>
                                          <p:spTgt spid="29"/>
                                        </p:tgtEl>
                                        <p:attrNameLst>
                                          <p:attrName>ppt_w</p:attrName>
                                        </p:attrNameLst>
                                      </p:cBhvr>
                                      <p:tavLst>
                                        <p:tav tm="0">
                                          <p:val>
                                            <p:fltVal val="0"/>
                                          </p:val>
                                        </p:tav>
                                        <p:tav tm="100000">
                                          <p:val>
                                            <p:strVal val="#ppt_w"/>
                                          </p:val>
                                        </p:tav>
                                      </p:tavLst>
                                    </p:anim>
                                    <p:anim calcmode="lin" valueType="num">
                                      <p:cBhvr>
                                        <p:cTn dur="500" fill="hold" id="69"/>
                                        <p:tgtEl>
                                          <p:spTgt spid="29"/>
                                        </p:tgtEl>
                                        <p:attrNameLst>
                                          <p:attrName>ppt_h</p:attrName>
                                        </p:attrNameLst>
                                      </p:cBhvr>
                                      <p:tavLst>
                                        <p:tav tm="0">
                                          <p:val>
                                            <p:fltVal val="0"/>
                                          </p:val>
                                        </p:tav>
                                        <p:tav tm="100000">
                                          <p:val>
                                            <p:strVal val="#ppt_h"/>
                                          </p:val>
                                        </p:tav>
                                      </p:tavLst>
                                    </p:anim>
                                    <p:animEffect filter="fade" transition="in">
                                      <p:cBhvr>
                                        <p:cTn dur="500" id="70"/>
                                        <p:tgtEl>
                                          <p:spTgt spid="29"/>
                                        </p:tgtEl>
                                      </p:cBhvr>
                                    </p:animEffect>
                                    <p:anim calcmode="lin" valueType="num">
                                      <p:cBhvr>
                                        <p:cTn dur="500" fill="hold" id="71"/>
                                        <p:tgtEl>
                                          <p:spTgt spid="29"/>
                                        </p:tgtEl>
                                        <p:attrNameLst>
                                          <p:attrName>ppt_x</p:attrName>
                                        </p:attrNameLst>
                                      </p:cBhvr>
                                      <p:tavLst>
                                        <p:tav tm="0">
                                          <p:val>
                                            <p:fltVal val="0.5"/>
                                          </p:val>
                                        </p:tav>
                                        <p:tav tm="100000">
                                          <p:val>
                                            <p:strVal val="#ppt_x"/>
                                          </p:val>
                                        </p:tav>
                                      </p:tavLst>
                                    </p:anim>
                                    <p:anim calcmode="lin" valueType="num">
                                      <p:cBhvr>
                                        <p:cTn dur="500" fill="hold" id="72"/>
                                        <p:tgtEl>
                                          <p:spTgt spid="29"/>
                                        </p:tgtEl>
                                        <p:attrNameLst>
                                          <p:attrName>ppt_y</p:attrName>
                                        </p:attrNameLst>
                                      </p:cBhvr>
                                      <p:tavLst>
                                        <p:tav tm="0">
                                          <p:val>
                                            <p:fltVal val="0.5"/>
                                          </p:val>
                                        </p:tav>
                                        <p:tav tm="100000">
                                          <p:val>
                                            <p:strVal val="#ppt_y"/>
                                          </p:val>
                                        </p:tav>
                                      </p:tavLst>
                                    </p:anim>
                                  </p:childTnLst>
                                </p:cTn>
                              </p:par>
                              <p:par>
                                <p:cTn fill="hold" grpId="0" id="73" nodeType="withEffect" presetClass="entr" presetID="53" presetSubtype="0">
                                  <p:stCondLst>
                                    <p:cond delay="0"/>
                                  </p:stCondLst>
                                  <p:childTnLst>
                                    <p:set>
                                      <p:cBhvr>
                                        <p:cTn dur="1" fill="hold" id="74">
                                          <p:stCondLst>
                                            <p:cond delay="0"/>
                                          </p:stCondLst>
                                        </p:cTn>
                                        <p:tgtEl>
                                          <p:spTgt spid="21"/>
                                        </p:tgtEl>
                                        <p:attrNameLst>
                                          <p:attrName>style.visibility</p:attrName>
                                        </p:attrNameLst>
                                      </p:cBhvr>
                                      <p:to>
                                        <p:strVal val="visible"/>
                                      </p:to>
                                    </p:set>
                                    <p:anim calcmode="lin" valueType="num">
                                      <p:cBhvr>
                                        <p:cTn dur="500" fill="hold" id="75"/>
                                        <p:tgtEl>
                                          <p:spTgt spid="21"/>
                                        </p:tgtEl>
                                        <p:attrNameLst>
                                          <p:attrName>ppt_w</p:attrName>
                                        </p:attrNameLst>
                                      </p:cBhvr>
                                      <p:tavLst>
                                        <p:tav tm="0">
                                          <p:val>
                                            <p:fltVal val="0"/>
                                          </p:val>
                                        </p:tav>
                                        <p:tav tm="100000">
                                          <p:val>
                                            <p:strVal val="#ppt_w"/>
                                          </p:val>
                                        </p:tav>
                                      </p:tavLst>
                                    </p:anim>
                                    <p:anim calcmode="lin" valueType="num">
                                      <p:cBhvr>
                                        <p:cTn dur="500" fill="hold" id="76"/>
                                        <p:tgtEl>
                                          <p:spTgt spid="21"/>
                                        </p:tgtEl>
                                        <p:attrNameLst>
                                          <p:attrName>ppt_h</p:attrName>
                                        </p:attrNameLst>
                                      </p:cBhvr>
                                      <p:tavLst>
                                        <p:tav tm="0">
                                          <p:val>
                                            <p:fltVal val="0"/>
                                          </p:val>
                                        </p:tav>
                                        <p:tav tm="100000">
                                          <p:val>
                                            <p:strVal val="#ppt_h"/>
                                          </p:val>
                                        </p:tav>
                                      </p:tavLst>
                                    </p:anim>
                                    <p:animEffect filter="fade" transition="in">
                                      <p:cBhvr>
                                        <p:cTn dur="500" id="77"/>
                                        <p:tgtEl>
                                          <p:spTgt spid="21"/>
                                        </p:tgtEl>
                                      </p:cBhvr>
                                    </p:animEffect>
                                    <p:anim calcmode="lin" valueType="num">
                                      <p:cBhvr>
                                        <p:cTn dur="500" fill="hold" id="78"/>
                                        <p:tgtEl>
                                          <p:spTgt spid="21"/>
                                        </p:tgtEl>
                                        <p:attrNameLst>
                                          <p:attrName>ppt_x</p:attrName>
                                        </p:attrNameLst>
                                      </p:cBhvr>
                                      <p:tavLst>
                                        <p:tav tm="0">
                                          <p:val>
                                            <p:fltVal val="0.5"/>
                                          </p:val>
                                        </p:tav>
                                        <p:tav tm="100000">
                                          <p:val>
                                            <p:strVal val="#ppt_x"/>
                                          </p:val>
                                        </p:tav>
                                      </p:tavLst>
                                    </p:anim>
                                    <p:anim calcmode="lin" valueType="num">
                                      <p:cBhvr>
                                        <p:cTn dur="500" fill="hold" id="79"/>
                                        <p:tgtEl>
                                          <p:spTgt spid="21"/>
                                        </p:tgtEl>
                                        <p:attrNameLst>
                                          <p:attrName>ppt_y</p:attrName>
                                        </p:attrNameLst>
                                      </p:cBhvr>
                                      <p:tavLst>
                                        <p:tav tm="0">
                                          <p:val>
                                            <p:fltVal val="0.5"/>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32"/>
      <p:bldP grpId="0" spid="20"/>
      <p:bldP grpId="0" spid="21"/>
      <p:bldP grpId="0" spid="22"/>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1043608" y="931293"/>
            <a:ext cx="7230171" cy="991807"/>
            <a:chOff x="1043608" y="931293"/>
            <a:chExt cx="7230171" cy="991807"/>
          </a:xfrm>
        </p:grpSpPr>
        <p:sp>
          <p:nvSpPr>
            <p:cNvPr id="2" name="圆角矩形 1"/>
            <p:cNvSpPr/>
            <p:nvPr/>
          </p:nvSpPr>
          <p:spPr>
            <a:xfrm>
              <a:off x="1043608" y="931293"/>
              <a:ext cx="7230171" cy="991807"/>
            </a:xfrm>
            <a:prstGeom prst="roundRect">
              <a:avLst>
                <a:gd fmla="val 3181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圆角矩形 2"/>
            <p:cNvSpPr/>
            <p:nvPr/>
          </p:nvSpPr>
          <p:spPr>
            <a:xfrm>
              <a:off x="1158242" y="1049805"/>
              <a:ext cx="7005678" cy="833295"/>
            </a:xfrm>
            <a:prstGeom prst="roundRect">
              <a:avLst>
                <a:gd fmla="val 3181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TextBox 4"/>
            <p:cNvSpPr txBox="1"/>
            <p:nvPr/>
          </p:nvSpPr>
          <p:spPr>
            <a:xfrm>
              <a:off x="1403649" y="1198747"/>
              <a:ext cx="5819556" cy="329184"/>
            </a:xfrm>
            <a:prstGeom prst="rect">
              <a:avLst/>
            </a:prstGeom>
            <a:noFill/>
          </p:spPr>
          <p:txBody>
            <a:bodyPr rtlCol="0" wrap="square">
              <a:spAutoFit/>
            </a:bodyPr>
            <a:lstStyle/>
            <a:p>
              <a:pPr>
                <a:lnSpc>
                  <a:spcPct val="130000"/>
                </a:lnSpc>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sp>
        <p:nvSpPr>
          <p:cNvPr id="4" name="椭圆 3"/>
          <p:cNvSpPr/>
          <p:nvPr/>
        </p:nvSpPr>
        <p:spPr>
          <a:xfrm>
            <a:off x="6333862" y="1646506"/>
            <a:ext cx="1427073" cy="460976"/>
          </a:xfrm>
          <a:custGeom>
            <a:rect b="b" l="l" r="r" t="t"/>
            <a:pathLst>
              <a:path h="759728" w="2351938">
                <a:moveTo>
                  <a:pt x="888713" y="0"/>
                </a:moveTo>
                <a:cubicBezTo>
                  <a:pt x="989142" y="0"/>
                  <a:pt x="1080300" y="39692"/>
                  <a:pt x="1146929" y="104688"/>
                </a:cubicBezTo>
                <a:cubicBezTo>
                  <a:pt x="1213558" y="39692"/>
                  <a:pt x="1304716" y="0"/>
                  <a:pt x="1405145" y="0"/>
                </a:cubicBezTo>
                <a:cubicBezTo>
                  <a:pt x="1521252" y="0"/>
                  <a:pt x="1624968" y="53053"/>
                  <a:pt x="1692052" y="137326"/>
                </a:cubicBezTo>
                <a:cubicBezTo>
                  <a:pt x="1759136" y="53053"/>
                  <a:pt x="1862852" y="0"/>
                  <a:pt x="1978959" y="0"/>
                </a:cubicBezTo>
                <a:cubicBezTo>
                  <a:pt x="2184950" y="0"/>
                  <a:pt x="2351938" y="166988"/>
                  <a:pt x="2351938" y="372979"/>
                </a:cubicBezTo>
                <a:cubicBezTo>
                  <a:pt x="2351938" y="578970"/>
                  <a:pt x="2184950" y="745958"/>
                  <a:pt x="1978959" y="745958"/>
                </a:cubicBezTo>
                <a:cubicBezTo>
                  <a:pt x="1862852" y="745958"/>
                  <a:pt x="1759136" y="692905"/>
                  <a:pt x="1692052" y="608632"/>
                </a:cubicBezTo>
                <a:cubicBezTo>
                  <a:pt x="1624968" y="692905"/>
                  <a:pt x="1521252" y="745958"/>
                  <a:pt x="1405145" y="745958"/>
                </a:cubicBezTo>
                <a:cubicBezTo>
                  <a:pt x="1304716" y="745958"/>
                  <a:pt x="1213558" y="706266"/>
                  <a:pt x="1146929" y="641270"/>
                </a:cubicBezTo>
                <a:cubicBezTo>
                  <a:pt x="1080300" y="706266"/>
                  <a:pt x="989142" y="745958"/>
                  <a:pt x="888713" y="745958"/>
                </a:cubicBezTo>
                <a:cubicBezTo>
                  <a:pt x="792121" y="745958"/>
                  <a:pt x="704104" y="709240"/>
                  <a:pt x="638721" y="648055"/>
                </a:cubicBezTo>
                <a:cubicBezTo>
                  <a:pt x="571263" y="717061"/>
                  <a:pt x="477103" y="759728"/>
                  <a:pt x="372979" y="759728"/>
                </a:cubicBezTo>
                <a:cubicBezTo>
                  <a:pt x="166988" y="759728"/>
                  <a:pt x="0" y="592740"/>
                  <a:pt x="0" y="386749"/>
                </a:cubicBezTo>
                <a:cubicBezTo>
                  <a:pt x="0" y="180758"/>
                  <a:pt x="166988" y="13770"/>
                  <a:pt x="372979" y="13770"/>
                </a:cubicBezTo>
                <a:cubicBezTo>
                  <a:pt x="469571" y="13770"/>
                  <a:pt x="557588" y="50488"/>
                  <a:pt x="622972" y="111673"/>
                </a:cubicBezTo>
                <a:cubicBezTo>
                  <a:pt x="690430" y="42667"/>
                  <a:pt x="784589" y="0"/>
                  <a:pt x="88871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defRPr/>
            </a:pPr>
            <a:r>
              <a:rPr altLang="en-US" kern="0" lang="zh-CN" sz="1400">
                <a:solidFill>
                  <a:schemeClr val="bg1"/>
                </a:solidFill>
                <a:latin charset="-122" pitchFamily="2" typeface="方正兰亭中粗黑_GBK"/>
                <a:ea charset="-122" pitchFamily="2" typeface="方正兰亭中粗黑_GBK"/>
              </a:rPr>
              <a:t>单击添加标题</a:t>
            </a:r>
          </a:p>
        </p:txBody>
      </p:sp>
      <p:grpSp>
        <p:nvGrpSpPr>
          <p:cNvPr id="15" name="组合 14"/>
          <p:cNvGrpSpPr/>
          <p:nvPr/>
        </p:nvGrpSpPr>
        <p:grpSpPr>
          <a:xfrm>
            <a:off x="1043608" y="2188833"/>
            <a:ext cx="7230171" cy="991807"/>
            <a:chOff x="1043608" y="2188833"/>
            <a:chExt cx="7230171" cy="991807"/>
          </a:xfrm>
        </p:grpSpPr>
        <p:sp>
          <p:nvSpPr>
            <p:cNvPr id="6" name="圆角矩形 5"/>
            <p:cNvSpPr/>
            <p:nvPr/>
          </p:nvSpPr>
          <p:spPr>
            <a:xfrm>
              <a:off x="1043608" y="2188833"/>
              <a:ext cx="7230171" cy="991807"/>
            </a:xfrm>
            <a:prstGeom prst="roundRect">
              <a:avLst>
                <a:gd fmla="val 3181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圆角矩形 6"/>
            <p:cNvSpPr/>
            <p:nvPr/>
          </p:nvSpPr>
          <p:spPr>
            <a:xfrm>
              <a:off x="1158241" y="2307345"/>
              <a:ext cx="7005678" cy="833295"/>
            </a:xfrm>
            <a:prstGeom prst="roundRect">
              <a:avLst>
                <a:gd fmla="val 3181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TextBox 7"/>
            <p:cNvSpPr txBox="1"/>
            <p:nvPr/>
          </p:nvSpPr>
          <p:spPr>
            <a:xfrm>
              <a:off x="1403648" y="2456287"/>
              <a:ext cx="5819556" cy="329184"/>
            </a:xfrm>
            <a:prstGeom prst="rect">
              <a:avLst/>
            </a:prstGeom>
            <a:noFill/>
          </p:spPr>
          <p:txBody>
            <a:bodyPr rtlCol="0" wrap="square">
              <a:spAutoFit/>
            </a:bodyPr>
            <a:lstStyle/>
            <a:p>
              <a:pPr>
                <a:lnSpc>
                  <a:spcPct val="130000"/>
                </a:lnSpc>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nvGrpSpPr>
          <p:cNvPr id="16" name="组合 15"/>
          <p:cNvGrpSpPr/>
          <p:nvPr/>
        </p:nvGrpSpPr>
        <p:grpSpPr>
          <a:xfrm>
            <a:off x="1043606" y="3493658"/>
            <a:ext cx="7230171" cy="991807"/>
            <a:chOff x="1043606" y="3493658"/>
            <a:chExt cx="7230171" cy="991807"/>
          </a:xfrm>
        </p:grpSpPr>
        <p:sp>
          <p:nvSpPr>
            <p:cNvPr id="9" name="圆角矩形 8"/>
            <p:cNvSpPr/>
            <p:nvPr/>
          </p:nvSpPr>
          <p:spPr>
            <a:xfrm>
              <a:off x="1043606" y="3493658"/>
              <a:ext cx="7230171" cy="991807"/>
            </a:xfrm>
            <a:prstGeom prst="roundRect">
              <a:avLst>
                <a:gd fmla="val 3181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圆角矩形 9"/>
            <p:cNvSpPr/>
            <p:nvPr/>
          </p:nvSpPr>
          <p:spPr>
            <a:xfrm>
              <a:off x="1158240" y="3612170"/>
              <a:ext cx="7005678" cy="833295"/>
            </a:xfrm>
            <a:prstGeom prst="roundRect">
              <a:avLst>
                <a:gd fmla="val 3181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TextBox 10"/>
            <p:cNvSpPr txBox="1"/>
            <p:nvPr/>
          </p:nvSpPr>
          <p:spPr>
            <a:xfrm>
              <a:off x="1403647" y="3761112"/>
              <a:ext cx="5819556" cy="329184"/>
            </a:xfrm>
            <a:prstGeom prst="rect">
              <a:avLst/>
            </a:prstGeom>
            <a:noFill/>
          </p:spPr>
          <p:txBody>
            <a:bodyPr rtlCol="0" wrap="square">
              <a:spAutoFit/>
            </a:bodyPr>
            <a:lstStyle/>
            <a:p>
              <a:pPr>
                <a:lnSpc>
                  <a:spcPct val="130000"/>
                </a:lnSpc>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sp>
        <p:nvSpPr>
          <p:cNvPr id="12" name="椭圆 3"/>
          <p:cNvSpPr/>
          <p:nvPr/>
        </p:nvSpPr>
        <p:spPr>
          <a:xfrm>
            <a:off x="6333862" y="2896818"/>
            <a:ext cx="1427073" cy="460976"/>
          </a:xfrm>
          <a:custGeom>
            <a:rect b="b" l="l" r="r" t="t"/>
            <a:pathLst>
              <a:path h="759728" w="2351938">
                <a:moveTo>
                  <a:pt x="888713" y="0"/>
                </a:moveTo>
                <a:cubicBezTo>
                  <a:pt x="989142" y="0"/>
                  <a:pt x="1080300" y="39692"/>
                  <a:pt x="1146929" y="104688"/>
                </a:cubicBezTo>
                <a:cubicBezTo>
                  <a:pt x="1213558" y="39692"/>
                  <a:pt x="1304716" y="0"/>
                  <a:pt x="1405145" y="0"/>
                </a:cubicBezTo>
                <a:cubicBezTo>
                  <a:pt x="1521252" y="0"/>
                  <a:pt x="1624968" y="53053"/>
                  <a:pt x="1692052" y="137326"/>
                </a:cubicBezTo>
                <a:cubicBezTo>
                  <a:pt x="1759136" y="53053"/>
                  <a:pt x="1862852" y="0"/>
                  <a:pt x="1978959" y="0"/>
                </a:cubicBezTo>
                <a:cubicBezTo>
                  <a:pt x="2184950" y="0"/>
                  <a:pt x="2351938" y="166988"/>
                  <a:pt x="2351938" y="372979"/>
                </a:cubicBezTo>
                <a:cubicBezTo>
                  <a:pt x="2351938" y="578970"/>
                  <a:pt x="2184950" y="745958"/>
                  <a:pt x="1978959" y="745958"/>
                </a:cubicBezTo>
                <a:cubicBezTo>
                  <a:pt x="1862852" y="745958"/>
                  <a:pt x="1759136" y="692905"/>
                  <a:pt x="1692052" y="608632"/>
                </a:cubicBezTo>
                <a:cubicBezTo>
                  <a:pt x="1624968" y="692905"/>
                  <a:pt x="1521252" y="745958"/>
                  <a:pt x="1405145" y="745958"/>
                </a:cubicBezTo>
                <a:cubicBezTo>
                  <a:pt x="1304716" y="745958"/>
                  <a:pt x="1213558" y="706266"/>
                  <a:pt x="1146929" y="641270"/>
                </a:cubicBezTo>
                <a:cubicBezTo>
                  <a:pt x="1080300" y="706266"/>
                  <a:pt x="989142" y="745958"/>
                  <a:pt x="888713" y="745958"/>
                </a:cubicBezTo>
                <a:cubicBezTo>
                  <a:pt x="792121" y="745958"/>
                  <a:pt x="704104" y="709240"/>
                  <a:pt x="638721" y="648055"/>
                </a:cubicBezTo>
                <a:cubicBezTo>
                  <a:pt x="571263" y="717061"/>
                  <a:pt x="477103" y="759728"/>
                  <a:pt x="372979" y="759728"/>
                </a:cubicBezTo>
                <a:cubicBezTo>
                  <a:pt x="166988" y="759728"/>
                  <a:pt x="0" y="592740"/>
                  <a:pt x="0" y="386749"/>
                </a:cubicBezTo>
                <a:cubicBezTo>
                  <a:pt x="0" y="180758"/>
                  <a:pt x="166988" y="13770"/>
                  <a:pt x="372979" y="13770"/>
                </a:cubicBezTo>
                <a:cubicBezTo>
                  <a:pt x="469571" y="13770"/>
                  <a:pt x="557588" y="50488"/>
                  <a:pt x="622972" y="111673"/>
                </a:cubicBezTo>
                <a:cubicBezTo>
                  <a:pt x="690430" y="42667"/>
                  <a:pt x="784589" y="0"/>
                  <a:pt x="88871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defRPr/>
            </a:pPr>
            <a:r>
              <a:rPr altLang="en-US" kern="0" lang="zh-CN" sz="1400">
                <a:solidFill>
                  <a:schemeClr val="bg1"/>
                </a:solidFill>
                <a:latin charset="-122" pitchFamily="2" typeface="方正兰亭中粗黑_GBK"/>
                <a:ea charset="-122" pitchFamily="2" typeface="方正兰亭中粗黑_GBK"/>
              </a:rPr>
              <a:t>单击添加标题</a:t>
            </a:r>
          </a:p>
        </p:txBody>
      </p:sp>
      <p:sp>
        <p:nvSpPr>
          <p:cNvPr id="13" name="椭圆 3"/>
          <p:cNvSpPr/>
          <p:nvPr/>
        </p:nvSpPr>
        <p:spPr>
          <a:xfrm>
            <a:off x="6333862" y="4221082"/>
            <a:ext cx="1427073" cy="460976"/>
          </a:xfrm>
          <a:custGeom>
            <a:rect b="b" l="l" r="r" t="t"/>
            <a:pathLst>
              <a:path h="759728" w="2351938">
                <a:moveTo>
                  <a:pt x="888713" y="0"/>
                </a:moveTo>
                <a:cubicBezTo>
                  <a:pt x="989142" y="0"/>
                  <a:pt x="1080300" y="39692"/>
                  <a:pt x="1146929" y="104688"/>
                </a:cubicBezTo>
                <a:cubicBezTo>
                  <a:pt x="1213558" y="39692"/>
                  <a:pt x="1304716" y="0"/>
                  <a:pt x="1405145" y="0"/>
                </a:cubicBezTo>
                <a:cubicBezTo>
                  <a:pt x="1521252" y="0"/>
                  <a:pt x="1624968" y="53053"/>
                  <a:pt x="1692052" y="137326"/>
                </a:cubicBezTo>
                <a:cubicBezTo>
                  <a:pt x="1759136" y="53053"/>
                  <a:pt x="1862852" y="0"/>
                  <a:pt x="1978959" y="0"/>
                </a:cubicBezTo>
                <a:cubicBezTo>
                  <a:pt x="2184950" y="0"/>
                  <a:pt x="2351938" y="166988"/>
                  <a:pt x="2351938" y="372979"/>
                </a:cubicBezTo>
                <a:cubicBezTo>
                  <a:pt x="2351938" y="578970"/>
                  <a:pt x="2184950" y="745958"/>
                  <a:pt x="1978959" y="745958"/>
                </a:cubicBezTo>
                <a:cubicBezTo>
                  <a:pt x="1862852" y="745958"/>
                  <a:pt x="1759136" y="692905"/>
                  <a:pt x="1692052" y="608632"/>
                </a:cubicBezTo>
                <a:cubicBezTo>
                  <a:pt x="1624968" y="692905"/>
                  <a:pt x="1521252" y="745958"/>
                  <a:pt x="1405145" y="745958"/>
                </a:cubicBezTo>
                <a:cubicBezTo>
                  <a:pt x="1304716" y="745958"/>
                  <a:pt x="1213558" y="706266"/>
                  <a:pt x="1146929" y="641270"/>
                </a:cubicBezTo>
                <a:cubicBezTo>
                  <a:pt x="1080300" y="706266"/>
                  <a:pt x="989142" y="745958"/>
                  <a:pt x="888713" y="745958"/>
                </a:cubicBezTo>
                <a:cubicBezTo>
                  <a:pt x="792121" y="745958"/>
                  <a:pt x="704104" y="709240"/>
                  <a:pt x="638721" y="648055"/>
                </a:cubicBezTo>
                <a:cubicBezTo>
                  <a:pt x="571263" y="717061"/>
                  <a:pt x="477103" y="759728"/>
                  <a:pt x="372979" y="759728"/>
                </a:cubicBezTo>
                <a:cubicBezTo>
                  <a:pt x="166988" y="759728"/>
                  <a:pt x="0" y="592740"/>
                  <a:pt x="0" y="386749"/>
                </a:cubicBezTo>
                <a:cubicBezTo>
                  <a:pt x="0" y="180758"/>
                  <a:pt x="166988" y="13770"/>
                  <a:pt x="372979" y="13770"/>
                </a:cubicBezTo>
                <a:cubicBezTo>
                  <a:pt x="469571" y="13770"/>
                  <a:pt x="557588" y="50488"/>
                  <a:pt x="622972" y="111673"/>
                </a:cubicBezTo>
                <a:cubicBezTo>
                  <a:pt x="690430" y="42667"/>
                  <a:pt x="784589" y="0"/>
                  <a:pt x="88871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defRPr/>
            </a:pPr>
            <a:r>
              <a:rPr altLang="en-US" kern="0" lang="zh-CN" sz="1400">
                <a:solidFill>
                  <a:schemeClr val="bg1"/>
                </a:solidFill>
                <a:latin charset="-122" pitchFamily="2" typeface="方正兰亭中粗黑_GBK"/>
                <a:ea charset="-122" pitchFamily="2" typeface="方正兰亭中粗黑_GBK"/>
              </a:rPr>
              <a:t>单击添加标题</a:t>
            </a:r>
          </a:p>
        </p:txBody>
      </p:sp>
    </p:spTree>
    <p:extLst>
      <p:ext uri="{BB962C8B-B14F-4D97-AF65-F5344CB8AC3E}">
        <p14:creationId val="1302476237"/>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additive="base">
                                        <p:cTn dur="500" fill="hold" id="7"/>
                                        <p:tgtEl>
                                          <p:spTgt spid="15"/>
                                        </p:tgtEl>
                                        <p:attrNameLst>
                                          <p:attrName>ppt_x</p:attrName>
                                        </p:attrNameLst>
                                      </p:cBhvr>
                                      <p:tavLst>
                                        <p:tav tm="0">
                                          <p:val>
                                            <p:strVal val="1+#ppt_w/2"/>
                                          </p:val>
                                        </p:tav>
                                        <p:tav tm="100000">
                                          <p:val>
                                            <p:strVal val="#ppt_x"/>
                                          </p:val>
                                        </p:tav>
                                      </p:tavLst>
                                    </p:anim>
                                    <p:anim calcmode="lin" valueType="num">
                                      <p:cBhvr additive="base">
                                        <p:cTn dur="500" fill="hold" id="8"/>
                                        <p:tgtEl>
                                          <p:spTgt spid="15"/>
                                        </p:tgtEl>
                                        <p:attrNameLst>
                                          <p:attrName>ppt_y</p:attrName>
                                        </p:attrNameLst>
                                      </p:cBhvr>
                                      <p:tavLst>
                                        <p:tav tm="0">
                                          <p:val>
                                            <p:strVal val="#ppt_y"/>
                                          </p:val>
                                        </p:tav>
                                        <p:tav tm="100000">
                                          <p:val>
                                            <p:strVal val="#ppt_y"/>
                                          </p:val>
                                        </p:tav>
                                      </p:tavLst>
                                    </p:anim>
                                  </p:childTnLst>
                                </p:cTn>
                              </p:par>
                              <p:par>
                                <p:cTn fill="hold" id="9" nodeType="withEffect" presetClass="entr" presetID="2" presetSubtype="8">
                                  <p:stCondLst>
                                    <p:cond delay="0"/>
                                  </p:stCondLst>
                                  <p:childTnLst>
                                    <p:set>
                                      <p:cBhvr>
                                        <p:cTn dur="1" fill="hold" id="10">
                                          <p:stCondLst>
                                            <p:cond delay="0"/>
                                          </p:stCondLst>
                                        </p:cTn>
                                        <p:tgtEl>
                                          <p:spTgt spid="16"/>
                                        </p:tgtEl>
                                        <p:attrNameLst>
                                          <p:attrName>style.visibility</p:attrName>
                                        </p:attrNameLst>
                                      </p:cBhvr>
                                      <p:to>
                                        <p:strVal val="visible"/>
                                      </p:to>
                                    </p:set>
                                    <p:anim calcmode="lin" valueType="num">
                                      <p:cBhvr additive="base">
                                        <p:cTn dur="500" fill="hold" id="11"/>
                                        <p:tgtEl>
                                          <p:spTgt spid="16"/>
                                        </p:tgtEl>
                                        <p:attrNameLst>
                                          <p:attrName>ppt_x</p:attrName>
                                        </p:attrNameLst>
                                      </p:cBhvr>
                                      <p:tavLst>
                                        <p:tav tm="0">
                                          <p:val>
                                            <p:strVal val="0-#ppt_w/2"/>
                                          </p:val>
                                        </p:tav>
                                        <p:tav tm="100000">
                                          <p:val>
                                            <p:strVal val="#ppt_x"/>
                                          </p:val>
                                        </p:tav>
                                      </p:tavLst>
                                    </p:anim>
                                    <p:anim calcmode="lin" valueType="num">
                                      <p:cBhvr additive="base">
                                        <p:cTn dur="500" fill="hold" id="12"/>
                                        <p:tgtEl>
                                          <p:spTgt spid="16"/>
                                        </p:tgtEl>
                                        <p:attrNameLst>
                                          <p:attrName>ppt_y</p:attrName>
                                        </p:attrNameLst>
                                      </p:cBhvr>
                                      <p:tavLst>
                                        <p:tav tm="0">
                                          <p:val>
                                            <p:strVal val="#ppt_y"/>
                                          </p:val>
                                        </p:tav>
                                        <p:tav tm="100000">
                                          <p:val>
                                            <p:strVal val="#ppt_y"/>
                                          </p:val>
                                        </p:tav>
                                      </p:tavLst>
                                    </p:anim>
                                  </p:childTnLst>
                                </p:cTn>
                              </p:par>
                              <p:par>
                                <p:cTn fill="hold" id="13" nodeType="withEffect" presetClass="entr" presetID="2" presetSubtype="8">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additive="base">
                                        <p:cTn dur="500" fill="hold" id="15"/>
                                        <p:tgtEl>
                                          <p:spTgt spid="14"/>
                                        </p:tgtEl>
                                        <p:attrNameLst>
                                          <p:attrName>ppt_x</p:attrName>
                                        </p:attrNameLst>
                                      </p:cBhvr>
                                      <p:tavLst>
                                        <p:tav tm="0">
                                          <p:val>
                                            <p:strVal val="0-#ppt_w/2"/>
                                          </p:val>
                                        </p:tav>
                                        <p:tav tm="100000">
                                          <p:val>
                                            <p:strVal val="#ppt_x"/>
                                          </p:val>
                                        </p:tav>
                                      </p:tavLst>
                                    </p:anim>
                                    <p:anim calcmode="lin" valueType="num">
                                      <p:cBhvr additive="base">
                                        <p:cTn dur="500" fill="hold" id="16"/>
                                        <p:tgtEl>
                                          <p:spTgt spid="14"/>
                                        </p:tgtEl>
                                        <p:attrNameLst>
                                          <p:attrName>ppt_y</p:attrName>
                                        </p:attrNameLst>
                                      </p:cBhvr>
                                      <p:tavLst>
                                        <p:tav tm="0">
                                          <p:val>
                                            <p:strVal val="#ppt_y"/>
                                          </p:val>
                                        </p:tav>
                                        <p:tav tm="100000">
                                          <p:val>
                                            <p:strVal val="#ppt_y"/>
                                          </p:val>
                                        </p:tav>
                                      </p:tavLst>
                                    </p:anim>
                                  </p:childTnLst>
                                </p:cTn>
                              </p:par>
                            </p:childTnLst>
                          </p:cTn>
                        </p:par>
                        <p:par>
                          <p:cTn fill="hold" id="17" nodeType="afterGroup">
                            <p:stCondLst>
                              <p:cond delay="500"/>
                            </p:stCondLst>
                            <p:childTnLst>
                              <p:par>
                                <p:cTn fill="hold" grpId="0" id="18" nodeType="afterEffect" presetClass="entr" presetID="10" presetSubtype="0">
                                  <p:stCondLst>
                                    <p:cond delay="0"/>
                                  </p:stCondLst>
                                  <p:childTnLst>
                                    <p:set>
                                      <p:cBhvr>
                                        <p:cTn dur="1" fill="hold" id="19">
                                          <p:stCondLst>
                                            <p:cond delay="0"/>
                                          </p:stCondLst>
                                        </p:cTn>
                                        <p:tgtEl>
                                          <p:spTgt spid="4"/>
                                        </p:tgtEl>
                                        <p:attrNameLst>
                                          <p:attrName>style.visibility</p:attrName>
                                        </p:attrNameLst>
                                      </p:cBhvr>
                                      <p:to>
                                        <p:strVal val="visible"/>
                                      </p:to>
                                    </p:set>
                                    <p:animEffect filter="fade" transition="in">
                                      <p:cBhvr>
                                        <p:cTn dur="500" id="20"/>
                                        <p:tgtEl>
                                          <p:spTgt spid="4"/>
                                        </p:tgtEl>
                                      </p:cBhvr>
                                    </p:animEffect>
                                  </p:childTnLst>
                                </p:cTn>
                              </p:par>
                            </p:childTnLst>
                          </p:cTn>
                        </p:par>
                        <p:par>
                          <p:cTn fill="hold" id="21" nodeType="afterGroup">
                            <p:stCondLst>
                              <p:cond delay="1000"/>
                            </p:stCondLst>
                            <p:childTnLst>
                              <p:par>
                                <p:cTn fill="hold" grpId="0" id="22" nodeType="afterEffect" presetClass="entr" presetID="10" presetSubtype="0">
                                  <p:stCondLst>
                                    <p:cond delay="0"/>
                                  </p:stCondLst>
                                  <p:childTnLst>
                                    <p:set>
                                      <p:cBhvr>
                                        <p:cTn dur="1" fill="hold" id="23">
                                          <p:stCondLst>
                                            <p:cond delay="0"/>
                                          </p:stCondLst>
                                        </p:cTn>
                                        <p:tgtEl>
                                          <p:spTgt spid="12"/>
                                        </p:tgtEl>
                                        <p:attrNameLst>
                                          <p:attrName>style.visibility</p:attrName>
                                        </p:attrNameLst>
                                      </p:cBhvr>
                                      <p:to>
                                        <p:strVal val="visible"/>
                                      </p:to>
                                    </p:set>
                                    <p:animEffect filter="fade" transition="in">
                                      <p:cBhvr>
                                        <p:cTn dur="500" id="24"/>
                                        <p:tgtEl>
                                          <p:spTgt spid="12"/>
                                        </p:tgtEl>
                                      </p:cBhvr>
                                    </p:animEffect>
                                  </p:childTnLst>
                                </p:cTn>
                              </p:par>
                            </p:childTnLst>
                          </p:cTn>
                        </p:par>
                        <p:par>
                          <p:cTn fill="hold" id="25" nodeType="afterGroup">
                            <p:stCondLst>
                              <p:cond delay="1500"/>
                            </p:stCondLst>
                            <p:childTnLst>
                              <p:par>
                                <p:cTn fill="hold" grpId="0" id="26" nodeType="afterEffect" presetClass="entr" presetID="10" presetSubtype="0">
                                  <p:stCondLst>
                                    <p:cond delay="0"/>
                                  </p:stCondLst>
                                  <p:childTnLst>
                                    <p:set>
                                      <p:cBhvr>
                                        <p:cTn dur="1" fill="hold" id="27">
                                          <p:stCondLst>
                                            <p:cond delay="0"/>
                                          </p:stCondLst>
                                        </p:cTn>
                                        <p:tgtEl>
                                          <p:spTgt spid="13"/>
                                        </p:tgtEl>
                                        <p:attrNameLst>
                                          <p:attrName>style.visibility</p:attrName>
                                        </p:attrNameLst>
                                      </p:cBhvr>
                                      <p:to>
                                        <p:strVal val="visible"/>
                                      </p:to>
                                    </p:set>
                                    <p:animEffect filter="fade" transition="in">
                                      <p:cBhvr>
                                        <p:cTn dur="500" id="28"/>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2"/>
      <p:bldP grpId="0" spid="13"/>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平行四边形 1"/>
          <p:cNvSpPr/>
          <p:nvPr/>
        </p:nvSpPr>
        <p:spPr bwMode="auto">
          <a:xfrm flipH="1">
            <a:off x="1764884" y="2439566"/>
            <a:ext cx="2236175" cy="1458902"/>
          </a:xfrm>
          <a:prstGeom prst="parallelogram">
            <a:avLst>
              <a:gd fmla="val 87273" name="adj"/>
            </a:avLst>
          </a:prstGeom>
          <a:noFill/>
          <a:ln cmpd="sng" w="38100">
            <a:solidFill>
              <a:schemeClr val="accent2"/>
            </a:solidFill>
            <a:round/>
          </a:ln>
          <a:effectLst/>
        </p:spPr>
        <p:txBody>
          <a:bodyPr/>
          <a:lstStyle/>
          <a:p>
            <a:endParaRPr altLang="en-US" lang="zh-CN"/>
          </a:p>
        </p:txBody>
      </p:sp>
      <p:sp>
        <p:nvSpPr>
          <p:cNvPr id="3" name="平行四边形 2"/>
          <p:cNvSpPr/>
          <p:nvPr/>
        </p:nvSpPr>
        <p:spPr bwMode="auto">
          <a:xfrm flipH="1">
            <a:off x="3293939" y="2439566"/>
            <a:ext cx="2236175" cy="1458902"/>
          </a:xfrm>
          <a:prstGeom prst="parallelogram">
            <a:avLst>
              <a:gd fmla="val 87273" name="adj"/>
            </a:avLst>
          </a:prstGeom>
          <a:noFill/>
          <a:ln cmpd="sng" w="38100">
            <a:solidFill>
              <a:schemeClr val="accent2"/>
            </a:solidFill>
            <a:round/>
          </a:ln>
          <a:effectLst/>
        </p:spPr>
        <p:txBody>
          <a:bodyPr/>
          <a:lstStyle/>
          <a:p>
            <a:endParaRPr altLang="en-US" lang="zh-CN"/>
          </a:p>
        </p:txBody>
      </p:sp>
      <p:sp>
        <p:nvSpPr>
          <p:cNvPr id="4" name="平行四边形 3"/>
          <p:cNvSpPr/>
          <p:nvPr/>
        </p:nvSpPr>
        <p:spPr bwMode="auto">
          <a:xfrm flipH="1">
            <a:off x="4822992" y="2439566"/>
            <a:ext cx="2236175" cy="1458902"/>
          </a:xfrm>
          <a:prstGeom prst="parallelogram">
            <a:avLst>
              <a:gd fmla="val 87273" name="adj"/>
            </a:avLst>
          </a:prstGeom>
          <a:noFill/>
          <a:ln cmpd="sng" w="38100">
            <a:solidFill>
              <a:schemeClr val="accent2"/>
            </a:solidFill>
            <a:round/>
          </a:ln>
          <a:effectLst/>
        </p:spPr>
        <p:txBody>
          <a:bodyPr/>
          <a:lstStyle/>
          <a:p>
            <a:endParaRPr altLang="en-US" lang="zh-CN"/>
          </a:p>
        </p:txBody>
      </p:sp>
      <p:sp>
        <p:nvSpPr>
          <p:cNvPr id="5" name="TextBox 61"/>
          <p:cNvSpPr txBox="1">
            <a:spLocks noChangeArrowheads="1"/>
          </p:cNvSpPr>
          <p:nvPr/>
        </p:nvSpPr>
        <p:spPr bwMode="auto">
          <a:xfrm>
            <a:off x="1718938" y="2102051"/>
            <a:ext cx="1249680" cy="304800"/>
          </a:xfrm>
          <a:prstGeom prst="rect">
            <a:avLst/>
          </a:prstGeom>
          <a:noFill/>
          <a:ln w="9525">
            <a:noFill/>
            <a:miter lim="800000"/>
          </a:ln>
        </p:spPr>
        <p:txBody>
          <a:bodyPr wrap="none">
            <a:spAutoFit/>
          </a:bodyPr>
          <a:lstStyle/>
          <a:p>
            <a:r>
              <a:rPr altLang="en-US" lang="zh-CN" sz="1400">
                <a:solidFill>
                  <a:schemeClr val="tx1">
                    <a:lumMod val="65000"/>
                    <a:lumOff val="35000"/>
                  </a:schemeClr>
                </a:solidFill>
                <a:latin charset="-122" pitchFamily="34" typeface="微软雅黑"/>
                <a:ea charset="-122" pitchFamily="34" typeface="微软雅黑"/>
              </a:rPr>
              <a:t>此处输入文本</a:t>
            </a:r>
          </a:p>
        </p:txBody>
      </p:sp>
      <p:sp>
        <p:nvSpPr>
          <p:cNvPr id="6" name="TextBox 61"/>
          <p:cNvSpPr txBox="1">
            <a:spLocks noChangeArrowheads="1"/>
          </p:cNvSpPr>
          <p:nvPr/>
        </p:nvSpPr>
        <p:spPr bwMode="auto">
          <a:xfrm>
            <a:off x="3243802" y="2102051"/>
            <a:ext cx="1249680" cy="304800"/>
          </a:xfrm>
          <a:prstGeom prst="rect">
            <a:avLst/>
          </a:prstGeom>
          <a:noFill/>
          <a:ln w="9525">
            <a:noFill/>
            <a:miter lim="800000"/>
          </a:ln>
        </p:spPr>
        <p:txBody>
          <a:bodyPr wrap="none">
            <a:spAutoFit/>
          </a:bodyPr>
          <a:lstStyle/>
          <a:p>
            <a:r>
              <a:rPr altLang="en-US" lang="zh-CN" sz="1400">
                <a:solidFill>
                  <a:schemeClr val="tx1">
                    <a:lumMod val="65000"/>
                    <a:lumOff val="35000"/>
                  </a:schemeClr>
                </a:solidFill>
                <a:latin charset="-122" pitchFamily="34" typeface="微软雅黑"/>
                <a:ea charset="-122" pitchFamily="34" typeface="微软雅黑"/>
              </a:rPr>
              <a:t>此处输入文本</a:t>
            </a:r>
          </a:p>
        </p:txBody>
      </p:sp>
      <p:sp>
        <p:nvSpPr>
          <p:cNvPr id="7" name="TextBox 61"/>
          <p:cNvSpPr txBox="1">
            <a:spLocks noChangeArrowheads="1"/>
          </p:cNvSpPr>
          <p:nvPr/>
        </p:nvSpPr>
        <p:spPr bwMode="auto">
          <a:xfrm>
            <a:off x="4738373" y="2102051"/>
            <a:ext cx="1249680" cy="304800"/>
          </a:xfrm>
          <a:prstGeom prst="rect">
            <a:avLst/>
          </a:prstGeom>
          <a:noFill/>
          <a:ln w="9525">
            <a:noFill/>
            <a:miter lim="800000"/>
          </a:ln>
        </p:spPr>
        <p:txBody>
          <a:bodyPr wrap="none">
            <a:spAutoFit/>
          </a:bodyPr>
          <a:lstStyle/>
          <a:p>
            <a:r>
              <a:rPr altLang="en-US" lang="zh-CN" sz="1400">
                <a:solidFill>
                  <a:schemeClr val="tx1">
                    <a:lumMod val="65000"/>
                    <a:lumOff val="35000"/>
                  </a:schemeClr>
                </a:solidFill>
                <a:latin charset="-122" pitchFamily="34" typeface="微软雅黑"/>
                <a:ea charset="-122" pitchFamily="34" typeface="微软雅黑"/>
              </a:rPr>
              <a:t>此处输入文本</a:t>
            </a:r>
          </a:p>
        </p:txBody>
      </p:sp>
      <p:sp>
        <p:nvSpPr>
          <p:cNvPr id="8" name="平行四边形 7"/>
          <p:cNvSpPr/>
          <p:nvPr/>
        </p:nvSpPr>
        <p:spPr bwMode="auto">
          <a:xfrm>
            <a:off x="1516886" y="2426772"/>
            <a:ext cx="1213212" cy="1471696"/>
          </a:xfrm>
          <a:prstGeom prst="parallelogram">
            <a:avLst>
              <a:gd fmla="val 20417" name="adj"/>
            </a:avLst>
          </a:prstGeom>
          <a:solidFill>
            <a:schemeClr val="accent2"/>
          </a:solidFill>
          <a:ln algn="ctr" cap="flat" cmpd="sng" w="3175">
            <a:noFill/>
            <a:prstDash val="solid"/>
          </a:ln>
          <a:effectLst/>
        </p:spPr>
        <p:txBody>
          <a:bodyPr anchor="ctr" lIns="0" rIns="0"/>
          <a:lstStyle/>
          <a:p>
            <a:pPr algn="ctr" defTabSz="914400" eaLnBrk="1" fontAlgn="auto" hangingPunct="1" indent="0" latinLnBrk="0" lvl="0" marL="0" marR="0">
              <a:lnSpc>
                <a:spcPct val="120000"/>
              </a:lnSpc>
              <a:spcBef>
                <a:spcPts val="600"/>
              </a:spcBef>
              <a:spcAft>
                <a:spcPts val="600"/>
              </a:spcAft>
              <a:buClrTx/>
              <a:buSzTx/>
              <a:buFontTx/>
              <a:buNone/>
              <a:defRPr/>
            </a:pPr>
            <a:endParaRPr altLang="en-US" b="0" baseline="0" cap="none" i="0" kern="0" kumimoji="0" lang="zh-CN" noProof="0" normalizeH="0" spc="0" strike="noStrike" sz="2800" u="none">
              <a:ln>
                <a:noFill/>
              </a:ln>
              <a:solidFill>
                <a:sysClr lastClr="FFFFFF" val="window"/>
              </a:solidFill>
              <a:effectLst/>
              <a:uLnTx/>
              <a:uFillTx/>
              <a:latin charset="0" pitchFamily="34" typeface="Impact"/>
              <a:ea charset="-122" pitchFamily="34" typeface="微软雅黑"/>
              <a:cs typeface="+mn-cs"/>
            </a:endParaRPr>
          </a:p>
        </p:txBody>
      </p:sp>
      <p:sp>
        <p:nvSpPr>
          <p:cNvPr id="9" name="平行四边形 8"/>
          <p:cNvSpPr/>
          <p:nvPr/>
        </p:nvSpPr>
        <p:spPr bwMode="auto">
          <a:xfrm>
            <a:off x="3046950" y="2426772"/>
            <a:ext cx="1211822" cy="1471696"/>
          </a:xfrm>
          <a:prstGeom prst="parallelogram">
            <a:avLst>
              <a:gd fmla="val 20417" name="adj"/>
            </a:avLst>
          </a:prstGeom>
          <a:solidFill>
            <a:schemeClr val="accent2"/>
          </a:solidFill>
          <a:ln algn="ctr" cap="flat" cmpd="sng" w="3175">
            <a:noFill/>
            <a:prstDash val="solid"/>
          </a:ln>
          <a:effectLst/>
        </p:spPr>
        <p:txBody>
          <a:bodyPr anchor="ctr" lIns="0" rIns="0"/>
          <a:lstStyle/>
          <a:p>
            <a:pPr algn="ctr" defTabSz="914400" eaLnBrk="1" fontAlgn="auto" hangingPunct="1" indent="0" latinLnBrk="0" lvl="0" marL="0" marR="0">
              <a:lnSpc>
                <a:spcPct val="120000"/>
              </a:lnSpc>
              <a:spcBef>
                <a:spcPts val="600"/>
              </a:spcBef>
              <a:spcAft>
                <a:spcPts val="600"/>
              </a:spcAft>
              <a:buClrTx/>
              <a:buSzTx/>
              <a:buFontTx/>
              <a:buNone/>
              <a:defRPr/>
            </a:pPr>
            <a:endParaRPr altLang="en-US" b="0" baseline="0" cap="none" i="0" kern="0" kumimoji="0" lang="zh-CN" noProof="0" normalizeH="0" spc="0" strike="noStrike" sz="2800" u="none">
              <a:ln>
                <a:noFill/>
              </a:ln>
              <a:solidFill>
                <a:sysClr lastClr="FFFFFF" val="window"/>
              </a:solidFill>
              <a:effectLst/>
              <a:uLnTx/>
              <a:uFillTx/>
              <a:latin charset="0" pitchFamily="34" typeface="Impact"/>
              <a:ea charset="-122" pitchFamily="34" typeface="微软雅黑"/>
              <a:cs typeface="+mn-cs"/>
            </a:endParaRPr>
          </a:p>
        </p:txBody>
      </p:sp>
      <p:sp>
        <p:nvSpPr>
          <p:cNvPr id="10" name="平行四边形 9"/>
          <p:cNvSpPr/>
          <p:nvPr/>
        </p:nvSpPr>
        <p:spPr bwMode="auto">
          <a:xfrm>
            <a:off x="4575624" y="2426772"/>
            <a:ext cx="1213211" cy="1471696"/>
          </a:xfrm>
          <a:prstGeom prst="parallelogram">
            <a:avLst>
              <a:gd fmla="val 20417" name="adj"/>
            </a:avLst>
          </a:prstGeom>
          <a:solidFill>
            <a:schemeClr val="accent2"/>
          </a:solidFill>
          <a:ln algn="ctr" cap="flat" cmpd="sng" w="3175">
            <a:noFill/>
            <a:prstDash val="solid"/>
          </a:ln>
          <a:effectLst/>
        </p:spPr>
        <p:txBody>
          <a:bodyPr anchor="ctr" lIns="0" rIns="0"/>
          <a:lstStyle/>
          <a:p>
            <a:pPr algn="ctr" defTabSz="914400" eaLnBrk="1" fontAlgn="auto" hangingPunct="1" indent="0" latinLnBrk="0" lvl="0" marL="0" marR="0">
              <a:lnSpc>
                <a:spcPct val="120000"/>
              </a:lnSpc>
              <a:spcBef>
                <a:spcPts val="600"/>
              </a:spcBef>
              <a:spcAft>
                <a:spcPts val="600"/>
              </a:spcAft>
              <a:buClrTx/>
              <a:buSzTx/>
              <a:buFontTx/>
              <a:buNone/>
              <a:defRPr/>
            </a:pPr>
            <a:endParaRPr altLang="en-US" b="0" baseline="0" cap="none" i="0" kern="0" kumimoji="0" lang="zh-CN" noProof="0" normalizeH="0" spc="0" strike="noStrike" sz="2800" u="none">
              <a:ln>
                <a:noFill/>
              </a:ln>
              <a:solidFill>
                <a:sysClr lastClr="FFFFFF" val="window"/>
              </a:solidFill>
              <a:effectLst/>
              <a:uLnTx/>
              <a:uFillTx/>
              <a:latin charset="0" pitchFamily="34" typeface="Impact"/>
              <a:ea charset="-122" pitchFamily="34" typeface="微软雅黑"/>
              <a:cs typeface="+mn-cs"/>
            </a:endParaRPr>
          </a:p>
        </p:txBody>
      </p:sp>
      <p:sp>
        <p:nvSpPr>
          <p:cNvPr id="11" name="Rectangle 8"/>
          <p:cNvSpPr>
            <a:spLocks noChangeArrowheads="1"/>
          </p:cNvSpPr>
          <p:nvPr/>
        </p:nvSpPr>
        <p:spPr bwMode="gray">
          <a:xfrm>
            <a:off x="1994222" y="4158208"/>
            <a:ext cx="5284788" cy="518160"/>
          </a:xfrm>
          <a:prstGeom prst="rect">
            <a:avLst/>
          </a:prstGeom>
          <a:noFill/>
          <a:ln>
            <a:noFill/>
          </a:ln>
          <a:effectLst/>
          <a:extLst>
            <a:ext uri="{909E8E84-426E-40DD-AFC4-6F175D3DCCD1}">
              <a14:hiddenFill>
                <a:gradFill rotWithShape="1">
                  <a:gsLst>
                    <a:gs pos="0">
                      <a:schemeClr val="accent2"/>
                    </a:gs>
                    <a:gs pos="100000">
                      <a:srgbClr val="D17E7C"/>
                    </a:gs>
                  </a:gsLst>
                  <a:lin ang="5400000" scaled="1"/>
                </a:gradFill>
              </a14:hiddenFill>
            </a:ext>
            <a:ext uri="{91240B29-F687-4F45-9708-019B960494DF}">
              <a14:hiddenLine algn="ctr"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spAutoFit/>
          </a:bodyPr>
          <a:lstStyle/>
          <a:p>
            <a:pPr algn="ctr"/>
            <a:r>
              <a:rPr altLang="en-US" lang="zh-CN" sz="1400">
                <a:solidFill>
                  <a:schemeClr val="tx1">
                    <a:lumMod val="65000"/>
                    <a:lumOff val="35000"/>
                  </a:schemeClr>
                </a:solidFill>
                <a:latin charset="-122" pitchFamily="2" typeface="方正正纤黑简体"/>
                <a:ea charset="-122" pitchFamily="2" typeface="方正正纤黑简体"/>
              </a:rPr>
              <a:t>单击此处添加文字单击此处添加文字单击此处添加文字</a:t>
            </a:r>
          </a:p>
          <a:p>
            <a:pPr algn="ctr"/>
            <a:r>
              <a:rPr altLang="en-US" lang="zh-CN" sz="1400">
                <a:solidFill>
                  <a:schemeClr val="tx1">
                    <a:lumMod val="65000"/>
                    <a:lumOff val="35000"/>
                  </a:schemeClr>
                </a:solidFill>
                <a:latin charset="-122" pitchFamily="2" typeface="方正正纤黑简体"/>
                <a:ea charset="-122" pitchFamily="2" typeface="方正正纤黑简体"/>
              </a:rPr>
              <a:t>单击此处添加文字</a:t>
            </a:r>
          </a:p>
        </p:txBody>
      </p:sp>
      <p:grpSp>
        <p:nvGrpSpPr>
          <p:cNvPr id="12" name="组合 16"/>
          <p:cNvGrpSpPr/>
          <p:nvPr/>
        </p:nvGrpSpPr>
        <p:grpSpPr>
          <a:xfrm>
            <a:off x="6104431" y="915566"/>
            <a:ext cx="1584129" cy="2982902"/>
            <a:chOff x="6288240" y="1844824"/>
            <a:chExt cx="1809598" cy="3440112"/>
          </a:xfrm>
          <a:solidFill>
            <a:schemeClr val="accent2"/>
          </a:solidFill>
          <a:effectLst/>
        </p:grpSpPr>
        <p:sp>
          <p:nvSpPr>
            <p:cNvPr id="13" name="矩形 17"/>
            <p:cNvSpPr/>
            <p:nvPr/>
          </p:nvSpPr>
          <p:spPr bwMode="auto">
            <a:xfrm>
              <a:off x="6288240" y="1844824"/>
              <a:ext cx="1809598" cy="3440112"/>
            </a:xfrm>
            <a:custGeom>
              <a:rect b="b" l="l" r="r" t="t"/>
              <a:pathLst>
                <a:path h="3440675" w="1809407">
                  <a:moveTo>
                    <a:pt x="1139906" y="0"/>
                  </a:moveTo>
                  <a:lnTo>
                    <a:pt x="1809407" y="792244"/>
                  </a:lnTo>
                  <a:lnTo>
                    <a:pt x="1563950" y="750317"/>
                  </a:lnTo>
                  <a:lnTo>
                    <a:pt x="1104411" y="3440675"/>
                  </a:lnTo>
                  <a:lnTo>
                    <a:pt x="0" y="3440675"/>
                  </a:lnTo>
                  <a:lnTo>
                    <a:pt x="490848" y="567021"/>
                  </a:lnTo>
                  <a:lnTo>
                    <a:pt x="245391" y="525095"/>
                  </a:lnTo>
                  <a:close/>
                </a:path>
              </a:pathLst>
            </a:custGeom>
            <a:grpFill/>
            <a:ln algn="ctr" cap="flat" cmpd="sng" w="3175">
              <a:noFill/>
              <a:prstDash val="solid"/>
            </a:ln>
            <a:effectLst/>
          </p:spPr>
          <p:txBody>
            <a:bodyPr anchor="ctr" lIns="0" rIns="0"/>
            <a:lstStyle/>
            <a:p>
              <a:pPr algn="ctr" defTabSz="914400" eaLnBrk="1" fontAlgn="auto" hangingPunct="1" indent="0" latinLnBrk="0" lvl="0" marL="0" marR="0">
                <a:lnSpc>
                  <a:spcPct val="120000"/>
                </a:lnSpc>
                <a:spcBef>
                  <a:spcPts val="600"/>
                </a:spcBef>
                <a:spcAft>
                  <a:spcPts val="600"/>
                </a:spcAft>
                <a:buClrTx/>
                <a:buSzTx/>
                <a:buFontTx/>
                <a:buNone/>
                <a:defRPr/>
              </a:pPr>
              <a:endParaRPr altLang="en-US" b="0" baseline="0" cap="none" i="0" kern="0" kumimoji="0" lang="zh-CN" noProof="0" normalizeH="0" spc="0" strike="noStrike" sz="2800" u="none">
                <a:ln>
                  <a:noFill/>
                </a:ln>
                <a:solidFill>
                  <a:sysClr lastClr="FFFFFF" val="window"/>
                </a:solidFill>
                <a:effectLst/>
                <a:uLnTx/>
                <a:uFillTx/>
                <a:latin charset="0" pitchFamily="34" typeface="Impact"/>
                <a:ea charset="-122" pitchFamily="34" typeface="微软雅黑"/>
                <a:cs typeface="+mn-cs"/>
              </a:endParaRPr>
            </a:p>
          </p:txBody>
        </p:sp>
        <p:sp>
          <p:nvSpPr>
            <p:cNvPr id="14" name="TextBox 32"/>
            <p:cNvSpPr txBox="1">
              <a:spLocks noChangeArrowheads="1"/>
            </p:cNvSpPr>
            <p:nvPr/>
          </p:nvSpPr>
          <p:spPr bwMode="auto">
            <a:xfrm rot="610177">
              <a:off x="6877922" y="2603817"/>
              <a:ext cx="522273" cy="2310228"/>
            </a:xfrm>
            <a:prstGeom prst="rect">
              <a:avLst/>
            </a:prstGeom>
            <a:grpFill/>
            <a:ln w="9525">
              <a:noFill/>
              <a:miter lim="800000"/>
            </a:ln>
          </p:spPr>
          <p:txBody>
            <a:bodyPr vert="eaVert" wrap="none">
              <a:spAutoFit/>
            </a:bodyPr>
            <a:lstStyle/>
            <a:p>
              <a:pP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800" u="none">
                  <a:ln>
                    <a:noFill/>
                  </a:ln>
                  <a:solidFill>
                    <a:schemeClr val="bg1"/>
                  </a:solidFill>
                  <a:effectLst/>
                  <a:uLnTx/>
                  <a:uFillTx/>
                  <a:latin charset="-122" pitchFamily="34" typeface="微软雅黑"/>
                  <a:ea charset="-122" pitchFamily="34" typeface="微软雅黑"/>
                </a:rPr>
                <a:t>单击此处输入文本</a:t>
              </a:r>
            </a:p>
          </p:txBody>
        </p:sp>
      </p:grpSp>
    </p:spTree>
    <p:extLst>
      <p:ext uri="{BB962C8B-B14F-4D97-AF65-F5344CB8AC3E}">
        <p14:creationId val="1071635679"/>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8"/>
                                        </p:tgtEl>
                                        <p:attrNameLst>
                                          <p:attrName>style.visibility</p:attrName>
                                        </p:attrNameLst>
                                      </p:cBhvr>
                                      <p:to>
                                        <p:strVal val="visible"/>
                                      </p:to>
                                    </p:set>
                                    <p:animEffect filter="wipe(down)" transition="in">
                                      <p:cBhvr>
                                        <p:cTn dur="500" id="7"/>
                                        <p:tgtEl>
                                          <p:spTgt spid="8"/>
                                        </p:tgtEl>
                                      </p:cBhvr>
                                    </p:animEffect>
                                  </p:childTnLst>
                                </p:cTn>
                              </p:par>
                            </p:childTnLst>
                          </p:cTn>
                        </p:par>
                        <p:par>
                          <p:cTn fill="hold" id="8" nodeType="afterGroup">
                            <p:stCondLst>
                              <p:cond delay="500"/>
                            </p:stCondLst>
                            <p:childTnLst>
                              <p:par>
                                <p:cTn fill="hold" grpId="0" id="9" nodeType="afterEffect" presetClass="entr" presetID="22" presetSubtype="1">
                                  <p:stCondLst>
                                    <p:cond delay="0"/>
                                  </p:stCondLst>
                                  <p:childTnLst>
                                    <p:set>
                                      <p:cBhvr>
                                        <p:cTn dur="1" fill="hold" id="10">
                                          <p:stCondLst>
                                            <p:cond delay="0"/>
                                          </p:stCondLst>
                                        </p:cTn>
                                        <p:tgtEl>
                                          <p:spTgt spid="2"/>
                                        </p:tgtEl>
                                        <p:attrNameLst>
                                          <p:attrName>style.visibility</p:attrName>
                                        </p:attrNameLst>
                                      </p:cBhvr>
                                      <p:to>
                                        <p:strVal val="visible"/>
                                      </p:to>
                                    </p:set>
                                    <p:animEffect filter="wipe(up)" transition="in">
                                      <p:cBhvr>
                                        <p:cTn dur="500" id="11"/>
                                        <p:tgtEl>
                                          <p:spTgt spid="2"/>
                                        </p:tgtEl>
                                      </p:cBhvr>
                                    </p:animEffect>
                                  </p:childTnLst>
                                </p:cTn>
                              </p:par>
                            </p:childTnLst>
                          </p:cTn>
                        </p:par>
                        <p:par>
                          <p:cTn fill="hold" id="12" nodeType="afterGroup">
                            <p:stCondLst>
                              <p:cond delay="1000"/>
                            </p:stCondLst>
                            <p:childTnLst>
                              <p:par>
                                <p:cTn fill="hold" grpId="0" id="13" nodeType="afterEffect" presetClass="entr" presetID="22" presetSubtype="4">
                                  <p:stCondLst>
                                    <p:cond delay="0"/>
                                  </p:stCondLst>
                                  <p:childTnLst>
                                    <p:set>
                                      <p:cBhvr>
                                        <p:cTn dur="1" fill="hold" id="14">
                                          <p:stCondLst>
                                            <p:cond delay="0"/>
                                          </p:stCondLst>
                                        </p:cTn>
                                        <p:tgtEl>
                                          <p:spTgt spid="9"/>
                                        </p:tgtEl>
                                        <p:attrNameLst>
                                          <p:attrName>style.visibility</p:attrName>
                                        </p:attrNameLst>
                                      </p:cBhvr>
                                      <p:to>
                                        <p:strVal val="visible"/>
                                      </p:to>
                                    </p:set>
                                    <p:animEffect filter="wipe(down)" transition="in">
                                      <p:cBhvr>
                                        <p:cTn dur="500" id="15"/>
                                        <p:tgtEl>
                                          <p:spTgt spid="9"/>
                                        </p:tgtEl>
                                      </p:cBhvr>
                                    </p:animEffect>
                                  </p:childTnLst>
                                </p:cTn>
                              </p:par>
                            </p:childTnLst>
                          </p:cTn>
                        </p:par>
                        <p:par>
                          <p:cTn fill="hold" id="16" nodeType="afterGroup">
                            <p:stCondLst>
                              <p:cond delay="1500"/>
                            </p:stCondLst>
                            <p:childTnLst>
                              <p:par>
                                <p:cTn fill="hold" grpId="0" id="17" nodeType="afterEffect" presetClass="entr" presetID="22" presetSubtype="1">
                                  <p:stCondLst>
                                    <p:cond delay="0"/>
                                  </p:stCondLst>
                                  <p:childTnLst>
                                    <p:set>
                                      <p:cBhvr>
                                        <p:cTn dur="1" fill="hold" id="18">
                                          <p:stCondLst>
                                            <p:cond delay="0"/>
                                          </p:stCondLst>
                                        </p:cTn>
                                        <p:tgtEl>
                                          <p:spTgt spid="3"/>
                                        </p:tgtEl>
                                        <p:attrNameLst>
                                          <p:attrName>style.visibility</p:attrName>
                                        </p:attrNameLst>
                                      </p:cBhvr>
                                      <p:to>
                                        <p:strVal val="visible"/>
                                      </p:to>
                                    </p:set>
                                    <p:animEffect filter="wipe(up)" transition="in">
                                      <p:cBhvr>
                                        <p:cTn dur="500" id="19"/>
                                        <p:tgtEl>
                                          <p:spTgt spid="3"/>
                                        </p:tgtEl>
                                      </p:cBhvr>
                                    </p:animEffect>
                                  </p:childTnLst>
                                </p:cTn>
                              </p:par>
                            </p:childTnLst>
                          </p:cTn>
                        </p:par>
                        <p:par>
                          <p:cTn fill="hold" id="20" nodeType="afterGroup">
                            <p:stCondLst>
                              <p:cond delay="2000"/>
                            </p:stCondLst>
                            <p:childTnLst>
                              <p:par>
                                <p:cTn fill="hold" grpId="0" id="21" nodeType="afterEffect" presetClass="entr" presetID="22" presetSubtype="4">
                                  <p:stCondLst>
                                    <p:cond delay="0"/>
                                  </p:stCondLst>
                                  <p:childTnLst>
                                    <p:set>
                                      <p:cBhvr>
                                        <p:cTn dur="1" fill="hold" id="22">
                                          <p:stCondLst>
                                            <p:cond delay="0"/>
                                          </p:stCondLst>
                                        </p:cTn>
                                        <p:tgtEl>
                                          <p:spTgt spid="10"/>
                                        </p:tgtEl>
                                        <p:attrNameLst>
                                          <p:attrName>style.visibility</p:attrName>
                                        </p:attrNameLst>
                                      </p:cBhvr>
                                      <p:to>
                                        <p:strVal val="visible"/>
                                      </p:to>
                                    </p:set>
                                    <p:animEffect filter="wipe(down)" transition="in">
                                      <p:cBhvr>
                                        <p:cTn dur="500" id="23"/>
                                        <p:tgtEl>
                                          <p:spTgt spid="10"/>
                                        </p:tgtEl>
                                      </p:cBhvr>
                                    </p:animEffect>
                                  </p:childTnLst>
                                </p:cTn>
                              </p:par>
                            </p:childTnLst>
                          </p:cTn>
                        </p:par>
                        <p:par>
                          <p:cTn fill="hold" id="24" nodeType="afterGroup">
                            <p:stCondLst>
                              <p:cond delay="2500"/>
                            </p:stCondLst>
                            <p:childTnLst>
                              <p:par>
                                <p:cTn fill="hold" grpId="0" id="25" nodeType="afterEffect" presetClass="entr" presetID="22" presetSubtype="1">
                                  <p:stCondLst>
                                    <p:cond delay="0"/>
                                  </p:stCondLst>
                                  <p:childTnLst>
                                    <p:set>
                                      <p:cBhvr>
                                        <p:cTn dur="1" fill="hold" id="26">
                                          <p:stCondLst>
                                            <p:cond delay="0"/>
                                          </p:stCondLst>
                                        </p:cTn>
                                        <p:tgtEl>
                                          <p:spTgt spid="4"/>
                                        </p:tgtEl>
                                        <p:attrNameLst>
                                          <p:attrName>style.visibility</p:attrName>
                                        </p:attrNameLst>
                                      </p:cBhvr>
                                      <p:to>
                                        <p:strVal val="visible"/>
                                      </p:to>
                                    </p:set>
                                    <p:animEffect filter="wipe(up)" transition="in">
                                      <p:cBhvr>
                                        <p:cTn dur="500" id="27"/>
                                        <p:tgtEl>
                                          <p:spTgt spid="4"/>
                                        </p:tgtEl>
                                      </p:cBhvr>
                                    </p:animEffect>
                                  </p:childTnLst>
                                </p:cTn>
                              </p:par>
                            </p:childTnLst>
                          </p:cTn>
                        </p:par>
                        <p:par>
                          <p:cTn fill="hold" id="28" nodeType="afterGroup">
                            <p:stCondLst>
                              <p:cond delay="3000"/>
                            </p:stCondLst>
                            <p:childTnLst>
                              <p:par>
                                <p:cTn fill="hold" id="29" nodeType="afterEffect" presetClass="entr" presetID="22" presetSubtype="4">
                                  <p:stCondLst>
                                    <p:cond delay="0"/>
                                  </p:stCondLst>
                                  <p:childTnLst>
                                    <p:set>
                                      <p:cBhvr>
                                        <p:cTn dur="1" fill="hold" id="30">
                                          <p:stCondLst>
                                            <p:cond delay="0"/>
                                          </p:stCondLst>
                                        </p:cTn>
                                        <p:tgtEl>
                                          <p:spTgt spid="12"/>
                                        </p:tgtEl>
                                        <p:attrNameLst>
                                          <p:attrName>style.visibility</p:attrName>
                                        </p:attrNameLst>
                                      </p:cBhvr>
                                      <p:to>
                                        <p:strVal val="visible"/>
                                      </p:to>
                                    </p:set>
                                    <p:animEffect filter="wipe(down)" transition="in">
                                      <p:cBhvr>
                                        <p:cTn dur="500" id="31"/>
                                        <p:tgtEl>
                                          <p:spTgt spid="12"/>
                                        </p:tgtEl>
                                      </p:cBhvr>
                                    </p:animEffect>
                                  </p:childTnLst>
                                </p:cTn>
                              </p:par>
                            </p:childTnLst>
                          </p:cTn>
                        </p:par>
                        <p:par>
                          <p:cTn fill="hold" id="32" nodeType="afterGroup">
                            <p:stCondLst>
                              <p:cond delay="3500"/>
                            </p:stCondLst>
                            <p:childTnLst>
                              <p:par>
                                <p:cTn fill="hold" grpId="0" id="33" nodeType="afterEffect" presetClass="entr" presetID="42" presetSubtype="0">
                                  <p:stCondLst>
                                    <p:cond delay="0"/>
                                  </p:stCondLst>
                                  <p:childTnLst>
                                    <p:set>
                                      <p:cBhvr>
                                        <p:cTn dur="1" fill="hold" id="34">
                                          <p:stCondLst>
                                            <p:cond delay="0"/>
                                          </p:stCondLst>
                                        </p:cTn>
                                        <p:tgtEl>
                                          <p:spTgt spid="5"/>
                                        </p:tgtEl>
                                        <p:attrNameLst>
                                          <p:attrName>style.visibility</p:attrName>
                                        </p:attrNameLst>
                                      </p:cBhvr>
                                      <p:to>
                                        <p:strVal val="visible"/>
                                      </p:to>
                                    </p:set>
                                    <p:animEffect filter="fade" transition="in">
                                      <p:cBhvr>
                                        <p:cTn dur="1000" id="35"/>
                                        <p:tgtEl>
                                          <p:spTgt spid="5"/>
                                        </p:tgtEl>
                                      </p:cBhvr>
                                    </p:animEffect>
                                    <p:anim calcmode="lin" valueType="num">
                                      <p:cBhvr>
                                        <p:cTn dur="1000" fill="hold" id="36"/>
                                        <p:tgtEl>
                                          <p:spTgt spid="5"/>
                                        </p:tgtEl>
                                        <p:attrNameLst>
                                          <p:attrName>ppt_x</p:attrName>
                                        </p:attrNameLst>
                                      </p:cBhvr>
                                      <p:tavLst>
                                        <p:tav tm="0">
                                          <p:val>
                                            <p:strVal val="#ppt_x"/>
                                          </p:val>
                                        </p:tav>
                                        <p:tav tm="100000">
                                          <p:val>
                                            <p:strVal val="#ppt_x"/>
                                          </p:val>
                                        </p:tav>
                                      </p:tavLst>
                                    </p:anim>
                                    <p:anim calcmode="lin" valueType="num">
                                      <p:cBhvr>
                                        <p:cTn dur="1000" fill="hold" id="37"/>
                                        <p:tgtEl>
                                          <p:spTgt spid="5"/>
                                        </p:tgtEl>
                                        <p:attrNameLst>
                                          <p:attrName>ppt_y</p:attrName>
                                        </p:attrNameLst>
                                      </p:cBhvr>
                                      <p:tavLst>
                                        <p:tav tm="0">
                                          <p:val>
                                            <p:strVal val="#ppt_y+.1"/>
                                          </p:val>
                                        </p:tav>
                                        <p:tav tm="100000">
                                          <p:val>
                                            <p:strVal val="#ppt_y"/>
                                          </p:val>
                                        </p:tav>
                                      </p:tavLst>
                                    </p:anim>
                                  </p:childTnLst>
                                </p:cTn>
                              </p:par>
                              <p:par>
                                <p:cTn fill="hold" grpId="0" id="38" nodeType="withEffect" presetClass="entr" presetID="42" presetSubtype="0">
                                  <p:stCondLst>
                                    <p:cond delay="0"/>
                                  </p:stCondLst>
                                  <p:childTnLst>
                                    <p:set>
                                      <p:cBhvr>
                                        <p:cTn dur="1" fill="hold" id="39">
                                          <p:stCondLst>
                                            <p:cond delay="0"/>
                                          </p:stCondLst>
                                        </p:cTn>
                                        <p:tgtEl>
                                          <p:spTgt spid="6"/>
                                        </p:tgtEl>
                                        <p:attrNameLst>
                                          <p:attrName>style.visibility</p:attrName>
                                        </p:attrNameLst>
                                      </p:cBhvr>
                                      <p:to>
                                        <p:strVal val="visible"/>
                                      </p:to>
                                    </p:set>
                                    <p:animEffect filter="fade" transition="in">
                                      <p:cBhvr>
                                        <p:cTn dur="1000" id="40"/>
                                        <p:tgtEl>
                                          <p:spTgt spid="6"/>
                                        </p:tgtEl>
                                      </p:cBhvr>
                                    </p:animEffect>
                                    <p:anim calcmode="lin" valueType="num">
                                      <p:cBhvr>
                                        <p:cTn dur="1000" fill="hold" id="41"/>
                                        <p:tgtEl>
                                          <p:spTgt spid="6"/>
                                        </p:tgtEl>
                                        <p:attrNameLst>
                                          <p:attrName>ppt_x</p:attrName>
                                        </p:attrNameLst>
                                      </p:cBhvr>
                                      <p:tavLst>
                                        <p:tav tm="0">
                                          <p:val>
                                            <p:strVal val="#ppt_x"/>
                                          </p:val>
                                        </p:tav>
                                        <p:tav tm="100000">
                                          <p:val>
                                            <p:strVal val="#ppt_x"/>
                                          </p:val>
                                        </p:tav>
                                      </p:tavLst>
                                    </p:anim>
                                    <p:anim calcmode="lin" valueType="num">
                                      <p:cBhvr>
                                        <p:cTn dur="1000" fill="hold" id="42"/>
                                        <p:tgtEl>
                                          <p:spTgt spid="6"/>
                                        </p:tgtEl>
                                        <p:attrNameLst>
                                          <p:attrName>ppt_y</p:attrName>
                                        </p:attrNameLst>
                                      </p:cBhvr>
                                      <p:tavLst>
                                        <p:tav tm="0">
                                          <p:val>
                                            <p:strVal val="#ppt_y+.1"/>
                                          </p:val>
                                        </p:tav>
                                        <p:tav tm="100000">
                                          <p:val>
                                            <p:strVal val="#ppt_y"/>
                                          </p:val>
                                        </p:tav>
                                      </p:tavLst>
                                    </p:anim>
                                  </p:childTnLst>
                                </p:cTn>
                              </p:par>
                              <p:par>
                                <p:cTn fill="hold" grpId="0" id="43" nodeType="withEffect" presetClass="entr" presetID="42" presetSubtype="0">
                                  <p:stCondLst>
                                    <p:cond delay="0"/>
                                  </p:stCondLst>
                                  <p:childTnLst>
                                    <p:set>
                                      <p:cBhvr>
                                        <p:cTn dur="1" fill="hold" id="44">
                                          <p:stCondLst>
                                            <p:cond delay="0"/>
                                          </p:stCondLst>
                                        </p:cTn>
                                        <p:tgtEl>
                                          <p:spTgt spid="7"/>
                                        </p:tgtEl>
                                        <p:attrNameLst>
                                          <p:attrName>style.visibility</p:attrName>
                                        </p:attrNameLst>
                                      </p:cBhvr>
                                      <p:to>
                                        <p:strVal val="visible"/>
                                      </p:to>
                                    </p:set>
                                    <p:animEffect filter="fade" transition="in">
                                      <p:cBhvr>
                                        <p:cTn dur="1000" id="45"/>
                                        <p:tgtEl>
                                          <p:spTgt spid="7"/>
                                        </p:tgtEl>
                                      </p:cBhvr>
                                    </p:animEffect>
                                    <p:anim calcmode="lin" valueType="num">
                                      <p:cBhvr>
                                        <p:cTn dur="1000" fill="hold" id="46"/>
                                        <p:tgtEl>
                                          <p:spTgt spid="7"/>
                                        </p:tgtEl>
                                        <p:attrNameLst>
                                          <p:attrName>ppt_x</p:attrName>
                                        </p:attrNameLst>
                                      </p:cBhvr>
                                      <p:tavLst>
                                        <p:tav tm="0">
                                          <p:val>
                                            <p:strVal val="#ppt_x"/>
                                          </p:val>
                                        </p:tav>
                                        <p:tav tm="100000">
                                          <p:val>
                                            <p:strVal val="#ppt_x"/>
                                          </p:val>
                                        </p:tav>
                                      </p:tavLst>
                                    </p:anim>
                                    <p:anim calcmode="lin" valueType="num">
                                      <p:cBhvr>
                                        <p:cTn dur="1000" fill="hold" id="47"/>
                                        <p:tgtEl>
                                          <p:spTgt spid="7"/>
                                        </p:tgtEl>
                                        <p:attrNameLst>
                                          <p:attrName>ppt_y</p:attrName>
                                        </p:attrNameLst>
                                      </p:cBhvr>
                                      <p:tavLst>
                                        <p:tav tm="0">
                                          <p:val>
                                            <p:strVal val="#ppt_y+.1"/>
                                          </p:val>
                                        </p:tav>
                                        <p:tav tm="100000">
                                          <p:val>
                                            <p:strVal val="#ppt_y"/>
                                          </p:val>
                                        </p:tav>
                                      </p:tavLst>
                                    </p:anim>
                                  </p:childTnLst>
                                </p:cTn>
                              </p:par>
                            </p:childTnLst>
                          </p:cTn>
                        </p:par>
                        <p:par>
                          <p:cTn fill="hold" id="48" nodeType="afterGroup">
                            <p:stCondLst>
                              <p:cond delay="4500"/>
                            </p:stCondLst>
                            <p:childTnLst>
                              <p:par>
                                <p:cTn fill="hold" grpId="0" id="49" nodeType="afterEffect" presetClass="entr" presetID="42" presetSubtype="0">
                                  <p:stCondLst>
                                    <p:cond delay="0"/>
                                  </p:stCondLst>
                                  <p:childTnLst>
                                    <p:set>
                                      <p:cBhvr>
                                        <p:cTn dur="1" fill="hold" id="50">
                                          <p:stCondLst>
                                            <p:cond delay="0"/>
                                          </p:stCondLst>
                                        </p:cTn>
                                        <p:tgtEl>
                                          <p:spTgt spid="11"/>
                                        </p:tgtEl>
                                        <p:attrNameLst>
                                          <p:attrName>style.visibility</p:attrName>
                                        </p:attrNameLst>
                                      </p:cBhvr>
                                      <p:to>
                                        <p:strVal val="visible"/>
                                      </p:to>
                                    </p:set>
                                    <p:animEffect filter="fade" transition="in">
                                      <p:cBhvr>
                                        <p:cTn dur="1000" id="51"/>
                                        <p:tgtEl>
                                          <p:spTgt spid="11"/>
                                        </p:tgtEl>
                                      </p:cBhvr>
                                    </p:animEffect>
                                    <p:anim calcmode="lin" valueType="num">
                                      <p:cBhvr>
                                        <p:cTn dur="1000" fill="hold" id="52"/>
                                        <p:tgtEl>
                                          <p:spTgt spid="11"/>
                                        </p:tgtEl>
                                        <p:attrNameLst>
                                          <p:attrName>ppt_x</p:attrName>
                                        </p:attrNameLst>
                                      </p:cBhvr>
                                      <p:tavLst>
                                        <p:tav tm="0">
                                          <p:val>
                                            <p:strVal val="#ppt_x"/>
                                          </p:val>
                                        </p:tav>
                                        <p:tav tm="100000">
                                          <p:val>
                                            <p:strVal val="#ppt_x"/>
                                          </p:val>
                                        </p:tav>
                                      </p:tavLst>
                                    </p:anim>
                                    <p:anim calcmode="lin" valueType="num">
                                      <p:cBhvr>
                                        <p:cTn dur="1000" fill="hold" id="53"/>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AutoShape 14"/>
          <p:cNvSpPr>
            <a:spLocks noChangeArrowheads="1"/>
          </p:cNvSpPr>
          <p:nvPr/>
        </p:nvSpPr>
        <p:spPr bwMode="gray">
          <a:xfrm>
            <a:off x="4407289" y="704850"/>
            <a:ext cx="329422" cy="4236805"/>
          </a:xfrm>
          <a:prstGeom prst="roundRect">
            <a:avLst>
              <a:gd fmla="val 50000" name="adj"/>
            </a:avLst>
          </a:prstGeom>
          <a:solidFill>
            <a:schemeClr val="bg1">
              <a:lumMod val="65000"/>
              <a:alpha val="69804"/>
            </a:schemeClr>
          </a:solidFill>
          <a:ln cmpd="sng" w="12700">
            <a:noFill/>
            <a:round/>
          </a:ln>
          <a:effectLst/>
        </p:spPr>
        <p:txBody>
          <a:bodyPr/>
          <a:lstStyle/>
          <a:p>
            <a:endParaRPr altLang="en-US" lang="zh-CN"/>
          </a:p>
        </p:txBody>
      </p:sp>
      <p:grpSp>
        <p:nvGrpSpPr>
          <p:cNvPr id="3" name="组合 2"/>
          <p:cNvGrpSpPr/>
          <p:nvPr/>
        </p:nvGrpSpPr>
        <p:grpSpPr>
          <a:xfrm>
            <a:off x="946765" y="1605930"/>
            <a:ext cx="3726211" cy="764802"/>
            <a:chOff x="946765" y="1891680"/>
            <a:chExt cx="3726211" cy="764802"/>
          </a:xfrm>
        </p:grpSpPr>
        <p:sp>
          <p:nvSpPr>
            <p:cNvPr id="4" name="椭圆 3"/>
            <p:cNvSpPr/>
            <p:nvPr/>
          </p:nvSpPr>
          <p:spPr>
            <a:xfrm flipH="1">
              <a:off x="4483238" y="2152317"/>
              <a:ext cx="189738" cy="189738"/>
            </a:xfrm>
            <a:prstGeom prst="ellipse">
              <a:avLst/>
            </a:prstGeom>
            <a:solidFill>
              <a:schemeClr val="accent3"/>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en-US" noProof="0" normalizeH="0" smtClean="0" spc="0" strike="noStrike" sz="2400" u="none">
                <a:ln>
                  <a:noFill/>
                </a:ln>
                <a:solidFill>
                  <a:sysClr lastClr="FFFFFF" val="window"/>
                </a:solidFill>
                <a:effectLst/>
                <a:uLnTx/>
                <a:uFillTx/>
                <a:latin typeface="Calibri"/>
                <a:ea typeface="+mn-ea"/>
                <a:cs typeface="+mn-cs"/>
              </a:endParaRPr>
            </a:p>
          </p:txBody>
        </p:sp>
        <p:sp>
          <p:nvSpPr>
            <p:cNvPr id="5" name="椭圆形标注 4"/>
            <p:cNvSpPr/>
            <p:nvPr/>
          </p:nvSpPr>
          <p:spPr>
            <a:xfrm rot="15378986">
              <a:off x="1000171" y="1895528"/>
              <a:ext cx="764802" cy="757106"/>
            </a:xfrm>
            <a:prstGeom prst="wedgeEllipseCallout">
              <a:avLst>
                <a:gd fmla="val -11257" name="adj1"/>
                <a:gd fmla="val 65210" name="adj2"/>
              </a:avLst>
            </a:prstGeom>
            <a:solidFill>
              <a:schemeClr val="accent2"/>
            </a:solidFill>
            <a:ln cmpd="sng" w="19050">
              <a:noFill/>
              <a:roun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typeface="Calibri"/>
                <a:ea typeface="+mn-ea"/>
                <a:cs typeface="+mn-cs"/>
              </a:endParaRPr>
            </a:p>
          </p:txBody>
        </p:sp>
        <p:sp>
          <p:nvSpPr>
            <p:cNvPr id="6" name="TextBox 5"/>
            <p:cNvSpPr txBox="1"/>
            <p:nvPr/>
          </p:nvSpPr>
          <p:spPr>
            <a:xfrm>
              <a:off x="946765" y="2071792"/>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3200" u="none">
                  <a:ln cmpd="sng" w="18415">
                    <a:noFill/>
                    <a:prstDash val="solid"/>
                  </a:ln>
                  <a:solidFill>
                    <a:schemeClr val="accent3">
                      <a:lumMod val="40000"/>
                      <a:lumOff val="60000"/>
                    </a:schemeClr>
                  </a:solidFill>
                  <a:effectLst/>
                  <a:uLnTx/>
                  <a:uFillTx/>
                  <a:latin charset="0" pitchFamily="34" typeface="Arial Rounded MT Bold"/>
                  <a:ea charset="-122" pitchFamily="34" typeface="微软雅黑"/>
                  <a:cs charset="0" pitchFamily="18" typeface="Times New Roman"/>
                </a:rPr>
                <a:t>02</a:t>
              </a:r>
            </a:p>
          </p:txBody>
        </p:sp>
        <p:cxnSp>
          <p:nvCxnSpPr>
            <p:cNvPr id="7" name="直接连接符 6"/>
            <p:cNvCxnSpPr>
              <a:stCxn id="4" idx="6"/>
            </p:cNvCxnSpPr>
            <p:nvPr/>
          </p:nvCxnSpPr>
          <p:spPr>
            <a:xfrm flipH="1">
              <a:off x="1827759" y="2239929"/>
              <a:ext cx="2635918" cy="0"/>
            </a:xfrm>
            <a:prstGeom prst="line">
              <a:avLst/>
            </a:prstGeom>
            <a:noFill/>
            <a:ln cmpd="sng" w="19050">
              <a:solidFill>
                <a:schemeClr val="accent2"/>
              </a:solidFill>
              <a:round/>
            </a:ln>
            <a:effectLst/>
          </p:spPr>
        </p:cxnSp>
      </p:grpSp>
      <p:grpSp>
        <p:nvGrpSpPr>
          <p:cNvPr id="8" name="组合 7"/>
          <p:cNvGrpSpPr/>
          <p:nvPr/>
        </p:nvGrpSpPr>
        <p:grpSpPr>
          <a:xfrm>
            <a:off x="946765" y="3254657"/>
            <a:ext cx="3726211" cy="764802"/>
            <a:chOff x="946765" y="3540407"/>
            <a:chExt cx="3726211" cy="764802"/>
          </a:xfrm>
          <a:effectLst/>
        </p:grpSpPr>
        <p:sp>
          <p:nvSpPr>
            <p:cNvPr id="9" name="椭圆 8"/>
            <p:cNvSpPr/>
            <p:nvPr/>
          </p:nvSpPr>
          <p:spPr>
            <a:xfrm flipH="1">
              <a:off x="4483238" y="3801044"/>
              <a:ext cx="189738" cy="189738"/>
            </a:xfrm>
            <a:prstGeom prst="ellipse">
              <a:avLst/>
            </a:prstGeom>
            <a:solidFill>
              <a:schemeClr val="accent3"/>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en-US" noProof="0" normalizeH="0" smtClean="0" spc="0" strike="noStrike" sz="2400" u="none">
                <a:ln>
                  <a:noFill/>
                </a:ln>
                <a:solidFill>
                  <a:sysClr lastClr="FFFFFF" val="window"/>
                </a:solidFill>
                <a:effectLst/>
                <a:uLnTx/>
                <a:uFillTx/>
                <a:latin typeface="Calibri"/>
                <a:ea typeface="+mn-ea"/>
                <a:cs typeface="+mn-cs"/>
              </a:endParaRPr>
            </a:p>
          </p:txBody>
        </p:sp>
        <p:cxnSp>
          <p:nvCxnSpPr>
            <p:cNvPr id="10" name="直接连接符 9"/>
            <p:cNvCxnSpPr>
              <a:stCxn id="9" idx="6"/>
            </p:cNvCxnSpPr>
            <p:nvPr/>
          </p:nvCxnSpPr>
          <p:spPr>
            <a:xfrm flipH="1">
              <a:off x="1827759" y="3888656"/>
              <a:ext cx="2635918" cy="0"/>
            </a:xfrm>
            <a:prstGeom prst="line">
              <a:avLst/>
            </a:prstGeom>
            <a:noFill/>
            <a:ln cmpd="sng" w="19050">
              <a:solidFill>
                <a:schemeClr val="accent2"/>
              </a:solidFill>
              <a:round/>
            </a:ln>
            <a:effectLst/>
          </p:spPr>
        </p:cxnSp>
        <p:sp>
          <p:nvSpPr>
            <p:cNvPr id="11" name="椭圆形标注 10"/>
            <p:cNvSpPr/>
            <p:nvPr/>
          </p:nvSpPr>
          <p:spPr>
            <a:xfrm rot="15378986">
              <a:off x="1000171" y="3544255"/>
              <a:ext cx="764802" cy="757106"/>
            </a:xfrm>
            <a:prstGeom prst="wedgeEllipseCallout">
              <a:avLst>
                <a:gd fmla="val -11257" name="adj1"/>
                <a:gd fmla="val 65210" name="adj2"/>
              </a:avLst>
            </a:prstGeom>
            <a:solidFill>
              <a:schemeClr val="accent2"/>
            </a:solidFill>
            <a:ln cmpd="sng" w="19050">
              <a:noFill/>
              <a:round/>
            </a:ln>
            <a:effectLst/>
          </p:spPr>
          <p:txBody>
            <a:bodyPr anchor="ctr" rtlCol="0"/>
            <a:lstStyle/>
            <a:p>
              <a:pPr algn="ctr" fontAlgn="auto">
                <a:spcBef>
                  <a:spcPct val="0"/>
                </a:spcBef>
                <a:spcAft>
                  <a:spcPct val="0"/>
                </a:spcAft>
              </a:pPr>
              <a:endParaRPr kern="0" lang="en-US">
                <a:solidFill>
                  <a:sysClr lastClr="FFFFFF" val="window"/>
                </a:solidFill>
                <a:latin typeface="Calibri"/>
                <a:ea typeface="+mn-ea"/>
              </a:endParaRPr>
            </a:p>
          </p:txBody>
        </p:sp>
        <p:sp>
          <p:nvSpPr>
            <p:cNvPr id="12" name="TextBox 11"/>
            <p:cNvSpPr txBox="1"/>
            <p:nvPr/>
          </p:nvSpPr>
          <p:spPr>
            <a:xfrm>
              <a:off x="946765" y="3720519"/>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3200" u="none">
                  <a:ln cmpd="sng" w="18415">
                    <a:noFill/>
                    <a:prstDash val="solid"/>
                  </a:ln>
                  <a:solidFill>
                    <a:schemeClr val="accent3">
                      <a:lumMod val="40000"/>
                      <a:lumOff val="60000"/>
                    </a:schemeClr>
                  </a:solidFill>
                  <a:effectLst/>
                  <a:uLnTx/>
                  <a:uFillTx/>
                  <a:latin charset="0" pitchFamily="34" typeface="Arial Rounded MT Bold"/>
                  <a:ea charset="-122" pitchFamily="34" typeface="微软雅黑"/>
                  <a:cs charset="0" pitchFamily="18" typeface="Times New Roman"/>
                </a:rPr>
                <a:t>04</a:t>
              </a:r>
            </a:p>
          </p:txBody>
        </p:sp>
      </p:grpSp>
      <p:grpSp>
        <p:nvGrpSpPr>
          <p:cNvPr id="13" name="组合 12"/>
          <p:cNvGrpSpPr/>
          <p:nvPr/>
        </p:nvGrpSpPr>
        <p:grpSpPr>
          <a:xfrm>
            <a:off x="4480122" y="778239"/>
            <a:ext cx="3766533" cy="764802"/>
            <a:chOff x="4480122" y="1063989"/>
            <a:chExt cx="3766533" cy="764802"/>
          </a:xfrm>
        </p:grpSpPr>
        <p:sp>
          <p:nvSpPr>
            <p:cNvPr id="14" name="椭圆 13"/>
            <p:cNvSpPr/>
            <p:nvPr/>
          </p:nvSpPr>
          <p:spPr>
            <a:xfrm>
              <a:off x="4480122" y="1324626"/>
              <a:ext cx="189738" cy="189738"/>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en-US" noProof="0" normalizeH="0" smtClean="0" spc="0" strike="noStrike" sz="2400" u="none">
                <a:ln>
                  <a:noFill/>
                </a:ln>
                <a:solidFill>
                  <a:sysClr lastClr="FFFFFF" val="window"/>
                </a:solidFill>
                <a:effectLst/>
                <a:uLnTx/>
                <a:uFillTx/>
                <a:latin typeface="Calibri"/>
                <a:ea typeface="+mn-ea"/>
                <a:cs typeface="+mn-cs"/>
              </a:endParaRPr>
            </a:p>
          </p:txBody>
        </p:sp>
        <p:sp>
          <p:nvSpPr>
            <p:cNvPr id="15" name="椭圆形标注 14"/>
            <p:cNvSpPr/>
            <p:nvPr/>
          </p:nvSpPr>
          <p:spPr>
            <a:xfrm flipH="1" rot="6221014">
              <a:off x="7428447" y="1067837"/>
              <a:ext cx="764802" cy="757106"/>
            </a:xfrm>
            <a:prstGeom prst="wedgeEllipseCallout">
              <a:avLst>
                <a:gd fmla="val -11257" name="adj1"/>
                <a:gd fmla="val 65210" name="adj2"/>
              </a:avLst>
            </a:prstGeom>
            <a:solidFill>
              <a:schemeClr val="accent2"/>
            </a:solidFill>
            <a:ln cmpd="sng" w="19050">
              <a:noFill/>
              <a:round/>
            </a:ln>
            <a:effectLst/>
          </p:spPr>
          <p:txBody>
            <a:bodyPr/>
            <a:lstStyle/>
            <a:p>
              <a:endParaRPr lang="en-US"/>
            </a:p>
          </p:txBody>
        </p:sp>
        <p:sp>
          <p:nvSpPr>
            <p:cNvPr id="16" name="TextBox 15"/>
            <p:cNvSpPr txBox="1"/>
            <p:nvPr/>
          </p:nvSpPr>
          <p:spPr>
            <a:xfrm flipH="1">
              <a:off x="7402295" y="1244101"/>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3200" u="none">
                  <a:ln cmpd="sng" w="18415">
                    <a:noFill/>
                    <a:prstDash val="solid"/>
                  </a:ln>
                  <a:solidFill>
                    <a:schemeClr val="accent3">
                      <a:lumMod val="40000"/>
                      <a:lumOff val="60000"/>
                    </a:schemeClr>
                  </a:solidFill>
                  <a:effectLst/>
                  <a:uLnTx/>
                  <a:uFillTx/>
                  <a:latin charset="0" pitchFamily="34" typeface="Arial Rounded MT Bold"/>
                  <a:ea charset="-122" pitchFamily="34" typeface="微软雅黑"/>
                  <a:cs charset="0" pitchFamily="18" typeface="Times New Roman"/>
                </a:rPr>
                <a:t>01</a:t>
              </a:r>
            </a:p>
          </p:txBody>
        </p:sp>
        <p:cxnSp>
          <p:nvCxnSpPr>
            <p:cNvPr id="17" name="直接连接符 16"/>
            <p:cNvCxnSpPr>
              <a:stCxn id="14" idx="6"/>
            </p:cNvCxnSpPr>
            <p:nvPr/>
          </p:nvCxnSpPr>
          <p:spPr>
            <a:xfrm>
              <a:off x="4650296" y="1412238"/>
              <a:ext cx="2682718" cy="0"/>
            </a:xfrm>
            <a:prstGeom prst="line">
              <a:avLst/>
            </a:prstGeom>
            <a:noFill/>
            <a:ln cmpd="sng" w="19050">
              <a:solidFill>
                <a:schemeClr val="accent2"/>
              </a:solidFill>
              <a:round/>
            </a:ln>
            <a:effectLst/>
          </p:spPr>
        </p:cxnSp>
      </p:grpSp>
      <p:grpSp>
        <p:nvGrpSpPr>
          <p:cNvPr id="18" name="组合 17"/>
          <p:cNvGrpSpPr/>
          <p:nvPr/>
        </p:nvGrpSpPr>
        <p:grpSpPr>
          <a:xfrm>
            <a:off x="4480122" y="2426966"/>
            <a:ext cx="3766533" cy="764802"/>
            <a:chOff x="4480122" y="2712716"/>
            <a:chExt cx="3766533" cy="764802"/>
          </a:xfrm>
        </p:grpSpPr>
        <p:sp>
          <p:nvSpPr>
            <p:cNvPr id="19" name="椭圆 18"/>
            <p:cNvSpPr/>
            <p:nvPr/>
          </p:nvSpPr>
          <p:spPr>
            <a:xfrm>
              <a:off x="4480122" y="2973353"/>
              <a:ext cx="189738" cy="189738"/>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en-US" noProof="0" normalizeH="0" smtClean="0" spc="0" strike="noStrike" sz="2400" u="none">
                <a:ln>
                  <a:noFill/>
                </a:ln>
                <a:solidFill>
                  <a:sysClr lastClr="FFFFFF" val="window"/>
                </a:solidFill>
                <a:effectLst/>
                <a:uLnTx/>
                <a:uFillTx/>
                <a:latin typeface="Calibri"/>
                <a:ea typeface="+mn-ea"/>
                <a:cs typeface="+mn-cs"/>
              </a:endParaRPr>
            </a:p>
          </p:txBody>
        </p:sp>
        <p:sp>
          <p:nvSpPr>
            <p:cNvPr id="20" name="椭圆形标注 19"/>
            <p:cNvSpPr/>
            <p:nvPr/>
          </p:nvSpPr>
          <p:spPr>
            <a:xfrm flipH="1" rot="6221014">
              <a:off x="7428447" y="2716564"/>
              <a:ext cx="764802" cy="757106"/>
            </a:xfrm>
            <a:prstGeom prst="wedgeEllipseCallout">
              <a:avLst>
                <a:gd fmla="val -11257" name="adj1"/>
                <a:gd fmla="val 65210" name="adj2"/>
              </a:avLst>
            </a:prstGeom>
            <a:solidFill>
              <a:schemeClr val="accent2"/>
            </a:solidFill>
            <a:ln cmpd="sng" w="19050">
              <a:noFill/>
              <a:roun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typeface="Calibri"/>
                <a:ea typeface="+mn-ea"/>
                <a:cs typeface="+mn-cs"/>
              </a:endParaRPr>
            </a:p>
          </p:txBody>
        </p:sp>
        <p:sp>
          <p:nvSpPr>
            <p:cNvPr id="21" name="TextBox 20"/>
            <p:cNvSpPr txBox="1"/>
            <p:nvPr/>
          </p:nvSpPr>
          <p:spPr>
            <a:xfrm flipH="1">
              <a:off x="7402295" y="2892828"/>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3200" u="none">
                  <a:ln cmpd="sng" w="18415">
                    <a:noFill/>
                    <a:prstDash val="solid"/>
                  </a:ln>
                  <a:solidFill>
                    <a:schemeClr val="accent3">
                      <a:lumMod val="40000"/>
                      <a:lumOff val="60000"/>
                    </a:schemeClr>
                  </a:solidFill>
                  <a:effectLst/>
                  <a:uLnTx/>
                  <a:uFillTx/>
                  <a:latin charset="0" pitchFamily="34" typeface="Arial Rounded MT Bold"/>
                  <a:ea charset="-122" pitchFamily="34" typeface="微软雅黑"/>
                  <a:cs charset="0" pitchFamily="18" typeface="Times New Roman"/>
                </a:rPr>
                <a:t>03</a:t>
              </a:r>
            </a:p>
          </p:txBody>
        </p:sp>
        <p:cxnSp>
          <p:nvCxnSpPr>
            <p:cNvPr id="22" name="直接连接符 21"/>
            <p:cNvCxnSpPr>
              <a:stCxn id="19" idx="6"/>
            </p:cNvCxnSpPr>
            <p:nvPr/>
          </p:nvCxnSpPr>
          <p:spPr>
            <a:xfrm>
              <a:off x="4650291" y="3060965"/>
              <a:ext cx="2682718" cy="0"/>
            </a:xfrm>
            <a:prstGeom prst="line">
              <a:avLst/>
            </a:prstGeom>
            <a:noFill/>
            <a:ln cmpd="sng" w="19050">
              <a:solidFill>
                <a:schemeClr val="accent2"/>
              </a:solidFill>
              <a:round/>
            </a:ln>
            <a:effectLst/>
          </p:spPr>
        </p:cxnSp>
      </p:grpSp>
      <p:grpSp>
        <p:nvGrpSpPr>
          <p:cNvPr id="23" name="组合 22"/>
          <p:cNvGrpSpPr/>
          <p:nvPr/>
        </p:nvGrpSpPr>
        <p:grpSpPr>
          <a:xfrm>
            <a:off x="4480122" y="4098156"/>
            <a:ext cx="3766533" cy="764802"/>
            <a:chOff x="4480122" y="4383906"/>
            <a:chExt cx="3766533" cy="764802"/>
          </a:xfrm>
        </p:grpSpPr>
        <p:sp>
          <p:nvSpPr>
            <p:cNvPr id="24" name="椭圆形标注 23"/>
            <p:cNvSpPr/>
            <p:nvPr/>
          </p:nvSpPr>
          <p:spPr>
            <a:xfrm flipH="1" rot="6221014">
              <a:off x="7428447" y="4387754"/>
              <a:ext cx="764802" cy="757106"/>
            </a:xfrm>
            <a:prstGeom prst="wedgeEllipseCallout">
              <a:avLst>
                <a:gd fmla="val -11257" name="adj1"/>
                <a:gd fmla="val 65210" name="adj2"/>
              </a:avLst>
            </a:prstGeom>
            <a:solidFill>
              <a:schemeClr val="accent2"/>
            </a:solidFill>
            <a:ln cmpd="sng" w="19050">
              <a:noFill/>
              <a:roun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0" baseline="0" cap="none" i="0" kern="0" kumimoji="0" lang="en-US" noProof="0" normalizeH="0" spc="0" strike="noStrike" sz="1800" u="none">
                <a:ln>
                  <a:noFill/>
                </a:ln>
                <a:solidFill>
                  <a:sysClr lastClr="FFFFFF" val="window"/>
                </a:solidFill>
                <a:effectLst/>
                <a:uLnTx/>
                <a:uFillTx/>
                <a:latin typeface="Calibri"/>
                <a:ea typeface="+mn-ea"/>
                <a:cs typeface="+mn-cs"/>
              </a:endParaRPr>
            </a:p>
          </p:txBody>
        </p:sp>
        <p:grpSp>
          <p:nvGrpSpPr>
            <p:cNvPr id="25" name="组合 24"/>
            <p:cNvGrpSpPr/>
            <p:nvPr/>
          </p:nvGrpSpPr>
          <p:grpSpPr>
            <a:xfrm>
              <a:off x="4480122" y="4564018"/>
              <a:ext cx="3766533" cy="486287"/>
              <a:chOff x="4480122" y="4564018"/>
              <a:chExt cx="3766533" cy="486287"/>
            </a:xfrm>
          </p:grpSpPr>
          <p:sp>
            <p:nvSpPr>
              <p:cNvPr id="26" name="椭圆 25"/>
              <p:cNvSpPr/>
              <p:nvPr/>
            </p:nvSpPr>
            <p:spPr>
              <a:xfrm>
                <a:off x="4480122" y="4644543"/>
                <a:ext cx="189738" cy="189738"/>
              </a:xfrm>
              <a:prstGeom prst="ellipse">
                <a:avLst/>
              </a:prstGeom>
              <a:solidFill>
                <a:schemeClr val="accent2"/>
              </a:solidFill>
              <a:ln algn="ctr" cap="flat" cmpd="sng" w="25400">
                <a:noFill/>
                <a:prstDash val="solid"/>
              </a:ln>
              <a:effectLst/>
            </p:spPr>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en-US" noProof="0" normalizeH="0" smtClean="0" spc="0" strike="noStrike" sz="2400" u="none">
                  <a:ln>
                    <a:noFill/>
                  </a:ln>
                  <a:solidFill>
                    <a:sysClr lastClr="FFFFFF" val="window"/>
                  </a:solidFill>
                  <a:effectLst/>
                  <a:uLnTx/>
                  <a:uFillTx/>
                  <a:latin typeface="Calibri"/>
                  <a:ea typeface="+mn-ea"/>
                  <a:cs typeface="+mn-cs"/>
                </a:endParaRPr>
              </a:p>
            </p:txBody>
          </p:sp>
          <p:cxnSp>
            <p:nvCxnSpPr>
              <p:cNvPr id="27" name="直接连接符 26"/>
              <p:cNvCxnSpPr>
                <a:stCxn id="26" idx="6"/>
              </p:cNvCxnSpPr>
              <p:nvPr/>
            </p:nvCxnSpPr>
            <p:spPr>
              <a:xfrm>
                <a:off x="4650291" y="4732155"/>
                <a:ext cx="2682718" cy="0"/>
              </a:xfrm>
              <a:prstGeom prst="line">
                <a:avLst/>
              </a:prstGeom>
              <a:noFill/>
              <a:ln cmpd="sng" w="19050">
                <a:solidFill>
                  <a:schemeClr val="accent2"/>
                </a:solidFill>
                <a:round/>
              </a:ln>
              <a:effectLst/>
            </p:spPr>
          </p:cxnSp>
          <p:sp>
            <p:nvSpPr>
              <p:cNvPr id="28" name="TextBox 27"/>
              <p:cNvSpPr txBox="1"/>
              <p:nvPr/>
            </p:nvSpPr>
            <p:spPr>
              <a:xfrm flipH="1">
                <a:off x="7402295" y="4564018"/>
                <a:ext cx="844361" cy="481584"/>
              </a:xfrm>
              <a:prstGeom prst="rect">
                <a:avLst/>
              </a:prstGeom>
              <a:noFill/>
            </p:spPr>
            <p:txBody>
              <a:bodyPr rtlCol="0" wrap="square">
                <a:spAutoFit/>
              </a:bodyPr>
              <a:lstStyle>
                <a:defPPr>
                  <a:defRPr lang="en-US"/>
                </a:defPPr>
                <a:lvl1pPr lvl="0">
                  <a:lnSpc>
                    <a:spcPct val="80000"/>
                  </a:lnSpc>
                  <a:defRPr b="1" kern="0" sz="4400">
                    <a:ln cmpd="sng" w="18415">
                      <a:noFill/>
                      <a:prstDash val="solid"/>
                    </a:ln>
                    <a:solidFill>
                      <a:srgbClr val="FFC000"/>
                    </a:solidFill>
                    <a:latin charset="0" pitchFamily="34" typeface="Agency FB"/>
                    <a:ea charset="-122" pitchFamily="34" typeface="微软雅黑"/>
                  </a:defRPr>
                </a:lvl1pPr>
              </a:lstStyle>
              <a:p>
                <a:pPr algn="ctr" defTabSz="914400" eaLnBrk="1" fontAlgn="auto" hangingPunct="1" indent="0" latinLnBrk="0" lvl="0" marL="0" marR="0">
                  <a:lnSpc>
                    <a:spcPct val="80000"/>
                  </a:lnSpc>
                  <a:spcBef>
                    <a:spcPct val="0"/>
                  </a:spcBef>
                  <a:spcAft>
                    <a:spcPct val="0"/>
                  </a:spcAft>
                  <a:buClrTx/>
                  <a:buSzTx/>
                  <a:buFontTx/>
                  <a:buNone/>
                  <a:defRPr/>
                </a:pPr>
                <a:r>
                  <a:rPr altLang="zh-CN" b="1" baseline="0" cap="none" i="0" kern="0" kumimoji="0" lang="en-US" noProof="0" normalizeH="0" smtClean="0" spc="0" strike="noStrike" sz="3200" u="none">
                    <a:ln cmpd="sng" w="18415">
                      <a:noFill/>
                      <a:prstDash val="solid"/>
                    </a:ln>
                    <a:solidFill>
                      <a:schemeClr val="accent3">
                        <a:lumMod val="40000"/>
                        <a:lumOff val="60000"/>
                      </a:schemeClr>
                    </a:solidFill>
                    <a:effectLst/>
                    <a:uLnTx/>
                    <a:uFillTx/>
                    <a:latin charset="0" pitchFamily="34" typeface="Arial Rounded MT Bold"/>
                    <a:ea charset="-122" pitchFamily="34" typeface="微软雅黑"/>
                    <a:cs charset="0" pitchFamily="18" typeface="Times New Roman"/>
                  </a:rPr>
                  <a:t>05</a:t>
                </a:r>
              </a:p>
            </p:txBody>
          </p:sp>
        </p:grpSp>
      </p:grpSp>
      <p:sp>
        <p:nvSpPr>
          <p:cNvPr id="29" name="TextBox 28"/>
          <p:cNvSpPr txBox="1"/>
          <p:nvPr/>
        </p:nvSpPr>
        <p:spPr>
          <a:xfrm>
            <a:off x="1763688" y="796566"/>
            <a:ext cx="2552440"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30" name="TextBox 29"/>
          <p:cNvSpPr txBox="1"/>
          <p:nvPr/>
        </p:nvSpPr>
        <p:spPr>
          <a:xfrm>
            <a:off x="4755864" y="1638270"/>
            <a:ext cx="2552440"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31" name="TextBox 30"/>
          <p:cNvSpPr txBox="1"/>
          <p:nvPr/>
        </p:nvSpPr>
        <p:spPr>
          <a:xfrm>
            <a:off x="1763688" y="2511306"/>
            <a:ext cx="2552440"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32" name="TextBox 31"/>
          <p:cNvSpPr txBox="1"/>
          <p:nvPr/>
        </p:nvSpPr>
        <p:spPr>
          <a:xfrm>
            <a:off x="4755864" y="3353010"/>
            <a:ext cx="2552440"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33" name="TextBox 32"/>
          <p:cNvSpPr txBox="1"/>
          <p:nvPr/>
        </p:nvSpPr>
        <p:spPr>
          <a:xfrm>
            <a:off x="1784304" y="4182683"/>
            <a:ext cx="2552440" cy="64008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Tree>
    <p:extLst>
      <p:ext uri="{BB962C8B-B14F-4D97-AF65-F5344CB8AC3E}">
        <p14:creationId val="2276937758"/>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6" presetSubtype="42">
                                  <p:stCondLst>
                                    <p:cond delay="0"/>
                                  </p:stCondLst>
                                  <p:childTnLst>
                                    <p:set>
                                      <p:cBhvr>
                                        <p:cTn dur="1" fill="hold" id="6">
                                          <p:stCondLst>
                                            <p:cond delay="0"/>
                                          </p:stCondLst>
                                        </p:cTn>
                                        <p:tgtEl>
                                          <p:spTgt spid="2"/>
                                        </p:tgtEl>
                                        <p:attrNameLst>
                                          <p:attrName>style.visibility</p:attrName>
                                        </p:attrNameLst>
                                      </p:cBhvr>
                                      <p:to>
                                        <p:strVal val="visible"/>
                                      </p:to>
                                    </p:set>
                                    <p:animEffect filter="barn(outHorizontal)"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13"/>
                                        </p:tgtEl>
                                        <p:attrNameLst>
                                          <p:attrName>style.visibility</p:attrName>
                                        </p:attrNameLst>
                                      </p:cBhvr>
                                      <p:to>
                                        <p:strVal val="visible"/>
                                      </p:to>
                                    </p:set>
                                    <p:animEffect filter="wipe(left)" transition="in">
                                      <p:cBhvr>
                                        <p:cTn dur="500" id="11"/>
                                        <p:tgtEl>
                                          <p:spTgt spid="13"/>
                                        </p:tgtEl>
                                      </p:cBhvr>
                                    </p:animEffect>
                                  </p:childTnLst>
                                </p:cTn>
                              </p:par>
                              <p:par>
                                <p:cTn fill="hold" grpId="0" id="12" nodeType="withEffect" presetClass="entr" presetID="22" presetSubtype="2">
                                  <p:stCondLst>
                                    <p:cond delay="0"/>
                                  </p:stCondLst>
                                  <p:childTnLst>
                                    <p:set>
                                      <p:cBhvr>
                                        <p:cTn dur="1" fill="hold" id="13">
                                          <p:stCondLst>
                                            <p:cond delay="0"/>
                                          </p:stCondLst>
                                        </p:cTn>
                                        <p:tgtEl>
                                          <p:spTgt spid="29"/>
                                        </p:tgtEl>
                                        <p:attrNameLst>
                                          <p:attrName>style.visibility</p:attrName>
                                        </p:attrNameLst>
                                      </p:cBhvr>
                                      <p:to>
                                        <p:strVal val="visible"/>
                                      </p:to>
                                    </p:set>
                                    <p:animEffect filter="wipe(right)" transition="in">
                                      <p:cBhvr>
                                        <p:cTn dur="500" id="14"/>
                                        <p:tgtEl>
                                          <p:spTgt spid="29"/>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30"/>
                                        </p:tgtEl>
                                        <p:attrNameLst>
                                          <p:attrName>style.visibility</p:attrName>
                                        </p:attrNameLst>
                                      </p:cBhvr>
                                      <p:to>
                                        <p:strVal val="visible"/>
                                      </p:to>
                                    </p:set>
                                    <p:animEffect filter="wipe(left)" transition="in">
                                      <p:cBhvr>
                                        <p:cTn dur="500" id="18"/>
                                        <p:tgtEl>
                                          <p:spTgt spid="30"/>
                                        </p:tgtEl>
                                      </p:cBhvr>
                                    </p:animEffect>
                                  </p:childTnLst>
                                </p:cTn>
                              </p:par>
                              <p:par>
                                <p:cTn fill="hold" id="19" nodeType="withEffect" presetClass="entr" presetID="22" presetSubtype="2">
                                  <p:stCondLst>
                                    <p:cond delay="0"/>
                                  </p:stCondLst>
                                  <p:childTnLst>
                                    <p:set>
                                      <p:cBhvr>
                                        <p:cTn dur="1" fill="hold" id="20">
                                          <p:stCondLst>
                                            <p:cond delay="0"/>
                                          </p:stCondLst>
                                        </p:cTn>
                                        <p:tgtEl>
                                          <p:spTgt spid="3"/>
                                        </p:tgtEl>
                                        <p:attrNameLst>
                                          <p:attrName>style.visibility</p:attrName>
                                        </p:attrNameLst>
                                      </p:cBhvr>
                                      <p:to>
                                        <p:strVal val="visible"/>
                                      </p:to>
                                    </p:set>
                                    <p:animEffect filter="wipe(right)" transition="in">
                                      <p:cBhvr>
                                        <p:cTn dur="500" id="21"/>
                                        <p:tgtEl>
                                          <p:spTgt spid="3"/>
                                        </p:tgtEl>
                                      </p:cBhvr>
                                    </p:animEffect>
                                  </p:childTnLst>
                                </p:cTn>
                              </p:par>
                            </p:childTnLst>
                          </p:cTn>
                        </p:par>
                        <p:par>
                          <p:cTn fill="hold" id="22" nodeType="afterGroup">
                            <p:stCondLst>
                              <p:cond delay="1500"/>
                            </p:stCondLst>
                            <p:childTnLst>
                              <p:par>
                                <p:cTn fill="hold" id="23" nodeType="afterEffect" presetClass="entr" presetID="22" presetSubtype="8">
                                  <p:stCondLst>
                                    <p:cond delay="0"/>
                                  </p:stCondLst>
                                  <p:childTnLst>
                                    <p:set>
                                      <p:cBhvr>
                                        <p:cTn dur="1" fill="hold" id="24">
                                          <p:stCondLst>
                                            <p:cond delay="0"/>
                                          </p:stCondLst>
                                        </p:cTn>
                                        <p:tgtEl>
                                          <p:spTgt spid="18"/>
                                        </p:tgtEl>
                                        <p:attrNameLst>
                                          <p:attrName>style.visibility</p:attrName>
                                        </p:attrNameLst>
                                      </p:cBhvr>
                                      <p:to>
                                        <p:strVal val="visible"/>
                                      </p:to>
                                    </p:set>
                                    <p:animEffect filter="wipe(left)" transition="in">
                                      <p:cBhvr>
                                        <p:cTn dur="500" id="25"/>
                                        <p:tgtEl>
                                          <p:spTgt spid="18"/>
                                        </p:tgtEl>
                                      </p:cBhvr>
                                    </p:animEffect>
                                  </p:childTnLst>
                                </p:cTn>
                              </p:par>
                              <p:par>
                                <p:cTn fill="hold" grpId="0" id="26" nodeType="withEffect" presetClass="entr" presetID="22" presetSubtype="2">
                                  <p:stCondLst>
                                    <p:cond delay="0"/>
                                  </p:stCondLst>
                                  <p:childTnLst>
                                    <p:set>
                                      <p:cBhvr>
                                        <p:cTn dur="1" fill="hold" id="27">
                                          <p:stCondLst>
                                            <p:cond delay="0"/>
                                          </p:stCondLst>
                                        </p:cTn>
                                        <p:tgtEl>
                                          <p:spTgt spid="31"/>
                                        </p:tgtEl>
                                        <p:attrNameLst>
                                          <p:attrName>style.visibility</p:attrName>
                                        </p:attrNameLst>
                                      </p:cBhvr>
                                      <p:to>
                                        <p:strVal val="visible"/>
                                      </p:to>
                                    </p:set>
                                    <p:animEffect filter="wipe(right)" transition="in">
                                      <p:cBhvr>
                                        <p:cTn dur="500" id="28"/>
                                        <p:tgtEl>
                                          <p:spTgt spid="31"/>
                                        </p:tgtEl>
                                      </p:cBhvr>
                                    </p:animEffect>
                                  </p:childTnLst>
                                </p:cTn>
                              </p:par>
                            </p:childTnLst>
                          </p:cTn>
                        </p:par>
                        <p:par>
                          <p:cTn fill="hold" id="29" nodeType="afterGroup">
                            <p:stCondLst>
                              <p:cond delay="2000"/>
                            </p:stCondLst>
                            <p:childTnLst>
                              <p:par>
                                <p:cTn fill="hold" grpId="0" id="30" nodeType="afterEffect" presetClass="entr" presetID="22" presetSubtype="8">
                                  <p:stCondLst>
                                    <p:cond delay="0"/>
                                  </p:stCondLst>
                                  <p:childTnLst>
                                    <p:set>
                                      <p:cBhvr>
                                        <p:cTn dur="1" fill="hold" id="31">
                                          <p:stCondLst>
                                            <p:cond delay="0"/>
                                          </p:stCondLst>
                                        </p:cTn>
                                        <p:tgtEl>
                                          <p:spTgt spid="32"/>
                                        </p:tgtEl>
                                        <p:attrNameLst>
                                          <p:attrName>style.visibility</p:attrName>
                                        </p:attrNameLst>
                                      </p:cBhvr>
                                      <p:to>
                                        <p:strVal val="visible"/>
                                      </p:to>
                                    </p:set>
                                    <p:animEffect filter="wipe(left)" transition="in">
                                      <p:cBhvr>
                                        <p:cTn dur="500" id="32"/>
                                        <p:tgtEl>
                                          <p:spTgt spid="32"/>
                                        </p:tgtEl>
                                      </p:cBhvr>
                                    </p:animEffect>
                                  </p:childTnLst>
                                </p:cTn>
                              </p:par>
                              <p:par>
                                <p:cTn fill="hold" id="33" nodeType="withEffect" presetClass="entr" presetID="22" presetSubtype="2">
                                  <p:stCondLst>
                                    <p:cond delay="0"/>
                                  </p:stCondLst>
                                  <p:childTnLst>
                                    <p:set>
                                      <p:cBhvr>
                                        <p:cTn dur="1" fill="hold" id="34">
                                          <p:stCondLst>
                                            <p:cond delay="0"/>
                                          </p:stCondLst>
                                        </p:cTn>
                                        <p:tgtEl>
                                          <p:spTgt spid="8"/>
                                        </p:tgtEl>
                                        <p:attrNameLst>
                                          <p:attrName>style.visibility</p:attrName>
                                        </p:attrNameLst>
                                      </p:cBhvr>
                                      <p:to>
                                        <p:strVal val="visible"/>
                                      </p:to>
                                    </p:set>
                                    <p:animEffect filter="wipe(right)" transition="in">
                                      <p:cBhvr>
                                        <p:cTn dur="500" id="35"/>
                                        <p:tgtEl>
                                          <p:spTgt spid="8"/>
                                        </p:tgtEl>
                                      </p:cBhvr>
                                    </p:animEffect>
                                  </p:childTnLst>
                                </p:cTn>
                              </p:par>
                            </p:childTnLst>
                          </p:cTn>
                        </p:par>
                        <p:par>
                          <p:cTn fill="hold" id="36" nodeType="afterGroup">
                            <p:stCondLst>
                              <p:cond delay="2500"/>
                            </p:stCondLst>
                            <p:childTnLst>
                              <p:par>
                                <p:cTn fill="hold" id="37" nodeType="afterEffect" presetClass="entr" presetID="22" presetSubtype="8">
                                  <p:stCondLst>
                                    <p:cond delay="0"/>
                                  </p:stCondLst>
                                  <p:childTnLst>
                                    <p:set>
                                      <p:cBhvr>
                                        <p:cTn dur="1" fill="hold" id="38">
                                          <p:stCondLst>
                                            <p:cond delay="0"/>
                                          </p:stCondLst>
                                        </p:cTn>
                                        <p:tgtEl>
                                          <p:spTgt spid="23"/>
                                        </p:tgtEl>
                                        <p:attrNameLst>
                                          <p:attrName>style.visibility</p:attrName>
                                        </p:attrNameLst>
                                      </p:cBhvr>
                                      <p:to>
                                        <p:strVal val="visible"/>
                                      </p:to>
                                    </p:set>
                                    <p:animEffect filter="wipe(left)" transition="in">
                                      <p:cBhvr>
                                        <p:cTn dur="500" id="39"/>
                                        <p:tgtEl>
                                          <p:spTgt spid="23"/>
                                        </p:tgtEl>
                                      </p:cBhvr>
                                    </p:animEffect>
                                  </p:childTnLst>
                                </p:cTn>
                              </p:par>
                              <p:par>
                                <p:cTn fill="hold" grpId="0" id="40" nodeType="withEffect" presetClass="entr" presetID="22" presetSubtype="2">
                                  <p:stCondLst>
                                    <p:cond delay="0"/>
                                  </p:stCondLst>
                                  <p:childTnLst>
                                    <p:set>
                                      <p:cBhvr>
                                        <p:cTn dur="1" fill="hold" id="41">
                                          <p:stCondLst>
                                            <p:cond delay="0"/>
                                          </p:stCondLst>
                                        </p:cTn>
                                        <p:tgtEl>
                                          <p:spTgt spid="33"/>
                                        </p:tgtEl>
                                        <p:attrNameLst>
                                          <p:attrName>style.visibility</p:attrName>
                                        </p:attrNameLst>
                                      </p:cBhvr>
                                      <p:to>
                                        <p:strVal val="visible"/>
                                      </p:to>
                                    </p:set>
                                    <p:animEffect filter="wipe(right)" transition="in">
                                      <p:cBhvr>
                                        <p:cTn dur="500" id="42"/>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9"/>
      <p:bldP grpId="0" spid="30"/>
      <p:bldP grpId="0" spid="31"/>
      <p:bldP grpId="0" spid="32"/>
      <p:bldP grpId="0" spid="3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419709" y="1270654"/>
            <a:ext cx="1213553" cy="2354901"/>
            <a:chOff x="1419709" y="1270654"/>
            <a:chExt cx="1213553" cy="2354901"/>
          </a:xfrm>
        </p:grpSpPr>
        <p:sp>
          <p:nvSpPr>
            <p:cNvPr id="4" name="圆角矩形 3"/>
            <p:cNvSpPr/>
            <p:nvPr/>
          </p:nvSpPr>
          <p:spPr bwMode="auto">
            <a:xfrm rot="5400000">
              <a:off x="849035" y="1841328"/>
              <a:ext cx="2354901" cy="1213553"/>
            </a:xfrm>
            <a:prstGeom prst="roundRect">
              <a:avLst>
                <a:gd fmla="val 50000" name="adj"/>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1600"/>
            </a:p>
          </p:txBody>
        </p:sp>
        <p:sp>
          <p:nvSpPr>
            <p:cNvPr id="5" name="椭圆 4"/>
            <p:cNvSpPr/>
            <p:nvPr/>
          </p:nvSpPr>
          <p:spPr bwMode="auto">
            <a:xfrm>
              <a:off x="1552084" y="1411263"/>
              <a:ext cx="948800" cy="9500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6" name="Text Box 39"/>
            <p:cNvSpPr txBox="1">
              <a:spLocks noChangeArrowheads="1"/>
            </p:cNvSpPr>
            <p:nvPr/>
          </p:nvSpPr>
          <p:spPr bwMode="auto">
            <a:xfrm>
              <a:off x="1505018" y="1355957"/>
              <a:ext cx="1042932" cy="731520"/>
            </a:xfrm>
            <a:prstGeom prst="rect">
              <a:avLst/>
            </a:prstGeom>
            <a:noFill/>
            <a:ln w="9525">
              <a:noFill/>
              <a:miter lim="800000"/>
            </a:ln>
          </p:spPr>
          <p:txBody>
            <a:bodyPr bIns="0" lIns="0" rIns="0" tIns="0">
              <a:spAutoFit/>
              <a:scene3d>
                <a:camera prst="orthographicFront"/>
                <a:lightRig dir="tl" rig="soft">
                  <a:rot lat="0" lon="0" rev="0"/>
                </a:lightRig>
              </a:scene3d>
              <a:sp3d contourW="25400" prstMaterial="matte">
                <a:contourClr>
                  <a:schemeClr val="accent2">
                    <a:tint val="20000"/>
                  </a:schemeClr>
                </a:contourClr>
              </a:sp3d>
            </a:bodyPr>
            <a:lstStyle/>
            <a:p>
              <a:pPr algn="ctr" fontAlgn="auto">
                <a:lnSpc>
                  <a:spcPct val="150000"/>
                </a:lnSpc>
                <a:spcBef>
                  <a:spcPct val="0"/>
                </a:spcBef>
                <a:spcAft>
                  <a:spcPct val="0"/>
                </a:spcAft>
                <a:buClr>
                  <a:schemeClr val="bg1"/>
                </a:buClr>
                <a:defRPr/>
              </a:pPr>
              <a:r>
                <a:rPr altLang="zh-CN" b="1" lang="en-US" spc="50" sz="3200">
                  <a:ln w="11430"/>
                  <a:solidFill>
                    <a:schemeClr val="tx1">
                      <a:lumMod val="65000"/>
                      <a:lumOff val="35000"/>
                    </a:schemeClr>
                  </a:solidFill>
                  <a:latin charset="0" pitchFamily="34" typeface="Arial"/>
                  <a:ea charset="-122" pitchFamily="34" typeface="微软雅黑"/>
                  <a:cs charset="0" pitchFamily="34" typeface="Arial"/>
                </a:rPr>
                <a:t>1</a:t>
              </a:r>
            </a:p>
          </p:txBody>
        </p:sp>
        <p:sp>
          <p:nvSpPr>
            <p:cNvPr id="7" name="矩形 261"/>
            <p:cNvSpPr>
              <a:spLocks noChangeArrowheads="1"/>
            </p:cNvSpPr>
            <p:nvPr/>
          </p:nvSpPr>
          <p:spPr bwMode="auto">
            <a:xfrm>
              <a:off x="1626377" y="1951982"/>
              <a:ext cx="792480"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mtClean="0" sz="1200">
                  <a:solidFill>
                    <a:schemeClr val="tx1">
                      <a:lumMod val="65000"/>
                      <a:lumOff val="35000"/>
                    </a:schemeClr>
                  </a:solidFill>
                  <a:latin charset="-122" pitchFamily="2" typeface="方正兰亭中黑_GBK"/>
                  <a:ea charset="-122" pitchFamily="2" typeface="方正兰亭中黑_GBK"/>
                </a:rPr>
                <a:t>添加文本</a:t>
              </a:r>
            </a:p>
          </p:txBody>
        </p:sp>
        <p:sp>
          <p:nvSpPr>
            <p:cNvPr id="8" name="Text Box 39"/>
            <p:cNvSpPr txBox="1">
              <a:spLocks noChangeArrowheads="1"/>
            </p:cNvSpPr>
            <p:nvPr/>
          </p:nvSpPr>
          <p:spPr bwMode="auto">
            <a:xfrm>
              <a:off x="1499515" y="2712116"/>
              <a:ext cx="108619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a:spcBef>
                  <a:spcPct val="0"/>
                </a:spcBef>
                <a:defRPr/>
              </a:pPr>
              <a:r>
                <a:rPr altLang="en-US" lang="zh-CN" sz="1100">
                  <a:solidFill>
                    <a:schemeClr val="bg1"/>
                  </a:solidFill>
                  <a:latin charset="-122" pitchFamily="2" typeface="方正兰亭黑_GBK"/>
                  <a:ea charset="-122" pitchFamily="2" typeface="方正兰亭黑_GBK"/>
                </a:rPr>
                <a:t>点击此处添加</a:t>
              </a:r>
            </a:p>
            <a:p>
              <a:pPr algn="ctr">
                <a:spcBef>
                  <a:spcPct val="0"/>
                </a:spcBef>
                <a:defRPr/>
              </a:pPr>
              <a:r>
                <a:rPr altLang="en-US" lang="zh-CN" sz="1100">
                  <a:solidFill>
                    <a:schemeClr val="bg1"/>
                  </a:solidFill>
                  <a:latin charset="-122" pitchFamily="2" typeface="方正兰亭黑_GBK"/>
                  <a:ea charset="-122" pitchFamily="2" typeface="方正兰亭黑_GBK"/>
                </a:rPr>
                <a:t>简要说明</a:t>
              </a:r>
            </a:p>
          </p:txBody>
        </p:sp>
      </p:grpSp>
      <p:grpSp>
        <p:nvGrpSpPr>
          <p:cNvPr id="30" name="组合 29"/>
          <p:cNvGrpSpPr/>
          <p:nvPr/>
        </p:nvGrpSpPr>
        <p:grpSpPr>
          <a:xfrm>
            <a:off x="1868930" y="4032828"/>
            <a:ext cx="5886576" cy="400110"/>
            <a:chOff x="1868930" y="4032828"/>
            <a:chExt cx="5886576" cy="400110"/>
          </a:xfrm>
        </p:grpSpPr>
        <p:grpSp>
          <p:nvGrpSpPr>
            <p:cNvPr id="29" name="组合 28"/>
            <p:cNvGrpSpPr/>
            <p:nvPr/>
          </p:nvGrpSpPr>
          <p:grpSpPr>
            <a:xfrm>
              <a:off x="1868930" y="4098093"/>
              <a:ext cx="417263" cy="228018"/>
              <a:chOff x="1868930" y="4098093"/>
              <a:chExt cx="417263" cy="228018"/>
            </a:xfrm>
          </p:grpSpPr>
          <p:sp>
            <p:nvSpPr>
              <p:cNvPr id="31" name="燕尾形 30"/>
              <p:cNvSpPr/>
              <p:nvPr/>
            </p:nvSpPr>
            <p:spPr>
              <a:xfrm>
                <a:off x="1868930" y="4098093"/>
                <a:ext cx="228018" cy="228018"/>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chemeClr val="tx1"/>
                  </a:solidFill>
                </a:endParaRPr>
              </a:p>
            </p:txBody>
          </p:sp>
          <p:sp>
            <p:nvSpPr>
              <p:cNvPr id="32" name="燕尾形 31"/>
              <p:cNvSpPr/>
              <p:nvPr/>
            </p:nvSpPr>
            <p:spPr>
              <a:xfrm>
                <a:off x="2058175" y="4098093"/>
                <a:ext cx="228018" cy="228018"/>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chemeClr val="tx1"/>
                  </a:solidFill>
                </a:endParaRPr>
              </a:p>
            </p:txBody>
          </p:sp>
        </p:grpSp>
        <p:sp>
          <p:nvSpPr>
            <p:cNvPr id="37" name="TextBox 36"/>
            <p:cNvSpPr txBox="1"/>
            <p:nvPr/>
          </p:nvSpPr>
          <p:spPr>
            <a:xfrm>
              <a:off x="2566596" y="4032828"/>
              <a:ext cx="5188910" cy="396240"/>
            </a:xfrm>
            <a:prstGeom prst="rect">
              <a:avLst/>
            </a:prstGeom>
            <a:noFill/>
          </p:spPr>
          <p:txBody>
            <a:bodyPr rtlCol="0" wrap="square">
              <a:spAutoFit/>
            </a:bodyPr>
            <a:lstStyle/>
            <a:p>
              <a:pPr algn="just">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a:p>
              <a:pPr algn="just">
                <a:defRPr/>
              </a:pPr>
              <a:r>
                <a:rPr altLang="en-US" lang="zh-CN" sz="10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nvGrpSpPr>
          <p:cNvPr id="3" name="组合 2"/>
          <p:cNvGrpSpPr/>
          <p:nvPr/>
        </p:nvGrpSpPr>
        <p:grpSpPr>
          <a:xfrm>
            <a:off x="3156432" y="1270654"/>
            <a:ext cx="1213553" cy="2354901"/>
            <a:chOff x="3156432" y="1270654"/>
            <a:chExt cx="1213553" cy="2354901"/>
          </a:xfrm>
        </p:grpSpPr>
        <p:sp>
          <p:nvSpPr>
            <p:cNvPr id="9" name="圆角矩形 8"/>
            <p:cNvSpPr/>
            <p:nvPr/>
          </p:nvSpPr>
          <p:spPr bwMode="auto">
            <a:xfrm rot="5400000">
              <a:off x="2585758" y="1841328"/>
              <a:ext cx="2354901" cy="1213553"/>
            </a:xfrm>
            <a:prstGeom prst="roundRect">
              <a:avLst>
                <a:gd fmla="val 50000" name="adj"/>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1600"/>
            </a:p>
          </p:txBody>
        </p:sp>
        <p:sp>
          <p:nvSpPr>
            <p:cNvPr id="10" name="椭圆 9"/>
            <p:cNvSpPr/>
            <p:nvPr/>
          </p:nvSpPr>
          <p:spPr bwMode="auto">
            <a:xfrm>
              <a:off x="3288808" y="1411263"/>
              <a:ext cx="948801" cy="9500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1" name="Text Box 39"/>
            <p:cNvSpPr txBox="1">
              <a:spLocks noChangeArrowheads="1"/>
            </p:cNvSpPr>
            <p:nvPr/>
          </p:nvSpPr>
          <p:spPr bwMode="auto">
            <a:xfrm>
              <a:off x="3241741" y="1355957"/>
              <a:ext cx="1042932" cy="731520"/>
            </a:xfrm>
            <a:prstGeom prst="rect">
              <a:avLst/>
            </a:prstGeom>
            <a:noFill/>
            <a:ln w="9525">
              <a:noFill/>
              <a:miter lim="800000"/>
            </a:ln>
          </p:spPr>
          <p:txBody>
            <a:bodyPr bIns="0" lIns="0" rIns="0" tIns="0">
              <a:spAutoFit/>
              <a:scene3d>
                <a:camera prst="orthographicFront"/>
                <a:lightRig dir="tl" rig="soft">
                  <a:rot lat="0" lon="0" rev="0"/>
                </a:lightRig>
              </a:scene3d>
              <a:sp3d contourW="25400" prstMaterial="matte">
                <a:contourClr>
                  <a:schemeClr val="accent2">
                    <a:tint val="20000"/>
                  </a:schemeClr>
                </a:contourClr>
              </a:sp3d>
            </a:bodyPr>
            <a:lstStyle/>
            <a:p>
              <a:pPr algn="ctr" fontAlgn="auto">
                <a:lnSpc>
                  <a:spcPct val="150000"/>
                </a:lnSpc>
                <a:spcBef>
                  <a:spcPct val="0"/>
                </a:spcBef>
                <a:spcAft>
                  <a:spcPct val="0"/>
                </a:spcAft>
                <a:buClr>
                  <a:schemeClr val="bg1"/>
                </a:buClr>
                <a:defRPr/>
              </a:pPr>
              <a:r>
                <a:rPr altLang="zh-CN" b="1" lang="en-US" spc="50" sz="3200">
                  <a:ln w="11430"/>
                  <a:solidFill>
                    <a:schemeClr val="tx1">
                      <a:lumMod val="65000"/>
                      <a:lumOff val="35000"/>
                    </a:schemeClr>
                  </a:solidFill>
                  <a:latin charset="0" pitchFamily="34" typeface="Arial"/>
                  <a:ea charset="-122" pitchFamily="34" typeface="微软雅黑"/>
                  <a:cs charset="0" pitchFamily="34" typeface="Arial"/>
                </a:rPr>
                <a:t>2</a:t>
              </a:r>
            </a:p>
          </p:txBody>
        </p:sp>
        <p:sp>
          <p:nvSpPr>
            <p:cNvPr id="38" name="矩形 261"/>
            <p:cNvSpPr>
              <a:spLocks noChangeArrowheads="1"/>
            </p:cNvSpPr>
            <p:nvPr/>
          </p:nvSpPr>
          <p:spPr bwMode="auto">
            <a:xfrm>
              <a:off x="3363099" y="1951982"/>
              <a:ext cx="792480"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mtClean="0" sz="1200">
                  <a:solidFill>
                    <a:schemeClr val="tx1">
                      <a:lumMod val="65000"/>
                      <a:lumOff val="35000"/>
                    </a:schemeClr>
                  </a:solidFill>
                  <a:latin charset="-122" pitchFamily="2" typeface="方正兰亭中黑_GBK"/>
                  <a:ea charset="-122" pitchFamily="2" typeface="方正兰亭中黑_GBK"/>
                </a:rPr>
                <a:t>添加文本</a:t>
              </a:r>
            </a:p>
          </p:txBody>
        </p:sp>
        <p:sp>
          <p:nvSpPr>
            <p:cNvPr id="41" name="Text Box 39"/>
            <p:cNvSpPr txBox="1">
              <a:spLocks noChangeArrowheads="1"/>
            </p:cNvSpPr>
            <p:nvPr/>
          </p:nvSpPr>
          <p:spPr bwMode="auto">
            <a:xfrm>
              <a:off x="3220112" y="2712116"/>
              <a:ext cx="108619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a:spcBef>
                  <a:spcPct val="0"/>
                </a:spcBef>
                <a:defRPr/>
              </a:pPr>
              <a:r>
                <a:rPr altLang="en-US" lang="zh-CN" sz="1100">
                  <a:solidFill>
                    <a:schemeClr val="bg1"/>
                  </a:solidFill>
                  <a:latin charset="-122" pitchFamily="2" typeface="方正兰亭黑_GBK"/>
                  <a:ea charset="-122" pitchFamily="2" typeface="方正兰亭黑_GBK"/>
                </a:rPr>
                <a:t>点击此处添加</a:t>
              </a:r>
            </a:p>
            <a:p>
              <a:pPr algn="ctr">
                <a:spcBef>
                  <a:spcPct val="0"/>
                </a:spcBef>
                <a:defRPr/>
              </a:pPr>
              <a:r>
                <a:rPr altLang="en-US" lang="zh-CN" sz="1100">
                  <a:solidFill>
                    <a:schemeClr val="bg1"/>
                  </a:solidFill>
                  <a:latin charset="-122" pitchFamily="2" typeface="方正兰亭黑_GBK"/>
                  <a:ea charset="-122" pitchFamily="2" typeface="方正兰亭黑_GBK"/>
                </a:rPr>
                <a:t>简要说明</a:t>
              </a:r>
            </a:p>
          </p:txBody>
        </p:sp>
      </p:grpSp>
      <p:grpSp>
        <p:nvGrpSpPr>
          <p:cNvPr id="12" name="组合 11"/>
          <p:cNvGrpSpPr/>
          <p:nvPr/>
        </p:nvGrpSpPr>
        <p:grpSpPr>
          <a:xfrm>
            <a:off x="4896956" y="1270654"/>
            <a:ext cx="1213553" cy="2354901"/>
            <a:chOff x="4896956" y="1270654"/>
            <a:chExt cx="1213553" cy="2354901"/>
          </a:xfrm>
        </p:grpSpPr>
        <p:sp>
          <p:nvSpPr>
            <p:cNvPr id="15" name="圆角矩形 14"/>
            <p:cNvSpPr/>
            <p:nvPr/>
          </p:nvSpPr>
          <p:spPr bwMode="auto">
            <a:xfrm rot="5400000">
              <a:off x="4326282" y="1841328"/>
              <a:ext cx="2354901" cy="1213553"/>
            </a:xfrm>
            <a:prstGeom prst="roundRect">
              <a:avLst>
                <a:gd fmla="val 50000" name="adj"/>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1600"/>
            </a:p>
          </p:txBody>
        </p:sp>
        <p:sp>
          <p:nvSpPr>
            <p:cNvPr id="16" name="椭圆 15"/>
            <p:cNvSpPr/>
            <p:nvPr/>
          </p:nvSpPr>
          <p:spPr bwMode="auto">
            <a:xfrm>
              <a:off x="5029333" y="1411263"/>
              <a:ext cx="948801" cy="9500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7" name="Text Box 39"/>
            <p:cNvSpPr txBox="1">
              <a:spLocks noChangeArrowheads="1"/>
            </p:cNvSpPr>
            <p:nvPr/>
          </p:nvSpPr>
          <p:spPr bwMode="auto">
            <a:xfrm>
              <a:off x="4982265" y="1355957"/>
              <a:ext cx="1042932" cy="731520"/>
            </a:xfrm>
            <a:prstGeom prst="rect">
              <a:avLst/>
            </a:prstGeom>
            <a:noFill/>
            <a:ln w="9525">
              <a:noFill/>
              <a:miter lim="800000"/>
            </a:ln>
          </p:spPr>
          <p:txBody>
            <a:bodyPr bIns="0" lIns="0" rIns="0" tIns="0">
              <a:spAutoFit/>
              <a:scene3d>
                <a:camera prst="orthographicFront"/>
                <a:lightRig dir="tl" rig="soft">
                  <a:rot lat="0" lon="0" rev="0"/>
                </a:lightRig>
              </a:scene3d>
              <a:sp3d contourW="25400" prstMaterial="matte">
                <a:contourClr>
                  <a:schemeClr val="accent2">
                    <a:tint val="20000"/>
                  </a:schemeClr>
                </a:contourClr>
              </a:sp3d>
            </a:bodyPr>
            <a:lstStyle/>
            <a:p>
              <a:pPr algn="ctr" fontAlgn="auto">
                <a:lnSpc>
                  <a:spcPct val="150000"/>
                </a:lnSpc>
                <a:spcBef>
                  <a:spcPct val="0"/>
                </a:spcBef>
                <a:spcAft>
                  <a:spcPct val="0"/>
                </a:spcAft>
                <a:buClr>
                  <a:schemeClr val="bg1"/>
                </a:buClr>
                <a:defRPr/>
              </a:pPr>
              <a:r>
                <a:rPr altLang="zh-CN" b="1" lang="en-US" spc="50" sz="3200">
                  <a:ln w="11430"/>
                  <a:solidFill>
                    <a:schemeClr val="tx1">
                      <a:lumMod val="65000"/>
                      <a:lumOff val="35000"/>
                    </a:schemeClr>
                  </a:solidFill>
                  <a:latin charset="0" pitchFamily="34" typeface="Arial"/>
                  <a:ea charset="-122" pitchFamily="34" typeface="微软雅黑"/>
                  <a:cs charset="0" pitchFamily="34" typeface="Arial"/>
                </a:rPr>
                <a:t>3</a:t>
              </a:r>
            </a:p>
          </p:txBody>
        </p:sp>
        <p:sp>
          <p:nvSpPr>
            <p:cNvPr id="39" name="矩形 261"/>
            <p:cNvSpPr>
              <a:spLocks noChangeArrowheads="1"/>
            </p:cNvSpPr>
            <p:nvPr/>
          </p:nvSpPr>
          <p:spPr bwMode="auto">
            <a:xfrm>
              <a:off x="5103625" y="1951982"/>
              <a:ext cx="792480"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mtClean="0" sz="1200">
                  <a:solidFill>
                    <a:schemeClr val="tx1">
                      <a:lumMod val="65000"/>
                      <a:lumOff val="35000"/>
                    </a:schemeClr>
                  </a:solidFill>
                  <a:latin charset="-122" pitchFamily="2" typeface="方正兰亭中黑_GBK"/>
                  <a:ea charset="-122" pitchFamily="2" typeface="方正兰亭中黑_GBK"/>
                </a:rPr>
                <a:t>添加文本</a:t>
              </a:r>
            </a:p>
          </p:txBody>
        </p:sp>
        <p:sp>
          <p:nvSpPr>
            <p:cNvPr id="42" name="Text Box 39"/>
            <p:cNvSpPr txBox="1">
              <a:spLocks noChangeArrowheads="1"/>
            </p:cNvSpPr>
            <p:nvPr/>
          </p:nvSpPr>
          <p:spPr bwMode="auto">
            <a:xfrm>
              <a:off x="4965617" y="2712116"/>
              <a:ext cx="108619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a:spcBef>
                  <a:spcPct val="0"/>
                </a:spcBef>
                <a:defRPr/>
              </a:pPr>
              <a:r>
                <a:rPr altLang="en-US" lang="zh-CN" sz="1100">
                  <a:solidFill>
                    <a:schemeClr val="bg1"/>
                  </a:solidFill>
                  <a:latin charset="-122" pitchFamily="2" typeface="方正兰亭黑_GBK"/>
                  <a:ea charset="-122" pitchFamily="2" typeface="方正兰亭黑_GBK"/>
                </a:rPr>
                <a:t>点击此处添加</a:t>
              </a:r>
            </a:p>
            <a:p>
              <a:pPr algn="ctr">
                <a:spcBef>
                  <a:spcPct val="0"/>
                </a:spcBef>
                <a:defRPr/>
              </a:pPr>
              <a:r>
                <a:rPr altLang="en-US" lang="zh-CN" sz="1100">
                  <a:solidFill>
                    <a:schemeClr val="bg1"/>
                  </a:solidFill>
                  <a:latin charset="-122" pitchFamily="2" typeface="方正兰亭黑_GBK"/>
                  <a:ea charset="-122" pitchFamily="2" typeface="方正兰亭黑_GBK"/>
                </a:rPr>
                <a:t>简要说明</a:t>
              </a:r>
            </a:p>
          </p:txBody>
        </p:sp>
      </p:grpSp>
      <p:grpSp>
        <p:nvGrpSpPr>
          <p:cNvPr id="18" name="组合 17"/>
          <p:cNvGrpSpPr/>
          <p:nvPr/>
        </p:nvGrpSpPr>
        <p:grpSpPr>
          <a:xfrm>
            <a:off x="6590610" y="1270654"/>
            <a:ext cx="1213553" cy="2354901"/>
            <a:chOff x="6590610" y="1270654"/>
            <a:chExt cx="1213553" cy="2354901"/>
          </a:xfrm>
        </p:grpSpPr>
        <p:sp>
          <p:nvSpPr>
            <p:cNvPr id="19" name="圆角矩形 18"/>
            <p:cNvSpPr/>
            <p:nvPr/>
          </p:nvSpPr>
          <p:spPr bwMode="auto">
            <a:xfrm rot="5400000">
              <a:off x="6019936" y="1841328"/>
              <a:ext cx="2354901" cy="1213553"/>
            </a:xfrm>
            <a:prstGeom prst="roundRect">
              <a:avLst>
                <a:gd fmla="val 50000" name="adj"/>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1600"/>
            </a:p>
          </p:txBody>
        </p:sp>
        <p:sp>
          <p:nvSpPr>
            <p:cNvPr id="20" name="椭圆 19"/>
            <p:cNvSpPr/>
            <p:nvPr/>
          </p:nvSpPr>
          <p:spPr bwMode="auto">
            <a:xfrm>
              <a:off x="6722985" y="1411263"/>
              <a:ext cx="948800" cy="9500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21" name="Text Box 39"/>
            <p:cNvSpPr txBox="1">
              <a:spLocks noChangeArrowheads="1"/>
            </p:cNvSpPr>
            <p:nvPr/>
          </p:nvSpPr>
          <p:spPr bwMode="auto">
            <a:xfrm>
              <a:off x="6675919" y="1355957"/>
              <a:ext cx="1042932" cy="731520"/>
            </a:xfrm>
            <a:prstGeom prst="rect">
              <a:avLst/>
            </a:prstGeom>
            <a:noFill/>
            <a:ln w="9525">
              <a:noFill/>
              <a:miter lim="800000"/>
            </a:ln>
          </p:spPr>
          <p:txBody>
            <a:bodyPr bIns="0" lIns="0" rIns="0" tIns="0">
              <a:spAutoFit/>
              <a:scene3d>
                <a:camera prst="orthographicFront"/>
                <a:lightRig dir="tl" rig="soft">
                  <a:rot lat="0" lon="0" rev="0"/>
                </a:lightRig>
              </a:scene3d>
              <a:sp3d contourW="25400" prstMaterial="matte">
                <a:contourClr>
                  <a:schemeClr val="accent2">
                    <a:tint val="20000"/>
                  </a:schemeClr>
                </a:contourClr>
              </a:sp3d>
            </a:bodyPr>
            <a:lstStyle/>
            <a:p>
              <a:pPr algn="ctr" fontAlgn="auto">
                <a:lnSpc>
                  <a:spcPct val="150000"/>
                </a:lnSpc>
                <a:spcBef>
                  <a:spcPct val="0"/>
                </a:spcBef>
                <a:spcAft>
                  <a:spcPct val="0"/>
                </a:spcAft>
                <a:buClr>
                  <a:schemeClr val="bg1"/>
                </a:buClr>
                <a:defRPr/>
              </a:pPr>
              <a:r>
                <a:rPr altLang="zh-CN" b="1" lang="en-US" spc="50" sz="3200">
                  <a:ln w="11430"/>
                  <a:solidFill>
                    <a:schemeClr val="tx1">
                      <a:lumMod val="65000"/>
                      <a:lumOff val="35000"/>
                    </a:schemeClr>
                  </a:solidFill>
                  <a:latin charset="0" pitchFamily="34" typeface="Arial"/>
                  <a:ea charset="-122" pitchFamily="34" typeface="微软雅黑"/>
                  <a:cs charset="0" pitchFamily="34" typeface="Arial"/>
                </a:rPr>
                <a:t>4</a:t>
              </a:r>
            </a:p>
          </p:txBody>
        </p:sp>
        <p:sp>
          <p:nvSpPr>
            <p:cNvPr id="40" name="矩形 261"/>
            <p:cNvSpPr>
              <a:spLocks noChangeArrowheads="1"/>
            </p:cNvSpPr>
            <p:nvPr/>
          </p:nvSpPr>
          <p:spPr bwMode="auto">
            <a:xfrm>
              <a:off x="6797277" y="1951982"/>
              <a:ext cx="792480"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mtClean="0" sz="1200">
                  <a:solidFill>
                    <a:schemeClr val="tx1">
                      <a:lumMod val="65000"/>
                      <a:lumOff val="35000"/>
                    </a:schemeClr>
                  </a:solidFill>
                  <a:latin charset="-122" pitchFamily="2" typeface="方正兰亭中黑_GBK"/>
                  <a:ea charset="-122" pitchFamily="2" typeface="方正兰亭中黑_GBK"/>
                </a:rPr>
                <a:t>添加文本</a:t>
              </a:r>
            </a:p>
          </p:txBody>
        </p:sp>
        <p:sp>
          <p:nvSpPr>
            <p:cNvPr id="43" name="Text Box 39"/>
            <p:cNvSpPr txBox="1">
              <a:spLocks noChangeArrowheads="1"/>
            </p:cNvSpPr>
            <p:nvPr/>
          </p:nvSpPr>
          <p:spPr bwMode="auto">
            <a:xfrm>
              <a:off x="6654290" y="2712116"/>
              <a:ext cx="108619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a:ea charset="-122" typeface="宋体"/>
                </a:defRPr>
              </a:lvl1pPr>
              <a:lvl2pPr indent="-285750" marL="742950">
                <a:defRPr>
                  <a:solidFill>
                    <a:schemeClr val="tx1"/>
                  </a:solidFill>
                  <a:latin typeface="Arial"/>
                  <a:ea charset="-122" typeface="宋体"/>
                </a:defRPr>
              </a:lvl2pPr>
              <a:lvl3pPr indent="-228600" marL="1143000">
                <a:defRPr>
                  <a:solidFill>
                    <a:schemeClr val="tx1"/>
                  </a:solidFill>
                  <a:latin typeface="Arial"/>
                  <a:ea charset="-122" typeface="宋体"/>
                </a:defRPr>
              </a:lvl3pPr>
              <a:lvl4pPr indent="-228600" marL="1600200">
                <a:defRPr>
                  <a:solidFill>
                    <a:schemeClr val="tx1"/>
                  </a:solidFill>
                  <a:latin typeface="Arial"/>
                  <a:ea charset="-122" typeface="宋体"/>
                </a:defRPr>
              </a:lvl4pPr>
              <a:lvl5pPr indent="-228600" marL="2057400">
                <a:defRPr>
                  <a:solidFill>
                    <a:schemeClr val="tx1"/>
                  </a:solidFill>
                  <a:latin typeface="Arial"/>
                  <a:ea charset="-122" typeface="宋体"/>
                </a:defRPr>
              </a:lvl5pPr>
              <a:lvl6pPr fontAlgn="base" indent="-228600" marL="2514600">
                <a:spcBef>
                  <a:spcPct val="0"/>
                </a:spcBef>
                <a:spcAft>
                  <a:spcPct val="0"/>
                </a:spcAft>
                <a:defRPr>
                  <a:solidFill>
                    <a:schemeClr val="tx1"/>
                  </a:solidFill>
                  <a:latin typeface="Arial"/>
                  <a:ea charset="-122" typeface="宋体"/>
                </a:defRPr>
              </a:lvl6pPr>
              <a:lvl7pPr fontAlgn="base" indent="-228600" marL="2971800">
                <a:spcBef>
                  <a:spcPct val="0"/>
                </a:spcBef>
                <a:spcAft>
                  <a:spcPct val="0"/>
                </a:spcAft>
                <a:defRPr>
                  <a:solidFill>
                    <a:schemeClr val="tx1"/>
                  </a:solidFill>
                  <a:latin typeface="Arial"/>
                  <a:ea charset="-122" typeface="宋体"/>
                </a:defRPr>
              </a:lvl7pPr>
              <a:lvl8pPr fontAlgn="base" indent="-228600" marL="3429000">
                <a:spcBef>
                  <a:spcPct val="0"/>
                </a:spcBef>
                <a:spcAft>
                  <a:spcPct val="0"/>
                </a:spcAft>
                <a:defRPr>
                  <a:solidFill>
                    <a:schemeClr val="tx1"/>
                  </a:solidFill>
                  <a:latin typeface="Arial"/>
                  <a:ea charset="-122" typeface="宋体"/>
                </a:defRPr>
              </a:lvl8pPr>
              <a:lvl9pPr fontAlgn="base" indent="-228600" marL="3886200">
                <a:spcBef>
                  <a:spcPct val="0"/>
                </a:spcBef>
                <a:spcAft>
                  <a:spcPct val="0"/>
                </a:spcAft>
                <a:defRPr>
                  <a:solidFill>
                    <a:schemeClr val="tx1"/>
                  </a:solidFill>
                  <a:latin typeface="Arial"/>
                  <a:ea charset="-122" typeface="宋体"/>
                </a:defRPr>
              </a:lvl9pPr>
            </a:lstStyle>
            <a:p>
              <a:pPr algn="ctr">
                <a:spcBef>
                  <a:spcPct val="0"/>
                </a:spcBef>
                <a:defRPr/>
              </a:pPr>
              <a:r>
                <a:rPr altLang="en-US" lang="zh-CN" sz="1100">
                  <a:solidFill>
                    <a:schemeClr val="bg1"/>
                  </a:solidFill>
                  <a:latin charset="-122" pitchFamily="2" typeface="方正兰亭黑_GBK"/>
                  <a:ea charset="-122" pitchFamily="2" typeface="方正兰亭黑_GBK"/>
                </a:rPr>
                <a:t>点击此处添加</a:t>
              </a:r>
            </a:p>
            <a:p>
              <a:pPr algn="ctr">
                <a:spcBef>
                  <a:spcPct val="0"/>
                </a:spcBef>
                <a:defRPr/>
              </a:pPr>
              <a:r>
                <a:rPr altLang="en-US" lang="zh-CN" sz="1100">
                  <a:solidFill>
                    <a:schemeClr val="bg1"/>
                  </a:solidFill>
                  <a:latin charset="-122" pitchFamily="2" typeface="方正兰亭黑_GBK"/>
                  <a:ea charset="-122" pitchFamily="2" typeface="方正兰亭黑_GBK"/>
                </a:rPr>
                <a:t>简要说明</a:t>
              </a:r>
            </a:p>
          </p:txBody>
        </p:sp>
      </p:grpSp>
      <p:grpSp>
        <p:nvGrpSpPr>
          <p:cNvPr id="22" name="组合 21"/>
          <p:cNvGrpSpPr/>
          <p:nvPr/>
        </p:nvGrpSpPr>
        <p:grpSpPr>
          <a:xfrm>
            <a:off x="2673784" y="2255757"/>
            <a:ext cx="417263" cy="228018"/>
            <a:chOff x="2673784" y="2255757"/>
            <a:chExt cx="417263" cy="228018"/>
          </a:xfrm>
        </p:grpSpPr>
        <p:sp>
          <p:nvSpPr>
            <p:cNvPr id="13" name="燕尾形 12"/>
            <p:cNvSpPr/>
            <p:nvPr/>
          </p:nvSpPr>
          <p:spPr>
            <a:xfrm>
              <a:off x="2673784" y="2255757"/>
              <a:ext cx="228018" cy="228018"/>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chemeClr val="tx1"/>
                </a:solidFill>
              </a:endParaRPr>
            </a:p>
          </p:txBody>
        </p:sp>
        <p:sp>
          <p:nvSpPr>
            <p:cNvPr id="14" name="燕尾形 13"/>
            <p:cNvSpPr/>
            <p:nvPr/>
          </p:nvSpPr>
          <p:spPr>
            <a:xfrm>
              <a:off x="2863029" y="2255757"/>
              <a:ext cx="228018" cy="228018"/>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chemeClr val="tx1"/>
                </a:solidFill>
              </a:endParaRPr>
            </a:p>
          </p:txBody>
        </p:sp>
      </p:grpSp>
      <p:grpSp>
        <p:nvGrpSpPr>
          <p:cNvPr id="28" name="组合 27"/>
          <p:cNvGrpSpPr/>
          <p:nvPr/>
        </p:nvGrpSpPr>
        <p:grpSpPr>
          <a:xfrm>
            <a:off x="6151055" y="2255757"/>
            <a:ext cx="417263" cy="228018"/>
            <a:chOff x="6151055" y="2255757"/>
            <a:chExt cx="417263" cy="228018"/>
          </a:xfrm>
        </p:grpSpPr>
        <p:sp>
          <p:nvSpPr>
            <p:cNvPr id="23" name="燕尾形 22"/>
            <p:cNvSpPr/>
            <p:nvPr/>
          </p:nvSpPr>
          <p:spPr>
            <a:xfrm>
              <a:off x="6151055" y="2255757"/>
              <a:ext cx="228018" cy="228018"/>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chemeClr val="tx1"/>
                </a:solidFill>
              </a:endParaRPr>
            </a:p>
          </p:txBody>
        </p:sp>
        <p:sp>
          <p:nvSpPr>
            <p:cNvPr id="24" name="燕尾形 23"/>
            <p:cNvSpPr/>
            <p:nvPr/>
          </p:nvSpPr>
          <p:spPr>
            <a:xfrm>
              <a:off x="6340300" y="2255757"/>
              <a:ext cx="228018" cy="228018"/>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chemeClr val="tx1"/>
                </a:solidFill>
              </a:endParaRPr>
            </a:p>
          </p:txBody>
        </p:sp>
      </p:grpSp>
      <p:grpSp>
        <p:nvGrpSpPr>
          <p:cNvPr id="27" name="组合 26"/>
          <p:cNvGrpSpPr/>
          <p:nvPr/>
        </p:nvGrpSpPr>
        <p:grpSpPr>
          <a:xfrm>
            <a:off x="4440922" y="2255757"/>
            <a:ext cx="417263" cy="228018"/>
            <a:chOff x="4440922" y="2255757"/>
            <a:chExt cx="417263" cy="228018"/>
          </a:xfrm>
        </p:grpSpPr>
        <p:sp>
          <p:nvSpPr>
            <p:cNvPr id="25" name="燕尾形 24"/>
            <p:cNvSpPr/>
            <p:nvPr/>
          </p:nvSpPr>
          <p:spPr>
            <a:xfrm>
              <a:off x="4440922" y="2255757"/>
              <a:ext cx="228018" cy="228018"/>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chemeClr val="tx1"/>
                </a:solidFill>
              </a:endParaRPr>
            </a:p>
          </p:txBody>
        </p:sp>
        <p:sp>
          <p:nvSpPr>
            <p:cNvPr id="26" name="燕尾形 25"/>
            <p:cNvSpPr/>
            <p:nvPr/>
          </p:nvSpPr>
          <p:spPr>
            <a:xfrm>
              <a:off x="4630167" y="2255757"/>
              <a:ext cx="228018" cy="228018"/>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solidFill>
                  <a:schemeClr val="tx1"/>
                </a:solidFill>
              </a:endParaRPr>
            </a:p>
          </p:txBody>
        </p:sp>
      </p:grpSp>
    </p:spTree>
    <p:extLst>
      <p:ext uri="{BB962C8B-B14F-4D97-AF65-F5344CB8AC3E}">
        <p14:creationId val="3064137843"/>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0-#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8">
                                  <p:stCondLst>
                                    <p:cond delay="0"/>
                                  </p:stCondLst>
                                  <p:childTnLst>
                                    <p:set>
                                      <p:cBhvr>
                                        <p:cTn dur="1" fill="hold" id="11">
                                          <p:stCondLst>
                                            <p:cond delay="0"/>
                                          </p:stCondLst>
                                        </p:cTn>
                                        <p:tgtEl>
                                          <p:spTgt spid="22"/>
                                        </p:tgtEl>
                                        <p:attrNameLst>
                                          <p:attrName>style.visibility</p:attrName>
                                        </p:attrNameLst>
                                      </p:cBhvr>
                                      <p:to>
                                        <p:strVal val="visible"/>
                                      </p:to>
                                    </p:set>
                                    <p:anim calcmode="lin" valueType="num">
                                      <p:cBhvr additive="base">
                                        <p:cTn dur="500" fill="hold" id="12"/>
                                        <p:tgtEl>
                                          <p:spTgt spid="22"/>
                                        </p:tgtEl>
                                        <p:attrNameLst>
                                          <p:attrName>ppt_x</p:attrName>
                                        </p:attrNameLst>
                                      </p:cBhvr>
                                      <p:tavLst>
                                        <p:tav tm="0">
                                          <p:val>
                                            <p:strVal val="0-#ppt_w/2"/>
                                          </p:val>
                                        </p:tav>
                                        <p:tav tm="100000">
                                          <p:val>
                                            <p:strVal val="#ppt_x"/>
                                          </p:val>
                                        </p:tav>
                                      </p:tavLst>
                                    </p:anim>
                                    <p:anim calcmode="lin" valueType="num">
                                      <p:cBhvr additive="base">
                                        <p:cTn dur="500" fill="hold" id="13"/>
                                        <p:tgtEl>
                                          <p:spTgt spid="22"/>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8">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0-#ppt_w/2"/>
                                          </p:val>
                                        </p:tav>
                                        <p:tav tm="100000">
                                          <p:val>
                                            <p:strVal val="#ppt_x"/>
                                          </p:val>
                                        </p:tav>
                                      </p:tavLst>
                                    </p:anim>
                                    <p:anim calcmode="lin" valueType="num">
                                      <p:cBhvr additive="base">
                                        <p:cTn dur="500" fill="hold" id="18"/>
                                        <p:tgtEl>
                                          <p:spTgt spid="3"/>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8">
                                  <p:stCondLst>
                                    <p:cond delay="0"/>
                                  </p:stCondLst>
                                  <p:childTnLst>
                                    <p:set>
                                      <p:cBhvr>
                                        <p:cTn dur="1" fill="hold" id="21">
                                          <p:stCondLst>
                                            <p:cond delay="0"/>
                                          </p:stCondLst>
                                        </p:cTn>
                                        <p:tgtEl>
                                          <p:spTgt spid="27"/>
                                        </p:tgtEl>
                                        <p:attrNameLst>
                                          <p:attrName>style.visibility</p:attrName>
                                        </p:attrNameLst>
                                      </p:cBhvr>
                                      <p:to>
                                        <p:strVal val="visible"/>
                                      </p:to>
                                    </p:set>
                                    <p:anim calcmode="lin" valueType="num">
                                      <p:cBhvr additive="base">
                                        <p:cTn dur="500" fill="hold" id="22"/>
                                        <p:tgtEl>
                                          <p:spTgt spid="27"/>
                                        </p:tgtEl>
                                        <p:attrNameLst>
                                          <p:attrName>ppt_x</p:attrName>
                                        </p:attrNameLst>
                                      </p:cBhvr>
                                      <p:tavLst>
                                        <p:tav tm="0">
                                          <p:val>
                                            <p:strVal val="0-#ppt_w/2"/>
                                          </p:val>
                                        </p:tav>
                                        <p:tav tm="100000">
                                          <p:val>
                                            <p:strVal val="#ppt_x"/>
                                          </p:val>
                                        </p:tav>
                                      </p:tavLst>
                                    </p:anim>
                                    <p:anim calcmode="lin" valueType="num">
                                      <p:cBhvr additive="base">
                                        <p:cTn dur="500" fill="hold" id="23"/>
                                        <p:tgtEl>
                                          <p:spTgt spid="27"/>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8">
                                  <p:stCondLst>
                                    <p:cond delay="0"/>
                                  </p:stCondLst>
                                  <p:childTnLst>
                                    <p:set>
                                      <p:cBhvr>
                                        <p:cTn dur="1" fill="hold" id="26">
                                          <p:stCondLst>
                                            <p:cond delay="0"/>
                                          </p:stCondLst>
                                        </p:cTn>
                                        <p:tgtEl>
                                          <p:spTgt spid="12"/>
                                        </p:tgtEl>
                                        <p:attrNameLst>
                                          <p:attrName>style.visibility</p:attrName>
                                        </p:attrNameLst>
                                      </p:cBhvr>
                                      <p:to>
                                        <p:strVal val="visible"/>
                                      </p:to>
                                    </p:set>
                                    <p:anim calcmode="lin" valueType="num">
                                      <p:cBhvr additive="base">
                                        <p:cTn dur="500" fill="hold" id="27"/>
                                        <p:tgtEl>
                                          <p:spTgt spid="12"/>
                                        </p:tgtEl>
                                        <p:attrNameLst>
                                          <p:attrName>ppt_x</p:attrName>
                                        </p:attrNameLst>
                                      </p:cBhvr>
                                      <p:tavLst>
                                        <p:tav tm="0">
                                          <p:val>
                                            <p:strVal val="0-#ppt_w/2"/>
                                          </p:val>
                                        </p:tav>
                                        <p:tav tm="100000">
                                          <p:val>
                                            <p:strVal val="#ppt_x"/>
                                          </p:val>
                                        </p:tav>
                                      </p:tavLst>
                                    </p:anim>
                                    <p:anim calcmode="lin" valueType="num">
                                      <p:cBhvr additive="base">
                                        <p:cTn dur="500" fill="hold" id="28"/>
                                        <p:tgtEl>
                                          <p:spTgt spid="12"/>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8">
                                  <p:stCondLst>
                                    <p:cond delay="0"/>
                                  </p:stCondLst>
                                  <p:childTnLst>
                                    <p:set>
                                      <p:cBhvr>
                                        <p:cTn dur="1" fill="hold" id="31">
                                          <p:stCondLst>
                                            <p:cond delay="0"/>
                                          </p:stCondLst>
                                        </p:cTn>
                                        <p:tgtEl>
                                          <p:spTgt spid="28"/>
                                        </p:tgtEl>
                                        <p:attrNameLst>
                                          <p:attrName>style.visibility</p:attrName>
                                        </p:attrNameLst>
                                      </p:cBhvr>
                                      <p:to>
                                        <p:strVal val="visible"/>
                                      </p:to>
                                    </p:set>
                                    <p:anim calcmode="lin" valueType="num">
                                      <p:cBhvr additive="base">
                                        <p:cTn dur="500" fill="hold" id="32"/>
                                        <p:tgtEl>
                                          <p:spTgt spid="28"/>
                                        </p:tgtEl>
                                        <p:attrNameLst>
                                          <p:attrName>ppt_x</p:attrName>
                                        </p:attrNameLst>
                                      </p:cBhvr>
                                      <p:tavLst>
                                        <p:tav tm="0">
                                          <p:val>
                                            <p:strVal val="0-#ppt_w/2"/>
                                          </p:val>
                                        </p:tav>
                                        <p:tav tm="100000">
                                          <p:val>
                                            <p:strVal val="#ppt_x"/>
                                          </p:val>
                                        </p:tav>
                                      </p:tavLst>
                                    </p:anim>
                                    <p:anim calcmode="lin" valueType="num">
                                      <p:cBhvr additive="base">
                                        <p:cTn dur="500" fill="hold" id="33"/>
                                        <p:tgtEl>
                                          <p:spTgt spid="28"/>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fill="hold" id="35" nodeType="afterEffect" presetClass="entr" presetID="2" presetSubtype="8">
                                  <p:stCondLst>
                                    <p:cond delay="0"/>
                                  </p:stCondLst>
                                  <p:childTnLst>
                                    <p:set>
                                      <p:cBhvr>
                                        <p:cTn dur="1" fill="hold" id="36">
                                          <p:stCondLst>
                                            <p:cond delay="0"/>
                                          </p:stCondLst>
                                        </p:cTn>
                                        <p:tgtEl>
                                          <p:spTgt spid="18"/>
                                        </p:tgtEl>
                                        <p:attrNameLst>
                                          <p:attrName>style.visibility</p:attrName>
                                        </p:attrNameLst>
                                      </p:cBhvr>
                                      <p:to>
                                        <p:strVal val="visible"/>
                                      </p:to>
                                    </p:set>
                                    <p:anim calcmode="lin" valueType="num">
                                      <p:cBhvr additive="base">
                                        <p:cTn dur="500" fill="hold" id="37"/>
                                        <p:tgtEl>
                                          <p:spTgt spid="18"/>
                                        </p:tgtEl>
                                        <p:attrNameLst>
                                          <p:attrName>ppt_x</p:attrName>
                                        </p:attrNameLst>
                                      </p:cBhvr>
                                      <p:tavLst>
                                        <p:tav tm="0">
                                          <p:val>
                                            <p:strVal val="0-#ppt_w/2"/>
                                          </p:val>
                                        </p:tav>
                                        <p:tav tm="100000">
                                          <p:val>
                                            <p:strVal val="#ppt_x"/>
                                          </p:val>
                                        </p:tav>
                                      </p:tavLst>
                                    </p:anim>
                                    <p:anim calcmode="lin" valueType="num">
                                      <p:cBhvr additive="base">
                                        <p:cTn dur="500" fill="hold" id="38"/>
                                        <p:tgtEl>
                                          <p:spTgt spid="18"/>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3500"/>
                            </p:stCondLst>
                            <p:childTnLst>
                              <p:par>
                                <p:cTn fill="hold" id="40" nodeType="afterEffect" presetClass="entr" presetID="42" presetSubtype="0">
                                  <p:stCondLst>
                                    <p:cond delay="0"/>
                                  </p:stCondLst>
                                  <p:childTnLst>
                                    <p:set>
                                      <p:cBhvr>
                                        <p:cTn dur="1" fill="hold" id="41">
                                          <p:stCondLst>
                                            <p:cond delay="0"/>
                                          </p:stCondLst>
                                        </p:cTn>
                                        <p:tgtEl>
                                          <p:spTgt spid="30"/>
                                        </p:tgtEl>
                                        <p:attrNameLst>
                                          <p:attrName>style.visibility</p:attrName>
                                        </p:attrNameLst>
                                      </p:cBhvr>
                                      <p:to>
                                        <p:strVal val="visible"/>
                                      </p:to>
                                    </p:set>
                                    <p:animEffect filter="fade" transition="in">
                                      <p:cBhvr>
                                        <p:cTn dur="1000" id="42"/>
                                        <p:tgtEl>
                                          <p:spTgt spid="30"/>
                                        </p:tgtEl>
                                      </p:cBhvr>
                                    </p:animEffect>
                                    <p:anim calcmode="lin" valueType="num">
                                      <p:cBhvr>
                                        <p:cTn dur="1000" fill="hold" id="43"/>
                                        <p:tgtEl>
                                          <p:spTgt spid="30"/>
                                        </p:tgtEl>
                                        <p:attrNameLst>
                                          <p:attrName>ppt_x</p:attrName>
                                        </p:attrNameLst>
                                      </p:cBhvr>
                                      <p:tavLst>
                                        <p:tav tm="0">
                                          <p:val>
                                            <p:strVal val="#ppt_x"/>
                                          </p:val>
                                        </p:tav>
                                        <p:tav tm="100000">
                                          <p:val>
                                            <p:strVal val="#ppt_x"/>
                                          </p:val>
                                        </p:tav>
                                      </p:tavLst>
                                    </p:anim>
                                    <p:anim calcmode="lin" valueType="num">
                                      <p:cBhvr>
                                        <p:cTn dur="1000" fill="hold" id="44"/>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2"/>
        </a:solidFill>
        <a:effectLst/>
      </p:bgPr>
    </p:bg>
    <p:spTree>
      <p:nvGrpSpPr>
        <p:cNvPr id="1" name=""/>
        <p:cNvGrpSpPr/>
        <p:nvPr/>
      </p:nvGrpSpPr>
      <p:grpSpPr>
        <a:xfrm>
          <a:off x="0" y="0"/>
          <a:ext cx="0" cy="0"/>
        </a:xfrm>
      </p:grpSpPr>
      <p:sp>
        <p:nvSpPr>
          <p:cNvPr id="5" name="TextBox 4"/>
          <p:cNvSpPr txBox="1"/>
          <p:nvPr/>
        </p:nvSpPr>
        <p:spPr>
          <a:xfrm>
            <a:off x="3333368" y="2095451"/>
            <a:ext cx="2621280" cy="822960"/>
          </a:xfrm>
          <a:prstGeom prst="rect">
            <a:avLst/>
          </a:prstGeom>
          <a:noFill/>
        </p:spPr>
        <p:txBody>
          <a:bodyPr rtlCol="0" wrap="none">
            <a:spAutoFit/>
          </a:bodyPr>
          <a:lstStyle/>
          <a:p>
            <a:pPr algn="ctr"/>
            <a:r>
              <a:rPr altLang="en-US" lang="zh-CN" smtClean="0" sz="4800">
                <a:solidFill>
                  <a:schemeClr val="bg1"/>
                </a:solidFill>
                <a:latin charset="-122" pitchFamily="2" typeface="方正兰亭粗黑_GBK"/>
                <a:ea charset="-122" pitchFamily="2" typeface="方正兰亭粗黑_GBK"/>
              </a:rPr>
              <a:t>谢谢观看</a:t>
            </a:r>
          </a:p>
        </p:txBody>
      </p:sp>
      <p:sp>
        <p:nvSpPr>
          <p:cNvPr id="7" name="矩形 2"/>
          <p:cNvSpPr/>
          <p:nvPr/>
        </p:nvSpPr>
        <p:spPr>
          <a:xfrm rot="5400000">
            <a:off x="-585140" y="2039529"/>
            <a:ext cx="2340562" cy="1170284"/>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2"/>
          <p:cNvSpPr/>
          <p:nvPr/>
        </p:nvSpPr>
        <p:spPr>
          <a:xfrm rot="5400000">
            <a:off x="-335752" y="830698"/>
            <a:ext cx="1343009" cy="671506"/>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2"/>
          <p:cNvSpPr/>
          <p:nvPr/>
        </p:nvSpPr>
        <p:spPr>
          <a:xfrm rot="5400000">
            <a:off x="440446" y="1295374"/>
            <a:ext cx="804216" cy="402109"/>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2"/>
          <p:cNvSpPr/>
          <p:nvPr/>
        </p:nvSpPr>
        <p:spPr>
          <a:xfrm rot="5400000">
            <a:off x="315136" y="117698"/>
            <a:ext cx="1302985" cy="650260"/>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2"/>
          <p:cNvSpPr/>
          <p:nvPr/>
        </p:nvSpPr>
        <p:spPr>
          <a:xfrm rot="5400000">
            <a:off x="906560" y="1633477"/>
            <a:ext cx="547159" cy="273062"/>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2"/>
          <p:cNvSpPr/>
          <p:nvPr/>
        </p:nvSpPr>
        <p:spPr>
          <a:xfrm rot="5400000">
            <a:off x="906560" y="2161641"/>
            <a:ext cx="547159" cy="2730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2"/>
          <p:cNvSpPr/>
          <p:nvPr/>
        </p:nvSpPr>
        <p:spPr>
          <a:xfrm rot="5400000">
            <a:off x="440446" y="2097118"/>
            <a:ext cx="804216" cy="402109"/>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2"/>
          <p:cNvSpPr/>
          <p:nvPr/>
        </p:nvSpPr>
        <p:spPr>
          <a:xfrm rot="5400000">
            <a:off x="367402" y="2970980"/>
            <a:ext cx="1094318" cy="546124"/>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2"/>
          <p:cNvSpPr/>
          <p:nvPr/>
        </p:nvSpPr>
        <p:spPr>
          <a:xfrm rot="5400000">
            <a:off x="486335" y="3963123"/>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2"/>
          <p:cNvSpPr/>
          <p:nvPr/>
        </p:nvSpPr>
        <p:spPr>
          <a:xfrm rot="5400000">
            <a:off x="-335752" y="4149984"/>
            <a:ext cx="1343009" cy="671506"/>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2"/>
          <p:cNvSpPr/>
          <p:nvPr/>
        </p:nvSpPr>
        <p:spPr>
          <a:xfrm rot="5400000">
            <a:off x="486335" y="4623674"/>
            <a:ext cx="619485" cy="309157"/>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2"/>
          <p:cNvSpPr/>
          <p:nvPr/>
        </p:nvSpPr>
        <p:spPr>
          <a:xfrm rot="5400000">
            <a:off x="795492" y="4313931"/>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2"/>
          <p:cNvSpPr/>
          <p:nvPr/>
        </p:nvSpPr>
        <p:spPr>
          <a:xfrm rot="5400000">
            <a:off x="1106720" y="4010387"/>
            <a:ext cx="611216" cy="305030"/>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2"/>
          <p:cNvSpPr/>
          <p:nvPr/>
        </p:nvSpPr>
        <p:spPr>
          <a:xfrm rot="5400000">
            <a:off x="1104649" y="3392972"/>
            <a:ext cx="619485" cy="309157"/>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
          <p:cNvSpPr/>
          <p:nvPr/>
        </p:nvSpPr>
        <p:spPr>
          <a:xfrm rot="5400000">
            <a:off x="-233773" y="2840433"/>
            <a:ext cx="935087" cy="467544"/>
          </a:xfrm>
          <a:custGeom>
            <a:rect b="b" l="l" r="r" t="t"/>
            <a:pathLst>
              <a:path h="210838" w="421674">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
          <p:cNvSpPr/>
          <p:nvPr/>
        </p:nvSpPr>
        <p:spPr>
          <a:xfrm rot="5400000">
            <a:off x="-457281" y="-175093"/>
            <a:ext cx="1829122" cy="914562"/>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
          <p:cNvSpPr/>
          <p:nvPr/>
        </p:nvSpPr>
        <p:spPr>
          <a:xfrm rot="5400000">
            <a:off x="151528" y="1207865"/>
            <a:ext cx="578516" cy="288711"/>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
          <p:cNvSpPr/>
          <p:nvPr/>
        </p:nvSpPr>
        <p:spPr>
          <a:xfrm rot="5400000">
            <a:off x="151528" y="2228650"/>
            <a:ext cx="578516" cy="288711"/>
          </a:xfrm>
          <a:custGeom>
            <a:rect b="b" l="l" r="r" t="t"/>
            <a:pathLst>
              <a:path h="210838" w="421674">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
          <p:cNvSpPr/>
          <p:nvPr/>
        </p:nvSpPr>
        <p:spPr>
          <a:xfrm rot="5400000">
            <a:off x="-75391" y="3569140"/>
            <a:ext cx="957086" cy="477638"/>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
          <p:cNvSpPr/>
          <p:nvPr/>
        </p:nvSpPr>
        <p:spPr>
          <a:xfrm rot="5400000">
            <a:off x="1306481" y="1184509"/>
            <a:ext cx="360071" cy="179695"/>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
          <p:cNvSpPr/>
          <p:nvPr/>
        </p:nvSpPr>
        <p:spPr>
          <a:xfrm rot="5400000">
            <a:off x="-700570" y="776139"/>
            <a:ext cx="2571422" cy="1283279"/>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
          <p:cNvSpPr/>
          <p:nvPr/>
        </p:nvSpPr>
        <p:spPr>
          <a:xfrm rot="5400000">
            <a:off x="-407031" y="2619045"/>
            <a:ext cx="1398922" cy="698138"/>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
          <p:cNvSpPr/>
          <p:nvPr/>
        </p:nvSpPr>
        <p:spPr>
          <a:xfrm rot="5400000">
            <a:off x="361002" y="3725314"/>
            <a:ext cx="1092871" cy="545402"/>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
          <p:cNvSpPr/>
          <p:nvPr/>
        </p:nvSpPr>
        <p:spPr>
          <a:xfrm rot="5400000">
            <a:off x="1277524" y="2767053"/>
            <a:ext cx="546433" cy="272700"/>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2"/>
          <p:cNvSpPr/>
          <p:nvPr/>
        </p:nvSpPr>
        <p:spPr>
          <a:xfrm rot="5400000">
            <a:off x="1881487" y="2071264"/>
            <a:ext cx="302735" cy="151081"/>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2"/>
          <p:cNvSpPr/>
          <p:nvPr/>
        </p:nvSpPr>
        <p:spPr>
          <a:xfrm rot="5400000">
            <a:off x="1687430" y="2534823"/>
            <a:ext cx="360071" cy="179695"/>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矩形 2"/>
          <p:cNvSpPr/>
          <p:nvPr/>
        </p:nvSpPr>
        <p:spPr>
          <a:xfrm rot="5400000">
            <a:off x="1501312" y="4232261"/>
            <a:ext cx="260409" cy="12995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2"/>
          <p:cNvSpPr/>
          <p:nvPr/>
        </p:nvSpPr>
        <p:spPr>
          <a:xfrm rot="5400000">
            <a:off x="1164999" y="4749137"/>
            <a:ext cx="428960" cy="214074"/>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2"/>
          <p:cNvSpPr/>
          <p:nvPr/>
        </p:nvSpPr>
        <p:spPr>
          <a:xfrm rot="5400000">
            <a:off x="-470723" y="2255402"/>
            <a:ext cx="1882895" cy="941450"/>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2"/>
          <p:cNvSpPr/>
          <p:nvPr/>
        </p:nvSpPr>
        <p:spPr>
          <a:xfrm rot="5400000">
            <a:off x="197724" y="4221698"/>
            <a:ext cx="888492" cy="444247"/>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矩形 2"/>
          <p:cNvSpPr/>
          <p:nvPr/>
        </p:nvSpPr>
        <p:spPr>
          <a:xfrm rot="5400000">
            <a:off x="176184" y="940564"/>
            <a:ext cx="888492" cy="444247"/>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矩形 2"/>
          <p:cNvSpPr/>
          <p:nvPr/>
        </p:nvSpPr>
        <p:spPr>
          <a:xfrm rot="5400000">
            <a:off x="1184628" y="1902050"/>
            <a:ext cx="528165" cy="264083"/>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2"/>
          <p:cNvSpPr/>
          <p:nvPr/>
        </p:nvSpPr>
        <p:spPr>
          <a:xfrm rot="5400000">
            <a:off x="1226534" y="247645"/>
            <a:ext cx="260409" cy="12995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矩形 2"/>
          <p:cNvSpPr/>
          <p:nvPr/>
        </p:nvSpPr>
        <p:spPr>
          <a:xfrm rot="16200000">
            <a:off x="7402359" y="1913156"/>
            <a:ext cx="2340562" cy="1170284"/>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矩形 2"/>
          <p:cNvSpPr/>
          <p:nvPr/>
        </p:nvSpPr>
        <p:spPr>
          <a:xfrm rot="16200000">
            <a:off x="8150524" y="3620765"/>
            <a:ext cx="1343009" cy="671506"/>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矩形 2"/>
          <p:cNvSpPr/>
          <p:nvPr/>
        </p:nvSpPr>
        <p:spPr>
          <a:xfrm rot="16200000">
            <a:off x="7913119" y="3425486"/>
            <a:ext cx="804216" cy="402109"/>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2"/>
          <p:cNvSpPr/>
          <p:nvPr/>
        </p:nvSpPr>
        <p:spPr>
          <a:xfrm rot="16200000">
            <a:off x="7539660" y="4355011"/>
            <a:ext cx="1302985" cy="650260"/>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2"/>
          <p:cNvSpPr/>
          <p:nvPr/>
        </p:nvSpPr>
        <p:spPr>
          <a:xfrm rot="16200000">
            <a:off x="7704062" y="3216430"/>
            <a:ext cx="547159" cy="273062"/>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2"/>
          <p:cNvSpPr/>
          <p:nvPr/>
        </p:nvSpPr>
        <p:spPr>
          <a:xfrm rot="16200000">
            <a:off x="7704062" y="2688266"/>
            <a:ext cx="547159" cy="2730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2"/>
          <p:cNvSpPr/>
          <p:nvPr/>
        </p:nvSpPr>
        <p:spPr>
          <a:xfrm rot="16200000">
            <a:off x="7913119" y="2623742"/>
            <a:ext cx="804216" cy="402109"/>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2"/>
          <p:cNvSpPr/>
          <p:nvPr/>
        </p:nvSpPr>
        <p:spPr>
          <a:xfrm rot="16200000">
            <a:off x="7696061" y="1605865"/>
            <a:ext cx="1094318" cy="546124"/>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2"/>
          <p:cNvSpPr/>
          <p:nvPr/>
        </p:nvSpPr>
        <p:spPr>
          <a:xfrm rot="16200000">
            <a:off x="8051961" y="850689"/>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2"/>
          <p:cNvSpPr/>
          <p:nvPr/>
        </p:nvSpPr>
        <p:spPr>
          <a:xfrm rot="16200000">
            <a:off x="8150524" y="301479"/>
            <a:ext cx="1343009" cy="671506"/>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2"/>
          <p:cNvSpPr/>
          <p:nvPr/>
        </p:nvSpPr>
        <p:spPr>
          <a:xfrm rot="16200000">
            <a:off x="8051961" y="190138"/>
            <a:ext cx="619485" cy="309157"/>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2"/>
          <p:cNvSpPr/>
          <p:nvPr/>
        </p:nvSpPr>
        <p:spPr>
          <a:xfrm rot="16200000">
            <a:off x="7742804" y="499881"/>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2"/>
          <p:cNvSpPr/>
          <p:nvPr/>
        </p:nvSpPr>
        <p:spPr>
          <a:xfrm rot="16200000">
            <a:off x="7439845" y="807552"/>
            <a:ext cx="611216" cy="305030"/>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2"/>
          <p:cNvSpPr/>
          <p:nvPr/>
        </p:nvSpPr>
        <p:spPr>
          <a:xfrm rot="16200000">
            <a:off x="7433647" y="1420840"/>
            <a:ext cx="619485" cy="309157"/>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矩形 2"/>
          <p:cNvSpPr/>
          <p:nvPr/>
        </p:nvSpPr>
        <p:spPr>
          <a:xfrm rot="16200000">
            <a:off x="8456467" y="1814992"/>
            <a:ext cx="935087" cy="467544"/>
          </a:xfrm>
          <a:custGeom>
            <a:rect b="b" l="l" r="r" t="t"/>
            <a:pathLst>
              <a:path h="210838" w="421674">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矩形 2"/>
          <p:cNvSpPr/>
          <p:nvPr/>
        </p:nvSpPr>
        <p:spPr>
          <a:xfrm rot="16200000">
            <a:off x="7785940" y="4383500"/>
            <a:ext cx="1829122" cy="914562"/>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矩形 2"/>
          <p:cNvSpPr/>
          <p:nvPr/>
        </p:nvSpPr>
        <p:spPr>
          <a:xfrm rot="16200000">
            <a:off x="8427737" y="3626393"/>
            <a:ext cx="578516" cy="288711"/>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矩形 2"/>
          <p:cNvSpPr/>
          <p:nvPr/>
        </p:nvSpPr>
        <p:spPr>
          <a:xfrm rot="16200000">
            <a:off x="8427737" y="2605608"/>
            <a:ext cx="578516" cy="288711"/>
          </a:xfrm>
          <a:custGeom>
            <a:rect b="b" l="l" r="r" t="t"/>
            <a:pathLst>
              <a:path h="210838" w="421674">
                <a:moveTo>
                  <a:pt x="210838" y="0"/>
                </a:moveTo>
                <a:lnTo>
                  <a:pt x="421675" y="210838"/>
                </a:lnTo>
                <a:lnTo>
                  <a:pt x="0" y="210838"/>
                </a:lnTo>
                <a:close/>
              </a:path>
            </a:pathLst>
          </a:custGeom>
          <a:solidFill>
            <a:srgbClr val="007DA4">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矩形 2"/>
          <p:cNvSpPr/>
          <p:nvPr/>
        </p:nvSpPr>
        <p:spPr>
          <a:xfrm rot="16200000">
            <a:off x="8276086" y="1076191"/>
            <a:ext cx="957086" cy="477638"/>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矩形 2"/>
          <p:cNvSpPr/>
          <p:nvPr/>
        </p:nvSpPr>
        <p:spPr>
          <a:xfrm rot="16200000">
            <a:off x="7491229" y="3758765"/>
            <a:ext cx="360071" cy="179695"/>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矩形 2"/>
          <p:cNvSpPr/>
          <p:nvPr/>
        </p:nvSpPr>
        <p:spPr>
          <a:xfrm rot="16200000">
            <a:off x="7286929" y="3063551"/>
            <a:ext cx="2571422" cy="1283279"/>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矩形 2"/>
          <p:cNvSpPr/>
          <p:nvPr/>
        </p:nvSpPr>
        <p:spPr>
          <a:xfrm rot="16200000">
            <a:off x="8165890" y="1805786"/>
            <a:ext cx="1398922" cy="698138"/>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矩形 2"/>
          <p:cNvSpPr/>
          <p:nvPr/>
        </p:nvSpPr>
        <p:spPr>
          <a:xfrm rot="16200000">
            <a:off x="7703908" y="852253"/>
            <a:ext cx="1092871" cy="545402"/>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2"/>
          <p:cNvSpPr/>
          <p:nvPr/>
        </p:nvSpPr>
        <p:spPr>
          <a:xfrm rot="16200000">
            <a:off x="7333824" y="2083216"/>
            <a:ext cx="546433" cy="272700"/>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矩形 2"/>
          <p:cNvSpPr/>
          <p:nvPr/>
        </p:nvSpPr>
        <p:spPr>
          <a:xfrm rot="16200000">
            <a:off x="6973559" y="2900624"/>
            <a:ext cx="302735" cy="151081"/>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矩形 2"/>
          <p:cNvSpPr/>
          <p:nvPr/>
        </p:nvSpPr>
        <p:spPr>
          <a:xfrm rot="16200000">
            <a:off x="7110280" y="2408451"/>
            <a:ext cx="360071" cy="179695"/>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矩形 2"/>
          <p:cNvSpPr/>
          <p:nvPr/>
        </p:nvSpPr>
        <p:spPr>
          <a:xfrm rot="16200000">
            <a:off x="7396060" y="760750"/>
            <a:ext cx="260409" cy="12995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7" name="矩形 2"/>
          <p:cNvSpPr/>
          <p:nvPr/>
        </p:nvSpPr>
        <p:spPr>
          <a:xfrm rot="16200000">
            <a:off x="7563822" y="159758"/>
            <a:ext cx="428960" cy="214074"/>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矩形 2"/>
          <p:cNvSpPr/>
          <p:nvPr/>
        </p:nvSpPr>
        <p:spPr>
          <a:xfrm rot="16200000">
            <a:off x="7745609" y="1926117"/>
            <a:ext cx="1882895" cy="941450"/>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9" name="矩形 2"/>
          <p:cNvSpPr/>
          <p:nvPr/>
        </p:nvSpPr>
        <p:spPr>
          <a:xfrm rot="16200000">
            <a:off x="8071565" y="457024"/>
            <a:ext cx="888492" cy="444247"/>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2"/>
          <p:cNvSpPr/>
          <p:nvPr/>
        </p:nvSpPr>
        <p:spPr>
          <a:xfrm rot="16200000">
            <a:off x="8093105" y="3738158"/>
            <a:ext cx="888492" cy="444247"/>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矩形 2"/>
          <p:cNvSpPr/>
          <p:nvPr/>
        </p:nvSpPr>
        <p:spPr>
          <a:xfrm rot="16200000">
            <a:off x="7444988" y="2956836"/>
            <a:ext cx="528165" cy="264083"/>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2" name="矩形 2"/>
          <p:cNvSpPr/>
          <p:nvPr/>
        </p:nvSpPr>
        <p:spPr>
          <a:xfrm rot="16200000">
            <a:off x="7670838" y="4745366"/>
            <a:ext cx="260409" cy="129958"/>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矩形 2"/>
          <p:cNvSpPr/>
          <p:nvPr/>
        </p:nvSpPr>
        <p:spPr>
          <a:xfrm rot="16200000">
            <a:off x="6602252" y="1252110"/>
            <a:ext cx="221029" cy="110305"/>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4" name="矩形 2"/>
          <p:cNvSpPr/>
          <p:nvPr/>
        </p:nvSpPr>
        <p:spPr>
          <a:xfrm rot="16200000">
            <a:off x="6789362" y="863370"/>
            <a:ext cx="346918" cy="173130"/>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5" name="矩形 2"/>
          <p:cNvSpPr/>
          <p:nvPr/>
        </p:nvSpPr>
        <p:spPr>
          <a:xfrm rot="5400000">
            <a:off x="2373847" y="3700779"/>
            <a:ext cx="151366" cy="75540"/>
          </a:xfrm>
          <a:custGeom>
            <a:rect b="b" l="l" r="r" t="t"/>
            <a:pathLst>
              <a:path h="210838" w="421674">
                <a:moveTo>
                  <a:pt x="210838" y="0"/>
                </a:moveTo>
                <a:lnTo>
                  <a:pt x="421675" y="210838"/>
                </a:lnTo>
                <a:lnTo>
                  <a:pt x="0" y="210838"/>
                </a:lnTo>
                <a:close/>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矩形 2"/>
          <p:cNvSpPr/>
          <p:nvPr/>
        </p:nvSpPr>
        <p:spPr>
          <a:xfrm rot="5400000">
            <a:off x="2143823" y="3999344"/>
            <a:ext cx="223729" cy="111653"/>
          </a:xfrm>
          <a:custGeom>
            <a:rect b="b" l="l" r="r" t="t"/>
            <a:pathLst>
              <a:path h="210838" w="421674">
                <a:moveTo>
                  <a:pt x="210838" y="0"/>
                </a:moveTo>
                <a:lnTo>
                  <a:pt x="421675" y="210838"/>
                </a:lnTo>
                <a:lnTo>
                  <a:pt x="0" y="210838"/>
                </a:lnTo>
                <a:close/>
              </a:path>
            </a:pathLst>
          </a:custGeom>
          <a:solidFill>
            <a:schemeClr val="bg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矩形 2"/>
          <p:cNvSpPr/>
          <p:nvPr/>
        </p:nvSpPr>
        <p:spPr>
          <a:xfrm rot="5400000">
            <a:off x="-1099927" y="495165"/>
            <a:ext cx="4399713" cy="21998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矩形 2"/>
          <p:cNvSpPr/>
          <p:nvPr/>
        </p:nvSpPr>
        <p:spPr>
          <a:xfrm rot="5400000">
            <a:off x="-30904" y="2652057"/>
            <a:ext cx="4777616" cy="2384289"/>
          </a:xfrm>
          <a:custGeom>
            <a:rect b="b" l="l" r="r" t="t"/>
            <a:pathLst>
              <a:path h="210838" w="421674">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矩形 2"/>
          <p:cNvSpPr/>
          <p:nvPr/>
        </p:nvSpPr>
        <p:spPr>
          <a:xfrm rot="5400000">
            <a:off x="1457363" y="816186"/>
            <a:ext cx="2388807" cy="1192144"/>
          </a:xfrm>
          <a:custGeom>
            <a:rect b="b" l="l" r="r" t="t"/>
            <a:pathLst>
              <a:path h="210838" w="421674">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矩形 2"/>
          <p:cNvSpPr/>
          <p:nvPr/>
        </p:nvSpPr>
        <p:spPr>
          <a:xfrm rot="5400000">
            <a:off x="1998562" y="2711335"/>
            <a:ext cx="1715572" cy="857788"/>
          </a:xfrm>
          <a:custGeom>
            <a:rect b="b" l="l" r="r" t="t"/>
            <a:pathLst>
              <a:path h="210838" w="421674">
                <a:moveTo>
                  <a:pt x="210838" y="0"/>
                </a:moveTo>
                <a:lnTo>
                  <a:pt x="421675" y="210838"/>
                </a:lnTo>
                <a:lnTo>
                  <a:pt x="0" y="210838"/>
                </a:lnTo>
                <a:close/>
              </a:path>
            </a:pathLst>
          </a:custGeom>
          <a:solidFill>
            <a:schemeClr val="accent3">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矩形 2"/>
          <p:cNvSpPr/>
          <p:nvPr/>
        </p:nvSpPr>
        <p:spPr>
          <a:xfrm flipH="1" rot="16200000">
            <a:off x="5323893" y="2001827"/>
            <a:ext cx="4052969" cy="2022651"/>
          </a:xfrm>
          <a:custGeom>
            <a:rect b="b" l="l" r="r" t="t"/>
            <a:pathLst>
              <a:path h="210838" w="421674">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矩形 2"/>
          <p:cNvSpPr/>
          <p:nvPr/>
        </p:nvSpPr>
        <p:spPr>
          <a:xfrm flipH="1" rot="16200000">
            <a:off x="5176719" y="159301"/>
            <a:ext cx="2384235" cy="1189862"/>
          </a:xfrm>
          <a:custGeom>
            <a:rect b="b" l="l" r="r" t="t"/>
            <a:pathLst>
              <a:path h="210838" w="421674">
                <a:moveTo>
                  <a:pt x="210838" y="0"/>
                </a:moveTo>
                <a:lnTo>
                  <a:pt x="421675" y="210838"/>
                </a:lnTo>
                <a:lnTo>
                  <a:pt x="0" y="210838"/>
                </a:lnTo>
                <a:close/>
              </a:path>
            </a:pathLst>
          </a:custGeom>
          <a:solidFill>
            <a:srgbClr val="EEECE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3" name="矩形 2"/>
          <p:cNvSpPr/>
          <p:nvPr/>
        </p:nvSpPr>
        <p:spPr>
          <a:xfrm flipH="1" rot="16200000">
            <a:off x="6043364" y="3124096"/>
            <a:ext cx="4399713" cy="2199862"/>
          </a:xfrm>
          <a:custGeom>
            <a:rect b="b" l="l" r="r" t="t"/>
            <a:pathLst>
              <a:path h="210838" w="421674">
                <a:moveTo>
                  <a:pt x="210838" y="0"/>
                </a:moveTo>
                <a:lnTo>
                  <a:pt x="421675" y="210838"/>
                </a:lnTo>
                <a:lnTo>
                  <a:pt x="0" y="210838"/>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4" name="矩形 2"/>
          <p:cNvSpPr/>
          <p:nvPr/>
        </p:nvSpPr>
        <p:spPr>
          <a:xfrm rot="16200000">
            <a:off x="6556517" y="2723944"/>
            <a:ext cx="3610375" cy="1805192"/>
          </a:xfrm>
          <a:custGeom>
            <a:rect b="b" l="l" r="r" t="t"/>
            <a:pathLst>
              <a:path h="210838" w="421674">
                <a:moveTo>
                  <a:pt x="210838" y="0"/>
                </a:moveTo>
                <a:lnTo>
                  <a:pt x="421675" y="210838"/>
                </a:lnTo>
                <a:lnTo>
                  <a:pt x="0" y="210838"/>
                </a:lnTo>
                <a:close/>
              </a:path>
            </a:pathLst>
          </a:custGeom>
          <a:solidFill>
            <a:srgbClr val="A5CB52">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5" name="矩形 2"/>
          <p:cNvSpPr/>
          <p:nvPr/>
        </p:nvSpPr>
        <p:spPr>
          <a:xfrm rot="16200000">
            <a:off x="5068326" y="3336603"/>
            <a:ext cx="940772" cy="470387"/>
          </a:xfrm>
          <a:custGeom>
            <a:rect b="b" l="l" r="r" t="t"/>
            <a:pathLst>
              <a:path h="210838" w="421674">
                <a:moveTo>
                  <a:pt x="210838" y="0"/>
                </a:moveTo>
                <a:lnTo>
                  <a:pt x="421675" y="210838"/>
                </a:lnTo>
                <a:lnTo>
                  <a:pt x="0" y="210838"/>
                </a:lnTo>
                <a:close/>
              </a:path>
            </a:pathLst>
          </a:custGeom>
          <a:solidFill>
            <a:srgbClr val="A5CB52">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063179134"/>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50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0-#ppt_w/2"/>
                                          </p:val>
                                        </p:tav>
                                        <p:tav tm="100000">
                                          <p:val>
                                            <p:strVal val="#ppt_x"/>
                                          </p:val>
                                        </p:tav>
                                      </p:tavLst>
                                    </p:anim>
                                    <p:anim calcmode="lin" valueType="num">
                                      <p:cBhvr additive="base">
                                        <p:cTn dur="500" fill="hold" id="8"/>
                                        <p:tgtEl>
                                          <p:spTgt spid="7"/>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100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500" fill="hold" id="11"/>
                                        <p:tgtEl>
                                          <p:spTgt spid="8"/>
                                        </p:tgtEl>
                                        <p:attrNameLst>
                                          <p:attrName>ppt_x</p:attrName>
                                        </p:attrNameLst>
                                      </p:cBhvr>
                                      <p:tavLst>
                                        <p:tav tm="0">
                                          <p:val>
                                            <p:strVal val="0-#ppt_w/2"/>
                                          </p:val>
                                        </p:tav>
                                        <p:tav tm="100000">
                                          <p:val>
                                            <p:strVal val="#ppt_x"/>
                                          </p:val>
                                        </p:tav>
                                      </p:tavLst>
                                    </p:anim>
                                    <p:anim calcmode="lin" valueType="num">
                                      <p:cBhvr additive="base">
                                        <p:cTn dur="500" fill="hold" id="12"/>
                                        <p:tgtEl>
                                          <p:spTgt spid="8"/>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0-#ppt_w/2"/>
                                          </p:val>
                                        </p:tav>
                                        <p:tav tm="100000">
                                          <p:val>
                                            <p:strVal val="#ppt_x"/>
                                          </p:val>
                                        </p:tav>
                                      </p:tavLst>
                                    </p:anim>
                                    <p:anim calcmode="lin" valueType="num">
                                      <p:cBhvr additive="base">
                                        <p:cTn dur="500" fill="hold" id="16"/>
                                        <p:tgtEl>
                                          <p:spTgt spid="9"/>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50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500" fill="hold" id="19"/>
                                        <p:tgtEl>
                                          <p:spTgt spid="10"/>
                                        </p:tgtEl>
                                        <p:attrNameLst>
                                          <p:attrName>ppt_x</p:attrName>
                                        </p:attrNameLst>
                                      </p:cBhvr>
                                      <p:tavLst>
                                        <p:tav tm="0">
                                          <p:val>
                                            <p:strVal val="0-#ppt_w/2"/>
                                          </p:val>
                                        </p:tav>
                                        <p:tav tm="100000">
                                          <p:val>
                                            <p:strVal val="#ppt_x"/>
                                          </p:val>
                                        </p:tav>
                                      </p:tavLst>
                                    </p:anim>
                                    <p:anim calcmode="lin" valueType="num">
                                      <p:cBhvr additive="base">
                                        <p:cTn dur="500" fill="hold" id="20"/>
                                        <p:tgtEl>
                                          <p:spTgt spid="10"/>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11"/>
                                        </p:tgtEl>
                                        <p:attrNameLst>
                                          <p:attrName>style.visibility</p:attrName>
                                        </p:attrNameLst>
                                      </p:cBhvr>
                                      <p:to>
                                        <p:strVal val="visible"/>
                                      </p:to>
                                    </p:set>
                                    <p:anim calcmode="lin" valueType="num">
                                      <p:cBhvr additive="base">
                                        <p:cTn dur="500" fill="hold" id="23"/>
                                        <p:tgtEl>
                                          <p:spTgt spid="11"/>
                                        </p:tgtEl>
                                        <p:attrNameLst>
                                          <p:attrName>ppt_x</p:attrName>
                                        </p:attrNameLst>
                                      </p:cBhvr>
                                      <p:tavLst>
                                        <p:tav tm="0">
                                          <p:val>
                                            <p:strVal val="0-#ppt_w/2"/>
                                          </p:val>
                                        </p:tav>
                                        <p:tav tm="100000">
                                          <p:val>
                                            <p:strVal val="#ppt_x"/>
                                          </p:val>
                                        </p:tav>
                                      </p:tavLst>
                                    </p:anim>
                                    <p:anim calcmode="lin" valueType="num">
                                      <p:cBhvr additive="base">
                                        <p:cTn dur="500" fill="hold" id="24"/>
                                        <p:tgtEl>
                                          <p:spTgt spid="11"/>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800"/>
                                  </p:stCondLst>
                                  <p:childTnLst>
                                    <p:set>
                                      <p:cBhvr>
                                        <p:cTn dur="1" fill="hold" id="26">
                                          <p:stCondLst>
                                            <p:cond delay="0"/>
                                          </p:stCondLst>
                                        </p:cTn>
                                        <p:tgtEl>
                                          <p:spTgt spid="12"/>
                                        </p:tgtEl>
                                        <p:attrNameLst>
                                          <p:attrName>style.visibility</p:attrName>
                                        </p:attrNameLst>
                                      </p:cBhvr>
                                      <p:to>
                                        <p:strVal val="visible"/>
                                      </p:to>
                                    </p:set>
                                    <p:anim calcmode="lin" valueType="num">
                                      <p:cBhvr additive="base">
                                        <p:cTn dur="500" fill="hold" id="27"/>
                                        <p:tgtEl>
                                          <p:spTgt spid="12"/>
                                        </p:tgtEl>
                                        <p:attrNameLst>
                                          <p:attrName>ppt_x</p:attrName>
                                        </p:attrNameLst>
                                      </p:cBhvr>
                                      <p:tavLst>
                                        <p:tav tm="0">
                                          <p:val>
                                            <p:strVal val="0-#ppt_w/2"/>
                                          </p:val>
                                        </p:tav>
                                        <p:tav tm="100000">
                                          <p:val>
                                            <p:strVal val="#ppt_x"/>
                                          </p:val>
                                        </p:tav>
                                      </p:tavLst>
                                    </p:anim>
                                    <p:anim calcmode="lin" valueType="num">
                                      <p:cBhvr additive="base">
                                        <p:cTn dur="500" fill="hold" id="28"/>
                                        <p:tgtEl>
                                          <p:spTgt spid="12"/>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8">
                                  <p:stCondLst>
                                    <p:cond delay="0"/>
                                  </p:stCondLst>
                                  <p:childTnLst>
                                    <p:set>
                                      <p:cBhvr>
                                        <p:cTn dur="1" fill="hold" id="30">
                                          <p:stCondLst>
                                            <p:cond delay="0"/>
                                          </p:stCondLst>
                                        </p:cTn>
                                        <p:tgtEl>
                                          <p:spTgt spid="13"/>
                                        </p:tgtEl>
                                        <p:attrNameLst>
                                          <p:attrName>style.visibility</p:attrName>
                                        </p:attrNameLst>
                                      </p:cBhvr>
                                      <p:to>
                                        <p:strVal val="visible"/>
                                      </p:to>
                                    </p:set>
                                    <p:anim calcmode="lin" valueType="num">
                                      <p:cBhvr additive="base">
                                        <p:cTn dur="500" fill="hold" id="31"/>
                                        <p:tgtEl>
                                          <p:spTgt spid="13"/>
                                        </p:tgtEl>
                                        <p:attrNameLst>
                                          <p:attrName>ppt_x</p:attrName>
                                        </p:attrNameLst>
                                      </p:cBhvr>
                                      <p:tavLst>
                                        <p:tav tm="0">
                                          <p:val>
                                            <p:strVal val="0-#ppt_w/2"/>
                                          </p:val>
                                        </p:tav>
                                        <p:tav tm="100000">
                                          <p:val>
                                            <p:strVal val="#ppt_x"/>
                                          </p:val>
                                        </p:tav>
                                      </p:tavLst>
                                    </p:anim>
                                    <p:anim calcmode="lin" valueType="num">
                                      <p:cBhvr additive="base">
                                        <p:cTn dur="500" fill="hold" id="32"/>
                                        <p:tgtEl>
                                          <p:spTgt spid="13"/>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500"/>
                                  </p:stCondLst>
                                  <p:childTnLst>
                                    <p:set>
                                      <p:cBhvr>
                                        <p:cTn dur="1" fill="hold" id="34">
                                          <p:stCondLst>
                                            <p:cond delay="0"/>
                                          </p:stCondLst>
                                        </p:cTn>
                                        <p:tgtEl>
                                          <p:spTgt spid="14"/>
                                        </p:tgtEl>
                                        <p:attrNameLst>
                                          <p:attrName>style.visibility</p:attrName>
                                        </p:attrNameLst>
                                      </p:cBhvr>
                                      <p:to>
                                        <p:strVal val="visible"/>
                                      </p:to>
                                    </p:set>
                                    <p:anim calcmode="lin" valueType="num">
                                      <p:cBhvr additive="base">
                                        <p:cTn dur="500" fill="hold" id="35"/>
                                        <p:tgtEl>
                                          <p:spTgt spid="14"/>
                                        </p:tgtEl>
                                        <p:attrNameLst>
                                          <p:attrName>ppt_x</p:attrName>
                                        </p:attrNameLst>
                                      </p:cBhvr>
                                      <p:tavLst>
                                        <p:tav tm="0">
                                          <p:val>
                                            <p:strVal val="0-#ppt_w/2"/>
                                          </p:val>
                                        </p:tav>
                                        <p:tav tm="100000">
                                          <p:val>
                                            <p:strVal val="#ppt_x"/>
                                          </p:val>
                                        </p:tav>
                                      </p:tavLst>
                                    </p:anim>
                                    <p:anim calcmode="lin" valueType="num">
                                      <p:cBhvr additive="base">
                                        <p:cTn dur="500" fill="hold" id="36"/>
                                        <p:tgtEl>
                                          <p:spTgt spid="14"/>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8">
                                  <p:stCondLst>
                                    <p:cond delay="800"/>
                                  </p:stCondLst>
                                  <p:childTnLst>
                                    <p:set>
                                      <p:cBhvr>
                                        <p:cTn dur="1" fill="hold" id="38">
                                          <p:stCondLst>
                                            <p:cond delay="0"/>
                                          </p:stCondLst>
                                        </p:cTn>
                                        <p:tgtEl>
                                          <p:spTgt spid="15"/>
                                        </p:tgtEl>
                                        <p:attrNameLst>
                                          <p:attrName>style.visibility</p:attrName>
                                        </p:attrNameLst>
                                      </p:cBhvr>
                                      <p:to>
                                        <p:strVal val="visible"/>
                                      </p:to>
                                    </p:set>
                                    <p:anim calcmode="lin" valueType="num">
                                      <p:cBhvr additive="base">
                                        <p:cTn dur="500" fill="hold" id="39"/>
                                        <p:tgtEl>
                                          <p:spTgt spid="15"/>
                                        </p:tgtEl>
                                        <p:attrNameLst>
                                          <p:attrName>ppt_x</p:attrName>
                                        </p:attrNameLst>
                                      </p:cBhvr>
                                      <p:tavLst>
                                        <p:tav tm="0">
                                          <p:val>
                                            <p:strVal val="0-#ppt_w/2"/>
                                          </p:val>
                                        </p:tav>
                                        <p:tav tm="100000">
                                          <p:val>
                                            <p:strVal val="#ppt_x"/>
                                          </p:val>
                                        </p:tav>
                                      </p:tavLst>
                                    </p:anim>
                                    <p:anim calcmode="lin" valueType="num">
                                      <p:cBhvr additive="base">
                                        <p:cTn dur="500" fill="hold" id="40"/>
                                        <p:tgtEl>
                                          <p:spTgt spid="15"/>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8">
                                  <p:stCondLst>
                                    <p:cond delay="0"/>
                                  </p:stCondLst>
                                  <p:childTnLst>
                                    <p:set>
                                      <p:cBhvr>
                                        <p:cTn dur="1" fill="hold" id="42">
                                          <p:stCondLst>
                                            <p:cond delay="0"/>
                                          </p:stCondLst>
                                        </p:cTn>
                                        <p:tgtEl>
                                          <p:spTgt spid="16"/>
                                        </p:tgtEl>
                                        <p:attrNameLst>
                                          <p:attrName>style.visibility</p:attrName>
                                        </p:attrNameLst>
                                      </p:cBhvr>
                                      <p:to>
                                        <p:strVal val="visible"/>
                                      </p:to>
                                    </p:set>
                                    <p:anim calcmode="lin" valueType="num">
                                      <p:cBhvr additive="base">
                                        <p:cTn dur="500" fill="hold" id="43"/>
                                        <p:tgtEl>
                                          <p:spTgt spid="16"/>
                                        </p:tgtEl>
                                        <p:attrNameLst>
                                          <p:attrName>ppt_x</p:attrName>
                                        </p:attrNameLst>
                                      </p:cBhvr>
                                      <p:tavLst>
                                        <p:tav tm="0">
                                          <p:val>
                                            <p:strVal val="0-#ppt_w/2"/>
                                          </p:val>
                                        </p:tav>
                                        <p:tav tm="100000">
                                          <p:val>
                                            <p:strVal val="#ppt_x"/>
                                          </p:val>
                                        </p:tav>
                                      </p:tavLst>
                                    </p:anim>
                                    <p:anim calcmode="lin" valueType="num">
                                      <p:cBhvr additive="base">
                                        <p:cTn dur="500" fill="hold" id="44"/>
                                        <p:tgtEl>
                                          <p:spTgt spid="16"/>
                                        </p:tgtEl>
                                        <p:attrNameLst>
                                          <p:attrName>ppt_y</p:attrName>
                                        </p:attrNameLst>
                                      </p:cBhvr>
                                      <p:tavLst>
                                        <p:tav tm="0">
                                          <p:val>
                                            <p:strVal val="#ppt_y"/>
                                          </p:val>
                                        </p:tav>
                                        <p:tav tm="100000">
                                          <p:val>
                                            <p:strVal val="#ppt_y"/>
                                          </p:val>
                                        </p:tav>
                                      </p:tavLst>
                                    </p:anim>
                                  </p:childTnLst>
                                </p:cTn>
                              </p:par>
                              <p:par>
                                <p:cTn fill="hold" grpId="0" id="45" nodeType="withEffect" presetClass="entr" presetID="2" presetSubtype="8">
                                  <p:stCondLst>
                                    <p:cond delay="1000"/>
                                  </p:stCondLst>
                                  <p:childTnLst>
                                    <p:set>
                                      <p:cBhvr>
                                        <p:cTn dur="1" fill="hold" id="46">
                                          <p:stCondLst>
                                            <p:cond delay="0"/>
                                          </p:stCondLst>
                                        </p:cTn>
                                        <p:tgtEl>
                                          <p:spTgt spid="17"/>
                                        </p:tgtEl>
                                        <p:attrNameLst>
                                          <p:attrName>style.visibility</p:attrName>
                                        </p:attrNameLst>
                                      </p:cBhvr>
                                      <p:to>
                                        <p:strVal val="visible"/>
                                      </p:to>
                                    </p:set>
                                    <p:anim calcmode="lin" valueType="num">
                                      <p:cBhvr additive="base">
                                        <p:cTn dur="500" fill="hold" id="47"/>
                                        <p:tgtEl>
                                          <p:spTgt spid="17"/>
                                        </p:tgtEl>
                                        <p:attrNameLst>
                                          <p:attrName>ppt_x</p:attrName>
                                        </p:attrNameLst>
                                      </p:cBhvr>
                                      <p:tavLst>
                                        <p:tav tm="0">
                                          <p:val>
                                            <p:strVal val="0-#ppt_w/2"/>
                                          </p:val>
                                        </p:tav>
                                        <p:tav tm="100000">
                                          <p:val>
                                            <p:strVal val="#ppt_x"/>
                                          </p:val>
                                        </p:tav>
                                      </p:tavLst>
                                    </p:anim>
                                    <p:anim calcmode="lin" valueType="num">
                                      <p:cBhvr additive="base">
                                        <p:cTn dur="500" fill="hold" id="48"/>
                                        <p:tgtEl>
                                          <p:spTgt spid="17"/>
                                        </p:tgtEl>
                                        <p:attrNameLst>
                                          <p:attrName>ppt_y</p:attrName>
                                        </p:attrNameLst>
                                      </p:cBhvr>
                                      <p:tavLst>
                                        <p:tav tm="0">
                                          <p:val>
                                            <p:strVal val="#ppt_y"/>
                                          </p:val>
                                        </p:tav>
                                        <p:tav tm="100000">
                                          <p:val>
                                            <p:strVal val="#ppt_y"/>
                                          </p:val>
                                        </p:tav>
                                      </p:tavLst>
                                    </p:anim>
                                  </p:childTnLst>
                                </p:cTn>
                              </p:par>
                              <p:par>
                                <p:cTn fill="hold" grpId="0" id="49" nodeType="withEffect" presetClass="entr" presetID="2" presetSubtype="8">
                                  <p:stCondLst>
                                    <p:cond delay="300"/>
                                  </p:stCondLst>
                                  <p:childTnLst>
                                    <p:set>
                                      <p:cBhvr>
                                        <p:cTn dur="1" fill="hold" id="50">
                                          <p:stCondLst>
                                            <p:cond delay="0"/>
                                          </p:stCondLst>
                                        </p:cTn>
                                        <p:tgtEl>
                                          <p:spTgt spid="18"/>
                                        </p:tgtEl>
                                        <p:attrNameLst>
                                          <p:attrName>style.visibility</p:attrName>
                                        </p:attrNameLst>
                                      </p:cBhvr>
                                      <p:to>
                                        <p:strVal val="visible"/>
                                      </p:to>
                                    </p:set>
                                    <p:anim calcmode="lin" valueType="num">
                                      <p:cBhvr additive="base">
                                        <p:cTn dur="500" fill="hold" id="51"/>
                                        <p:tgtEl>
                                          <p:spTgt spid="18"/>
                                        </p:tgtEl>
                                        <p:attrNameLst>
                                          <p:attrName>ppt_x</p:attrName>
                                        </p:attrNameLst>
                                      </p:cBhvr>
                                      <p:tavLst>
                                        <p:tav tm="0">
                                          <p:val>
                                            <p:strVal val="0-#ppt_w/2"/>
                                          </p:val>
                                        </p:tav>
                                        <p:tav tm="100000">
                                          <p:val>
                                            <p:strVal val="#ppt_x"/>
                                          </p:val>
                                        </p:tav>
                                      </p:tavLst>
                                    </p:anim>
                                    <p:anim calcmode="lin" valueType="num">
                                      <p:cBhvr additive="base">
                                        <p:cTn dur="500" fill="hold" id="52"/>
                                        <p:tgtEl>
                                          <p:spTgt spid="18"/>
                                        </p:tgtEl>
                                        <p:attrNameLst>
                                          <p:attrName>ppt_y</p:attrName>
                                        </p:attrNameLst>
                                      </p:cBhvr>
                                      <p:tavLst>
                                        <p:tav tm="0">
                                          <p:val>
                                            <p:strVal val="#ppt_y"/>
                                          </p:val>
                                        </p:tav>
                                        <p:tav tm="100000">
                                          <p:val>
                                            <p:strVal val="#ppt_y"/>
                                          </p:val>
                                        </p:tav>
                                      </p:tavLst>
                                    </p:anim>
                                  </p:childTnLst>
                                </p:cTn>
                              </p:par>
                              <p:par>
                                <p:cTn fill="hold" grpId="0" id="53" nodeType="withEffect" presetClass="entr" presetID="2" presetSubtype="8">
                                  <p:stCondLst>
                                    <p:cond delay="800"/>
                                  </p:stCondLst>
                                  <p:childTnLst>
                                    <p:set>
                                      <p:cBhvr>
                                        <p:cTn dur="1" fill="hold" id="54">
                                          <p:stCondLst>
                                            <p:cond delay="0"/>
                                          </p:stCondLst>
                                        </p:cTn>
                                        <p:tgtEl>
                                          <p:spTgt spid="19"/>
                                        </p:tgtEl>
                                        <p:attrNameLst>
                                          <p:attrName>style.visibility</p:attrName>
                                        </p:attrNameLst>
                                      </p:cBhvr>
                                      <p:to>
                                        <p:strVal val="visible"/>
                                      </p:to>
                                    </p:set>
                                    <p:anim calcmode="lin" valueType="num">
                                      <p:cBhvr additive="base">
                                        <p:cTn dur="500" fill="hold" id="55"/>
                                        <p:tgtEl>
                                          <p:spTgt spid="19"/>
                                        </p:tgtEl>
                                        <p:attrNameLst>
                                          <p:attrName>ppt_x</p:attrName>
                                        </p:attrNameLst>
                                      </p:cBhvr>
                                      <p:tavLst>
                                        <p:tav tm="0">
                                          <p:val>
                                            <p:strVal val="0-#ppt_w/2"/>
                                          </p:val>
                                        </p:tav>
                                        <p:tav tm="100000">
                                          <p:val>
                                            <p:strVal val="#ppt_x"/>
                                          </p:val>
                                        </p:tav>
                                      </p:tavLst>
                                    </p:anim>
                                    <p:anim calcmode="lin" valueType="num">
                                      <p:cBhvr additive="base">
                                        <p:cTn dur="500" fill="hold" id="56"/>
                                        <p:tgtEl>
                                          <p:spTgt spid="19"/>
                                        </p:tgtEl>
                                        <p:attrNameLst>
                                          <p:attrName>ppt_y</p:attrName>
                                        </p:attrNameLst>
                                      </p:cBhvr>
                                      <p:tavLst>
                                        <p:tav tm="0">
                                          <p:val>
                                            <p:strVal val="#ppt_y"/>
                                          </p:val>
                                        </p:tav>
                                        <p:tav tm="100000">
                                          <p:val>
                                            <p:strVal val="#ppt_y"/>
                                          </p:val>
                                        </p:tav>
                                      </p:tavLst>
                                    </p:anim>
                                  </p:childTnLst>
                                </p:cTn>
                              </p:par>
                              <p:par>
                                <p:cTn fill="hold" grpId="0" id="57" nodeType="withEffect" presetClass="entr" presetID="2" presetSubtype="8">
                                  <p:stCondLst>
                                    <p:cond delay="0"/>
                                  </p:stCondLst>
                                  <p:childTnLst>
                                    <p:set>
                                      <p:cBhvr>
                                        <p:cTn dur="1" fill="hold" id="58">
                                          <p:stCondLst>
                                            <p:cond delay="0"/>
                                          </p:stCondLst>
                                        </p:cTn>
                                        <p:tgtEl>
                                          <p:spTgt spid="20"/>
                                        </p:tgtEl>
                                        <p:attrNameLst>
                                          <p:attrName>style.visibility</p:attrName>
                                        </p:attrNameLst>
                                      </p:cBhvr>
                                      <p:to>
                                        <p:strVal val="visible"/>
                                      </p:to>
                                    </p:set>
                                    <p:anim calcmode="lin" valueType="num">
                                      <p:cBhvr additive="base">
                                        <p:cTn dur="500" fill="hold" id="59"/>
                                        <p:tgtEl>
                                          <p:spTgt spid="20"/>
                                        </p:tgtEl>
                                        <p:attrNameLst>
                                          <p:attrName>ppt_x</p:attrName>
                                        </p:attrNameLst>
                                      </p:cBhvr>
                                      <p:tavLst>
                                        <p:tav tm="0">
                                          <p:val>
                                            <p:strVal val="0-#ppt_w/2"/>
                                          </p:val>
                                        </p:tav>
                                        <p:tav tm="100000">
                                          <p:val>
                                            <p:strVal val="#ppt_x"/>
                                          </p:val>
                                        </p:tav>
                                      </p:tavLst>
                                    </p:anim>
                                    <p:anim calcmode="lin" valueType="num">
                                      <p:cBhvr additive="base">
                                        <p:cTn dur="500" fill="hold" id="60"/>
                                        <p:tgtEl>
                                          <p:spTgt spid="20"/>
                                        </p:tgtEl>
                                        <p:attrNameLst>
                                          <p:attrName>ppt_y</p:attrName>
                                        </p:attrNameLst>
                                      </p:cBhvr>
                                      <p:tavLst>
                                        <p:tav tm="0">
                                          <p:val>
                                            <p:strVal val="#ppt_y"/>
                                          </p:val>
                                        </p:tav>
                                        <p:tav tm="100000">
                                          <p:val>
                                            <p:strVal val="#ppt_y"/>
                                          </p:val>
                                        </p:tav>
                                      </p:tavLst>
                                    </p:anim>
                                  </p:childTnLst>
                                </p:cTn>
                              </p:par>
                              <p:par>
                                <p:cTn fill="hold" grpId="0" id="61" nodeType="withEffect" presetClass="entr" presetID="2" presetSubtype="8">
                                  <p:stCondLst>
                                    <p:cond delay="300"/>
                                  </p:stCondLst>
                                  <p:childTnLst>
                                    <p:set>
                                      <p:cBhvr>
                                        <p:cTn dur="1" fill="hold" id="62">
                                          <p:stCondLst>
                                            <p:cond delay="0"/>
                                          </p:stCondLst>
                                        </p:cTn>
                                        <p:tgtEl>
                                          <p:spTgt spid="21"/>
                                        </p:tgtEl>
                                        <p:attrNameLst>
                                          <p:attrName>style.visibility</p:attrName>
                                        </p:attrNameLst>
                                      </p:cBhvr>
                                      <p:to>
                                        <p:strVal val="visible"/>
                                      </p:to>
                                    </p:set>
                                    <p:anim calcmode="lin" valueType="num">
                                      <p:cBhvr additive="base">
                                        <p:cTn dur="500" fill="hold" id="63"/>
                                        <p:tgtEl>
                                          <p:spTgt spid="21"/>
                                        </p:tgtEl>
                                        <p:attrNameLst>
                                          <p:attrName>ppt_x</p:attrName>
                                        </p:attrNameLst>
                                      </p:cBhvr>
                                      <p:tavLst>
                                        <p:tav tm="0">
                                          <p:val>
                                            <p:strVal val="0-#ppt_w/2"/>
                                          </p:val>
                                        </p:tav>
                                        <p:tav tm="100000">
                                          <p:val>
                                            <p:strVal val="#ppt_x"/>
                                          </p:val>
                                        </p:tav>
                                      </p:tavLst>
                                    </p:anim>
                                    <p:anim calcmode="lin" valueType="num">
                                      <p:cBhvr additive="base">
                                        <p:cTn dur="500" fill="hold" id="64"/>
                                        <p:tgtEl>
                                          <p:spTgt spid="21"/>
                                        </p:tgtEl>
                                        <p:attrNameLst>
                                          <p:attrName>ppt_y</p:attrName>
                                        </p:attrNameLst>
                                      </p:cBhvr>
                                      <p:tavLst>
                                        <p:tav tm="0">
                                          <p:val>
                                            <p:strVal val="#ppt_y"/>
                                          </p:val>
                                        </p:tav>
                                        <p:tav tm="100000">
                                          <p:val>
                                            <p:strVal val="#ppt_y"/>
                                          </p:val>
                                        </p:tav>
                                      </p:tavLst>
                                    </p:anim>
                                  </p:childTnLst>
                                </p:cTn>
                              </p:par>
                              <p:par>
                                <p:cTn fill="hold" grpId="0" id="65" nodeType="withEffect" presetClass="entr" presetID="2" presetSubtype="8">
                                  <p:stCondLst>
                                    <p:cond delay="0"/>
                                  </p:stCondLst>
                                  <p:childTnLst>
                                    <p:set>
                                      <p:cBhvr>
                                        <p:cTn dur="1" fill="hold" id="66">
                                          <p:stCondLst>
                                            <p:cond delay="0"/>
                                          </p:stCondLst>
                                        </p:cTn>
                                        <p:tgtEl>
                                          <p:spTgt spid="22"/>
                                        </p:tgtEl>
                                        <p:attrNameLst>
                                          <p:attrName>style.visibility</p:attrName>
                                        </p:attrNameLst>
                                      </p:cBhvr>
                                      <p:to>
                                        <p:strVal val="visible"/>
                                      </p:to>
                                    </p:set>
                                    <p:anim calcmode="lin" valueType="num">
                                      <p:cBhvr additive="base">
                                        <p:cTn dur="500" fill="hold" id="67"/>
                                        <p:tgtEl>
                                          <p:spTgt spid="22"/>
                                        </p:tgtEl>
                                        <p:attrNameLst>
                                          <p:attrName>ppt_x</p:attrName>
                                        </p:attrNameLst>
                                      </p:cBhvr>
                                      <p:tavLst>
                                        <p:tav tm="0">
                                          <p:val>
                                            <p:strVal val="0-#ppt_w/2"/>
                                          </p:val>
                                        </p:tav>
                                        <p:tav tm="100000">
                                          <p:val>
                                            <p:strVal val="#ppt_x"/>
                                          </p:val>
                                        </p:tav>
                                      </p:tavLst>
                                    </p:anim>
                                    <p:anim calcmode="lin" valueType="num">
                                      <p:cBhvr additive="base">
                                        <p:cTn dur="500" fill="hold" id="68"/>
                                        <p:tgtEl>
                                          <p:spTgt spid="22"/>
                                        </p:tgtEl>
                                        <p:attrNameLst>
                                          <p:attrName>ppt_y</p:attrName>
                                        </p:attrNameLst>
                                      </p:cBhvr>
                                      <p:tavLst>
                                        <p:tav tm="0">
                                          <p:val>
                                            <p:strVal val="#ppt_y"/>
                                          </p:val>
                                        </p:tav>
                                        <p:tav tm="100000">
                                          <p:val>
                                            <p:strVal val="#ppt_y"/>
                                          </p:val>
                                        </p:tav>
                                      </p:tavLst>
                                    </p:anim>
                                  </p:childTnLst>
                                </p:cTn>
                              </p:par>
                              <p:par>
                                <p:cTn fill="hold" grpId="0" id="69" nodeType="withEffect" presetClass="entr" presetID="2" presetSubtype="8">
                                  <p:stCondLst>
                                    <p:cond delay="500"/>
                                  </p:stCondLst>
                                  <p:childTnLst>
                                    <p:set>
                                      <p:cBhvr>
                                        <p:cTn dur="1" fill="hold" id="70">
                                          <p:stCondLst>
                                            <p:cond delay="0"/>
                                          </p:stCondLst>
                                        </p:cTn>
                                        <p:tgtEl>
                                          <p:spTgt spid="23"/>
                                        </p:tgtEl>
                                        <p:attrNameLst>
                                          <p:attrName>style.visibility</p:attrName>
                                        </p:attrNameLst>
                                      </p:cBhvr>
                                      <p:to>
                                        <p:strVal val="visible"/>
                                      </p:to>
                                    </p:set>
                                    <p:anim calcmode="lin" valueType="num">
                                      <p:cBhvr additive="base">
                                        <p:cTn dur="500" fill="hold" id="71"/>
                                        <p:tgtEl>
                                          <p:spTgt spid="23"/>
                                        </p:tgtEl>
                                        <p:attrNameLst>
                                          <p:attrName>ppt_x</p:attrName>
                                        </p:attrNameLst>
                                      </p:cBhvr>
                                      <p:tavLst>
                                        <p:tav tm="0">
                                          <p:val>
                                            <p:strVal val="0-#ppt_w/2"/>
                                          </p:val>
                                        </p:tav>
                                        <p:tav tm="100000">
                                          <p:val>
                                            <p:strVal val="#ppt_x"/>
                                          </p:val>
                                        </p:tav>
                                      </p:tavLst>
                                    </p:anim>
                                    <p:anim calcmode="lin" valueType="num">
                                      <p:cBhvr additive="base">
                                        <p:cTn dur="500" fill="hold" id="72"/>
                                        <p:tgtEl>
                                          <p:spTgt spid="23"/>
                                        </p:tgtEl>
                                        <p:attrNameLst>
                                          <p:attrName>ppt_y</p:attrName>
                                        </p:attrNameLst>
                                      </p:cBhvr>
                                      <p:tavLst>
                                        <p:tav tm="0">
                                          <p:val>
                                            <p:strVal val="#ppt_y"/>
                                          </p:val>
                                        </p:tav>
                                        <p:tav tm="100000">
                                          <p:val>
                                            <p:strVal val="#ppt_y"/>
                                          </p:val>
                                        </p:tav>
                                      </p:tavLst>
                                    </p:anim>
                                  </p:childTnLst>
                                </p:cTn>
                              </p:par>
                              <p:par>
                                <p:cTn fill="hold" grpId="0" id="73" nodeType="withEffect" presetClass="entr" presetID="2" presetSubtype="8">
                                  <p:stCondLst>
                                    <p:cond delay="1000"/>
                                  </p:stCondLst>
                                  <p:childTnLst>
                                    <p:set>
                                      <p:cBhvr>
                                        <p:cTn dur="1" fill="hold" id="74">
                                          <p:stCondLst>
                                            <p:cond delay="0"/>
                                          </p:stCondLst>
                                        </p:cTn>
                                        <p:tgtEl>
                                          <p:spTgt spid="24"/>
                                        </p:tgtEl>
                                        <p:attrNameLst>
                                          <p:attrName>style.visibility</p:attrName>
                                        </p:attrNameLst>
                                      </p:cBhvr>
                                      <p:to>
                                        <p:strVal val="visible"/>
                                      </p:to>
                                    </p:set>
                                    <p:anim calcmode="lin" valueType="num">
                                      <p:cBhvr additive="base">
                                        <p:cTn dur="500" fill="hold" id="75"/>
                                        <p:tgtEl>
                                          <p:spTgt spid="24"/>
                                        </p:tgtEl>
                                        <p:attrNameLst>
                                          <p:attrName>ppt_x</p:attrName>
                                        </p:attrNameLst>
                                      </p:cBhvr>
                                      <p:tavLst>
                                        <p:tav tm="0">
                                          <p:val>
                                            <p:strVal val="0-#ppt_w/2"/>
                                          </p:val>
                                        </p:tav>
                                        <p:tav tm="100000">
                                          <p:val>
                                            <p:strVal val="#ppt_x"/>
                                          </p:val>
                                        </p:tav>
                                      </p:tavLst>
                                    </p:anim>
                                    <p:anim calcmode="lin" valueType="num">
                                      <p:cBhvr additive="base">
                                        <p:cTn dur="500" fill="hold" id="76"/>
                                        <p:tgtEl>
                                          <p:spTgt spid="24"/>
                                        </p:tgtEl>
                                        <p:attrNameLst>
                                          <p:attrName>ppt_y</p:attrName>
                                        </p:attrNameLst>
                                      </p:cBhvr>
                                      <p:tavLst>
                                        <p:tav tm="0">
                                          <p:val>
                                            <p:strVal val="#ppt_y"/>
                                          </p:val>
                                        </p:tav>
                                        <p:tav tm="100000">
                                          <p:val>
                                            <p:strVal val="#ppt_y"/>
                                          </p:val>
                                        </p:tav>
                                      </p:tavLst>
                                    </p:anim>
                                  </p:childTnLst>
                                </p:cTn>
                              </p:par>
                              <p:par>
                                <p:cTn fill="hold" grpId="0" id="77" nodeType="withEffect" presetClass="entr" presetID="2" presetSubtype="8">
                                  <p:stCondLst>
                                    <p:cond delay="500"/>
                                  </p:stCondLst>
                                  <p:childTnLst>
                                    <p:set>
                                      <p:cBhvr>
                                        <p:cTn dur="1" fill="hold" id="78">
                                          <p:stCondLst>
                                            <p:cond delay="0"/>
                                          </p:stCondLst>
                                        </p:cTn>
                                        <p:tgtEl>
                                          <p:spTgt spid="25"/>
                                        </p:tgtEl>
                                        <p:attrNameLst>
                                          <p:attrName>style.visibility</p:attrName>
                                        </p:attrNameLst>
                                      </p:cBhvr>
                                      <p:to>
                                        <p:strVal val="visible"/>
                                      </p:to>
                                    </p:set>
                                    <p:anim calcmode="lin" valueType="num">
                                      <p:cBhvr additive="base">
                                        <p:cTn dur="500" fill="hold" id="79"/>
                                        <p:tgtEl>
                                          <p:spTgt spid="25"/>
                                        </p:tgtEl>
                                        <p:attrNameLst>
                                          <p:attrName>ppt_x</p:attrName>
                                        </p:attrNameLst>
                                      </p:cBhvr>
                                      <p:tavLst>
                                        <p:tav tm="0">
                                          <p:val>
                                            <p:strVal val="0-#ppt_w/2"/>
                                          </p:val>
                                        </p:tav>
                                        <p:tav tm="100000">
                                          <p:val>
                                            <p:strVal val="#ppt_x"/>
                                          </p:val>
                                        </p:tav>
                                      </p:tavLst>
                                    </p:anim>
                                    <p:anim calcmode="lin" valueType="num">
                                      <p:cBhvr additive="base">
                                        <p:cTn dur="500" fill="hold" id="80"/>
                                        <p:tgtEl>
                                          <p:spTgt spid="25"/>
                                        </p:tgtEl>
                                        <p:attrNameLst>
                                          <p:attrName>ppt_y</p:attrName>
                                        </p:attrNameLst>
                                      </p:cBhvr>
                                      <p:tavLst>
                                        <p:tav tm="0">
                                          <p:val>
                                            <p:strVal val="#ppt_y"/>
                                          </p:val>
                                        </p:tav>
                                        <p:tav tm="100000">
                                          <p:val>
                                            <p:strVal val="#ppt_y"/>
                                          </p:val>
                                        </p:tav>
                                      </p:tavLst>
                                    </p:anim>
                                  </p:childTnLst>
                                </p:cTn>
                              </p:par>
                              <p:par>
                                <p:cTn fill="hold" grpId="0" id="81" nodeType="withEffect" presetClass="entr" presetID="2" presetSubtype="8">
                                  <p:stCondLst>
                                    <p:cond delay="800"/>
                                  </p:stCondLst>
                                  <p:childTnLst>
                                    <p:set>
                                      <p:cBhvr>
                                        <p:cTn dur="1" fill="hold" id="82">
                                          <p:stCondLst>
                                            <p:cond delay="0"/>
                                          </p:stCondLst>
                                        </p:cTn>
                                        <p:tgtEl>
                                          <p:spTgt spid="26"/>
                                        </p:tgtEl>
                                        <p:attrNameLst>
                                          <p:attrName>style.visibility</p:attrName>
                                        </p:attrNameLst>
                                      </p:cBhvr>
                                      <p:to>
                                        <p:strVal val="visible"/>
                                      </p:to>
                                    </p:set>
                                    <p:anim calcmode="lin" valueType="num">
                                      <p:cBhvr additive="base">
                                        <p:cTn dur="500" fill="hold" id="83"/>
                                        <p:tgtEl>
                                          <p:spTgt spid="26"/>
                                        </p:tgtEl>
                                        <p:attrNameLst>
                                          <p:attrName>ppt_x</p:attrName>
                                        </p:attrNameLst>
                                      </p:cBhvr>
                                      <p:tavLst>
                                        <p:tav tm="0">
                                          <p:val>
                                            <p:strVal val="0-#ppt_w/2"/>
                                          </p:val>
                                        </p:tav>
                                        <p:tav tm="100000">
                                          <p:val>
                                            <p:strVal val="#ppt_x"/>
                                          </p:val>
                                        </p:tav>
                                      </p:tavLst>
                                    </p:anim>
                                    <p:anim calcmode="lin" valueType="num">
                                      <p:cBhvr additive="base">
                                        <p:cTn dur="500" fill="hold" id="84"/>
                                        <p:tgtEl>
                                          <p:spTgt spid="26"/>
                                        </p:tgtEl>
                                        <p:attrNameLst>
                                          <p:attrName>ppt_y</p:attrName>
                                        </p:attrNameLst>
                                      </p:cBhvr>
                                      <p:tavLst>
                                        <p:tav tm="0">
                                          <p:val>
                                            <p:strVal val="#ppt_y"/>
                                          </p:val>
                                        </p:tav>
                                        <p:tav tm="100000">
                                          <p:val>
                                            <p:strVal val="#ppt_y"/>
                                          </p:val>
                                        </p:tav>
                                      </p:tavLst>
                                    </p:anim>
                                  </p:childTnLst>
                                </p:cTn>
                              </p:par>
                              <p:par>
                                <p:cTn fill="hold" grpId="0" id="85" nodeType="withEffect" presetClass="entr" presetID="2" presetSubtype="8">
                                  <p:stCondLst>
                                    <p:cond delay="0"/>
                                  </p:stCondLst>
                                  <p:childTnLst>
                                    <p:set>
                                      <p:cBhvr>
                                        <p:cTn dur="1" fill="hold" id="86">
                                          <p:stCondLst>
                                            <p:cond delay="0"/>
                                          </p:stCondLst>
                                        </p:cTn>
                                        <p:tgtEl>
                                          <p:spTgt spid="27"/>
                                        </p:tgtEl>
                                        <p:attrNameLst>
                                          <p:attrName>style.visibility</p:attrName>
                                        </p:attrNameLst>
                                      </p:cBhvr>
                                      <p:to>
                                        <p:strVal val="visible"/>
                                      </p:to>
                                    </p:set>
                                    <p:anim calcmode="lin" valueType="num">
                                      <p:cBhvr additive="base">
                                        <p:cTn dur="500" fill="hold" id="87"/>
                                        <p:tgtEl>
                                          <p:spTgt spid="27"/>
                                        </p:tgtEl>
                                        <p:attrNameLst>
                                          <p:attrName>ppt_x</p:attrName>
                                        </p:attrNameLst>
                                      </p:cBhvr>
                                      <p:tavLst>
                                        <p:tav tm="0">
                                          <p:val>
                                            <p:strVal val="0-#ppt_w/2"/>
                                          </p:val>
                                        </p:tav>
                                        <p:tav tm="100000">
                                          <p:val>
                                            <p:strVal val="#ppt_x"/>
                                          </p:val>
                                        </p:tav>
                                      </p:tavLst>
                                    </p:anim>
                                    <p:anim calcmode="lin" valueType="num">
                                      <p:cBhvr additive="base">
                                        <p:cTn dur="500" fill="hold" id="88"/>
                                        <p:tgtEl>
                                          <p:spTgt spid="27"/>
                                        </p:tgtEl>
                                        <p:attrNameLst>
                                          <p:attrName>ppt_y</p:attrName>
                                        </p:attrNameLst>
                                      </p:cBhvr>
                                      <p:tavLst>
                                        <p:tav tm="0">
                                          <p:val>
                                            <p:strVal val="#ppt_y"/>
                                          </p:val>
                                        </p:tav>
                                        <p:tav tm="100000">
                                          <p:val>
                                            <p:strVal val="#ppt_y"/>
                                          </p:val>
                                        </p:tav>
                                      </p:tavLst>
                                    </p:anim>
                                  </p:childTnLst>
                                </p:cTn>
                              </p:par>
                              <p:par>
                                <p:cTn fill="hold" grpId="0" id="89" nodeType="withEffect" presetClass="entr" presetID="2" presetSubtype="8">
                                  <p:stCondLst>
                                    <p:cond delay="300"/>
                                  </p:stCondLst>
                                  <p:childTnLst>
                                    <p:set>
                                      <p:cBhvr>
                                        <p:cTn dur="1" fill="hold" id="90">
                                          <p:stCondLst>
                                            <p:cond delay="0"/>
                                          </p:stCondLst>
                                        </p:cTn>
                                        <p:tgtEl>
                                          <p:spTgt spid="28"/>
                                        </p:tgtEl>
                                        <p:attrNameLst>
                                          <p:attrName>style.visibility</p:attrName>
                                        </p:attrNameLst>
                                      </p:cBhvr>
                                      <p:to>
                                        <p:strVal val="visible"/>
                                      </p:to>
                                    </p:set>
                                    <p:anim calcmode="lin" valueType="num">
                                      <p:cBhvr additive="base">
                                        <p:cTn dur="500" fill="hold" id="91"/>
                                        <p:tgtEl>
                                          <p:spTgt spid="28"/>
                                        </p:tgtEl>
                                        <p:attrNameLst>
                                          <p:attrName>ppt_x</p:attrName>
                                        </p:attrNameLst>
                                      </p:cBhvr>
                                      <p:tavLst>
                                        <p:tav tm="0">
                                          <p:val>
                                            <p:strVal val="0-#ppt_w/2"/>
                                          </p:val>
                                        </p:tav>
                                        <p:tav tm="100000">
                                          <p:val>
                                            <p:strVal val="#ppt_x"/>
                                          </p:val>
                                        </p:tav>
                                      </p:tavLst>
                                    </p:anim>
                                    <p:anim calcmode="lin" valueType="num">
                                      <p:cBhvr additive="base">
                                        <p:cTn dur="500" fill="hold" id="92"/>
                                        <p:tgtEl>
                                          <p:spTgt spid="28"/>
                                        </p:tgtEl>
                                        <p:attrNameLst>
                                          <p:attrName>ppt_y</p:attrName>
                                        </p:attrNameLst>
                                      </p:cBhvr>
                                      <p:tavLst>
                                        <p:tav tm="0">
                                          <p:val>
                                            <p:strVal val="#ppt_y"/>
                                          </p:val>
                                        </p:tav>
                                        <p:tav tm="100000">
                                          <p:val>
                                            <p:strVal val="#ppt_y"/>
                                          </p:val>
                                        </p:tav>
                                      </p:tavLst>
                                    </p:anim>
                                  </p:childTnLst>
                                </p:cTn>
                              </p:par>
                              <p:par>
                                <p:cTn fill="hold" grpId="0" id="93" nodeType="withEffect" presetClass="entr" presetID="2" presetSubtype="8">
                                  <p:stCondLst>
                                    <p:cond delay="0"/>
                                  </p:stCondLst>
                                  <p:childTnLst>
                                    <p:set>
                                      <p:cBhvr>
                                        <p:cTn dur="1" fill="hold" id="94">
                                          <p:stCondLst>
                                            <p:cond delay="0"/>
                                          </p:stCondLst>
                                        </p:cTn>
                                        <p:tgtEl>
                                          <p:spTgt spid="29"/>
                                        </p:tgtEl>
                                        <p:attrNameLst>
                                          <p:attrName>style.visibility</p:attrName>
                                        </p:attrNameLst>
                                      </p:cBhvr>
                                      <p:to>
                                        <p:strVal val="visible"/>
                                      </p:to>
                                    </p:set>
                                    <p:anim calcmode="lin" valueType="num">
                                      <p:cBhvr additive="base">
                                        <p:cTn dur="500" fill="hold" id="95"/>
                                        <p:tgtEl>
                                          <p:spTgt spid="29"/>
                                        </p:tgtEl>
                                        <p:attrNameLst>
                                          <p:attrName>ppt_x</p:attrName>
                                        </p:attrNameLst>
                                      </p:cBhvr>
                                      <p:tavLst>
                                        <p:tav tm="0">
                                          <p:val>
                                            <p:strVal val="0-#ppt_w/2"/>
                                          </p:val>
                                        </p:tav>
                                        <p:tav tm="100000">
                                          <p:val>
                                            <p:strVal val="#ppt_x"/>
                                          </p:val>
                                        </p:tav>
                                      </p:tavLst>
                                    </p:anim>
                                    <p:anim calcmode="lin" valueType="num">
                                      <p:cBhvr additive="base">
                                        <p:cTn dur="500" fill="hold" id="96"/>
                                        <p:tgtEl>
                                          <p:spTgt spid="29"/>
                                        </p:tgtEl>
                                        <p:attrNameLst>
                                          <p:attrName>ppt_y</p:attrName>
                                        </p:attrNameLst>
                                      </p:cBhvr>
                                      <p:tavLst>
                                        <p:tav tm="0">
                                          <p:val>
                                            <p:strVal val="#ppt_y"/>
                                          </p:val>
                                        </p:tav>
                                        <p:tav tm="100000">
                                          <p:val>
                                            <p:strVal val="#ppt_y"/>
                                          </p:val>
                                        </p:tav>
                                      </p:tavLst>
                                    </p:anim>
                                  </p:childTnLst>
                                </p:cTn>
                              </p:par>
                              <p:par>
                                <p:cTn fill="hold" grpId="0" id="97" nodeType="withEffect" presetClass="entr" presetID="2" presetSubtype="8">
                                  <p:stCondLst>
                                    <p:cond delay="1000"/>
                                  </p:stCondLst>
                                  <p:childTnLst>
                                    <p:set>
                                      <p:cBhvr>
                                        <p:cTn dur="1" fill="hold" id="98">
                                          <p:stCondLst>
                                            <p:cond delay="0"/>
                                          </p:stCondLst>
                                        </p:cTn>
                                        <p:tgtEl>
                                          <p:spTgt spid="30"/>
                                        </p:tgtEl>
                                        <p:attrNameLst>
                                          <p:attrName>style.visibility</p:attrName>
                                        </p:attrNameLst>
                                      </p:cBhvr>
                                      <p:to>
                                        <p:strVal val="visible"/>
                                      </p:to>
                                    </p:set>
                                    <p:anim calcmode="lin" valueType="num">
                                      <p:cBhvr additive="base">
                                        <p:cTn dur="500" fill="hold" id="99"/>
                                        <p:tgtEl>
                                          <p:spTgt spid="30"/>
                                        </p:tgtEl>
                                        <p:attrNameLst>
                                          <p:attrName>ppt_x</p:attrName>
                                        </p:attrNameLst>
                                      </p:cBhvr>
                                      <p:tavLst>
                                        <p:tav tm="0">
                                          <p:val>
                                            <p:strVal val="0-#ppt_w/2"/>
                                          </p:val>
                                        </p:tav>
                                        <p:tav tm="100000">
                                          <p:val>
                                            <p:strVal val="#ppt_x"/>
                                          </p:val>
                                        </p:tav>
                                      </p:tavLst>
                                    </p:anim>
                                    <p:anim calcmode="lin" valueType="num">
                                      <p:cBhvr additive="base">
                                        <p:cTn dur="500" fill="hold" id="100"/>
                                        <p:tgtEl>
                                          <p:spTgt spid="30"/>
                                        </p:tgtEl>
                                        <p:attrNameLst>
                                          <p:attrName>ppt_y</p:attrName>
                                        </p:attrNameLst>
                                      </p:cBhvr>
                                      <p:tavLst>
                                        <p:tav tm="0">
                                          <p:val>
                                            <p:strVal val="#ppt_y"/>
                                          </p:val>
                                        </p:tav>
                                        <p:tav tm="100000">
                                          <p:val>
                                            <p:strVal val="#ppt_y"/>
                                          </p:val>
                                        </p:tav>
                                      </p:tavLst>
                                    </p:anim>
                                  </p:childTnLst>
                                </p:cTn>
                              </p:par>
                              <p:par>
                                <p:cTn fill="hold" grpId="0" id="101" nodeType="withEffect" presetClass="entr" presetID="2" presetSubtype="8">
                                  <p:stCondLst>
                                    <p:cond delay="500"/>
                                  </p:stCondLst>
                                  <p:childTnLst>
                                    <p:set>
                                      <p:cBhvr>
                                        <p:cTn dur="1" fill="hold" id="102">
                                          <p:stCondLst>
                                            <p:cond delay="0"/>
                                          </p:stCondLst>
                                        </p:cTn>
                                        <p:tgtEl>
                                          <p:spTgt spid="31"/>
                                        </p:tgtEl>
                                        <p:attrNameLst>
                                          <p:attrName>style.visibility</p:attrName>
                                        </p:attrNameLst>
                                      </p:cBhvr>
                                      <p:to>
                                        <p:strVal val="visible"/>
                                      </p:to>
                                    </p:set>
                                    <p:anim calcmode="lin" valueType="num">
                                      <p:cBhvr additive="base">
                                        <p:cTn dur="500" fill="hold" id="103"/>
                                        <p:tgtEl>
                                          <p:spTgt spid="31"/>
                                        </p:tgtEl>
                                        <p:attrNameLst>
                                          <p:attrName>ppt_x</p:attrName>
                                        </p:attrNameLst>
                                      </p:cBhvr>
                                      <p:tavLst>
                                        <p:tav tm="0">
                                          <p:val>
                                            <p:strVal val="0-#ppt_w/2"/>
                                          </p:val>
                                        </p:tav>
                                        <p:tav tm="100000">
                                          <p:val>
                                            <p:strVal val="#ppt_x"/>
                                          </p:val>
                                        </p:tav>
                                      </p:tavLst>
                                    </p:anim>
                                    <p:anim calcmode="lin" valueType="num">
                                      <p:cBhvr additive="base">
                                        <p:cTn dur="500" fill="hold" id="104"/>
                                        <p:tgtEl>
                                          <p:spTgt spid="31"/>
                                        </p:tgtEl>
                                        <p:attrNameLst>
                                          <p:attrName>ppt_y</p:attrName>
                                        </p:attrNameLst>
                                      </p:cBhvr>
                                      <p:tavLst>
                                        <p:tav tm="0">
                                          <p:val>
                                            <p:strVal val="#ppt_y"/>
                                          </p:val>
                                        </p:tav>
                                        <p:tav tm="100000">
                                          <p:val>
                                            <p:strVal val="#ppt_y"/>
                                          </p:val>
                                        </p:tav>
                                      </p:tavLst>
                                    </p:anim>
                                  </p:childTnLst>
                                </p:cTn>
                              </p:par>
                              <p:par>
                                <p:cTn fill="hold" grpId="0" id="105" nodeType="withEffect" presetClass="entr" presetID="2" presetSubtype="8">
                                  <p:stCondLst>
                                    <p:cond delay="0"/>
                                  </p:stCondLst>
                                  <p:childTnLst>
                                    <p:set>
                                      <p:cBhvr>
                                        <p:cTn dur="1" fill="hold" id="106">
                                          <p:stCondLst>
                                            <p:cond delay="0"/>
                                          </p:stCondLst>
                                        </p:cTn>
                                        <p:tgtEl>
                                          <p:spTgt spid="32"/>
                                        </p:tgtEl>
                                        <p:attrNameLst>
                                          <p:attrName>style.visibility</p:attrName>
                                        </p:attrNameLst>
                                      </p:cBhvr>
                                      <p:to>
                                        <p:strVal val="visible"/>
                                      </p:to>
                                    </p:set>
                                    <p:anim calcmode="lin" valueType="num">
                                      <p:cBhvr additive="base">
                                        <p:cTn dur="500" fill="hold" id="107"/>
                                        <p:tgtEl>
                                          <p:spTgt spid="32"/>
                                        </p:tgtEl>
                                        <p:attrNameLst>
                                          <p:attrName>ppt_x</p:attrName>
                                        </p:attrNameLst>
                                      </p:cBhvr>
                                      <p:tavLst>
                                        <p:tav tm="0">
                                          <p:val>
                                            <p:strVal val="0-#ppt_w/2"/>
                                          </p:val>
                                        </p:tav>
                                        <p:tav tm="100000">
                                          <p:val>
                                            <p:strVal val="#ppt_x"/>
                                          </p:val>
                                        </p:tav>
                                      </p:tavLst>
                                    </p:anim>
                                    <p:anim calcmode="lin" valueType="num">
                                      <p:cBhvr additive="base">
                                        <p:cTn dur="500" fill="hold" id="108"/>
                                        <p:tgtEl>
                                          <p:spTgt spid="32"/>
                                        </p:tgtEl>
                                        <p:attrNameLst>
                                          <p:attrName>ppt_y</p:attrName>
                                        </p:attrNameLst>
                                      </p:cBhvr>
                                      <p:tavLst>
                                        <p:tav tm="0">
                                          <p:val>
                                            <p:strVal val="#ppt_y"/>
                                          </p:val>
                                        </p:tav>
                                        <p:tav tm="100000">
                                          <p:val>
                                            <p:strVal val="#ppt_y"/>
                                          </p:val>
                                        </p:tav>
                                      </p:tavLst>
                                    </p:anim>
                                  </p:childTnLst>
                                </p:cTn>
                              </p:par>
                              <p:par>
                                <p:cTn fill="hold" grpId="0" id="109" nodeType="withEffect" presetClass="entr" presetID="2" presetSubtype="8">
                                  <p:stCondLst>
                                    <p:cond delay="1000"/>
                                  </p:stCondLst>
                                  <p:childTnLst>
                                    <p:set>
                                      <p:cBhvr>
                                        <p:cTn dur="1" fill="hold" id="110">
                                          <p:stCondLst>
                                            <p:cond delay="0"/>
                                          </p:stCondLst>
                                        </p:cTn>
                                        <p:tgtEl>
                                          <p:spTgt spid="33"/>
                                        </p:tgtEl>
                                        <p:attrNameLst>
                                          <p:attrName>style.visibility</p:attrName>
                                        </p:attrNameLst>
                                      </p:cBhvr>
                                      <p:to>
                                        <p:strVal val="visible"/>
                                      </p:to>
                                    </p:set>
                                    <p:anim calcmode="lin" valueType="num">
                                      <p:cBhvr additive="base">
                                        <p:cTn dur="500" fill="hold" id="111"/>
                                        <p:tgtEl>
                                          <p:spTgt spid="33"/>
                                        </p:tgtEl>
                                        <p:attrNameLst>
                                          <p:attrName>ppt_x</p:attrName>
                                        </p:attrNameLst>
                                      </p:cBhvr>
                                      <p:tavLst>
                                        <p:tav tm="0">
                                          <p:val>
                                            <p:strVal val="0-#ppt_w/2"/>
                                          </p:val>
                                        </p:tav>
                                        <p:tav tm="100000">
                                          <p:val>
                                            <p:strVal val="#ppt_x"/>
                                          </p:val>
                                        </p:tav>
                                      </p:tavLst>
                                    </p:anim>
                                    <p:anim calcmode="lin" valueType="num">
                                      <p:cBhvr additive="base">
                                        <p:cTn dur="500" fill="hold" id="112"/>
                                        <p:tgtEl>
                                          <p:spTgt spid="33"/>
                                        </p:tgtEl>
                                        <p:attrNameLst>
                                          <p:attrName>ppt_y</p:attrName>
                                        </p:attrNameLst>
                                      </p:cBhvr>
                                      <p:tavLst>
                                        <p:tav tm="0">
                                          <p:val>
                                            <p:strVal val="#ppt_y"/>
                                          </p:val>
                                        </p:tav>
                                        <p:tav tm="100000">
                                          <p:val>
                                            <p:strVal val="#ppt_y"/>
                                          </p:val>
                                        </p:tav>
                                      </p:tavLst>
                                    </p:anim>
                                  </p:childTnLst>
                                </p:cTn>
                              </p:par>
                              <p:par>
                                <p:cTn fill="hold" grpId="0" id="113" nodeType="withEffect" presetClass="entr" presetID="2" presetSubtype="8">
                                  <p:stCondLst>
                                    <p:cond delay="0"/>
                                  </p:stCondLst>
                                  <p:childTnLst>
                                    <p:set>
                                      <p:cBhvr>
                                        <p:cTn dur="1" fill="hold" id="114">
                                          <p:stCondLst>
                                            <p:cond delay="0"/>
                                          </p:stCondLst>
                                        </p:cTn>
                                        <p:tgtEl>
                                          <p:spTgt spid="34"/>
                                        </p:tgtEl>
                                        <p:attrNameLst>
                                          <p:attrName>style.visibility</p:attrName>
                                        </p:attrNameLst>
                                      </p:cBhvr>
                                      <p:to>
                                        <p:strVal val="visible"/>
                                      </p:to>
                                    </p:set>
                                    <p:anim calcmode="lin" valueType="num">
                                      <p:cBhvr additive="base">
                                        <p:cTn dur="500" fill="hold" id="115"/>
                                        <p:tgtEl>
                                          <p:spTgt spid="34"/>
                                        </p:tgtEl>
                                        <p:attrNameLst>
                                          <p:attrName>ppt_x</p:attrName>
                                        </p:attrNameLst>
                                      </p:cBhvr>
                                      <p:tavLst>
                                        <p:tav tm="0">
                                          <p:val>
                                            <p:strVal val="0-#ppt_w/2"/>
                                          </p:val>
                                        </p:tav>
                                        <p:tav tm="100000">
                                          <p:val>
                                            <p:strVal val="#ppt_x"/>
                                          </p:val>
                                        </p:tav>
                                      </p:tavLst>
                                    </p:anim>
                                    <p:anim calcmode="lin" valueType="num">
                                      <p:cBhvr additive="base">
                                        <p:cTn dur="500" fill="hold" id="116"/>
                                        <p:tgtEl>
                                          <p:spTgt spid="34"/>
                                        </p:tgtEl>
                                        <p:attrNameLst>
                                          <p:attrName>ppt_y</p:attrName>
                                        </p:attrNameLst>
                                      </p:cBhvr>
                                      <p:tavLst>
                                        <p:tav tm="0">
                                          <p:val>
                                            <p:strVal val="#ppt_y"/>
                                          </p:val>
                                        </p:tav>
                                        <p:tav tm="100000">
                                          <p:val>
                                            <p:strVal val="#ppt_y"/>
                                          </p:val>
                                        </p:tav>
                                      </p:tavLst>
                                    </p:anim>
                                  </p:childTnLst>
                                </p:cTn>
                              </p:par>
                              <p:par>
                                <p:cTn fill="hold" grpId="0" id="117" nodeType="withEffect" presetClass="entr" presetID="2" presetSubtype="8">
                                  <p:stCondLst>
                                    <p:cond delay="300"/>
                                  </p:stCondLst>
                                  <p:childTnLst>
                                    <p:set>
                                      <p:cBhvr>
                                        <p:cTn dur="1" fill="hold" id="118">
                                          <p:stCondLst>
                                            <p:cond delay="0"/>
                                          </p:stCondLst>
                                        </p:cTn>
                                        <p:tgtEl>
                                          <p:spTgt spid="35"/>
                                        </p:tgtEl>
                                        <p:attrNameLst>
                                          <p:attrName>style.visibility</p:attrName>
                                        </p:attrNameLst>
                                      </p:cBhvr>
                                      <p:to>
                                        <p:strVal val="visible"/>
                                      </p:to>
                                    </p:set>
                                    <p:anim calcmode="lin" valueType="num">
                                      <p:cBhvr additive="base">
                                        <p:cTn dur="500" fill="hold" id="119"/>
                                        <p:tgtEl>
                                          <p:spTgt spid="35"/>
                                        </p:tgtEl>
                                        <p:attrNameLst>
                                          <p:attrName>ppt_x</p:attrName>
                                        </p:attrNameLst>
                                      </p:cBhvr>
                                      <p:tavLst>
                                        <p:tav tm="0">
                                          <p:val>
                                            <p:strVal val="0-#ppt_w/2"/>
                                          </p:val>
                                        </p:tav>
                                        <p:tav tm="100000">
                                          <p:val>
                                            <p:strVal val="#ppt_x"/>
                                          </p:val>
                                        </p:tav>
                                      </p:tavLst>
                                    </p:anim>
                                    <p:anim calcmode="lin" valueType="num">
                                      <p:cBhvr additive="base">
                                        <p:cTn dur="500" fill="hold" id="120"/>
                                        <p:tgtEl>
                                          <p:spTgt spid="35"/>
                                        </p:tgtEl>
                                        <p:attrNameLst>
                                          <p:attrName>ppt_y</p:attrName>
                                        </p:attrNameLst>
                                      </p:cBhvr>
                                      <p:tavLst>
                                        <p:tav tm="0">
                                          <p:val>
                                            <p:strVal val="#ppt_y"/>
                                          </p:val>
                                        </p:tav>
                                        <p:tav tm="100000">
                                          <p:val>
                                            <p:strVal val="#ppt_y"/>
                                          </p:val>
                                        </p:tav>
                                      </p:tavLst>
                                    </p:anim>
                                  </p:childTnLst>
                                </p:cTn>
                              </p:par>
                              <p:par>
                                <p:cTn fill="hold" grpId="0" id="121" nodeType="withEffect" presetClass="entr" presetID="2" presetSubtype="8">
                                  <p:stCondLst>
                                    <p:cond delay="0"/>
                                  </p:stCondLst>
                                  <p:childTnLst>
                                    <p:set>
                                      <p:cBhvr>
                                        <p:cTn dur="1" fill="hold" id="122">
                                          <p:stCondLst>
                                            <p:cond delay="0"/>
                                          </p:stCondLst>
                                        </p:cTn>
                                        <p:tgtEl>
                                          <p:spTgt spid="36"/>
                                        </p:tgtEl>
                                        <p:attrNameLst>
                                          <p:attrName>style.visibility</p:attrName>
                                        </p:attrNameLst>
                                      </p:cBhvr>
                                      <p:to>
                                        <p:strVal val="visible"/>
                                      </p:to>
                                    </p:set>
                                    <p:anim calcmode="lin" valueType="num">
                                      <p:cBhvr additive="base">
                                        <p:cTn dur="500" fill="hold" id="123"/>
                                        <p:tgtEl>
                                          <p:spTgt spid="36"/>
                                        </p:tgtEl>
                                        <p:attrNameLst>
                                          <p:attrName>ppt_x</p:attrName>
                                        </p:attrNameLst>
                                      </p:cBhvr>
                                      <p:tavLst>
                                        <p:tav tm="0">
                                          <p:val>
                                            <p:strVal val="0-#ppt_w/2"/>
                                          </p:val>
                                        </p:tav>
                                        <p:tav tm="100000">
                                          <p:val>
                                            <p:strVal val="#ppt_x"/>
                                          </p:val>
                                        </p:tav>
                                      </p:tavLst>
                                    </p:anim>
                                    <p:anim calcmode="lin" valueType="num">
                                      <p:cBhvr additive="base">
                                        <p:cTn dur="500" fill="hold" id="124"/>
                                        <p:tgtEl>
                                          <p:spTgt spid="36"/>
                                        </p:tgtEl>
                                        <p:attrNameLst>
                                          <p:attrName>ppt_y</p:attrName>
                                        </p:attrNameLst>
                                      </p:cBhvr>
                                      <p:tavLst>
                                        <p:tav tm="0">
                                          <p:val>
                                            <p:strVal val="#ppt_y"/>
                                          </p:val>
                                        </p:tav>
                                        <p:tav tm="100000">
                                          <p:val>
                                            <p:strVal val="#ppt_y"/>
                                          </p:val>
                                        </p:tav>
                                      </p:tavLst>
                                    </p:anim>
                                  </p:childTnLst>
                                </p:cTn>
                              </p:par>
                              <p:par>
                                <p:cTn fill="hold" grpId="0" id="125" nodeType="withEffect" presetClass="entr" presetID="2" presetSubtype="8">
                                  <p:stCondLst>
                                    <p:cond delay="800"/>
                                  </p:stCondLst>
                                  <p:childTnLst>
                                    <p:set>
                                      <p:cBhvr>
                                        <p:cTn dur="1" fill="hold" id="126">
                                          <p:stCondLst>
                                            <p:cond delay="0"/>
                                          </p:stCondLst>
                                        </p:cTn>
                                        <p:tgtEl>
                                          <p:spTgt spid="37"/>
                                        </p:tgtEl>
                                        <p:attrNameLst>
                                          <p:attrName>style.visibility</p:attrName>
                                        </p:attrNameLst>
                                      </p:cBhvr>
                                      <p:to>
                                        <p:strVal val="visible"/>
                                      </p:to>
                                    </p:set>
                                    <p:anim calcmode="lin" valueType="num">
                                      <p:cBhvr additive="base">
                                        <p:cTn dur="500" fill="hold" id="127"/>
                                        <p:tgtEl>
                                          <p:spTgt spid="37"/>
                                        </p:tgtEl>
                                        <p:attrNameLst>
                                          <p:attrName>ppt_x</p:attrName>
                                        </p:attrNameLst>
                                      </p:cBhvr>
                                      <p:tavLst>
                                        <p:tav tm="0">
                                          <p:val>
                                            <p:strVal val="0-#ppt_w/2"/>
                                          </p:val>
                                        </p:tav>
                                        <p:tav tm="100000">
                                          <p:val>
                                            <p:strVal val="#ppt_x"/>
                                          </p:val>
                                        </p:tav>
                                      </p:tavLst>
                                    </p:anim>
                                    <p:anim calcmode="lin" valueType="num">
                                      <p:cBhvr additive="base">
                                        <p:cTn dur="500" fill="hold" id="128"/>
                                        <p:tgtEl>
                                          <p:spTgt spid="37"/>
                                        </p:tgtEl>
                                        <p:attrNameLst>
                                          <p:attrName>ppt_y</p:attrName>
                                        </p:attrNameLst>
                                      </p:cBhvr>
                                      <p:tavLst>
                                        <p:tav tm="0">
                                          <p:val>
                                            <p:strVal val="#ppt_y"/>
                                          </p:val>
                                        </p:tav>
                                        <p:tav tm="100000">
                                          <p:val>
                                            <p:strVal val="#ppt_y"/>
                                          </p:val>
                                        </p:tav>
                                      </p:tavLst>
                                    </p:anim>
                                  </p:childTnLst>
                                </p:cTn>
                              </p:par>
                              <p:par>
                                <p:cTn fill="hold" grpId="0" id="129" nodeType="withEffect" presetClass="entr" presetID="2" presetSubtype="8">
                                  <p:stCondLst>
                                    <p:cond delay="0"/>
                                  </p:stCondLst>
                                  <p:childTnLst>
                                    <p:set>
                                      <p:cBhvr>
                                        <p:cTn dur="1" fill="hold" id="130">
                                          <p:stCondLst>
                                            <p:cond delay="0"/>
                                          </p:stCondLst>
                                        </p:cTn>
                                        <p:tgtEl>
                                          <p:spTgt spid="38"/>
                                        </p:tgtEl>
                                        <p:attrNameLst>
                                          <p:attrName>style.visibility</p:attrName>
                                        </p:attrNameLst>
                                      </p:cBhvr>
                                      <p:to>
                                        <p:strVal val="visible"/>
                                      </p:to>
                                    </p:set>
                                    <p:anim calcmode="lin" valueType="num">
                                      <p:cBhvr additive="base">
                                        <p:cTn dur="500" fill="hold" id="131"/>
                                        <p:tgtEl>
                                          <p:spTgt spid="38"/>
                                        </p:tgtEl>
                                        <p:attrNameLst>
                                          <p:attrName>ppt_x</p:attrName>
                                        </p:attrNameLst>
                                      </p:cBhvr>
                                      <p:tavLst>
                                        <p:tav tm="0">
                                          <p:val>
                                            <p:strVal val="0-#ppt_w/2"/>
                                          </p:val>
                                        </p:tav>
                                        <p:tav tm="100000">
                                          <p:val>
                                            <p:strVal val="#ppt_x"/>
                                          </p:val>
                                        </p:tav>
                                      </p:tavLst>
                                    </p:anim>
                                    <p:anim calcmode="lin" valueType="num">
                                      <p:cBhvr additive="base">
                                        <p:cTn dur="500" fill="hold" id="132"/>
                                        <p:tgtEl>
                                          <p:spTgt spid="38"/>
                                        </p:tgtEl>
                                        <p:attrNameLst>
                                          <p:attrName>ppt_y</p:attrName>
                                        </p:attrNameLst>
                                      </p:cBhvr>
                                      <p:tavLst>
                                        <p:tav tm="0">
                                          <p:val>
                                            <p:strVal val="#ppt_y"/>
                                          </p:val>
                                        </p:tav>
                                        <p:tav tm="100000">
                                          <p:val>
                                            <p:strVal val="#ppt_y"/>
                                          </p:val>
                                        </p:tav>
                                      </p:tavLst>
                                    </p:anim>
                                  </p:childTnLst>
                                </p:cTn>
                              </p:par>
                              <p:par>
                                <p:cTn fill="hold" grpId="0" id="133" nodeType="withEffect" presetClass="entr" presetID="2" presetSubtype="8">
                                  <p:stCondLst>
                                    <p:cond delay="300"/>
                                  </p:stCondLst>
                                  <p:childTnLst>
                                    <p:set>
                                      <p:cBhvr>
                                        <p:cTn dur="1" fill="hold" id="134">
                                          <p:stCondLst>
                                            <p:cond delay="0"/>
                                          </p:stCondLst>
                                        </p:cTn>
                                        <p:tgtEl>
                                          <p:spTgt spid="39"/>
                                        </p:tgtEl>
                                        <p:attrNameLst>
                                          <p:attrName>style.visibility</p:attrName>
                                        </p:attrNameLst>
                                      </p:cBhvr>
                                      <p:to>
                                        <p:strVal val="visible"/>
                                      </p:to>
                                    </p:set>
                                    <p:anim calcmode="lin" valueType="num">
                                      <p:cBhvr additive="base">
                                        <p:cTn dur="500" fill="hold" id="135"/>
                                        <p:tgtEl>
                                          <p:spTgt spid="39"/>
                                        </p:tgtEl>
                                        <p:attrNameLst>
                                          <p:attrName>ppt_x</p:attrName>
                                        </p:attrNameLst>
                                      </p:cBhvr>
                                      <p:tavLst>
                                        <p:tav tm="0">
                                          <p:val>
                                            <p:strVal val="0-#ppt_w/2"/>
                                          </p:val>
                                        </p:tav>
                                        <p:tav tm="100000">
                                          <p:val>
                                            <p:strVal val="#ppt_x"/>
                                          </p:val>
                                        </p:tav>
                                      </p:tavLst>
                                    </p:anim>
                                    <p:anim calcmode="lin" valueType="num">
                                      <p:cBhvr additive="base">
                                        <p:cTn dur="500" fill="hold" id="136"/>
                                        <p:tgtEl>
                                          <p:spTgt spid="39"/>
                                        </p:tgtEl>
                                        <p:attrNameLst>
                                          <p:attrName>ppt_y</p:attrName>
                                        </p:attrNameLst>
                                      </p:cBhvr>
                                      <p:tavLst>
                                        <p:tav tm="0">
                                          <p:val>
                                            <p:strVal val="#ppt_y"/>
                                          </p:val>
                                        </p:tav>
                                        <p:tav tm="100000">
                                          <p:val>
                                            <p:strVal val="#ppt_y"/>
                                          </p:val>
                                        </p:tav>
                                      </p:tavLst>
                                    </p:anim>
                                  </p:childTnLst>
                                </p:cTn>
                              </p:par>
                              <p:par>
                                <p:cTn fill="hold" grpId="0" id="137" nodeType="withEffect" presetClass="entr" presetID="2" presetSubtype="8">
                                  <p:stCondLst>
                                    <p:cond delay="800"/>
                                  </p:stCondLst>
                                  <p:childTnLst>
                                    <p:set>
                                      <p:cBhvr>
                                        <p:cTn dur="1" fill="hold" id="138">
                                          <p:stCondLst>
                                            <p:cond delay="0"/>
                                          </p:stCondLst>
                                        </p:cTn>
                                        <p:tgtEl>
                                          <p:spTgt spid="75"/>
                                        </p:tgtEl>
                                        <p:attrNameLst>
                                          <p:attrName>style.visibility</p:attrName>
                                        </p:attrNameLst>
                                      </p:cBhvr>
                                      <p:to>
                                        <p:strVal val="visible"/>
                                      </p:to>
                                    </p:set>
                                    <p:anim calcmode="lin" valueType="num">
                                      <p:cBhvr additive="base">
                                        <p:cTn dur="500" fill="hold" id="139"/>
                                        <p:tgtEl>
                                          <p:spTgt spid="75"/>
                                        </p:tgtEl>
                                        <p:attrNameLst>
                                          <p:attrName>ppt_x</p:attrName>
                                        </p:attrNameLst>
                                      </p:cBhvr>
                                      <p:tavLst>
                                        <p:tav tm="0">
                                          <p:val>
                                            <p:strVal val="0-#ppt_w/2"/>
                                          </p:val>
                                        </p:tav>
                                        <p:tav tm="100000">
                                          <p:val>
                                            <p:strVal val="#ppt_x"/>
                                          </p:val>
                                        </p:tav>
                                      </p:tavLst>
                                    </p:anim>
                                    <p:anim calcmode="lin" valueType="num">
                                      <p:cBhvr additive="base">
                                        <p:cTn dur="500" fill="hold" id="140"/>
                                        <p:tgtEl>
                                          <p:spTgt spid="75"/>
                                        </p:tgtEl>
                                        <p:attrNameLst>
                                          <p:attrName>ppt_y</p:attrName>
                                        </p:attrNameLst>
                                      </p:cBhvr>
                                      <p:tavLst>
                                        <p:tav tm="0">
                                          <p:val>
                                            <p:strVal val="#ppt_y"/>
                                          </p:val>
                                        </p:tav>
                                        <p:tav tm="100000">
                                          <p:val>
                                            <p:strVal val="#ppt_y"/>
                                          </p:val>
                                        </p:tav>
                                      </p:tavLst>
                                    </p:anim>
                                  </p:childTnLst>
                                </p:cTn>
                              </p:par>
                              <p:par>
                                <p:cTn fill="hold" grpId="0" id="141" nodeType="withEffect" presetClass="entr" presetID="2" presetSubtype="8">
                                  <p:stCondLst>
                                    <p:cond delay="300"/>
                                  </p:stCondLst>
                                  <p:childTnLst>
                                    <p:set>
                                      <p:cBhvr>
                                        <p:cTn dur="1" fill="hold" id="142">
                                          <p:stCondLst>
                                            <p:cond delay="0"/>
                                          </p:stCondLst>
                                        </p:cTn>
                                        <p:tgtEl>
                                          <p:spTgt spid="76"/>
                                        </p:tgtEl>
                                        <p:attrNameLst>
                                          <p:attrName>style.visibility</p:attrName>
                                        </p:attrNameLst>
                                      </p:cBhvr>
                                      <p:to>
                                        <p:strVal val="visible"/>
                                      </p:to>
                                    </p:set>
                                    <p:anim calcmode="lin" valueType="num">
                                      <p:cBhvr additive="base">
                                        <p:cTn dur="500" fill="hold" id="143"/>
                                        <p:tgtEl>
                                          <p:spTgt spid="76"/>
                                        </p:tgtEl>
                                        <p:attrNameLst>
                                          <p:attrName>ppt_x</p:attrName>
                                        </p:attrNameLst>
                                      </p:cBhvr>
                                      <p:tavLst>
                                        <p:tav tm="0">
                                          <p:val>
                                            <p:strVal val="0-#ppt_w/2"/>
                                          </p:val>
                                        </p:tav>
                                        <p:tav tm="100000">
                                          <p:val>
                                            <p:strVal val="#ppt_x"/>
                                          </p:val>
                                        </p:tav>
                                      </p:tavLst>
                                    </p:anim>
                                    <p:anim calcmode="lin" valueType="num">
                                      <p:cBhvr additive="base">
                                        <p:cTn dur="500" fill="hold" id="144"/>
                                        <p:tgtEl>
                                          <p:spTgt spid="76"/>
                                        </p:tgtEl>
                                        <p:attrNameLst>
                                          <p:attrName>ppt_y</p:attrName>
                                        </p:attrNameLst>
                                      </p:cBhvr>
                                      <p:tavLst>
                                        <p:tav tm="0">
                                          <p:val>
                                            <p:strVal val="#ppt_y"/>
                                          </p:val>
                                        </p:tav>
                                        <p:tav tm="100000">
                                          <p:val>
                                            <p:strVal val="#ppt_y"/>
                                          </p:val>
                                        </p:tav>
                                      </p:tavLst>
                                    </p:anim>
                                  </p:childTnLst>
                                </p:cTn>
                              </p:par>
                              <p:par>
                                <p:cTn fill="hold" grpId="0" id="145" nodeType="withEffect" presetClass="entr" presetID="2" presetSubtype="2">
                                  <p:stCondLst>
                                    <p:cond delay="0"/>
                                  </p:stCondLst>
                                  <p:childTnLst>
                                    <p:set>
                                      <p:cBhvr>
                                        <p:cTn dur="1" fill="hold" id="146">
                                          <p:stCondLst>
                                            <p:cond delay="0"/>
                                          </p:stCondLst>
                                        </p:cTn>
                                        <p:tgtEl>
                                          <p:spTgt spid="40"/>
                                        </p:tgtEl>
                                        <p:attrNameLst>
                                          <p:attrName>style.visibility</p:attrName>
                                        </p:attrNameLst>
                                      </p:cBhvr>
                                      <p:to>
                                        <p:strVal val="visible"/>
                                      </p:to>
                                    </p:set>
                                    <p:anim calcmode="lin" valueType="num">
                                      <p:cBhvr additive="base">
                                        <p:cTn dur="500" fill="hold" id="147"/>
                                        <p:tgtEl>
                                          <p:spTgt spid="40"/>
                                        </p:tgtEl>
                                        <p:attrNameLst>
                                          <p:attrName>ppt_x</p:attrName>
                                        </p:attrNameLst>
                                      </p:cBhvr>
                                      <p:tavLst>
                                        <p:tav tm="0">
                                          <p:val>
                                            <p:strVal val="1+#ppt_w/2"/>
                                          </p:val>
                                        </p:tav>
                                        <p:tav tm="100000">
                                          <p:val>
                                            <p:strVal val="#ppt_x"/>
                                          </p:val>
                                        </p:tav>
                                      </p:tavLst>
                                    </p:anim>
                                    <p:anim calcmode="lin" valueType="num">
                                      <p:cBhvr additive="base">
                                        <p:cTn dur="500" fill="hold" id="148"/>
                                        <p:tgtEl>
                                          <p:spTgt spid="40"/>
                                        </p:tgtEl>
                                        <p:attrNameLst>
                                          <p:attrName>ppt_y</p:attrName>
                                        </p:attrNameLst>
                                      </p:cBhvr>
                                      <p:tavLst>
                                        <p:tav tm="0">
                                          <p:val>
                                            <p:strVal val="#ppt_y"/>
                                          </p:val>
                                        </p:tav>
                                        <p:tav tm="100000">
                                          <p:val>
                                            <p:strVal val="#ppt_y"/>
                                          </p:val>
                                        </p:tav>
                                      </p:tavLst>
                                    </p:anim>
                                  </p:childTnLst>
                                </p:cTn>
                              </p:par>
                              <p:par>
                                <p:cTn fill="hold" grpId="0" id="149" nodeType="withEffect" presetClass="entr" presetID="2" presetSubtype="2">
                                  <p:stCondLst>
                                    <p:cond delay="500"/>
                                  </p:stCondLst>
                                  <p:childTnLst>
                                    <p:set>
                                      <p:cBhvr>
                                        <p:cTn dur="1" fill="hold" id="150">
                                          <p:stCondLst>
                                            <p:cond delay="0"/>
                                          </p:stCondLst>
                                        </p:cTn>
                                        <p:tgtEl>
                                          <p:spTgt spid="41"/>
                                        </p:tgtEl>
                                        <p:attrNameLst>
                                          <p:attrName>style.visibility</p:attrName>
                                        </p:attrNameLst>
                                      </p:cBhvr>
                                      <p:to>
                                        <p:strVal val="visible"/>
                                      </p:to>
                                    </p:set>
                                    <p:anim calcmode="lin" valueType="num">
                                      <p:cBhvr additive="base">
                                        <p:cTn dur="500" fill="hold" id="151"/>
                                        <p:tgtEl>
                                          <p:spTgt spid="41"/>
                                        </p:tgtEl>
                                        <p:attrNameLst>
                                          <p:attrName>ppt_x</p:attrName>
                                        </p:attrNameLst>
                                      </p:cBhvr>
                                      <p:tavLst>
                                        <p:tav tm="0">
                                          <p:val>
                                            <p:strVal val="1+#ppt_w/2"/>
                                          </p:val>
                                        </p:tav>
                                        <p:tav tm="100000">
                                          <p:val>
                                            <p:strVal val="#ppt_x"/>
                                          </p:val>
                                        </p:tav>
                                      </p:tavLst>
                                    </p:anim>
                                    <p:anim calcmode="lin" valueType="num">
                                      <p:cBhvr additive="base">
                                        <p:cTn dur="500" fill="hold" id="152"/>
                                        <p:tgtEl>
                                          <p:spTgt spid="41"/>
                                        </p:tgtEl>
                                        <p:attrNameLst>
                                          <p:attrName>ppt_y</p:attrName>
                                        </p:attrNameLst>
                                      </p:cBhvr>
                                      <p:tavLst>
                                        <p:tav tm="0">
                                          <p:val>
                                            <p:strVal val="#ppt_y"/>
                                          </p:val>
                                        </p:tav>
                                        <p:tav tm="100000">
                                          <p:val>
                                            <p:strVal val="#ppt_y"/>
                                          </p:val>
                                        </p:tav>
                                      </p:tavLst>
                                    </p:anim>
                                  </p:childTnLst>
                                </p:cTn>
                              </p:par>
                              <p:par>
                                <p:cTn fill="hold" grpId="0" id="153" nodeType="withEffect" presetClass="entr" presetID="2" presetSubtype="2">
                                  <p:stCondLst>
                                    <p:cond delay="0"/>
                                  </p:stCondLst>
                                  <p:childTnLst>
                                    <p:set>
                                      <p:cBhvr>
                                        <p:cTn dur="1" fill="hold" id="154">
                                          <p:stCondLst>
                                            <p:cond delay="0"/>
                                          </p:stCondLst>
                                        </p:cTn>
                                        <p:tgtEl>
                                          <p:spTgt spid="42"/>
                                        </p:tgtEl>
                                        <p:attrNameLst>
                                          <p:attrName>style.visibility</p:attrName>
                                        </p:attrNameLst>
                                      </p:cBhvr>
                                      <p:to>
                                        <p:strVal val="visible"/>
                                      </p:to>
                                    </p:set>
                                    <p:anim calcmode="lin" valueType="num">
                                      <p:cBhvr additive="base">
                                        <p:cTn dur="500" fill="hold" id="155"/>
                                        <p:tgtEl>
                                          <p:spTgt spid="42"/>
                                        </p:tgtEl>
                                        <p:attrNameLst>
                                          <p:attrName>ppt_x</p:attrName>
                                        </p:attrNameLst>
                                      </p:cBhvr>
                                      <p:tavLst>
                                        <p:tav tm="0">
                                          <p:val>
                                            <p:strVal val="1+#ppt_w/2"/>
                                          </p:val>
                                        </p:tav>
                                        <p:tav tm="100000">
                                          <p:val>
                                            <p:strVal val="#ppt_x"/>
                                          </p:val>
                                        </p:tav>
                                      </p:tavLst>
                                    </p:anim>
                                    <p:anim calcmode="lin" valueType="num">
                                      <p:cBhvr additive="base">
                                        <p:cTn dur="500" fill="hold" id="156"/>
                                        <p:tgtEl>
                                          <p:spTgt spid="42"/>
                                        </p:tgtEl>
                                        <p:attrNameLst>
                                          <p:attrName>ppt_y</p:attrName>
                                        </p:attrNameLst>
                                      </p:cBhvr>
                                      <p:tavLst>
                                        <p:tav tm="0">
                                          <p:val>
                                            <p:strVal val="#ppt_y"/>
                                          </p:val>
                                        </p:tav>
                                        <p:tav tm="100000">
                                          <p:val>
                                            <p:strVal val="#ppt_y"/>
                                          </p:val>
                                        </p:tav>
                                      </p:tavLst>
                                    </p:anim>
                                  </p:childTnLst>
                                </p:cTn>
                              </p:par>
                              <p:par>
                                <p:cTn fill="hold" grpId="0" id="157" nodeType="withEffect" presetClass="entr" presetID="2" presetSubtype="2">
                                  <p:stCondLst>
                                    <p:cond delay="800"/>
                                  </p:stCondLst>
                                  <p:childTnLst>
                                    <p:set>
                                      <p:cBhvr>
                                        <p:cTn dur="1" fill="hold" id="158">
                                          <p:stCondLst>
                                            <p:cond delay="0"/>
                                          </p:stCondLst>
                                        </p:cTn>
                                        <p:tgtEl>
                                          <p:spTgt spid="43"/>
                                        </p:tgtEl>
                                        <p:attrNameLst>
                                          <p:attrName>style.visibility</p:attrName>
                                        </p:attrNameLst>
                                      </p:cBhvr>
                                      <p:to>
                                        <p:strVal val="visible"/>
                                      </p:to>
                                    </p:set>
                                    <p:anim calcmode="lin" valueType="num">
                                      <p:cBhvr additive="base">
                                        <p:cTn dur="500" fill="hold" id="159"/>
                                        <p:tgtEl>
                                          <p:spTgt spid="43"/>
                                        </p:tgtEl>
                                        <p:attrNameLst>
                                          <p:attrName>ppt_x</p:attrName>
                                        </p:attrNameLst>
                                      </p:cBhvr>
                                      <p:tavLst>
                                        <p:tav tm="0">
                                          <p:val>
                                            <p:strVal val="1+#ppt_w/2"/>
                                          </p:val>
                                        </p:tav>
                                        <p:tav tm="100000">
                                          <p:val>
                                            <p:strVal val="#ppt_x"/>
                                          </p:val>
                                        </p:tav>
                                      </p:tavLst>
                                    </p:anim>
                                    <p:anim calcmode="lin" valueType="num">
                                      <p:cBhvr additive="base">
                                        <p:cTn dur="500" fill="hold" id="160"/>
                                        <p:tgtEl>
                                          <p:spTgt spid="43"/>
                                        </p:tgtEl>
                                        <p:attrNameLst>
                                          <p:attrName>ppt_y</p:attrName>
                                        </p:attrNameLst>
                                      </p:cBhvr>
                                      <p:tavLst>
                                        <p:tav tm="0">
                                          <p:val>
                                            <p:strVal val="#ppt_y"/>
                                          </p:val>
                                        </p:tav>
                                        <p:tav tm="100000">
                                          <p:val>
                                            <p:strVal val="#ppt_y"/>
                                          </p:val>
                                        </p:tav>
                                      </p:tavLst>
                                    </p:anim>
                                  </p:childTnLst>
                                </p:cTn>
                              </p:par>
                              <p:par>
                                <p:cTn fill="hold" grpId="0" id="161" nodeType="withEffect" presetClass="entr" presetID="2" presetSubtype="2">
                                  <p:stCondLst>
                                    <p:cond delay="500"/>
                                  </p:stCondLst>
                                  <p:childTnLst>
                                    <p:set>
                                      <p:cBhvr>
                                        <p:cTn dur="1" fill="hold" id="162">
                                          <p:stCondLst>
                                            <p:cond delay="0"/>
                                          </p:stCondLst>
                                        </p:cTn>
                                        <p:tgtEl>
                                          <p:spTgt spid="44"/>
                                        </p:tgtEl>
                                        <p:attrNameLst>
                                          <p:attrName>style.visibility</p:attrName>
                                        </p:attrNameLst>
                                      </p:cBhvr>
                                      <p:to>
                                        <p:strVal val="visible"/>
                                      </p:to>
                                    </p:set>
                                    <p:anim calcmode="lin" valueType="num">
                                      <p:cBhvr additive="base">
                                        <p:cTn dur="500" fill="hold" id="163"/>
                                        <p:tgtEl>
                                          <p:spTgt spid="44"/>
                                        </p:tgtEl>
                                        <p:attrNameLst>
                                          <p:attrName>ppt_x</p:attrName>
                                        </p:attrNameLst>
                                      </p:cBhvr>
                                      <p:tavLst>
                                        <p:tav tm="0">
                                          <p:val>
                                            <p:strVal val="1+#ppt_w/2"/>
                                          </p:val>
                                        </p:tav>
                                        <p:tav tm="100000">
                                          <p:val>
                                            <p:strVal val="#ppt_x"/>
                                          </p:val>
                                        </p:tav>
                                      </p:tavLst>
                                    </p:anim>
                                    <p:anim calcmode="lin" valueType="num">
                                      <p:cBhvr additive="base">
                                        <p:cTn dur="500" fill="hold" id="164"/>
                                        <p:tgtEl>
                                          <p:spTgt spid="44"/>
                                        </p:tgtEl>
                                        <p:attrNameLst>
                                          <p:attrName>ppt_y</p:attrName>
                                        </p:attrNameLst>
                                      </p:cBhvr>
                                      <p:tavLst>
                                        <p:tav tm="0">
                                          <p:val>
                                            <p:strVal val="#ppt_y"/>
                                          </p:val>
                                        </p:tav>
                                        <p:tav tm="100000">
                                          <p:val>
                                            <p:strVal val="#ppt_y"/>
                                          </p:val>
                                        </p:tav>
                                      </p:tavLst>
                                    </p:anim>
                                  </p:childTnLst>
                                </p:cTn>
                              </p:par>
                              <p:par>
                                <p:cTn fill="hold" grpId="0" id="165" nodeType="withEffect" presetClass="entr" presetID="2" presetSubtype="2">
                                  <p:stCondLst>
                                    <p:cond delay="1000"/>
                                  </p:stCondLst>
                                  <p:childTnLst>
                                    <p:set>
                                      <p:cBhvr>
                                        <p:cTn dur="1" fill="hold" id="166">
                                          <p:stCondLst>
                                            <p:cond delay="0"/>
                                          </p:stCondLst>
                                        </p:cTn>
                                        <p:tgtEl>
                                          <p:spTgt spid="45"/>
                                        </p:tgtEl>
                                        <p:attrNameLst>
                                          <p:attrName>style.visibility</p:attrName>
                                        </p:attrNameLst>
                                      </p:cBhvr>
                                      <p:to>
                                        <p:strVal val="visible"/>
                                      </p:to>
                                    </p:set>
                                    <p:anim calcmode="lin" valueType="num">
                                      <p:cBhvr additive="base">
                                        <p:cTn dur="500" fill="hold" id="167"/>
                                        <p:tgtEl>
                                          <p:spTgt spid="45"/>
                                        </p:tgtEl>
                                        <p:attrNameLst>
                                          <p:attrName>ppt_x</p:attrName>
                                        </p:attrNameLst>
                                      </p:cBhvr>
                                      <p:tavLst>
                                        <p:tav tm="0">
                                          <p:val>
                                            <p:strVal val="1+#ppt_w/2"/>
                                          </p:val>
                                        </p:tav>
                                        <p:tav tm="100000">
                                          <p:val>
                                            <p:strVal val="#ppt_x"/>
                                          </p:val>
                                        </p:tav>
                                      </p:tavLst>
                                    </p:anim>
                                    <p:anim calcmode="lin" valueType="num">
                                      <p:cBhvr additive="base">
                                        <p:cTn dur="500" fill="hold" id="168"/>
                                        <p:tgtEl>
                                          <p:spTgt spid="45"/>
                                        </p:tgtEl>
                                        <p:attrNameLst>
                                          <p:attrName>ppt_y</p:attrName>
                                        </p:attrNameLst>
                                      </p:cBhvr>
                                      <p:tavLst>
                                        <p:tav tm="0">
                                          <p:val>
                                            <p:strVal val="#ppt_y"/>
                                          </p:val>
                                        </p:tav>
                                        <p:tav tm="100000">
                                          <p:val>
                                            <p:strVal val="#ppt_y"/>
                                          </p:val>
                                        </p:tav>
                                      </p:tavLst>
                                    </p:anim>
                                  </p:childTnLst>
                                </p:cTn>
                              </p:par>
                              <p:par>
                                <p:cTn fill="hold" grpId="0" id="169" nodeType="withEffect" presetClass="entr" presetID="2" presetSubtype="2">
                                  <p:stCondLst>
                                    <p:cond delay="300"/>
                                  </p:stCondLst>
                                  <p:childTnLst>
                                    <p:set>
                                      <p:cBhvr>
                                        <p:cTn dur="1" fill="hold" id="170">
                                          <p:stCondLst>
                                            <p:cond delay="0"/>
                                          </p:stCondLst>
                                        </p:cTn>
                                        <p:tgtEl>
                                          <p:spTgt spid="46"/>
                                        </p:tgtEl>
                                        <p:attrNameLst>
                                          <p:attrName>style.visibility</p:attrName>
                                        </p:attrNameLst>
                                      </p:cBhvr>
                                      <p:to>
                                        <p:strVal val="visible"/>
                                      </p:to>
                                    </p:set>
                                    <p:anim calcmode="lin" valueType="num">
                                      <p:cBhvr additive="base">
                                        <p:cTn dur="500" fill="hold" id="171"/>
                                        <p:tgtEl>
                                          <p:spTgt spid="46"/>
                                        </p:tgtEl>
                                        <p:attrNameLst>
                                          <p:attrName>ppt_x</p:attrName>
                                        </p:attrNameLst>
                                      </p:cBhvr>
                                      <p:tavLst>
                                        <p:tav tm="0">
                                          <p:val>
                                            <p:strVal val="1+#ppt_w/2"/>
                                          </p:val>
                                        </p:tav>
                                        <p:tav tm="100000">
                                          <p:val>
                                            <p:strVal val="#ppt_x"/>
                                          </p:val>
                                        </p:tav>
                                      </p:tavLst>
                                    </p:anim>
                                    <p:anim calcmode="lin" valueType="num">
                                      <p:cBhvr additive="base">
                                        <p:cTn dur="500" fill="hold" id="172"/>
                                        <p:tgtEl>
                                          <p:spTgt spid="46"/>
                                        </p:tgtEl>
                                        <p:attrNameLst>
                                          <p:attrName>ppt_y</p:attrName>
                                        </p:attrNameLst>
                                      </p:cBhvr>
                                      <p:tavLst>
                                        <p:tav tm="0">
                                          <p:val>
                                            <p:strVal val="#ppt_y"/>
                                          </p:val>
                                        </p:tav>
                                        <p:tav tm="100000">
                                          <p:val>
                                            <p:strVal val="#ppt_y"/>
                                          </p:val>
                                        </p:tav>
                                      </p:tavLst>
                                    </p:anim>
                                  </p:childTnLst>
                                </p:cTn>
                              </p:par>
                              <p:par>
                                <p:cTn fill="hold" grpId="0" id="173" nodeType="withEffect" presetClass="entr" presetID="2" presetSubtype="2">
                                  <p:stCondLst>
                                    <p:cond delay="0"/>
                                  </p:stCondLst>
                                  <p:childTnLst>
                                    <p:set>
                                      <p:cBhvr>
                                        <p:cTn dur="1" fill="hold" id="174">
                                          <p:stCondLst>
                                            <p:cond delay="0"/>
                                          </p:stCondLst>
                                        </p:cTn>
                                        <p:tgtEl>
                                          <p:spTgt spid="47"/>
                                        </p:tgtEl>
                                        <p:attrNameLst>
                                          <p:attrName>style.visibility</p:attrName>
                                        </p:attrNameLst>
                                      </p:cBhvr>
                                      <p:to>
                                        <p:strVal val="visible"/>
                                      </p:to>
                                    </p:set>
                                    <p:anim calcmode="lin" valueType="num">
                                      <p:cBhvr additive="base">
                                        <p:cTn dur="500" fill="hold" id="175"/>
                                        <p:tgtEl>
                                          <p:spTgt spid="47"/>
                                        </p:tgtEl>
                                        <p:attrNameLst>
                                          <p:attrName>ppt_x</p:attrName>
                                        </p:attrNameLst>
                                      </p:cBhvr>
                                      <p:tavLst>
                                        <p:tav tm="0">
                                          <p:val>
                                            <p:strVal val="1+#ppt_w/2"/>
                                          </p:val>
                                        </p:tav>
                                        <p:tav tm="100000">
                                          <p:val>
                                            <p:strVal val="#ppt_x"/>
                                          </p:val>
                                        </p:tav>
                                      </p:tavLst>
                                    </p:anim>
                                    <p:anim calcmode="lin" valueType="num">
                                      <p:cBhvr additive="base">
                                        <p:cTn dur="500" fill="hold" id="176"/>
                                        <p:tgtEl>
                                          <p:spTgt spid="47"/>
                                        </p:tgtEl>
                                        <p:attrNameLst>
                                          <p:attrName>ppt_y</p:attrName>
                                        </p:attrNameLst>
                                      </p:cBhvr>
                                      <p:tavLst>
                                        <p:tav tm="0">
                                          <p:val>
                                            <p:strVal val="#ppt_y"/>
                                          </p:val>
                                        </p:tav>
                                        <p:tav tm="100000">
                                          <p:val>
                                            <p:strVal val="#ppt_y"/>
                                          </p:val>
                                        </p:tav>
                                      </p:tavLst>
                                    </p:anim>
                                  </p:childTnLst>
                                </p:cTn>
                              </p:par>
                              <p:par>
                                <p:cTn fill="hold" grpId="0" id="177" nodeType="withEffect" presetClass="entr" presetID="2" presetSubtype="2">
                                  <p:stCondLst>
                                    <p:cond delay="500"/>
                                  </p:stCondLst>
                                  <p:childTnLst>
                                    <p:set>
                                      <p:cBhvr>
                                        <p:cTn dur="1" fill="hold" id="178">
                                          <p:stCondLst>
                                            <p:cond delay="0"/>
                                          </p:stCondLst>
                                        </p:cTn>
                                        <p:tgtEl>
                                          <p:spTgt spid="48"/>
                                        </p:tgtEl>
                                        <p:attrNameLst>
                                          <p:attrName>style.visibility</p:attrName>
                                        </p:attrNameLst>
                                      </p:cBhvr>
                                      <p:to>
                                        <p:strVal val="visible"/>
                                      </p:to>
                                    </p:set>
                                    <p:anim calcmode="lin" valueType="num">
                                      <p:cBhvr additive="base">
                                        <p:cTn dur="500" fill="hold" id="179"/>
                                        <p:tgtEl>
                                          <p:spTgt spid="48"/>
                                        </p:tgtEl>
                                        <p:attrNameLst>
                                          <p:attrName>ppt_x</p:attrName>
                                        </p:attrNameLst>
                                      </p:cBhvr>
                                      <p:tavLst>
                                        <p:tav tm="0">
                                          <p:val>
                                            <p:strVal val="1+#ppt_w/2"/>
                                          </p:val>
                                        </p:tav>
                                        <p:tav tm="100000">
                                          <p:val>
                                            <p:strVal val="#ppt_x"/>
                                          </p:val>
                                        </p:tav>
                                      </p:tavLst>
                                    </p:anim>
                                    <p:anim calcmode="lin" valueType="num">
                                      <p:cBhvr additive="base">
                                        <p:cTn dur="500" fill="hold" id="180"/>
                                        <p:tgtEl>
                                          <p:spTgt spid="48"/>
                                        </p:tgtEl>
                                        <p:attrNameLst>
                                          <p:attrName>ppt_y</p:attrName>
                                        </p:attrNameLst>
                                      </p:cBhvr>
                                      <p:tavLst>
                                        <p:tav tm="0">
                                          <p:val>
                                            <p:strVal val="#ppt_y"/>
                                          </p:val>
                                        </p:tav>
                                        <p:tav tm="100000">
                                          <p:val>
                                            <p:strVal val="#ppt_y"/>
                                          </p:val>
                                        </p:tav>
                                      </p:tavLst>
                                    </p:anim>
                                  </p:childTnLst>
                                </p:cTn>
                              </p:par>
                              <p:par>
                                <p:cTn fill="hold" grpId="0" id="181" nodeType="withEffect" presetClass="entr" presetID="2" presetSubtype="2">
                                  <p:stCondLst>
                                    <p:cond delay="0"/>
                                  </p:stCondLst>
                                  <p:childTnLst>
                                    <p:set>
                                      <p:cBhvr>
                                        <p:cTn dur="1" fill="hold" id="182">
                                          <p:stCondLst>
                                            <p:cond delay="0"/>
                                          </p:stCondLst>
                                        </p:cTn>
                                        <p:tgtEl>
                                          <p:spTgt spid="49"/>
                                        </p:tgtEl>
                                        <p:attrNameLst>
                                          <p:attrName>style.visibility</p:attrName>
                                        </p:attrNameLst>
                                      </p:cBhvr>
                                      <p:to>
                                        <p:strVal val="visible"/>
                                      </p:to>
                                    </p:set>
                                    <p:anim calcmode="lin" valueType="num">
                                      <p:cBhvr additive="base">
                                        <p:cTn dur="500" fill="hold" id="183"/>
                                        <p:tgtEl>
                                          <p:spTgt spid="49"/>
                                        </p:tgtEl>
                                        <p:attrNameLst>
                                          <p:attrName>ppt_x</p:attrName>
                                        </p:attrNameLst>
                                      </p:cBhvr>
                                      <p:tavLst>
                                        <p:tav tm="0">
                                          <p:val>
                                            <p:strVal val="1+#ppt_w/2"/>
                                          </p:val>
                                        </p:tav>
                                        <p:tav tm="100000">
                                          <p:val>
                                            <p:strVal val="#ppt_x"/>
                                          </p:val>
                                        </p:tav>
                                      </p:tavLst>
                                    </p:anim>
                                    <p:anim calcmode="lin" valueType="num">
                                      <p:cBhvr additive="base">
                                        <p:cTn dur="500" fill="hold" id="184"/>
                                        <p:tgtEl>
                                          <p:spTgt spid="49"/>
                                        </p:tgtEl>
                                        <p:attrNameLst>
                                          <p:attrName>ppt_y</p:attrName>
                                        </p:attrNameLst>
                                      </p:cBhvr>
                                      <p:tavLst>
                                        <p:tav tm="0">
                                          <p:val>
                                            <p:strVal val="#ppt_y"/>
                                          </p:val>
                                        </p:tav>
                                        <p:tav tm="100000">
                                          <p:val>
                                            <p:strVal val="#ppt_y"/>
                                          </p:val>
                                        </p:tav>
                                      </p:tavLst>
                                    </p:anim>
                                  </p:childTnLst>
                                </p:cTn>
                              </p:par>
                              <p:par>
                                <p:cTn fill="hold" grpId="0" id="185" nodeType="withEffect" presetClass="entr" presetID="2" presetSubtype="2">
                                  <p:stCondLst>
                                    <p:cond delay="800"/>
                                  </p:stCondLst>
                                  <p:childTnLst>
                                    <p:set>
                                      <p:cBhvr>
                                        <p:cTn dur="1" fill="hold" id="186">
                                          <p:stCondLst>
                                            <p:cond delay="0"/>
                                          </p:stCondLst>
                                        </p:cTn>
                                        <p:tgtEl>
                                          <p:spTgt spid="50"/>
                                        </p:tgtEl>
                                        <p:attrNameLst>
                                          <p:attrName>style.visibility</p:attrName>
                                        </p:attrNameLst>
                                      </p:cBhvr>
                                      <p:to>
                                        <p:strVal val="visible"/>
                                      </p:to>
                                    </p:set>
                                    <p:anim calcmode="lin" valueType="num">
                                      <p:cBhvr additive="base">
                                        <p:cTn dur="500" fill="hold" id="187"/>
                                        <p:tgtEl>
                                          <p:spTgt spid="50"/>
                                        </p:tgtEl>
                                        <p:attrNameLst>
                                          <p:attrName>ppt_x</p:attrName>
                                        </p:attrNameLst>
                                      </p:cBhvr>
                                      <p:tavLst>
                                        <p:tav tm="0">
                                          <p:val>
                                            <p:strVal val="1+#ppt_w/2"/>
                                          </p:val>
                                        </p:tav>
                                        <p:tav tm="100000">
                                          <p:val>
                                            <p:strVal val="#ppt_x"/>
                                          </p:val>
                                        </p:tav>
                                      </p:tavLst>
                                    </p:anim>
                                    <p:anim calcmode="lin" valueType="num">
                                      <p:cBhvr additive="base">
                                        <p:cTn dur="500" fill="hold" id="188"/>
                                        <p:tgtEl>
                                          <p:spTgt spid="50"/>
                                        </p:tgtEl>
                                        <p:attrNameLst>
                                          <p:attrName>ppt_y</p:attrName>
                                        </p:attrNameLst>
                                      </p:cBhvr>
                                      <p:tavLst>
                                        <p:tav tm="0">
                                          <p:val>
                                            <p:strVal val="#ppt_y"/>
                                          </p:val>
                                        </p:tav>
                                        <p:tav tm="100000">
                                          <p:val>
                                            <p:strVal val="#ppt_y"/>
                                          </p:val>
                                        </p:tav>
                                      </p:tavLst>
                                    </p:anim>
                                  </p:childTnLst>
                                </p:cTn>
                              </p:par>
                              <p:par>
                                <p:cTn fill="hold" grpId="0" id="189" nodeType="withEffect" presetClass="entr" presetID="2" presetSubtype="2">
                                  <p:stCondLst>
                                    <p:cond delay="1000"/>
                                  </p:stCondLst>
                                  <p:childTnLst>
                                    <p:set>
                                      <p:cBhvr>
                                        <p:cTn dur="1" fill="hold" id="190">
                                          <p:stCondLst>
                                            <p:cond delay="0"/>
                                          </p:stCondLst>
                                        </p:cTn>
                                        <p:tgtEl>
                                          <p:spTgt spid="51"/>
                                        </p:tgtEl>
                                        <p:attrNameLst>
                                          <p:attrName>style.visibility</p:attrName>
                                        </p:attrNameLst>
                                      </p:cBhvr>
                                      <p:to>
                                        <p:strVal val="visible"/>
                                      </p:to>
                                    </p:set>
                                    <p:anim calcmode="lin" valueType="num">
                                      <p:cBhvr additive="base">
                                        <p:cTn dur="500" fill="hold" id="191"/>
                                        <p:tgtEl>
                                          <p:spTgt spid="51"/>
                                        </p:tgtEl>
                                        <p:attrNameLst>
                                          <p:attrName>ppt_x</p:attrName>
                                        </p:attrNameLst>
                                      </p:cBhvr>
                                      <p:tavLst>
                                        <p:tav tm="0">
                                          <p:val>
                                            <p:strVal val="1+#ppt_w/2"/>
                                          </p:val>
                                        </p:tav>
                                        <p:tav tm="100000">
                                          <p:val>
                                            <p:strVal val="#ppt_x"/>
                                          </p:val>
                                        </p:tav>
                                      </p:tavLst>
                                    </p:anim>
                                    <p:anim calcmode="lin" valueType="num">
                                      <p:cBhvr additive="base">
                                        <p:cTn dur="500" fill="hold" id="192"/>
                                        <p:tgtEl>
                                          <p:spTgt spid="51"/>
                                        </p:tgtEl>
                                        <p:attrNameLst>
                                          <p:attrName>ppt_y</p:attrName>
                                        </p:attrNameLst>
                                      </p:cBhvr>
                                      <p:tavLst>
                                        <p:tav tm="0">
                                          <p:val>
                                            <p:strVal val="#ppt_y"/>
                                          </p:val>
                                        </p:tav>
                                        <p:tav tm="100000">
                                          <p:val>
                                            <p:strVal val="#ppt_y"/>
                                          </p:val>
                                        </p:tav>
                                      </p:tavLst>
                                    </p:anim>
                                  </p:childTnLst>
                                </p:cTn>
                              </p:par>
                              <p:par>
                                <p:cTn fill="hold" grpId="0" id="193" nodeType="withEffect" presetClass="entr" presetID="2" presetSubtype="2">
                                  <p:stCondLst>
                                    <p:cond delay="500"/>
                                  </p:stCondLst>
                                  <p:childTnLst>
                                    <p:set>
                                      <p:cBhvr>
                                        <p:cTn dur="1" fill="hold" id="194">
                                          <p:stCondLst>
                                            <p:cond delay="0"/>
                                          </p:stCondLst>
                                        </p:cTn>
                                        <p:tgtEl>
                                          <p:spTgt spid="52"/>
                                        </p:tgtEl>
                                        <p:attrNameLst>
                                          <p:attrName>style.visibility</p:attrName>
                                        </p:attrNameLst>
                                      </p:cBhvr>
                                      <p:to>
                                        <p:strVal val="visible"/>
                                      </p:to>
                                    </p:set>
                                    <p:anim calcmode="lin" valueType="num">
                                      <p:cBhvr additive="base">
                                        <p:cTn dur="500" fill="hold" id="195"/>
                                        <p:tgtEl>
                                          <p:spTgt spid="52"/>
                                        </p:tgtEl>
                                        <p:attrNameLst>
                                          <p:attrName>ppt_x</p:attrName>
                                        </p:attrNameLst>
                                      </p:cBhvr>
                                      <p:tavLst>
                                        <p:tav tm="0">
                                          <p:val>
                                            <p:strVal val="1+#ppt_w/2"/>
                                          </p:val>
                                        </p:tav>
                                        <p:tav tm="100000">
                                          <p:val>
                                            <p:strVal val="#ppt_x"/>
                                          </p:val>
                                        </p:tav>
                                      </p:tavLst>
                                    </p:anim>
                                    <p:anim calcmode="lin" valueType="num">
                                      <p:cBhvr additive="base">
                                        <p:cTn dur="500" fill="hold" id="196"/>
                                        <p:tgtEl>
                                          <p:spTgt spid="52"/>
                                        </p:tgtEl>
                                        <p:attrNameLst>
                                          <p:attrName>ppt_y</p:attrName>
                                        </p:attrNameLst>
                                      </p:cBhvr>
                                      <p:tavLst>
                                        <p:tav tm="0">
                                          <p:val>
                                            <p:strVal val="#ppt_y"/>
                                          </p:val>
                                        </p:tav>
                                        <p:tav tm="100000">
                                          <p:val>
                                            <p:strVal val="#ppt_y"/>
                                          </p:val>
                                        </p:tav>
                                      </p:tavLst>
                                    </p:anim>
                                  </p:childTnLst>
                                </p:cTn>
                              </p:par>
                              <p:par>
                                <p:cTn fill="hold" grpId="0" id="197" nodeType="withEffect" presetClass="entr" presetID="2" presetSubtype="2">
                                  <p:stCondLst>
                                    <p:cond delay="0"/>
                                  </p:stCondLst>
                                  <p:childTnLst>
                                    <p:set>
                                      <p:cBhvr>
                                        <p:cTn dur="1" fill="hold" id="198">
                                          <p:stCondLst>
                                            <p:cond delay="0"/>
                                          </p:stCondLst>
                                        </p:cTn>
                                        <p:tgtEl>
                                          <p:spTgt spid="53"/>
                                        </p:tgtEl>
                                        <p:attrNameLst>
                                          <p:attrName>style.visibility</p:attrName>
                                        </p:attrNameLst>
                                      </p:cBhvr>
                                      <p:to>
                                        <p:strVal val="visible"/>
                                      </p:to>
                                    </p:set>
                                    <p:anim calcmode="lin" valueType="num">
                                      <p:cBhvr additive="base">
                                        <p:cTn dur="500" fill="hold" id="199"/>
                                        <p:tgtEl>
                                          <p:spTgt spid="53"/>
                                        </p:tgtEl>
                                        <p:attrNameLst>
                                          <p:attrName>ppt_x</p:attrName>
                                        </p:attrNameLst>
                                      </p:cBhvr>
                                      <p:tavLst>
                                        <p:tav tm="0">
                                          <p:val>
                                            <p:strVal val="1+#ppt_w/2"/>
                                          </p:val>
                                        </p:tav>
                                        <p:tav tm="100000">
                                          <p:val>
                                            <p:strVal val="#ppt_x"/>
                                          </p:val>
                                        </p:tav>
                                      </p:tavLst>
                                    </p:anim>
                                    <p:anim calcmode="lin" valueType="num">
                                      <p:cBhvr additive="base">
                                        <p:cTn dur="500" fill="hold" id="200"/>
                                        <p:tgtEl>
                                          <p:spTgt spid="53"/>
                                        </p:tgtEl>
                                        <p:attrNameLst>
                                          <p:attrName>ppt_y</p:attrName>
                                        </p:attrNameLst>
                                      </p:cBhvr>
                                      <p:tavLst>
                                        <p:tav tm="0">
                                          <p:val>
                                            <p:strVal val="#ppt_y"/>
                                          </p:val>
                                        </p:tav>
                                        <p:tav tm="100000">
                                          <p:val>
                                            <p:strVal val="#ppt_y"/>
                                          </p:val>
                                        </p:tav>
                                      </p:tavLst>
                                    </p:anim>
                                  </p:childTnLst>
                                </p:cTn>
                              </p:par>
                              <p:par>
                                <p:cTn fill="hold" grpId="0" id="201" nodeType="withEffect" presetClass="entr" presetID="2" presetSubtype="2">
                                  <p:stCondLst>
                                    <p:cond delay="300"/>
                                  </p:stCondLst>
                                  <p:childTnLst>
                                    <p:set>
                                      <p:cBhvr>
                                        <p:cTn dur="1" fill="hold" id="202">
                                          <p:stCondLst>
                                            <p:cond delay="0"/>
                                          </p:stCondLst>
                                        </p:cTn>
                                        <p:tgtEl>
                                          <p:spTgt spid="54"/>
                                        </p:tgtEl>
                                        <p:attrNameLst>
                                          <p:attrName>style.visibility</p:attrName>
                                        </p:attrNameLst>
                                      </p:cBhvr>
                                      <p:to>
                                        <p:strVal val="visible"/>
                                      </p:to>
                                    </p:set>
                                    <p:anim calcmode="lin" valueType="num">
                                      <p:cBhvr additive="base">
                                        <p:cTn dur="500" fill="hold" id="203"/>
                                        <p:tgtEl>
                                          <p:spTgt spid="54"/>
                                        </p:tgtEl>
                                        <p:attrNameLst>
                                          <p:attrName>ppt_x</p:attrName>
                                        </p:attrNameLst>
                                      </p:cBhvr>
                                      <p:tavLst>
                                        <p:tav tm="0">
                                          <p:val>
                                            <p:strVal val="1+#ppt_w/2"/>
                                          </p:val>
                                        </p:tav>
                                        <p:tav tm="100000">
                                          <p:val>
                                            <p:strVal val="#ppt_x"/>
                                          </p:val>
                                        </p:tav>
                                      </p:tavLst>
                                    </p:anim>
                                    <p:anim calcmode="lin" valueType="num">
                                      <p:cBhvr additive="base">
                                        <p:cTn dur="500" fill="hold" id="204"/>
                                        <p:tgtEl>
                                          <p:spTgt spid="54"/>
                                        </p:tgtEl>
                                        <p:attrNameLst>
                                          <p:attrName>ppt_y</p:attrName>
                                        </p:attrNameLst>
                                      </p:cBhvr>
                                      <p:tavLst>
                                        <p:tav tm="0">
                                          <p:val>
                                            <p:strVal val="#ppt_y"/>
                                          </p:val>
                                        </p:tav>
                                        <p:tav tm="100000">
                                          <p:val>
                                            <p:strVal val="#ppt_y"/>
                                          </p:val>
                                        </p:tav>
                                      </p:tavLst>
                                    </p:anim>
                                  </p:childTnLst>
                                </p:cTn>
                              </p:par>
                              <p:par>
                                <p:cTn fill="hold" grpId="0" id="205" nodeType="withEffect" presetClass="entr" presetID="2" presetSubtype="2">
                                  <p:stCondLst>
                                    <p:cond delay="0"/>
                                  </p:stCondLst>
                                  <p:childTnLst>
                                    <p:set>
                                      <p:cBhvr>
                                        <p:cTn dur="1" fill="hold" id="206">
                                          <p:stCondLst>
                                            <p:cond delay="0"/>
                                          </p:stCondLst>
                                        </p:cTn>
                                        <p:tgtEl>
                                          <p:spTgt spid="55"/>
                                        </p:tgtEl>
                                        <p:attrNameLst>
                                          <p:attrName>style.visibility</p:attrName>
                                        </p:attrNameLst>
                                      </p:cBhvr>
                                      <p:to>
                                        <p:strVal val="visible"/>
                                      </p:to>
                                    </p:set>
                                    <p:anim calcmode="lin" valueType="num">
                                      <p:cBhvr additive="base">
                                        <p:cTn dur="500" fill="hold" id="207"/>
                                        <p:tgtEl>
                                          <p:spTgt spid="55"/>
                                        </p:tgtEl>
                                        <p:attrNameLst>
                                          <p:attrName>ppt_x</p:attrName>
                                        </p:attrNameLst>
                                      </p:cBhvr>
                                      <p:tavLst>
                                        <p:tav tm="0">
                                          <p:val>
                                            <p:strVal val="1+#ppt_w/2"/>
                                          </p:val>
                                        </p:tav>
                                        <p:tav tm="100000">
                                          <p:val>
                                            <p:strVal val="#ppt_x"/>
                                          </p:val>
                                        </p:tav>
                                      </p:tavLst>
                                    </p:anim>
                                    <p:anim calcmode="lin" valueType="num">
                                      <p:cBhvr additive="base">
                                        <p:cTn dur="500" fill="hold" id="208"/>
                                        <p:tgtEl>
                                          <p:spTgt spid="55"/>
                                        </p:tgtEl>
                                        <p:attrNameLst>
                                          <p:attrName>ppt_y</p:attrName>
                                        </p:attrNameLst>
                                      </p:cBhvr>
                                      <p:tavLst>
                                        <p:tav tm="0">
                                          <p:val>
                                            <p:strVal val="#ppt_y"/>
                                          </p:val>
                                        </p:tav>
                                        <p:tav tm="100000">
                                          <p:val>
                                            <p:strVal val="#ppt_y"/>
                                          </p:val>
                                        </p:tav>
                                      </p:tavLst>
                                    </p:anim>
                                  </p:childTnLst>
                                </p:cTn>
                              </p:par>
                              <p:par>
                                <p:cTn fill="hold" grpId="0" id="209" nodeType="withEffect" presetClass="entr" presetID="2" presetSubtype="2">
                                  <p:stCondLst>
                                    <p:cond delay="500"/>
                                  </p:stCondLst>
                                  <p:childTnLst>
                                    <p:set>
                                      <p:cBhvr>
                                        <p:cTn dur="1" fill="hold" id="210">
                                          <p:stCondLst>
                                            <p:cond delay="0"/>
                                          </p:stCondLst>
                                        </p:cTn>
                                        <p:tgtEl>
                                          <p:spTgt spid="56"/>
                                        </p:tgtEl>
                                        <p:attrNameLst>
                                          <p:attrName>style.visibility</p:attrName>
                                        </p:attrNameLst>
                                      </p:cBhvr>
                                      <p:to>
                                        <p:strVal val="visible"/>
                                      </p:to>
                                    </p:set>
                                    <p:anim calcmode="lin" valueType="num">
                                      <p:cBhvr additive="base">
                                        <p:cTn dur="500" fill="hold" id="211"/>
                                        <p:tgtEl>
                                          <p:spTgt spid="56"/>
                                        </p:tgtEl>
                                        <p:attrNameLst>
                                          <p:attrName>ppt_x</p:attrName>
                                        </p:attrNameLst>
                                      </p:cBhvr>
                                      <p:tavLst>
                                        <p:tav tm="0">
                                          <p:val>
                                            <p:strVal val="1+#ppt_w/2"/>
                                          </p:val>
                                        </p:tav>
                                        <p:tav tm="100000">
                                          <p:val>
                                            <p:strVal val="#ppt_x"/>
                                          </p:val>
                                        </p:tav>
                                      </p:tavLst>
                                    </p:anim>
                                    <p:anim calcmode="lin" valueType="num">
                                      <p:cBhvr additive="base">
                                        <p:cTn dur="500" fill="hold" id="212"/>
                                        <p:tgtEl>
                                          <p:spTgt spid="56"/>
                                        </p:tgtEl>
                                        <p:attrNameLst>
                                          <p:attrName>ppt_y</p:attrName>
                                        </p:attrNameLst>
                                      </p:cBhvr>
                                      <p:tavLst>
                                        <p:tav tm="0">
                                          <p:val>
                                            <p:strVal val="#ppt_y"/>
                                          </p:val>
                                        </p:tav>
                                        <p:tav tm="100000">
                                          <p:val>
                                            <p:strVal val="#ppt_y"/>
                                          </p:val>
                                        </p:tav>
                                      </p:tavLst>
                                    </p:anim>
                                  </p:childTnLst>
                                </p:cTn>
                              </p:par>
                              <p:par>
                                <p:cTn fill="hold" grpId="0" id="213" nodeType="withEffect" presetClass="entr" presetID="2" presetSubtype="2">
                                  <p:stCondLst>
                                    <p:cond delay="300"/>
                                  </p:stCondLst>
                                  <p:childTnLst>
                                    <p:set>
                                      <p:cBhvr>
                                        <p:cTn dur="1" fill="hold" id="214">
                                          <p:stCondLst>
                                            <p:cond delay="0"/>
                                          </p:stCondLst>
                                        </p:cTn>
                                        <p:tgtEl>
                                          <p:spTgt spid="57"/>
                                        </p:tgtEl>
                                        <p:attrNameLst>
                                          <p:attrName>style.visibility</p:attrName>
                                        </p:attrNameLst>
                                      </p:cBhvr>
                                      <p:to>
                                        <p:strVal val="visible"/>
                                      </p:to>
                                    </p:set>
                                    <p:anim calcmode="lin" valueType="num">
                                      <p:cBhvr additive="base">
                                        <p:cTn dur="500" fill="hold" id="215"/>
                                        <p:tgtEl>
                                          <p:spTgt spid="57"/>
                                        </p:tgtEl>
                                        <p:attrNameLst>
                                          <p:attrName>ppt_x</p:attrName>
                                        </p:attrNameLst>
                                      </p:cBhvr>
                                      <p:tavLst>
                                        <p:tav tm="0">
                                          <p:val>
                                            <p:strVal val="1+#ppt_w/2"/>
                                          </p:val>
                                        </p:tav>
                                        <p:tav tm="100000">
                                          <p:val>
                                            <p:strVal val="#ppt_x"/>
                                          </p:val>
                                        </p:tav>
                                      </p:tavLst>
                                    </p:anim>
                                    <p:anim calcmode="lin" valueType="num">
                                      <p:cBhvr additive="base">
                                        <p:cTn dur="500" fill="hold" id="216"/>
                                        <p:tgtEl>
                                          <p:spTgt spid="57"/>
                                        </p:tgtEl>
                                        <p:attrNameLst>
                                          <p:attrName>ppt_y</p:attrName>
                                        </p:attrNameLst>
                                      </p:cBhvr>
                                      <p:tavLst>
                                        <p:tav tm="0">
                                          <p:val>
                                            <p:strVal val="#ppt_y"/>
                                          </p:val>
                                        </p:tav>
                                        <p:tav tm="100000">
                                          <p:val>
                                            <p:strVal val="#ppt_y"/>
                                          </p:val>
                                        </p:tav>
                                      </p:tavLst>
                                    </p:anim>
                                  </p:childTnLst>
                                </p:cTn>
                              </p:par>
                              <p:par>
                                <p:cTn fill="hold" grpId="0" id="217" nodeType="withEffect" presetClass="entr" presetID="2" presetSubtype="2">
                                  <p:stCondLst>
                                    <p:cond delay="0"/>
                                  </p:stCondLst>
                                  <p:childTnLst>
                                    <p:set>
                                      <p:cBhvr>
                                        <p:cTn dur="1" fill="hold" id="218">
                                          <p:stCondLst>
                                            <p:cond delay="0"/>
                                          </p:stCondLst>
                                        </p:cTn>
                                        <p:tgtEl>
                                          <p:spTgt spid="58"/>
                                        </p:tgtEl>
                                        <p:attrNameLst>
                                          <p:attrName>style.visibility</p:attrName>
                                        </p:attrNameLst>
                                      </p:cBhvr>
                                      <p:to>
                                        <p:strVal val="visible"/>
                                      </p:to>
                                    </p:set>
                                    <p:anim calcmode="lin" valueType="num">
                                      <p:cBhvr additive="base">
                                        <p:cTn dur="500" fill="hold" id="219"/>
                                        <p:tgtEl>
                                          <p:spTgt spid="58"/>
                                        </p:tgtEl>
                                        <p:attrNameLst>
                                          <p:attrName>ppt_x</p:attrName>
                                        </p:attrNameLst>
                                      </p:cBhvr>
                                      <p:tavLst>
                                        <p:tav tm="0">
                                          <p:val>
                                            <p:strVal val="1+#ppt_w/2"/>
                                          </p:val>
                                        </p:tav>
                                        <p:tav tm="100000">
                                          <p:val>
                                            <p:strVal val="#ppt_x"/>
                                          </p:val>
                                        </p:tav>
                                      </p:tavLst>
                                    </p:anim>
                                    <p:anim calcmode="lin" valueType="num">
                                      <p:cBhvr additive="base">
                                        <p:cTn dur="500" fill="hold" id="220"/>
                                        <p:tgtEl>
                                          <p:spTgt spid="58"/>
                                        </p:tgtEl>
                                        <p:attrNameLst>
                                          <p:attrName>ppt_y</p:attrName>
                                        </p:attrNameLst>
                                      </p:cBhvr>
                                      <p:tavLst>
                                        <p:tav tm="0">
                                          <p:val>
                                            <p:strVal val="#ppt_y"/>
                                          </p:val>
                                        </p:tav>
                                        <p:tav tm="100000">
                                          <p:val>
                                            <p:strVal val="#ppt_y"/>
                                          </p:val>
                                        </p:tav>
                                      </p:tavLst>
                                    </p:anim>
                                  </p:childTnLst>
                                </p:cTn>
                              </p:par>
                              <p:par>
                                <p:cTn fill="hold" grpId="0" id="221" nodeType="withEffect" presetClass="entr" presetID="2" presetSubtype="2">
                                  <p:stCondLst>
                                    <p:cond delay="800"/>
                                  </p:stCondLst>
                                  <p:childTnLst>
                                    <p:set>
                                      <p:cBhvr>
                                        <p:cTn dur="1" fill="hold" id="222">
                                          <p:stCondLst>
                                            <p:cond delay="0"/>
                                          </p:stCondLst>
                                        </p:cTn>
                                        <p:tgtEl>
                                          <p:spTgt spid="59"/>
                                        </p:tgtEl>
                                        <p:attrNameLst>
                                          <p:attrName>style.visibility</p:attrName>
                                        </p:attrNameLst>
                                      </p:cBhvr>
                                      <p:to>
                                        <p:strVal val="visible"/>
                                      </p:to>
                                    </p:set>
                                    <p:anim calcmode="lin" valueType="num">
                                      <p:cBhvr additive="base">
                                        <p:cTn dur="500" fill="hold" id="223"/>
                                        <p:tgtEl>
                                          <p:spTgt spid="59"/>
                                        </p:tgtEl>
                                        <p:attrNameLst>
                                          <p:attrName>ppt_x</p:attrName>
                                        </p:attrNameLst>
                                      </p:cBhvr>
                                      <p:tavLst>
                                        <p:tav tm="0">
                                          <p:val>
                                            <p:strVal val="1+#ppt_w/2"/>
                                          </p:val>
                                        </p:tav>
                                        <p:tav tm="100000">
                                          <p:val>
                                            <p:strVal val="#ppt_x"/>
                                          </p:val>
                                        </p:tav>
                                      </p:tavLst>
                                    </p:anim>
                                    <p:anim calcmode="lin" valueType="num">
                                      <p:cBhvr additive="base">
                                        <p:cTn dur="500" fill="hold" id="224"/>
                                        <p:tgtEl>
                                          <p:spTgt spid="59"/>
                                        </p:tgtEl>
                                        <p:attrNameLst>
                                          <p:attrName>ppt_y</p:attrName>
                                        </p:attrNameLst>
                                      </p:cBhvr>
                                      <p:tavLst>
                                        <p:tav tm="0">
                                          <p:val>
                                            <p:strVal val="#ppt_y"/>
                                          </p:val>
                                        </p:tav>
                                        <p:tav tm="100000">
                                          <p:val>
                                            <p:strVal val="#ppt_y"/>
                                          </p:val>
                                        </p:tav>
                                      </p:tavLst>
                                    </p:anim>
                                  </p:childTnLst>
                                </p:cTn>
                              </p:par>
                              <p:par>
                                <p:cTn fill="hold" grpId="0" id="225" nodeType="withEffect" presetClass="entr" presetID="2" presetSubtype="2">
                                  <p:stCondLst>
                                    <p:cond delay="0"/>
                                  </p:stCondLst>
                                  <p:childTnLst>
                                    <p:set>
                                      <p:cBhvr>
                                        <p:cTn dur="1" fill="hold" id="226">
                                          <p:stCondLst>
                                            <p:cond delay="0"/>
                                          </p:stCondLst>
                                        </p:cTn>
                                        <p:tgtEl>
                                          <p:spTgt spid="60"/>
                                        </p:tgtEl>
                                        <p:attrNameLst>
                                          <p:attrName>style.visibility</p:attrName>
                                        </p:attrNameLst>
                                      </p:cBhvr>
                                      <p:to>
                                        <p:strVal val="visible"/>
                                      </p:to>
                                    </p:set>
                                    <p:anim calcmode="lin" valueType="num">
                                      <p:cBhvr additive="base">
                                        <p:cTn dur="500" fill="hold" id="227"/>
                                        <p:tgtEl>
                                          <p:spTgt spid="60"/>
                                        </p:tgtEl>
                                        <p:attrNameLst>
                                          <p:attrName>ppt_x</p:attrName>
                                        </p:attrNameLst>
                                      </p:cBhvr>
                                      <p:tavLst>
                                        <p:tav tm="0">
                                          <p:val>
                                            <p:strVal val="1+#ppt_w/2"/>
                                          </p:val>
                                        </p:tav>
                                        <p:tav tm="100000">
                                          <p:val>
                                            <p:strVal val="#ppt_x"/>
                                          </p:val>
                                        </p:tav>
                                      </p:tavLst>
                                    </p:anim>
                                    <p:anim calcmode="lin" valueType="num">
                                      <p:cBhvr additive="base">
                                        <p:cTn dur="500" fill="hold" id="228"/>
                                        <p:tgtEl>
                                          <p:spTgt spid="60"/>
                                        </p:tgtEl>
                                        <p:attrNameLst>
                                          <p:attrName>ppt_y</p:attrName>
                                        </p:attrNameLst>
                                      </p:cBhvr>
                                      <p:tavLst>
                                        <p:tav tm="0">
                                          <p:val>
                                            <p:strVal val="#ppt_y"/>
                                          </p:val>
                                        </p:tav>
                                        <p:tav tm="100000">
                                          <p:val>
                                            <p:strVal val="#ppt_y"/>
                                          </p:val>
                                        </p:tav>
                                      </p:tavLst>
                                    </p:anim>
                                  </p:childTnLst>
                                </p:cTn>
                              </p:par>
                              <p:par>
                                <p:cTn fill="hold" grpId="0" id="229" nodeType="withEffect" presetClass="entr" presetID="2" presetSubtype="2">
                                  <p:stCondLst>
                                    <p:cond delay="300"/>
                                  </p:stCondLst>
                                  <p:childTnLst>
                                    <p:set>
                                      <p:cBhvr>
                                        <p:cTn dur="1" fill="hold" id="230">
                                          <p:stCondLst>
                                            <p:cond delay="0"/>
                                          </p:stCondLst>
                                        </p:cTn>
                                        <p:tgtEl>
                                          <p:spTgt spid="61"/>
                                        </p:tgtEl>
                                        <p:attrNameLst>
                                          <p:attrName>style.visibility</p:attrName>
                                        </p:attrNameLst>
                                      </p:cBhvr>
                                      <p:to>
                                        <p:strVal val="visible"/>
                                      </p:to>
                                    </p:set>
                                    <p:anim calcmode="lin" valueType="num">
                                      <p:cBhvr additive="base">
                                        <p:cTn dur="500" fill="hold" id="231"/>
                                        <p:tgtEl>
                                          <p:spTgt spid="61"/>
                                        </p:tgtEl>
                                        <p:attrNameLst>
                                          <p:attrName>ppt_x</p:attrName>
                                        </p:attrNameLst>
                                      </p:cBhvr>
                                      <p:tavLst>
                                        <p:tav tm="0">
                                          <p:val>
                                            <p:strVal val="1+#ppt_w/2"/>
                                          </p:val>
                                        </p:tav>
                                        <p:tav tm="100000">
                                          <p:val>
                                            <p:strVal val="#ppt_x"/>
                                          </p:val>
                                        </p:tav>
                                      </p:tavLst>
                                    </p:anim>
                                    <p:anim calcmode="lin" valueType="num">
                                      <p:cBhvr additive="base">
                                        <p:cTn dur="500" fill="hold" id="232"/>
                                        <p:tgtEl>
                                          <p:spTgt spid="61"/>
                                        </p:tgtEl>
                                        <p:attrNameLst>
                                          <p:attrName>ppt_y</p:attrName>
                                        </p:attrNameLst>
                                      </p:cBhvr>
                                      <p:tavLst>
                                        <p:tav tm="0">
                                          <p:val>
                                            <p:strVal val="#ppt_y"/>
                                          </p:val>
                                        </p:tav>
                                        <p:tav tm="100000">
                                          <p:val>
                                            <p:strVal val="#ppt_y"/>
                                          </p:val>
                                        </p:tav>
                                      </p:tavLst>
                                    </p:anim>
                                  </p:childTnLst>
                                </p:cTn>
                              </p:par>
                              <p:par>
                                <p:cTn fill="hold" grpId="0" id="233" nodeType="withEffect" presetClass="entr" presetID="2" presetSubtype="2">
                                  <p:stCondLst>
                                    <p:cond delay="1000"/>
                                  </p:stCondLst>
                                  <p:childTnLst>
                                    <p:set>
                                      <p:cBhvr>
                                        <p:cTn dur="1" fill="hold" id="234">
                                          <p:stCondLst>
                                            <p:cond delay="0"/>
                                          </p:stCondLst>
                                        </p:cTn>
                                        <p:tgtEl>
                                          <p:spTgt spid="62"/>
                                        </p:tgtEl>
                                        <p:attrNameLst>
                                          <p:attrName>style.visibility</p:attrName>
                                        </p:attrNameLst>
                                      </p:cBhvr>
                                      <p:to>
                                        <p:strVal val="visible"/>
                                      </p:to>
                                    </p:set>
                                    <p:anim calcmode="lin" valueType="num">
                                      <p:cBhvr additive="base">
                                        <p:cTn dur="500" fill="hold" id="235"/>
                                        <p:tgtEl>
                                          <p:spTgt spid="62"/>
                                        </p:tgtEl>
                                        <p:attrNameLst>
                                          <p:attrName>ppt_x</p:attrName>
                                        </p:attrNameLst>
                                      </p:cBhvr>
                                      <p:tavLst>
                                        <p:tav tm="0">
                                          <p:val>
                                            <p:strVal val="1+#ppt_w/2"/>
                                          </p:val>
                                        </p:tav>
                                        <p:tav tm="100000">
                                          <p:val>
                                            <p:strVal val="#ppt_x"/>
                                          </p:val>
                                        </p:tav>
                                      </p:tavLst>
                                    </p:anim>
                                    <p:anim calcmode="lin" valueType="num">
                                      <p:cBhvr additive="base">
                                        <p:cTn dur="500" fill="hold" id="236"/>
                                        <p:tgtEl>
                                          <p:spTgt spid="62"/>
                                        </p:tgtEl>
                                        <p:attrNameLst>
                                          <p:attrName>ppt_y</p:attrName>
                                        </p:attrNameLst>
                                      </p:cBhvr>
                                      <p:tavLst>
                                        <p:tav tm="0">
                                          <p:val>
                                            <p:strVal val="#ppt_y"/>
                                          </p:val>
                                        </p:tav>
                                        <p:tav tm="100000">
                                          <p:val>
                                            <p:strVal val="#ppt_y"/>
                                          </p:val>
                                        </p:tav>
                                      </p:tavLst>
                                    </p:anim>
                                  </p:childTnLst>
                                </p:cTn>
                              </p:par>
                              <p:par>
                                <p:cTn fill="hold" grpId="0" id="237" nodeType="withEffect" presetClass="entr" presetID="2" presetSubtype="2">
                                  <p:stCondLst>
                                    <p:cond delay="500"/>
                                  </p:stCondLst>
                                  <p:childTnLst>
                                    <p:set>
                                      <p:cBhvr>
                                        <p:cTn dur="1" fill="hold" id="238">
                                          <p:stCondLst>
                                            <p:cond delay="0"/>
                                          </p:stCondLst>
                                        </p:cTn>
                                        <p:tgtEl>
                                          <p:spTgt spid="63"/>
                                        </p:tgtEl>
                                        <p:attrNameLst>
                                          <p:attrName>style.visibility</p:attrName>
                                        </p:attrNameLst>
                                      </p:cBhvr>
                                      <p:to>
                                        <p:strVal val="visible"/>
                                      </p:to>
                                    </p:set>
                                    <p:anim calcmode="lin" valueType="num">
                                      <p:cBhvr additive="base">
                                        <p:cTn dur="500" fill="hold" id="239"/>
                                        <p:tgtEl>
                                          <p:spTgt spid="63"/>
                                        </p:tgtEl>
                                        <p:attrNameLst>
                                          <p:attrName>ppt_x</p:attrName>
                                        </p:attrNameLst>
                                      </p:cBhvr>
                                      <p:tavLst>
                                        <p:tav tm="0">
                                          <p:val>
                                            <p:strVal val="1+#ppt_w/2"/>
                                          </p:val>
                                        </p:tav>
                                        <p:tav tm="100000">
                                          <p:val>
                                            <p:strVal val="#ppt_x"/>
                                          </p:val>
                                        </p:tav>
                                      </p:tavLst>
                                    </p:anim>
                                    <p:anim calcmode="lin" valueType="num">
                                      <p:cBhvr additive="base">
                                        <p:cTn dur="500" fill="hold" id="240"/>
                                        <p:tgtEl>
                                          <p:spTgt spid="63"/>
                                        </p:tgtEl>
                                        <p:attrNameLst>
                                          <p:attrName>ppt_y</p:attrName>
                                        </p:attrNameLst>
                                      </p:cBhvr>
                                      <p:tavLst>
                                        <p:tav tm="0">
                                          <p:val>
                                            <p:strVal val="#ppt_y"/>
                                          </p:val>
                                        </p:tav>
                                        <p:tav tm="100000">
                                          <p:val>
                                            <p:strVal val="#ppt_y"/>
                                          </p:val>
                                        </p:tav>
                                      </p:tavLst>
                                    </p:anim>
                                  </p:childTnLst>
                                </p:cTn>
                              </p:par>
                              <p:par>
                                <p:cTn fill="hold" grpId="0" id="241" nodeType="withEffect" presetClass="entr" presetID="2" presetSubtype="2">
                                  <p:stCondLst>
                                    <p:cond delay="0"/>
                                  </p:stCondLst>
                                  <p:childTnLst>
                                    <p:set>
                                      <p:cBhvr>
                                        <p:cTn dur="1" fill="hold" id="242">
                                          <p:stCondLst>
                                            <p:cond delay="0"/>
                                          </p:stCondLst>
                                        </p:cTn>
                                        <p:tgtEl>
                                          <p:spTgt spid="64"/>
                                        </p:tgtEl>
                                        <p:attrNameLst>
                                          <p:attrName>style.visibility</p:attrName>
                                        </p:attrNameLst>
                                      </p:cBhvr>
                                      <p:to>
                                        <p:strVal val="visible"/>
                                      </p:to>
                                    </p:set>
                                    <p:anim calcmode="lin" valueType="num">
                                      <p:cBhvr additive="base">
                                        <p:cTn dur="500" fill="hold" id="243"/>
                                        <p:tgtEl>
                                          <p:spTgt spid="64"/>
                                        </p:tgtEl>
                                        <p:attrNameLst>
                                          <p:attrName>ppt_x</p:attrName>
                                        </p:attrNameLst>
                                      </p:cBhvr>
                                      <p:tavLst>
                                        <p:tav tm="0">
                                          <p:val>
                                            <p:strVal val="1+#ppt_w/2"/>
                                          </p:val>
                                        </p:tav>
                                        <p:tav tm="100000">
                                          <p:val>
                                            <p:strVal val="#ppt_x"/>
                                          </p:val>
                                        </p:tav>
                                      </p:tavLst>
                                    </p:anim>
                                    <p:anim calcmode="lin" valueType="num">
                                      <p:cBhvr additive="base">
                                        <p:cTn dur="500" fill="hold" id="244"/>
                                        <p:tgtEl>
                                          <p:spTgt spid="64"/>
                                        </p:tgtEl>
                                        <p:attrNameLst>
                                          <p:attrName>ppt_y</p:attrName>
                                        </p:attrNameLst>
                                      </p:cBhvr>
                                      <p:tavLst>
                                        <p:tav tm="0">
                                          <p:val>
                                            <p:strVal val="#ppt_y"/>
                                          </p:val>
                                        </p:tav>
                                        <p:tav tm="100000">
                                          <p:val>
                                            <p:strVal val="#ppt_y"/>
                                          </p:val>
                                        </p:tav>
                                      </p:tavLst>
                                    </p:anim>
                                  </p:childTnLst>
                                </p:cTn>
                              </p:par>
                              <p:par>
                                <p:cTn fill="hold" grpId="0" id="245" nodeType="withEffect" presetClass="entr" presetID="2" presetSubtype="2">
                                  <p:stCondLst>
                                    <p:cond delay="300"/>
                                  </p:stCondLst>
                                  <p:childTnLst>
                                    <p:set>
                                      <p:cBhvr>
                                        <p:cTn dur="1" fill="hold" id="246">
                                          <p:stCondLst>
                                            <p:cond delay="0"/>
                                          </p:stCondLst>
                                        </p:cTn>
                                        <p:tgtEl>
                                          <p:spTgt spid="65"/>
                                        </p:tgtEl>
                                        <p:attrNameLst>
                                          <p:attrName>style.visibility</p:attrName>
                                        </p:attrNameLst>
                                      </p:cBhvr>
                                      <p:to>
                                        <p:strVal val="visible"/>
                                      </p:to>
                                    </p:set>
                                    <p:anim calcmode="lin" valueType="num">
                                      <p:cBhvr additive="base">
                                        <p:cTn dur="500" fill="hold" id="247"/>
                                        <p:tgtEl>
                                          <p:spTgt spid="65"/>
                                        </p:tgtEl>
                                        <p:attrNameLst>
                                          <p:attrName>ppt_x</p:attrName>
                                        </p:attrNameLst>
                                      </p:cBhvr>
                                      <p:tavLst>
                                        <p:tav tm="0">
                                          <p:val>
                                            <p:strVal val="1+#ppt_w/2"/>
                                          </p:val>
                                        </p:tav>
                                        <p:tav tm="100000">
                                          <p:val>
                                            <p:strVal val="#ppt_x"/>
                                          </p:val>
                                        </p:tav>
                                      </p:tavLst>
                                    </p:anim>
                                    <p:anim calcmode="lin" valueType="num">
                                      <p:cBhvr additive="base">
                                        <p:cTn dur="500" fill="hold" id="248"/>
                                        <p:tgtEl>
                                          <p:spTgt spid="65"/>
                                        </p:tgtEl>
                                        <p:attrNameLst>
                                          <p:attrName>ppt_y</p:attrName>
                                        </p:attrNameLst>
                                      </p:cBhvr>
                                      <p:tavLst>
                                        <p:tav tm="0">
                                          <p:val>
                                            <p:strVal val="#ppt_y"/>
                                          </p:val>
                                        </p:tav>
                                        <p:tav tm="100000">
                                          <p:val>
                                            <p:strVal val="#ppt_y"/>
                                          </p:val>
                                        </p:tav>
                                      </p:tavLst>
                                    </p:anim>
                                  </p:childTnLst>
                                </p:cTn>
                              </p:par>
                              <p:par>
                                <p:cTn fill="hold" grpId="0" id="249" nodeType="withEffect" presetClass="entr" presetID="2" presetSubtype="2">
                                  <p:stCondLst>
                                    <p:cond delay="1000"/>
                                  </p:stCondLst>
                                  <p:childTnLst>
                                    <p:set>
                                      <p:cBhvr>
                                        <p:cTn dur="1" fill="hold" id="250">
                                          <p:stCondLst>
                                            <p:cond delay="0"/>
                                          </p:stCondLst>
                                        </p:cTn>
                                        <p:tgtEl>
                                          <p:spTgt spid="66"/>
                                        </p:tgtEl>
                                        <p:attrNameLst>
                                          <p:attrName>style.visibility</p:attrName>
                                        </p:attrNameLst>
                                      </p:cBhvr>
                                      <p:to>
                                        <p:strVal val="visible"/>
                                      </p:to>
                                    </p:set>
                                    <p:anim calcmode="lin" valueType="num">
                                      <p:cBhvr additive="base">
                                        <p:cTn dur="500" fill="hold" id="251"/>
                                        <p:tgtEl>
                                          <p:spTgt spid="66"/>
                                        </p:tgtEl>
                                        <p:attrNameLst>
                                          <p:attrName>ppt_x</p:attrName>
                                        </p:attrNameLst>
                                      </p:cBhvr>
                                      <p:tavLst>
                                        <p:tav tm="0">
                                          <p:val>
                                            <p:strVal val="1+#ppt_w/2"/>
                                          </p:val>
                                        </p:tav>
                                        <p:tav tm="100000">
                                          <p:val>
                                            <p:strVal val="#ppt_x"/>
                                          </p:val>
                                        </p:tav>
                                      </p:tavLst>
                                    </p:anim>
                                    <p:anim calcmode="lin" valueType="num">
                                      <p:cBhvr additive="base">
                                        <p:cTn dur="500" fill="hold" id="252"/>
                                        <p:tgtEl>
                                          <p:spTgt spid="66"/>
                                        </p:tgtEl>
                                        <p:attrNameLst>
                                          <p:attrName>ppt_y</p:attrName>
                                        </p:attrNameLst>
                                      </p:cBhvr>
                                      <p:tavLst>
                                        <p:tav tm="0">
                                          <p:val>
                                            <p:strVal val="#ppt_y"/>
                                          </p:val>
                                        </p:tav>
                                        <p:tav tm="100000">
                                          <p:val>
                                            <p:strVal val="#ppt_y"/>
                                          </p:val>
                                        </p:tav>
                                      </p:tavLst>
                                    </p:anim>
                                  </p:childTnLst>
                                </p:cTn>
                              </p:par>
                              <p:par>
                                <p:cTn fill="hold" grpId="0" id="253" nodeType="withEffect" presetClass="entr" presetID="2" presetSubtype="2">
                                  <p:stCondLst>
                                    <p:cond delay="500"/>
                                  </p:stCondLst>
                                  <p:childTnLst>
                                    <p:set>
                                      <p:cBhvr>
                                        <p:cTn dur="1" fill="hold" id="254">
                                          <p:stCondLst>
                                            <p:cond delay="0"/>
                                          </p:stCondLst>
                                        </p:cTn>
                                        <p:tgtEl>
                                          <p:spTgt spid="67"/>
                                        </p:tgtEl>
                                        <p:attrNameLst>
                                          <p:attrName>style.visibility</p:attrName>
                                        </p:attrNameLst>
                                      </p:cBhvr>
                                      <p:to>
                                        <p:strVal val="visible"/>
                                      </p:to>
                                    </p:set>
                                    <p:anim calcmode="lin" valueType="num">
                                      <p:cBhvr additive="base">
                                        <p:cTn dur="500" fill="hold" id="255"/>
                                        <p:tgtEl>
                                          <p:spTgt spid="67"/>
                                        </p:tgtEl>
                                        <p:attrNameLst>
                                          <p:attrName>ppt_x</p:attrName>
                                        </p:attrNameLst>
                                      </p:cBhvr>
                                      <p:tavLst>
                                        <p:tav tm="0">
                                          <p:val>
                                            <p:strVal val="1+#ppt_w/2"/>
                                          </p:val>
                                        </p:tav>
                                        <p:tav tm="100000">
                                          <p:val>
                                            <p:strVal val="#ppt_x"/>
                                          </p:val>
                                        </p:tav>
                                      </p:tavLst>
                                    </p:anim>
                                    <p:anim calcmode="lin" valueType="num">
                                      <p:cBhvr additive="base">
                                        <p:cTn dur="500" fill="hold" id="256"/>
                                        <p:tgtEl>
                                          <p:spTgt spid="67"/>
                                        </p:tgtEl>
                                        <p:attrNameLst>
                                          <p:attrName>ppt_y</p:attrName>
                                        </p:attrNameLst>
                                      </p:cBhvr>
                                      <p:tavLst>
                                        <p:tav tm="0">
                                          <p:val>
                                            <p:strVal val="#ppt_y"/>
                                          </p:val>
                                        </p:tav>
                                        <p:tav tm="100000">
                                          <p:val>
                                            <p:strVal val="#ppt_y"/>
                                          </p:val>
                                        </p:tav>
                                      </p:tavLst>
                                    </p:anim>
                                  </p:childTnLst>
                                </p:cTn>
                              </p:par>
                              <p:par>
                                <p:cTn fill="hold" grpId="0" id="257" nodeType="withEffect" presetClass="entr" presetID="2" presetSubtype="2">
                                  <p:stCondLst>
                                    <p:cond delay="300"/>
                                  </p:stCondLst>
                                  <p:childTnLst>
                                    <p:set>
                                      <p:cBhvr>
                                        <p:cTn dur="1" fill="hold" id="258">
                                          <p:stCondLst>
                                            <p:cond delay="0"/>
                                          </p:stCondLst>
                                        </p:cTn>
                                        <p:tgtEl>
                                          <p:spTgt spid="68"/>
                                        </p:tgtEl>
                                        <p:attrNameLst>
                                          <p:attrName>style.visibility</p:attrName>
                                        </p:attrNameLst>
                                      </p:cBhvr>
                                      <p:to>
                                        <p:strVal val="visible"/>
                                      </p:to>
                                    </p:set>
                                    <p:anim calcmode="lin" valueType="num">
                                      <p:cBhvr additive="base">
                                        <p:cTn dur="500" fill="hold" id="259"/>
                                        <p:tgtEl>
                                          <p:spTgt spid="68"/>
                                        </p:tgtEl>
                                        <p:attrNameLst>
                                          <p:attrName>ppt_x</p:attrName>
                                        </p:attrNameLst>
                                      </p:cBhvr>
                                      <p:tavLst>
                                        <p:tav tm="0">
                                          <p:val>
                                            <p:strVal val="1+#ppt_w/2"/>
                                          </p:val>
                                        </p:tav>
                                        <p:tav tm="100000">
                                          <p:val>
                                            <p:strVal val="#ppt_x"/>
                                          </p:val>
                                        </p:tav>
                                      </p:tavLst>
                                    </p:anim>
                                    <p:anim calcmode="lin" valueType="num">
                                      <p:cBhvr additive="base">
                                        <p:cTn dur="500" fill="hold" id="260"/>
                                        <p:tgtEl>
                                          <p:spTgt spid="68"/>
                                        </p:tgtEl>
                                        <p:attrNameLst>
                                          <p:attrName>ppt_y</p:attrName>
                                        </p:attrNameLst>
                                      </p:cBhvr>
                                      <p:tavLst>
                                        <p:tav tm="0">
                                          <p:val>
                                            <p:strVal val="#ppt_y"/>
                                          </p:val>
                                        </p:tav>
                                        <p:tav tm="100000">
                                          <p:val>
                                            <p:strVal val="#ppt_y"/>
                                          </p:val>
                                        </p:tav>
                                      </p:tavLst>
                                    </p:anim>
                                  </p:childTnLst>
                                </p:cTn>
                              </p:par>
                              <p:par>
                                <p:cTn fill="hold" grpId="0" id="261" nodeType="withEffect" presetClass="entr" presetID="2" presetSubtype="2">
                                  <p:stCondLst>
                                    <p:cond delay="800"/>
                                  </p:stCondLst>
                                  <p:childTnLst>
                                    <p:set>
                                      <p:cBhvr>
                                        <p:cTn dur="1" fill="hold" id="262">
                                          <p:stCondLst>
                                            <p:cond delay="0"/>
                                          </p:stCondLst>
                                        </p:cTn>
                                        <p:tgtEl>
                                          <p:spTgt spid="69"/>
                                        </p:tgtEl>
                                        <p:attrNameLst>
                                          <p:attrName>style.visibility</p:attrName>
                                        </p:attrNameLst>
                                      </p:cBhvr>
                                      <p:to>
                                        <p:strVal val="visible"/>
                                      </p:to>
                                    </p:set>
                                    <p:anim calcmode="lin" valueType="num">
                                      <p:cBhvr additive="base">
                                        <p:cTn dur="500" fill="hold" id="263"/>
                                        <p:tgtEl>
                                          <p:spTgt spid="69"/>
                                        </p:tgtEl>
                                        <p:attrNameLst>
                                          <p:attrName>ppt_x</p:attrName>
                                        </p:attrNameLst>
                                      </p:cBhvr>
                                      <p:tavLst>
                                        <p:tav tm="0">
                                          <p:val>
                                            <p:strVal val="1+#ppt_w/2"/>
                                          </p:val>
                                        </p:tav>
                                        <p:tav tm="100000">
                                          <p:val>
                                            <p:strVal val="#ppt_x"/>
                                          </p:val>
                                        </p:tav>
                                      </p:tavLst>
                                    </p:anim>
                                    <p:anim calcmode="lin" valueType="num">
                                      <p:cBhvr additive="base">
                                        <p:cTn dur="500" fill="hold" id="264"/>
                                        <p:tgtEl>
                                          <p:spTgt spid="69"/>
                                        </p:tgtEl>
                                        <p:attrNameLst>
                                          <p:attrName>ppt_y</p:attrName>
                                        </p:attrNameLst>
                                      </p:cBhvr>
                                      <p:tavLst>
                                        <p:tav tm="0">
                                          <p:val>
                                            <p:strVal val="#ppt_y"/>
                                          </p:val>
                                        </p:tav>
                                        <p:tav tm="100000">
                                          <p:val>
                                            <p:strVal val="#ppt_y"/>
                                          </p:val>
                                        </p:tav>
                                      </p:tavLst>
                                    </p:anim>
                                  </p:childTnLst>
                                </p:cTn>
                              </p:par>
                              <p:par>
                                <p:cTn fill="hold" grpId="0" id="265" nodeType="withEffect" presetClass="entr" presetID="2" presetSubtype="2">
                                  <p:stCondLst>
                                    <p:cond delay="500"/>
                                  </p:stCondLst>
                                  <p:childTnLst>
                                    <p:set>
                                      <p:cBhvr>
                                        <p:cTn dur="1" fill="hold" id="266">
                                          <p:stCondLst>
                                            <p:cond delay="0"/>
                                          </p:stCondLst>
                                        </p:cTn>
                                        <p:tgtEl>
                                          <p:spTgt spid="70"/>
                                        </p:tgtEl>
                                        <p:attrNameLst>
                                          <p:attrName>style.visibility</p:attrName>
                                        </p:attrNameLst>
                                      </p:cBhvr>
                                      <p:to>
                                        <p:strVal val="visible"/>
                                      </p:to>
                                    </p:set>
                                    <p:anim calcmode="lin" valueType="num">
                                      <p:cBhvr additive="base">
                                        <p:cTn dur="500" fill="hold" id="267"/>
                                        <p:tgtEl>
                                          <p:spTgt spid="70"/>
                                        </p:tgtEl>
                                        <p:attrNameLst>
                                          <p:attrName>ppt_x</p:attrName>
                                        </p:attrNameLst>
                                      </p:cBhvr>
                                      <p:tavLst>
                                        <p:tav tm="0">
                                          <p:val>
                                            <p:strVal val="1+#ppt_w/2"/>
                                          </p:val>
                                        </p:tav>
                                        <p:tav tm="100000">
                                          <p:val>
                                            <p:strVal val="#ppt_x"/>
                                          </p:val>
                                        </p:tav>
                                      </p:tavLst>
                                    </p:anim>
                                    <p:anim calcmode="lin" valueType="num">
                                      <p:cBhvr additive="base">
                                        <p:cTn dur="500" fill="hold" id="268"/>
                                        <p:tgtEl>
                                          <p:spTgt spid="70"/>
                                        </p:tgtEl>
                                        <p:attrNameLst>
                                          <p:attrName>ppt_y</p:attrName>
                                        </p:attrNameLst>
                                      </p:cBhvr>
                                      <p:tavLst>
                                        <p:tav tm="0">
                                          <p:val>
                                            <p:strVal val="#ppt_y"/>
                                          </p:val>
                                        </p:tav>
                                        <p:tav tm="100000">
                                          <p:val>
                                            <p:strVal val="#ppt_y"/>
                                          </p:val>
                                        </p:tav>
                                      </p:tavLst>
                                    </p:anim>
                                  </p:childTnLst>
                                </p:cTn>
                              </p:par>
                              <p:par>
                                <p:cTn fill="hold" grpId="0" id="269" nodeType="withEffect" presetClass="entr" presetID="2" presetSubtype="2">
                                  <p:stCondLst>
                                    <p:cond delay="0"/>
                                  </p:stCondLst>
                                  <p:childTnLst>
                                    <p:set>
                                      <p:cBhvr>
                                        <p:cTn dur="1" fill="hold" id="270">
                                          <p:stCondLst>
                                            <p:cond delay="0"/>
                                          </p:stCondLst>
                                        </p:cTn>
                                        <p:tgtEl>
                                          <p:spTgt spid="71"/>
                                        </p:tgtEl>
                                        <p:attrNameLst>
                                          <p:attrName>style.visibility</p:attrName>
                                        </p:attrNameLst>
                                      </p:cBhvr>
                                      <p:to>
                                        <p:strVal val="visible"/>
                                      </p:to>
                                    </p:set>
                                    <p:anim calcmode="lin" valueType="num">
                                      <p:cBhvr additive="base">
                                        <p:cTn dur="500" fill="hold" id="271"/>
                                        <p:tgtEl>
                                          <p:spTgt spid="71"/>
                                        </p:tgtEl>
                                        <p:attrNameLst>
                                          <p:attrName>ppt_x</p:attrName>
                                        </p:attrNameLst>
                                      </p:cBhvr>
                                      <p:tavLst>
                                        <p:tav tm="0">
                                          <p:val>
                                            <p:strVal val="1+#ppt_w/2"/>
                                          </p:val>
                                        </p:tav>
                                        <p:tav tm="100000">
                                          <p:val>
                                            <p:strVal val="#ppt_x"/>
                                          </p:val>
                                        </p:tav>
                                      </p:tavLst>
                                    </p:anim>
                                    <p:anim calcmode="lin" valueType="num">
                                      <p:cBhvr additive="base">
                                        <p:cTn dur="500" fill="hold" id="272"/>
                                        <p:tgtEl>
                                          <p:spTgt spid="71"/>
                                        </p:tgtEl>
                                        <p:attrNameLst>
                                          <p:attrName>ppt_y</p:attrName>
                                        </p:attrNameLst>
                                      </p:cBhvr>
                                      <p:tavLst>
                                        <p:tav tm="0">
                                          <p:val>
                                            <p:strVal val="#ppt_y"/>
                                          </p:val>
                                        </p:tav>
                                        <p:tav tm="100000">
                                          <p:val>
                                            <p:strVal val="#ppt_y"/>
                                          </p:val>
                                        </p:tav>
                                      </p:tavLst>
                                    </p:anim>
                                  </p:childTnLst>
                                </p:cTn>
                              </p:par>
                              <p:par>
                                <p:cTn fill="hold" grpId="0" id="273" nodeType="withEffect" presetClass="entr" presetID="2" presetSubtype="2">
                                  <p:stCondLst>
                                    <p:cond delay="300"/>
                                  </p:stCondLst>
                                  <p:childTnLst>
                                    <p:set>
                                      <p:cBhvr>
                                        <p:cTn dur="1" fill="hold" id="274">
                                          <p:stCondLst>
                                            <p:cond delay="0"/>
                                          </p:stCondLst>
                                        </p:cTn>
                                        <p:tgtEl>
                                          <p:spTgt spid="72"/>
                                        </p:tgtEl>
                                        <p:attrNameLst>
                                          <p:attrName>style.visibility</p:attrName>
                                        </p:attrNameLst>
                                      </p:cBhvr>
                                      <p:to>
                                        <p:strVal val="visible"/>
                                      </p:to>
                                    </p:set>
                                    <p:anim calcmode="lin" valueType="num">
                                      <p:cBhvr additive="base">
                                        <p:cTn dur="500" fill="hold" id="275"/>
                                        <p:tgtEl>
                                          <p:spTgt spid="72"/>
                                        </p:tgtEl>
                                        <p:attrNameLst>
                                          <p:attrName>ppt_x</p:attrName>
                                        </p:attrNameLst>
                                      </p:cBhvr>
                                      <p:tavLst>
                                        <p:tav tm="0">
                                          <p:val>
                                            <p:strVal val="1+#ppt_w/2"/>
                                          </p:val>
                                        </p:tav>
                                        <p:tav tm="100000">
                                          <p:val>
                                            <p:strVal val="#ppt_x"/>
                                          </p:val>
                                        </p:tav>
                                      </p:tavLst>
                                    </p:anim>
                                    <p:anim calcmode="lin" valueType="num">
                                      <p:cBhvr additive="base">
                                        <p:cTn dur="500" fill="hold" id="276"/>
                                        <p:tgtEl>
                                          <p:spTgt spid="72"/>
                                        </p:tgtEl>
                                        <p:attrNameLst>
                                          <p:attrName>ppt_y</p:attrName>
                                        </p:attrNameLst>
                                      </p:cBhvr>
                                      <p:tavLst>
                                        <p:tav tm="0">
                                          <p:val>
                                            <p:strVal val="#ppt_y"/>
                                          </p:val>
                                        </p:tav>
                                        <p:tav tm="100000">
                                          <p:val>
                                            <p:strVal val="#ppt_y"/>
                                          </p:val>
                                        </p:tav>
                                      </p:tavLst>
                                    </p:anim>
                                  </p:childTnLst>
                                </p:cTn>
                              </p:par>
                              <p:par>
                                <p:cTn fill="hold" grpId="0" id="277" nodeType="withEffect" presetClass="entr" presetID="2" presetSubtype="2">
                                  <p:stCondLst>
                                    <p:cond delay="500"/>
                                  </p:stCondLst>
                                  <p:childTnLst>
                                    <p:set>
                                      <p:cBhvr>
                                        <p:cTn dur="1" fill="hold" id="278">
                                          <p:stCondLst>
                                            <p:cond delay="0"/>
                                          </p:stCondLst>
                                        </p:cTn>
                                        <p:tgtEl>
                                          <p:spTgt spid="73"/>
                                        </p:tgtEl>
                                        <p:attrNameLst>
                                          <p:attrName>style.visibility</p:attrName>
                                        </p:attrNameLst>
                                      </p:cBhvr>
                                      <p:to>
                                        <p:strVal val="visible"/>
                                      </p:to>
                                    </p:set>
                                    <p:anim calcmode="lin" valueType="num">
                                      <p:cBhvr additive="base">
                                        <p:cTn dur="500" fill="hold" id="279"/>
                                        <p:tgtEl>
                                          <p:spTgt spid="73"/>
                                        </p:tgtEl>
                                        <p:attrNameLst>
                                          <p:attrName>ppt_x</p:attrName>
                                        </p:attrNameLst>
                                      </p:cBhvr>
                                      <p:tavLst>
                                        <p:tav tm="0">
                                          <p:val>
                                            <p:strVal val="1+#ppt_w/2"/>
                                          </p:val>
                                        </p:tav>
                                        <p:tav tm="100000">
                                          <p:val>
                                            <p:strVal val="#ppt_x"/>
                                          </p:val>
                                        </p:tav>
                                      </p:tavLst>
                                    </p:anim>
                                    <p:anim calcmode="lin" valueType="num">
                                      <p:cBhvr additive="base">
                                        <p:cTn dur="500" fill="hold" id="280"/>
                                        <p:tgtEl>
                                          <p:spTgt spid="73"/>
                                        </p:tgtEl>
                                        <p:attrNameLst>
                                          <p:attrName>ppt_y</p:attrName>
                                        </p:attrNameLst>
                                      </p:cBhvr>
                                      <p:tavLst>
                                        <p:tav tm="0">
                                          <p:val>
                                            <p:strVal val="#ppt_y"/>
                                          </p:val>
                                        </p:tav>
                                        <p:tav tm="100000">
                                          <p:val>
                                            <p:strVal val="#ppt_y"/>
                                          </p:val>
                                        </p:tav>
                                      </p:tavLst>
                                    </p:anim>
                                  </p:childTnLst>
                                </p:cTn>
                              </p:par>
                              <p:par>
                                <p:cTn fill="hold" grpId="0" id="281" nodeType="withEffect" presetClass="entr" presetID="2" presetSubtype="2">
                                  <p:stCondLst>
                                    <p:cond delay="0"/>
                                  </p:stCondLst>
                                  <p:childTnLst>
                                    <p:set>
                                      <p:cBhvr>
                                        <p:cTn dur="1" fill="hold" id="282">
                                          <p:stCondLst>
                                            <p:cond delay="0"/>
                                          </p:stCondLst>
                                        </p:cTn>
                                        <p:tgtEl>
                                          <p:spTgt spid="74"/>
                                        </p:tgtEl>
                                        <p:attrNameLst>
                                          <p:attrName>style.visibility</p:attrName>
                                        </p:attrNameLst>
                                      </p:cBhvr>
                                      <p:to>
                                        <p:strVal val="visible"/>
                                      </p:to>
                                    </p:set>
                                    <p:anim calcmode="lin" valueType="num">
                                      <p:cBhvr additive="base">
                                        <p:cTn dur="500" fill="hold" id="283"/>
                                        <p:tgtEl>
                                          <p:spTgt spid="74"/>
                                        </p:tgtEl>
                                        <p:attrNameLst>
                                          <p:attrName>ppt_x</p:attrName>
                                        </p:attrNameLst>
                                      </p:cBhvr>
                                      <p:tavLst>
                                        <p:tav tm="0">
                                          <p:val>
                                            <p:strVal val="1+#ppt_w/2"/>
                                          </p:val>
                                        </p:tav>
                                        <p:tav tm="100000">
                                          <p:val>
                                            <p:strVal val="#ppt_x"/>
                                          </p:val>
                                        </p:tav>
                                      </p:tavLst>
                                    </p:anim>
                                    <p:anim calcmode="lin" valueType="num">
                                      <p:cBhvr additive="base">
                                        <p:cTn dur="500" fill="hold" id="284"/>
                                        <p:tgtEl>
                                          <p:spTgt spid="74"/>
                                        </p:tgtEl>
                                        <p:attrNameLst>
                                          <p:attrName>ppt_y</p:attrName>
                                        </p:attrNameLst>
                                      </p:cBhvr>
                                      <p:tavLst>
                                        <p:tav tm="0">
                                          <p:val>
                                            <p:strVal val="#ppt_y"/>
                                          </p:val>
                                        </p:tav>
                                        <p:tav tm="100000">
                                          <p:val>
                                            <p:strVal val="#ppt_y"/>
                                          </p:val>
                                        </p:tav>
                                      </p:tavLst>
                                    </p:anim>
                                  </p:childTnLst>
                                </p:cTn>
                              </p:par>
                            </p:childTnLst>
                          </p:cTn>
                        </p:par>
                        <p:par>
                          <p:cTn fill="hold" id="285" nodeType="afterGroup">
                            <p:stCondLst>
                              <p:cond delay="1500"/>
                            </p:stCondLst>
                            <p:childTnLst>
                              <p:par>
                                <p:cTn fill="hold" grpId="0" id="286" nodeType="afterEffect" presetClass="entr" presetID="53" presetSubtype="0">
                                  <p:stCondLst>
                                    <p:cond delay="0"/>
                                  </p:stCondLst>
                                  <p:childTnLst>
                                    <p:set>
                                      <p:cBhvr>
                                        <p:cTn dur="1" fill="hold" id="287">
                                          <p:stCondLst>
                                            <p:cond delay="0"/>
                                          </p:stCondLst>
                                        </p:cTn>
                                        <p:tgtEl>
                                          <p:spTgt spid="5"/>
                                        </p:tgtEl>
                                        <p:attrNameLst>
                                          <p:attrName>style.visibility</p:attrName>
                                        </p:attrNameLst>
                                      </p:cBhvr>
                                      <p:to>
                                        <p:strVal val="visible"/>
                                      </p:to>
                                    </p:set>
                                    <p:anim calcmode="lin" valueType="num">
                                      <p:cBhvr>
                                        <p:cTn dur="1000" fill="hold" id="288"/>
                                        <p:tgtEl>
                                          <p:spTgt spid="5"/>
                                        </p:tgtEl>
                                        <p:attrNameLst>
                                          <p:attrName>ppt_w</p:attrName>
                                        </p:attrNameLst>
                                      </p:cBhvr>
                                      <p:tavLst>
                                        <p:tav tm="0">
                                          <p:val>
                                            <p:fltVal val="0"/>
                                          </p:val>
                                        </p:tav>
                                        <p:tav tm="100000">
                                          <p:val>
                                            <p:strVal val="#ppt_w"/>
                                          </p:val>
                                        </p:tav>
                                      </p:tavLst>
                                    </p:anim>
                                    <p:anim calcmode="lin" valueType="num">
                                      <p:cBhvr>
                                        <p:cTn dur="1000" fill="hold" id="289"/>
                                        <p:tgtEl>
                                          <p:spTgt spid="5"/>
                                        </p:tgtEl>
                                        <p:attrNameLst>
                                          <p:attrName>ppt_h</p:attrName>
                                        </p:attrNameLst>
                                      </p:cBhvr>
                                      <p:tavLst>
                                        <p:tav tm="0">
                                          <p:val>
                                            <p:fltVal val="0"/>
                                          </p:val>
                                        </p:tav>
                                        <p:tav tm="100000">
                                          <p:val>
                                            <p:strVal val="#ppt_h"/>
                                          </p:val>
                                        </p:tav>
                                      </p:tavLst>
                                    </p:anim>
                                    <p:animEffect filter="fade" transition="in">
                                      <p:cBhvr>
                                        <p:cTn dur="1000" id="290"/>
                                        <p:tgtEl>
                                          <p:spTgt spid="5"/>
                                        </p:tgtEl>
                                      </p:cBhvr>
                                    </p:animEffect>
                                  </p:childTnLst>
                                </p:cTn>
                              </p:par>
                              <p:par>
                                <p:cTn fill="hold" grpId="0" id="291" nodeType="withEffect" presetClass="entr" presetID="2" presetSubtype="8">
                                  <p:stCondLst>
                                    <p:cond delay="500"/>
                                  </p:stCondLst>
                                  <p:childTnLst>
                                    <p:set>
                                      <p:cBhvr>
                                        <p:cTn dur="1" fill="hold" id="292">
                                          <p:stCondLst>
                                            <p:cond delay="0"/>
                                          </p:stCondLst>
                                        </p:cTn>
                                        <p:tgtEl>
                                          <p:spTgt spid="77"/>
                                        </p:tgtEl>
                                        <p:attrNameLst>
                                          <p:attrName>style.visibility</p:attrName>
                                        </p:attrNameLst>
                                      </p:cBhvr>
                                      <p:to>
                                        <p:strVal val="visible"/>
                                      </p:to>
                                    </p:set>
                                    <p:anim calcmode="lin" valueType="num">
                                      <p:cBhvr additive="base">
                                        <p:cTn dur="500" fill="hold" id="293"/>
                                        <p:tgtEl>
                                          <p:spTgt spid="77"/>
                                        </p:tgtEl>
                                        <p:attrNameLst>
                                          <p:attrName>ppt_x</p:attrName>
                                        </p:attrNameLst>
                                      </p:cBhvr>
                                      <p:tavLst>
                                        <p:tav tm="0">
                                          <p:val>
                                            <p:strVal val="0-#ppt_w/2"/>
                                          </p:val>
                                        </p:tav>
                                        <p:tav tm="100000">
                                          <p:val>
                                            <p:strVal val="#ppt_x"/>
                                          </p:val>
                                        </p:tav>
                                      </p:tavLst>
                                    </p:anim>
                                    <p:anim calcmode="lin" valueType="num">
                                      <p:cBhvr additive="base">
                                        <p:cTn dur="500" fill="hold" id="294"/>
                                        <p:tgtEl>
                                          <p:spTgt spid="77"/>
                                        </p:tgtEl>
                                        <p:attrNameLst>
                                          <p:attrName>ppt_y</p:attrName>
                                        </p:attrNameLst>
                                      </p:cBhvr>
                                      <p:tavLst>
                                        <p:tav tm="0">
                                          <p:val>
                                            <p:strVal val="#ppt_y"/>
                                          </p:val>
                                        </p:tav>
                                        <p:tav tm="100000">
                                          <p:val>
                                            <p:strVal val="#ppt_y"/>
                                          </p:val>
                                        </p:tav>
                                      </p:tavLst>
                                    </p:anim>
                                  </p:childTnLst>
                                </p:cTn>
                              </p:par>
                              <p:par>
                                <p:cTn fill="hold" grpId="0" id="295" nodeType="withEffect" presetClass="entr" presetID="2" presetSubtype="8">
                                  <p:stCondLst>
                                    <p:cond delay="500"/>
                                  </p:stCondLst>
                                  <p:childTnLst>
                                    <p:set>
                                      <p:cBhvr>
                                        <p:cTn dur="1" fill="hold" id="296">
                                          <p:stCondLst>
                                            <p:cond delay="0"/>
                                          </p:stCondLst>
                                        </p:cTn>
                                        <p:tgtEl>
                                          <p:spTgt spid="78"/>
                                        </p:tgtEl>
                                        <p:attrNameLst>
                                          <p:attrName>style.visibility</p:attrName>
                                        </p:attrNameLst>
                                      </p:cBhvr>
                                      <p:to>
                                        <p:strVal val="visible"/>
                                      </p:to>
                                    </p:set>
                                    <p:anim calcmode="lin" valueType="num">
                                      <p:cBhvr additive="base">
                                        <p:cTn dur="500" fill="hold" id="297"/>
                                        <p:tgtEl>
                                          <p:spTgt spid="78"/>
                                        </p:tgtEl>
                                        <p:attrNameLst>
                                          <p:attrName>ppt_x</p:attrName>
                                        </p:attrNameLst>
                                      </p:cBhvr>
                                      <p:tavLst>
                                        <p:tav tm="0">
                                          <p:val>
                                            <p:strVal val="0-#ppt_w/2"/>
                                          </p:val>
                                        </p:tav>
                                        <p:tav tm="100000">
                                          <p:val>
                                            <p:strVal val="#ppt_x"/>
                                          </p:val>
                                        </p:tav>
                                      </p:tavLst>
                                    </p:anim>
                                    <p:anim calcmode="lin" valueType="num">
                                      <p:cBhvr additive="base">
                                        <p:cTn dur="500" fill="hold" id="298"/>
                                        <p:tgtEl>
                                          <p:spTgt spid="78"/>
                                        </p:tgtEl>
                                        <p:attrNameLst>
                                          <p:attrName>ppt_y</p:attrName>
                                        </p:attrNameLst>
                                      </p:cBhvr>
                                      <p:tavLst>
                                        <p:tav tm="0">
                                          <p:val>
                                            <p:strVal val="#ppt_y"/>
                                          </p:val>
                                        </p:tav>
                                        <p:tav tm="100000">
                                          <p:val>
                                            <p:strVal val="#ppt_y"/>
                                          </p:val>
                                        </p:tav>
                                      </p:tavLst>
                                    </p:anim>
                                  </p:childTnLst>
                                </p:cTn>
                              </p:par>
                              <p:par>
                                <p:cTn fill="hold" grpId="0" id="299" nodeType="withEffect" presetClass="entr" presetID="2" presetSubtype="8">
                                  <p:stCondLst>
                                    <p:cond delay="500"/>
                                  </p:stCondLst>
                                  <p:childTnLst>
                                    <p:set>
                                      <p:cBhvr>
                                        <p:cTn dur="1" fill="hold" id="300">
                                          <p:stCondLst>
                                            <p:cond delay="0"/>
                                          </p:stCondLst>
                                        </p:cTn>
                                        <p:tgtEl>
                                          <p:spTgt spid="79"/>
                                        </p:tgtEl>
                                        <p:attrNameLst>
                                          <p:attrName>style.visibility</p:attrName>
                                        </p:attrNameLst>
                                      </p:cBhvr>
                                      <p:to>
                                        <p:strVal val="visible"/>
                                      </p:to>
                                    </p:set>
                                    <p:anim calcmode="lin" valueType="num">
                                      <p:cBhvr additive="base">
                                        <p:cTn dur="500" fill="hold" id="301"/>
                                        <p:tgtEl>
                                          <p:spTgt spid="79"/>
                                        </p:tgtEl>
                                        <p:attrNameLst>
                                          <p:attrName>ppt_x</p:attrName>
                                        </p:attrNameLst>
                                      </p:cBhvr>
                                      <p:tavLst>
                                        <p:tav tm="0">
                                          <p:val>
                                            <p:strVal val="0-#ppt_w/2"/>
                                          </p:val>
                                        </p:tav>
                                        <p:tav tm="100000">
                                          <p:val>
                                            <p:strVal val="#ppt_x"/>
                                          </p:val>
                                        </p:tav>
                                      </p:tavLst>
                                    </p:anim>
                                    <p:anim calcmode="lin" valueType="num">
                                      <p:cBhvr additive="base">
                                        <p:cTn dur="500" fill="hold" id="302"/>
                                        <p:tgtEl>
                                          <p:spTgt spid="79"/>
                                        </p:tgtEl>
                                        <p:attrNameLst>
                                          <p:attrName>ppt_y</p:attrName>
                                        </p:attrNameLst>
                                      </p:cBhvr>
                                      <p:tavLst>
                                        <p:tav tm="0">
                                          <p:val>
                                            <p:strVal val="#ppt_y"/>
                                          </p:val>
                                        </p:tav>
                                        <p:tav tm="100000">
                                          <p:val>
                                            <p:strVal val="#ppt_y"/>
                                          </p:val>
                                        </p:tav>
                                      </p:tavLst>
                                    </p:anim>
                                  </p:childTnLst>
                                </p:cTn>
                              </p:par>
                              <p:par>
                                <p:cTn fill="hold" grpId="0" id="303" nodeType="withEffect" presetClass="entr" presetID="2" presetSubtype="8">
                                  <p:stCondLst>
                                    <p:cond delay="800"/>
                                  </p:stCondLst>
                                  <p:childTnLst>
                                    <p:set>
                                      <p:cBhvr>
                                        <p:cTn dur="1" fill="hold" id="304">
                                          <p:stCondLst>
                                            <p:cond delay="0"/>
                                          </p:stCondLst>
                                        </p:cTn>
                                        <p:tgtEl>
                                          <p:spTgt spid="80"/>
                                        </p:tgtEl>
                                        <p:attrNameLst>
                                          <p:attrName>style.visibility</p:attrName>
                                        </p:attrNameLst>
                                      </p:cBhvr>
                                      <p:to>
                                        <p:strVal val="visible"/>
                                      </p:to>
                                    </p:set>
                                    <p:anim calcmode="lin" valueType="num">
                                      <p:cBhvr additive="base">
                                        <p:cTn dur="500" fill="hold" id="305"/>
                                        <p:tgtEl>
                                          <p:spTgt spid="80"/>
                                        </p:tgtEl>
                                        <p:attrNameLst>
                                          <p:attrName>ppt_x</p:attrName>
                                        </p:attrNameLst>
                                      </p:cBhvr>
                                      <p:tavLst>
                                        <p:tav tm="0">
                                          <p:val>
                                            <p:strVal val="0-#ppt_w/2"/>
                                          </p:val>
                                        </p:tav>
                                        <p:tav tm="100000">
                                          <p:val>
                                            <p:strVal val="#ppt_x"/>
                                          </p:val>
                                        </p:tav>
                                      </p:tavLst>
                                    </p:anim>
                                    <p:anim calcmode="lin" valueType="num">
                                      <p:cBhvr additive="base">
                                        <p:cTn dur="500" fill="hold" id="306"/>
                                        <p:tgtEl>
                                          <p:spTgt spid="80"/>
                                        </p:tgtEl>
                                        <p:attrNameLst>
                                          <p:attrName>ppt_y</p:attrName>
                                        </p:attrNameLst>
                                      </p:cBhvr>
                                      <p:tavLst>
                                        <p:tav tm="0">
                                          <p:val>
                                            <p:strVal val="#ppt_y"/>
                                          </p:val>
                                        </p:tav>
                                        <p:tav tm="100000">
                                          <p:val>
                                            <p:strVal val="#ppt_y"/>
                                          </p:val>
                                        </p:tav>
                                      </p:tavLst>
                                    </p:anim>
                                  </p:childTnLst>
                                </p:cTn>
                              </p:par>
                              <p:par>
                                <p:cTn fill="hold" grpId="0" id="307" nodeType="withEffect" presetClass="entr" presetID="2" presetSubtype="2">
                                  <p:stCondLst>
                                    <p:cond delay="200"/>
                                  </p:stCondLst>
                                  <p:childTnLst>
                                    <p:set>
                                      <p:cBhvr>
                                        <p:cTn dur="1" fill="hold" id="308">
                                          <p:stCondLst>
                                            <p:cond delay="0"/>
                                          </p:stCondLst>
                                        </p:cTn>
                                        <p:tgtEl>
                                          <p:spTgt spid="81"/>
                                        </p:tgtEl>
                                        <p:attrNameLst>
                                          <p:attrName>style.visibility</p:attrName>
                                        </p:attrNameLst>
                                      </p:cBhvr>
                                      <p:to>
                                        <p:strVal val="visible"/>
                                      </p:to>
                                    </p:set>
                                    <p:anim calcmode="lin" valueType="num">
                                      <p:cBhvr additive="base">
                                        <p:cTn dur="500" fill="hold" id="309"/>
                                        <p:tgtEl>
                                          <p:spTgt spid="81"/>
                                        </p:tgtEl>
                                        <p:attrNameLst>
                                          <p:attrName>ppt_x</p:attrName>
                                        </p:attrNameLst>
                                      </p:cBhvr>
                                      <p:tavLst>
                                        <p:tav tm="0">
                                          <p:val>
                                            <p:strVal val="1+#ppt_w/2"/>
                                          </p:val>
                                        </p:tav>
                                        <p:tav tm="100000">
                                          <p:val>
                                            <p:strVal val="#ppt_x"/>
                                          </p:val>
                                        </p:tav>
                                      </p:tavLst>
                                    </p:anim>
                                    <p:anim calcmode="lin" valueType="num">
                                      <p:cBhvr additive="base">
                                        <p:cTn dur="500" fill="hold" id="310"/>
                                        <p:tgtEl>
                                          <p:spTgt spid="81"/>
                                        </p:tgtEl>
                                        <p:attrNameLst>
                                          <p:attrName>ppt_y</p:attrName>
                                        </p:attrNameLst>
                                      </p:cBhvr>
                                      <p:tavLst>
                                        <p:tav tm="0">
                                          <p:val>
                                            <p:strVal val="#ppt_y"/>
                                          </p:val>
                                        </p:tav>
                                        <p:tav tm="100000">
                                          <p:val>
                                            <p:strVal val="#ppt_y"/>
                                          </p:val>
                                        </p:tav>
                                      </p:tavLst>
                                    </p:anim>
                                  </p:childTnLst>
                                </p:cTn>
                              </p:par>
                              <p:par>
                                <p:cTn fill="hold" grpId="0" id="311" nodeType="withEffect" presetClass="entr" presetID="2" presetSubtype="2">
                                  <p:stCondLst>
                                    <p:cond delay="500"/>
                                  </p:stCondLst>
                                  <p:childTnLst>
                                    <p:set>
                                      <p:cBhvr>
                                        <p:cTn dur="1" fill="hold" id="312">
                                          <p:stCondLst>
                                            <p:cond delay="0"/>
                                          </p:stCondLst>
                                        </p:cTn>
                                        <p:tgtEl>
                                          <p:spTgt spid="82"/>
                                        </p:tgtEl>
                                        <p:attrNameLst>
                                          <p:attrName>style.visibility</p:attrName>
                                        </p:attrNameLst>
                                      </p:cBhvr>
                                      <p:to>
                                        <p:strVal val="visible"/>
                                      </p:to>
                                    </p:set>
                                    <p:anim calcmode="lin" valueType="num">
                                      <p:cBhvr additive="base">
                                        <p:cTn dur="600" fill="hold" id="313"/>
                                        <p:tgtEl>
                                          <p:spTgt spid="82"/>
                                        </p:tgtEl>
                                        <p:attrNameLst>
                                          <p:attrName>ppt_x</p:attrName>
                                        </p:attrNameLst>
                                      </p:cBhvr>
                                      <p:tavLst>
                                        <p:tav tm="0">
                                          <p:val>
                                            <p:strVal val="1+#ppt_w/2"/>
                                          </p:val>
                                        </p:tav>
                                        <p:tav tm="100000">
                                          <p:val>
                                            <p:strVal val="#ppt_x"/>
                                          </p:val>
                                        </p:tav>
                                      </p:tavLst>
                                    </p:anim>
                                    <p:anim calcmode="lin" valueType="num">
                                      <p:cBhvr additive="base">
                                        <p:cTn dur="600" fill="hold" id="314"/>
                                        <p:tgtEl>
                                          <p:spTgt spid="82"/>
                                        </p:tgtEl>
                                        <p:attrNameLst>
                                          <p:attrName>ppt_y</p:attrName>
                                        </p:attrNameLst>
                                      </p:cBhvr>
                                      <p:tavLst>
                                        <p:tav tm="0">
                                          <p:val>
                                            <p:strVal val="#ppt_y"/>
                                          </p:val>
                                        </p:tav>
                                        <p:tav tm="100000">
                                          <p:val>
                                            <p:strVal val="#ppt_y"/>
                                          </p:val>
                                        </p:tav>
                                      </p:tavLst>
                                    </p:anim>
                                  </p:childTnLst>
                                </p:cTn>
                              </p:par>
                              <p:par>
                                <p:cTn fill="hold" grpId="0" id="315" nodeType="withEffect" presetClass="entr" presetID="2" presetSubtype="2">
                                  <p:stCondLst>
                                    <p:cond delay="500"/>
                                  </p:stCondLst>
                                  <p:childTnLst>
                                    <p:set>
                                      <p:cBhvr>
                                        <p:cTn dur="1" fill="hold" id="316">
                                          <p:stCondLst>
                                            <p:cond delay="0"/>
                                          </p:stCondLst>
                                        </p:cTn>
                                        <p:tgtEl>
                                          <p:spTgt spid="83"/>
                                        </p:tgtEl>
                                        <p:attrNameLst>
                                          <p:attrName>style.visibility</p:attrName>
                                        </p:attrNameLst>
                                      </p:cBhvr>
                                      <p:to>
                                        <p:strVal val="visible"/>
                                      </p:to>
                                    </p:set>
                                    <p:anim calcmode="lin" valueType="num">
                                      <p:cBhvr additive="base">
                                        <p:cTn dur="500" fill="hold" id="317"/>
                                        <p:tgtEl>
                                          <p:spTgt spid="83"/>
                                        </p:tgtEl>
                                        <p:attrNameLst>
                                          <p:attrName>ppt_x</p:attrName>
                                        </p:attrNameLst>
                                      </p:cBhvr>
                                      <p:tavLst>
                                        <p:tav tm="0">
                                          <p:val>
                                            <p:strVal val="1+#ppt_w/2"/>
                                          </p:val>
                                        </p:tav>
                                        <p:tav tm="100000">
                                          <p:val>
                                            <p:strVal val="#ppt_x"/>
                                          </p:val>
                                        </p:tav>
                                      </p:tavLst>
                                    </p:anim>
                                    <p:anim calcmode="lin" valueType="num">
                                      <p:cBhvr additive="base">
                                        <p:cTn dur="500" fill="hold" id="318"/>
                                        <p:tgtEl>
                                          <p:spTgt spid="83"/>
                                        </p:tgtEl>
                                        <p:attrNameLst>
                                          <p:attrName>ppt_y</p:attrName>
                                        </p:attrNameLst>
                                      </p:cBhvr>
                                      <p:tavLst>
                                        <p:tav tm="0">
                                          <p:val>
                                            <p:strVal val="#ppt_y"/>
                                          </p:val>
                                        </p:tav>
                                        <p:tav tm="100000">
                                          <p:val>
                                            <p:strVal val="#ppt_y"/>
                                          </p:val>
                                        </p:tav>
                                      </p:tavLst>
                                    </p:anim>
                                  </p:childTnLst>
                                </p:cTn>
                              </p:par>
                              <p:par>
                                <p:cTn fill="hold" grpId="0" id="319" nodeType="withEffect" presetClass="entr" presetID="2" presetSubtype="2">
                                  <p:stCondLst>
                                    <p:cond delay="700"/>
                                  </p:stCondLst>
                                  <p:childTnLst>
                                    <p:set>
                                      <p:cBhvr>
                                        <p:cTn dur="1" fill="hold" id="320">
                                          <p:stCondLst>
                                            <p:cond delay="0"/>
                                          </p:stCondLst>
                                        </p:cTn>
                                        <p:tgtEl>
                                          <p:spTgt spid="84"/>
                                        </p:tgtEl>
                                        <p:attrNameLst>
                                          <p:attrName>style.visibility</p:attrName>
                                        </p:attrNameLst>
                                      </p:cBhvr>
                                      <p:to>
                                        <p:strVal val="visible"/>
                                      </p:to>
                                    </p:set>
                                    <p:anim calcmode="lin" valueType="num">
                                      <p:cBhvr additive="base">
                                        <p:cTn dur="500" fill="hold" id="321"/>
                                        <p:tgtEl>
                                          <p:spTgt spid="84"/>
                                        </p:tgtEl>
                                        <p:attrNameLst>
                                          <p:attrName>ppt_x</p:attrName>
                                        </p:attrNameLst>
                                      </p:cBhvr>
                                      <p:tavLst>
                                        <p:tav tm="0">
                                          <p:val>
                                            <p:strVal val="1+#ppt_w/2"/>
                                          </p:val>
                                        </p:tav>
                                        <p:tav tm="100000">
                                          <p:val>
                                            <p:strVal val="#ppt_x"/>
                                          </p:val>
                                        </p:tav>
                                      </p:tavLst>
                                    </p:anim>
                                    <p:anim calcmode="lin" valueType="num">
                                      <p:cBhvr additive="base">
                                        <p:cTn dur="500" fill="hold" id="322"/>
                                        <p:tgtEl>
                                          <p:spTgt spid="84"/>
                                        </p:tgtEl>
                                        <p:attrNameLst>
                                          <p:attrName>ppt_y</p:attrName>
                                        </p:attrNameLst>
                                      </p:cBhvr>
                                      <p:tavLst>
                                        <p:tav tm="0">
                                          <p:val>
                                            <p:strVal val="#ppt_y"/>
                                          </p:val>
                                        </p:tav>
                                        <p:tav tm="100000">
                                          <p:val>
                                            <p:strVal val="#ppt_y"/>
                                          </p:val>
                                        </p:tav>
                                      </p:tavLst>
                                    </p:anim>
                                  </p:childTnLst>
                                </p:cTn>
                              </p:par>
                              <p:par>
                                <p:cTn fill="hold" grpId="0" id="323" nodeType="withEffect" presetClass="entr" presetID="2" presetSubtype="2">
                                  <p:stCondLst>
                                    <p:cond delay="300"/>
                                  </p:stCondLst>
                                  <p:childTnLst>
                                    <p:set>
                                      <p:cBhvr>
                                        <p:cTn dur="1" fill="hold" id="324">
                                          <p:stCondLst>
                                            <p:cond delay="0"/>
                                          </p:stCondLst>
                                        </p:cTn>
                                        <p:tgtEl>
                                          <p:spTgt spid="85"/>
                                        </p:tgtEl>
                                        <p:attrNameLst>
                                          <p:attrName>style.visibility</p:attrName>
                                        </p:attrNameLst>
                                      </p:cBhvr>
                                      <p:to>
                                        <p:strVal val="visible"/>
                                      </p:to>
                                    </p:set>
                                    <p:anim calcmode="lin" valueType="num">
                                      <p:cBhvr additive="base">
                                        <p:cTn dur="500" fill="hold" id="325"/>
                                        <p:tgtEl>
                                          <p:spTgt spid="85"/>
                                        </p:tgtEl>
                                        <p:attrNameLst>
                                          <p:attrName>ppt_x</p:attrName>
                                        </p:attrNameLst>
                                      </p:cBhvr>
                                      <p:tavLst>
                                        <p:tav tm="0">
                                          <p:val>
                                            <p:strVal val="1+#ppt_w/2"/>
                                          </p:val>
                                        </p:tav>
                                        <p:tav tm="100000">
                                          <p:val>
                                            <p:strVal val="#ppt_x"/>
                                          </p:val>
                                        </p:tav>
                                      </p:tavLst>
                                    </p:anim>
                                    <p:anim calcmode="lin" valueType="num">
                                      <p:cBhvr additive="base">
                                        <p:cTn dur="500" fill="hold" id="326"/>
                                        <p:tgtEl>
                                          <p:spTgt spid="8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P grpId="0" spid="53"/>
      <p:bldP grpId="0" spid="54"/>
      <p:bldP grpId="0" spid="55"/>
      <p:bldP grpId="0" spid="56"/>
      <p:bldP grpId="0" spid="57"/>
      <p:bldP grpId="0" spid="58"/>
      <p:bldP grpId="0" spid="59"/>
      <p:bldP grpId="0" spid="60"/>
      <p:bldP grpId="0" spid="61"/>
      <p:bldP grpId="0" spid="62"/>
      <p:bldP grpId="0" spid="63"/>
      <p:bldP grpId="0" spid="64"/>
      <p:bldP grpId="0" spid="65"/>
      <p:bldP grpId="0" spid="66"/>
      <p:bldP grpId="0" spid="67"/>
      <p:bldP grpId="0" spid="68"/>
      <p:bldP grpId="0" spid="69"/>
      <p:bldP grpId="0" spid="70"/>
      <p:bldP grpId="0" spid="71"/>
      <p:bldP grpId="0" spid="72"/>
      <p:bldP grpId="0" spid="73"/>
      <p:bldP grpId="0" spid="74"/>
      <p:bldP grpId="0" spid="75"/>
      <p:bldP grpId="0" spid="76"/>
      <p:bldP grpId="0" spid="77"/>
      <p:bldP grpId="0" spid="78"/>
      <p:bldP grpId="0" spid="79"/>
      <p:bldP grpId="0" spid="80"/>
      <p:bldP grpId="0" spid="81"/>
      <p:bldP grpId="0" spid="82"/>
      <p:bldP grpId="0" spid="83"/>
      <p:bldP grpId="0" spid="84"/>
      <p:bldP grpId="0" spid="8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5844468" y="1538244"/>
            <a:ext cx="2111908" cy="1200405"/>
            <a:chOff x="5844468" y="1538244"/>
            <a:chExt cx="2111908" cy="1200405"/>
          </a:xfrm>
        </p:grpSpPr>
        <p:sp>
          <p:nvSpPr>
            <p:cNvPr id="5" name="Line 19"/>
            <p:cNvSpPr>
              <a:spLocks noChangeShapeType="1"/>
            </p:cNvSpPr>
            <p:nvPr/>
          </p:nvSpPr>
          <p:spPr bwMode="auto">
            <a:xfrm flipH="1">
              <a:off x="5844468" y="1843568"/>
              <a:ext cx="2111908" cy="0"/>
            </a:xfrm>
            <a:prstGeom prst="line">
              <a:avLst/>
            </a:prstGeom>
            <a:noFill/>
            <a:ln w="19050">
              <a:solidFill>
                <a:schemeClr val="bg1">
                  <a:lumMod val="6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6" name="TextBox 19"/>
            <p:cNvSpPr txBox="1">
              <a:spLocks noChangeArrowheads="1"/>
            </p:cNvSpPr>
            <p:nvPr/>
          </p:nvSpPr>
          <p:spPr bwMode="auto">
            <a:xfrm>
              <a:off x="6405676" y="1538244"/>
              <a:ext cx="1518584"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spAutoFit/>
            </a:bodyPr>
            <a:lstStyle/>
            <a:p>
              <a:pPr algn="r" fontAlgn="base" lvl="0">
                <a:spcBef>
                  <a:spcPct val="0"/>
                </a:spcBef>
                <a:spcAft>
                  <a:spcPct val="0"/>
                </a:spcAft>
                <a:defRPr/>
              </a:pPr>
              <a:r>
                <a:rPr altLang="en-US" kern="0" lang="zh-CN" sz="1200">
                  <a:solidFill>
                    <a:schemeClr val="tx1">
                      <a:lumMod val="65000"/>
                      <a:lumOff val="35000"/>
                    </a:schemeClr>
                  </a:solidFill>
                  <a:latin charset="-122" pitchFamily="2" typeface="方正兰亭中黑_GBK"/>
                  <a:ea charset="-122" pitchFamily="2" typeface="方正兰亭中黑_GBK"/>
                  <a:cs charset="-122" pitchFamily="2" typeface="宋体"/>
                </a:rPr>
                <a:t>标题文本</a:t>
              </a:r>
            </a:p>
          </p:txBody>
        </p:sp>
        <p:sp>
          <p:nvSpPr>
            <p:cNvPr id="7" name="TextBox 20"/>
            <p:cNvSpPr txBox="1"/>
            <p:nvPr/>
          </p:nvSpPr>
          <p:spPr bwMode="auto">
            <a:xfrm>
              <a:off x="6405678" y="1999985"/>
              <a:ext cx="1519067" cy="731520"/>
            </a:xfrm>
            <a:prstGeom prst="rect">
              <a:avLst/>
            </a:prstGeom>
            <a:noFill/>
          </p:spPr>
          <p:txBody>
            <a:bodyPr anchor="t" anchorCtr="0" bIns="45720" compatLnSpc="1" lIns="91440" numCol="1" rIns="91440" tIns="45720" vert="horz" wrap="square">
              <a:prstTxWarp prst="textNoShape">
                <a:avLst/>
              </a:prstTxWarp>
              <a:spAutoFit/>
            </a:bodyPr>
            <a:lstStyle/>
            <a:p>
              <a:pPr algn="just">
                <a:defRPr/>
              </a:pPr>
              <a:r>
                <a:rPr altLang="en-US" lang="zh-CN" sz="105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nvGrpSpPr>
          <p:cNvPr id="24" name="组合 23"/>
          <p:cNvGrpSpPr/>
          <p:nvPr/>
        </p:nvGrpSpPr>
        <p:grpSpPr>
          <a:xfrm>
            <a:off x="986614" y="1598230"/>
            <a:ext cx="2127013" cy="1083618"/>
            <a:chOff x="986614" y="1598230"/>
            <a:chExt cx="2127013" cy="1083618"/>
          </a:xfrm>
        </p:grpSpPr>
        <p:sp>
          <p:nvSpPr>
            <p:cNvPr id="12" name="Line 17"/>
            <p:cNvSpPr>
              <a:spLocks noChangeShapeType="1"/>
            </p:cNvSpPr>
            <p:nvPr/>
          </p:nvSpPr>
          <p:spPr bwMode="auto">
            <a:xfrm>
              <a:off x="1000325" y="1903553"/>
              <a:ext cx="2113302" cy="0"/>
            </a:xfrm>
            <a:prstGeom prst="line">
              <a:avLst/>
            </a:prstGeom>
            <a:noFill/>
            <a:ln w="19050">
              <a:solidFill>
                <a:schemeClr val="bg1">
                  <a:lumMod val="6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3" name="TextBox 19"/>
            <p:cNvSpPr txBox="1">
              <a:spLocks noChangeArrowheads="1"/>
            </p:cNvSpPr>
            <p:nvPr/>
          </p:nvSpPr>
          <p:spPr bwMode="auto">
            <a:xfrm>
              <a:off x="986614" y="1598230"/>
              <a:ext cx="1518584"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spAutoFit/>
            </a:bodyPr>
            <a:lstStyle/>
            <a:p>
              <a:pPr fontAlgn="base" lvl="0">
                <a:spcBef>
                  <a:spcPct val="0"/>
                </a:spcBef>
                <a:spcAft>
                  <a:spcPct val="0"/>
                </a:spcAft>
                <a:defRPr/>
              </a:pPr>
              <a:r>
                <a:rPr altLang="en-US" kern="0" lang="zh-CN" sz="1200">
                  <a:solidFill>
                    <a:schemeClr val="tx1">
                      <a:lumMod val="65000"/>
                      <a:lumOff val="35000"/>
                    </a:schemeClr>
                  </a:solidFill>
                  <a:latin charset="-122" pitchFamily="2" typeface="方正兰亭中黑_GBK"/>
                  <a:ea charset="-122" pitchFamily="2" typeface="方正兰亭中黑_GBK"/>
                  <a:cs charset="-122" pitchFamily="2" typeface="宋体"/>
                </a:rPr>
                <a:t>标题文本</a:t>
              </a:r>
            </a:p>
          </p:txBody>
        </p:sp>
        <p:sp>
          <p:nvSpPr>
            <p:cNvPr id="14" name="TextBox 20"/>
            <p:cNvSpPr txBox="1"/>
            <p:nvPr/>
          </p:nvSpPr>
          <p:spPr bwMode="auto">
            <a:xfrm>
              <a:off x="986614" y="1943184"/>
              <a:ext cx="1519067" cy="731520"/>
            </a:xfrm>
            <a:prstGeom prst="rect">
              <a:avLst/>
            </a:prstGeom>
            <a:noFill/>
          </p:spPr>
          <p:txBody>
            <a:bodyPr anchor="t" anchorCtr="0" bIns="45720" compatLnSpc="1" lIns="91440" numCol="1" rIns="91440" tIns="45720" vert="horz" wrap="square">
              <a:prstTxWarp prst="textNoShape">
                <a:avLst/>
              </a:prstTxWarp>
              <a:spAutoFit/>
            </a:bodyPr>
            <a:lstStyle/>
            <a:p>
              <a:pPr algn="just">
                <a:defRPr/>
              </a:pPr>
              <a:r>
                <a:rPr altLang="en-US" lang="zh-CN" sz="105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grpSp>
        <p:nvGrpSpPr>
          <p:cNvPr id="3" name="组合 2"/>
          <p:cNvGrpSpPr/>
          <p:nvPr/>
        </p:nvGrpSpPr>
        <p:grpSpPr>
          <a:xfrm>
            <a:off x="2730329" y="1043444"/>
            <a:ext cx="3541307" cy="3393498"/>
            <a:chOff x="2730329" y="1043444"/>
            <a:chExt cx="3541307" cy="3393498"/>
          </a:xfrm>
        </p:grpSpPr>
        <p:sp>
          <p:nvSpPr>
            <p:cNvPr id="2" name="Rectangle 23"/>
            <p:cNvSpPr>
              <a:spLocks noChangeArrowheads="1"/>
            </p:cNvSpPr>
            <p:nvPr/>
          </p:nvSpPr>
          <p:spPr bwMode="auto">
            <a:xfrm>
              <a:off x="3823974" y="2458846"/>
              <a:ext cx="1303517" cy="7010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wrap="square">
              <a:spAutoFit/>
            </a:bodyPr>
            <a:lstStyle/>
            <a:p>
              <a:pPr algn="ctr"/>
              <a:r>
                <a:rPr altLang="en-US" lang="zh-CN" smtClean="0" sz="2000">
                  <a:solidFill>
                    <a:srgbClr val="7D7D7D"/>
                  </a:solidFill>
                  <a:latin charset="-122" pitchFamily="2" typeface="方正兰亭粗黑_GBK"/>
                  <a:ea charset="-122" pitchFamily="2" typeface="方正兰亭粗黑_GBK"/>
                </a:rPr>
                <a:t>单击此处添加标题</a:t>
              </a:r>
            </a:p>
          </p:txBody>
        </p:sp>
        <p:grpSp>
          <p:nvGrpSpPr>
            <p:cNvPr id="4" name="组合 2"/>
            <p:cNvGrpSpPr/>
            <p:nvPr/>
          </p:nvGrpSpPr>
          <p:grpSpPr>
            <a:xfrm>
              <a:off x="2730329" y="1380604"/>
              <a:ext cx="3306983" cy="3056338"/>
              <a:chOff x="2584069" y="1592195"/>
              <a:chExt cx="3763541" cy="3478292"/>
            </a:xfrm>
          </p:grpSpPr>
          <p:sp>
            <p:nvSpPr>
              <p:cNvPr id="8" name="AutoShape 4"/>
              <p:cNvSpPr>
                <a:spLocks noChangeArrowheads="1"/>
              </p:cNvSpPr>
              <p:nvPr/>
            </p:nvSpPr>
            <p:spPr bwMode="gray">
              <a:xfrm rot="19367480">
                <a:off x="2584069" y="1592195"/>
                <a:ext cx="3763541" cy="3478292"/>
              </a:xfrm>
              <a:custGeom>
                <a:gdLst>
                  <a:gd fmla="+- 2978742 0 0" name="G0"/>
                  <a:gd fmla="+- -2701147 0 0" name="G1"/>
                  <a:gd fmla="+- 2978742 0 -2701147" name="G2"/>
                  <a:gd fmla="+- 10800 0 0" name="G3"/>
                  <a:gd fmla="+- 0 0 2978742" name="G4"/>
                  <a:gd fmla="*/ 360 256 1" name="T0"/>
                  <a:gd fmla="*/ 0 256 1" name="T1"/>
                  <a:gd fmla="+- G2 T0 T1" name="G5"/>
                  <a:gd fmla="?: G2 G2 G5" name="G6"/>
                  <a:gd fmla="+- 0 0 G6" name="G7"/>
                  <a:gd fmla="+- 7349 0 0" name="G8"/>
                  <a:gd fmla="+- 0 0 -2701147" name="G9"/>
                  <a:gd fmla="+- 7349 0 2700" name="G10"/>
                  <a:gd fmla="cos G10 2978742" name="G11"/>
                  <a:gd fmla="sin G10 2978742" name="G12"/>
                  <a:gd fmla="cos 13500 2978742" name="G13"/>
                  <a:gd fmla="sin 13500 2978742" name="G14"/>
                  <a:gd fmla="+- G11 10800 0" name="G15"/>
                  <a:gd fmla="+- G12 10800 0" name="G16"/>
                  <a:gd fmla="+- G13 10800 0" name="G17"/>
                  <a:gd fmla="+- G14 10800 0" name="G18"/>
                  <a:gd fmla="*/ 7349 1 2" name="G19"/>
                  <a:gd fmla="+- G19 5400 0" name="G20"/>
                  <a:gd fmla="cos G20 2978742" name="G21"/>
                  <a:gd fmla="sin G20 2978742" name="G22"/>
                  <a:gd fmla="+- G21 10800 0" name="G23"/>
                  <a:gd fmla="+- G12 G23 G22" name="G24"/>
                  <a:gd fmla="+- G22 G23 G11" name="G25"/>
                  <a:gd fmla="cos 10800 2978742" name="G26"/>
                  <a:gd fmla="sin 10800 2978742" name="G27"/>
                  <a:gd fmla="cos 7349 2978742" name="G28"/>
                  <a:gd fmla="sin 7349 2978742" name="G29"/>
                  <a:gd fmla="+- G26 10800 0" name="G30"/>
                  <a:gd fmla="+- G27 10800 0" name="G31"/>
                  <a:gd fmla="+- G28 10800 0" name="G32"/>
                  <a:gd fmla="+- G29 10800 0" name="G33"/>
                  <a:gd fmla="+- G19 5400 0" name="G34"/>
                  <a:gd fmla="cos G34 -2701147" name="G35"/>
                  <a:gd fmla="sin G34 -2701147" name="G36"/>
                  <a:gd fmla="+/ -2701147 2978742 2" name="G37"/>
                  <a:gd fmla="*/ 180 256 1" name="T2"/>
                  <a:gd fmla="*/ 0 256 1" name="T3"/>
                  <a:gd fmla="+- G37 T2 T3" name="G38"/>
                  <a:gd fmla="?: G2 G37 G38" name="G39"/>
                  <a:gd fmla="cos 10800 G39" name="G40"/>
                  <a:gd fmla="sin 10800 G39" name="G41"/>
                  <a:gd fmla="cos 7349 G39" name="G42"/>
                  <a:gd fmla="sin 7349 G39" name="G43"/>
                  <a:gd fmla="+- G40 10800 0" name="G44"/>
                  <a:gd fmla="+- G41 10800 0" name="G45"/>
                  <a:gd fmla="+- G42 10800 0" name="G46"/>
                  <a:gd fmla="+- G43 10800 0" name="G47"/>
                  <a:gd fmla="+- G35 10800 0" name="G48"/>
                  <a:gd fmla="+- G36 10800 0" name="G49"/>
                  <a:gd fmla="*/ 21592 w 21600" name="T4"/>
                  <a:gd fmla="*/ 11199 h 21600" name="T5"/>
                  <a:gd fmla="*/ 17626 w 21600" name="T6"/>
                  <a:gd fmla="*/ 4820 h 21600" name="T7"/>
                  <a:gd fmla="*/ 18143 w 21600" name="T8"/>
                  <a:gd fmla="*/ 11071 h 21600" name="T9"/>
                  <a:gd fmla="*/ 20270 w 21600" name="T10"/>
                  <a:gd fmla="*/ 20420 h 21600" name="T11"/>
                  <a:gd fmla="*/ 14012 w 21600" name="T12"/>
                  <a:gd fmla="*/ 20372 h 21600" name="T13"/>
                  <a:gd fmla="*/ 14061 w 21600" name="T14"/>
                  <a:gd fmla="*/ 14113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5955" y="16037"/>
                    </a:moveTo>
                    <a:cubicBezTo>
                      <a:pt x="17358" y="14655"/>
                      <a:pt x="18149" y="12769"/>
                      <a:pt x="18149" y="10800"/>
                    </a:cubicBezTo>
                    <a:cubicBezTo>
                      <a:pt x="18149" y="9018"/>
                      <a:pt x="17501" y="7297"/>
                      <a:pt x="16328" y="5957"/>
                    </a:cubicBezTo>
                    <a:lnTo>
                      <a:pt x="18924" y="3683"/>
                    </a:lnTo>
                    <a:cubicBezTo>
                      <a:pt x="20649" y="5653"/>
                      <a:pt x="21600" y="8182"/>
                      <a:pt x="21600" y="10800"/>
                    </a:cubicBezTo>
                    <a:cubicBezTo>
                      <a:pt x="21600" y="13693"/>
                      <a:pt x="20438" y="16466"/>
                      <a:pt x="18376" y="18496"/>
                    </a:cubicBezTo>
                    <a:lnTo>
                      <a:pt x="20270" y="20420"/>
                    </a:lnTo>
                    <a:lnTo>
                      <a:pt x="14012" y="20372"/>
                    </a:lnTo>
                    <a:lnTo>
                      <a:pt x="14061" y="14113"/>
                    </a:lnTo>
                    <a:lnTo>
                      <a:pt x="15955" y="16037"/>
                    </a:lnTo>
                    <a:close/>
                  </a:path>
                </a:pathLst>
              </a:custGeom>
              <a:solidFill>
                <a:schemeClr val="accent2"/>
              </a:solidFill>
              <a:ln algn="ctr" cap="flat" cmpd="sng" w="3175">
                <a:noFill/>
                <a:prstDash val="solid"/>
              </a:ln>
              <a:effectLst/>
              <a:extLst/>
            </p:spPr>
            <p:txBody>
              <a:bodyPr anchor="ctr" lIns="0" rIns="0"/>
              <a:lstStyle/>
              <a:p>
                <a:pPr algn="ctr" defTabSz="914400" eaLnBrk="1" fontAlgn="base" hangingPunct="1" indent="0" latinLnBrk="0" lvl="0" marL="0" marR="0">
                  <a:lnSpc>
                    <a:spcPct val="120000"/>
                  </a:lnSpc>
                  <a:spcBef>
                    <a:spcPts val="600"/>
                  </a:spcBef>
                  <a:spcAft>
                    <a:spcPts val="600"/>
                  </a:spcAft>
                  <a:buClrTx/>
                  <a:buSzTx/>
                  <a:buFontTx/>
                  <a:buNone/>
                  <a:defRPr/>
                </a:pPr>
                <a:endParaRPr altLang="en-US" b="0" baseline="0" cap="none" i="0" kern="0" kumimoji="0" lang="zh-CN" noProof="0" normalizeH="0" spc="0" strike="noStrike" sz="2800" u="none">
                  <a:ln>
                    <a:noFill/>
                  </a:ln>
                  <a:solidFill>
                    <a:sysClr lastClr="FFFFFF" val="window"/>
                  </a:solidFill>
                  <a:effectLst/>
                  <a:uLnTx/>
                  <a:uFillTx/>
                  <a:latin charset="0" pitchFamily="34" typeface="Impact"/>
                  <a:ea charset="-122" pitchFamily="34" typeface="微软雅黑"/>
                  <a:cs typeface="+mn-cs"/>
                </a:endParaRPr>
              </a:p>
            </p:txBody>
          </p:sp>
          <p:sp>
            <p:nvSpPr>
              <p:cNvPr id="9" name="WordArt 7"/>
              <p:cNvSpPr>
                <a:spLocks noChangeArrowheads="1" noChangeShapeType="1" noTextEdit="1"/>
              </p:cNvSpPr>
              <p:nvPr/>
            </p:nvSpPr>
            <p:spPr bwMode="gray">
              <a:xfrm rot="3394332">
                <a:off x="3957638" y="2074625"/>
                <a:ext cx="2105025" cy="1771650"/>
              </a:xfrm>
              <a:prstGeom prst="rect">
                <a:avLst/>
              </a:prstGeom>
              <a:extLst>
                <a:ext uri="{AF507438-7753-43E0-B8FC-AC1667EBCBE1}">
                  <a14:hiddenEffects>
                    <a:effectLst/>
                  </a14:hiddenEffects>
                </a:ext>
              </a:extLst>
            </p:spPr>
            <p:txBody>
              <a:bodyPr fromWordArt="1" spcFirstLastPara="1" wrap="none">
                <a:prstTxWarp prst="textArchUp">
                  <a:avLst>
                    <a:gd fmla="val 12808676"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10" kumimoji="0" lang="zh-CN" noProof="0" normalizeH="0" smtClean="0" spc="0" strike="noStrike" sz="1200" u="none">
                    <a:ln w="6350">
                      <a:noFill/>
                      <a:round/>
                    </a:ln>
                    <a:solidFill>
                      <a:srgbClr val="FFFFFF"/>
                    </a:solidFill>
                    <a:effectLst/>
                    <a:uLnTx/>
                    <a:uFillTx/>
                    <a:latin charset="-122" pitchFamily="2" typeface="方正兰亭中黑_GBK"/>
                    <a:ea charset="-122" pitchFamily="2" typeface="方正兰亭中黑_GBK"/>
                    <a:cs typeface="Arial"/>
                  </a:rPr>
                  <a:t>单击此处添加文字</a:t>
                </a:r>
              </a:p>
            </p:txBody>
          </p:sp>
        </p:grpSp>
        <p:grpSp>
          <p:nvGrpSpPr>
            <p:cNvPr id="11" name="组合 1"/>
            <p:cNvGrpSpPr/>
            <p:nvPr/>
          </p:nvGrpSpPr>
          <p:grpSpPr>
            <a:xfrm>
              <a:off x="2963736" y="1349404"/>
              <a:ext cx="3307900" cy="3055491"/>
              <a:chOff x="2849700" y="1556687"/>
              <a:chExt cx="3764584" cy="3477329"/>
            </a:xfrm>
          </p:grpSpPr>
          <p:sp>
            <p:nvSpPr>
              <p:cNvPr id="15" name="AutoShape 6"/>
              <p:cNvSpPr>
                <a:spLocks noChangeArrowheads="1"/>
              </p:cNvSpPr>
              <p:nvPr/>
            </p:nvSpPr>
            <p:spPr bwMode="gray">
              <a:xfrm rot="12146960">
                <a:off x="2849700" y="1556687"/>
                <a:ext cx="3764584" cy="3477329"/>
              </a:xfrm>
              <a:custGeom>
                <a:gdLst>
                  <a:gd fmla="+- 2978742 0 0" name="G0"/>
                  <a:gd fmla="+- -2534030 0 0" name="G1"/>
                  <a:gd fmla="+- 2978742 0 -2534030" name="G2"/>
                  <a:gd fmla="+- 10800 0 0" name="G3"/>
                  <a:gd fmla="+- 0 0 2978742" name="G4"/>
                  <a:gd fmla="*/ 360 256 1" name="T0"/>
                  <a:gd fmla="*/ 0 256 1" name="T1"/>
                  <a:gd fmla="+- G2 T0 T1" name="G5"/>
                  <a:gd fmla="?: G2 G2 G5" name="G6"/>
                  <a:gd fmla="+- 0 0 G6" name="G7"/>
                  <a:gd fmla="+- 7349 0 0" name="G8"/>
                  <a:gd fmla="+- 0 0 -2534030" name="G9"/>
                  <a:gd fmla="+- 7349 0 2700" name="G10"/>
                  <a:gd fmla="cos G10 2978742" name="G11"/>
                  <a:gd fmla="sin G10 2978742" name="G12"/>
                  <a:gd fmla="cos 13500 2978742" name="G13"/>
                  <a:gd fmla="sin 13500 2978742" name="G14"/>
                  <a:gd fmla="+- G11 10800 0" name="G15"/>
                  <a:gd fmla="+- G12 10800 0" name="G16"/>
                  <a:gd fmla="+- G13 10800 0" name="G17"/>
                  <a:gd fmla="+- G14 10800 0" name="G18"/>
                  <a:gd fmla="*/ 7349 1 2" name="G19"/>
                  <a:gd fmla="+- G19 5400 0" name="G20"/>
                  <a:gd fmla="cos G20 2978742" name="G21"/>
                  <a:gd fmla="sin G20 2978742" name="G22"/>
                  <a:gd fmla="+- G21 10800 0" name="G23"/>
                  <a:gd fmla="+- G12 G23 G22" name="G24"/>
                  <a:gd fmla="+- G22 G23 G11" name="G25"/>
                  <a:gd fmla="cos 10800 2978742" name="G26"/>
                  <a:gd fmla="sin 10800 2978742" name="G27"/>
                  <a:gd fmla="cos 7349 2978742" name="G28"/>
                  <a:gd fmla="sin 7349 2978742" name="G29"/>
                  <a:gd fmla="+- G26 10800 0" name="G30"/>
                  <a:gd fmla="+- G27 10800 0" name="G31"/>
                  <a:gd fmla="+- G28 10800 0" name="G32"/>
                  <a:gd fmla="+- G29 10800 0" name="G33"/>
                  <a:gd fmla="+- G19 5400 0" name="G34"/>
                  <a:gd fmla="cos G34 -2534030" name="G35"/>
                  <a:gd fmla="sin G34 -2534030" name="G36"/>
                  <a:gd fmla="+/ -2534030 2978742 2" name="G37"/>
                  <a:gd fmla="*/ 180 256 1" name="T2"/>
                  <a:gd fmla="*/ 0 256 1" name="T3"/>
                  <a:gd fmla="+- G37 T2 T3" name="G38"/>
                  <a:gd fmla="?: G2 G37 G38" name="G39"/>
                  <a:gd fmla="cos 10800 G39" name="G40"/>
                  <a:gd fmla="sin 10800 G39" name="G41"/>
                  <a:gd fmla="cos 7349 G39" name="G42"/>
                  <a:gd fmla="sin 7349 G39" name="G43"/>
                  <a:gd fmla="+- G40 10800 0" name="G44"/>
                  <a:gd fmla="+- G41 10800 0" name="G45"/>
                  <a:gd fmla="+- G42 10800 0" name="G46"/>
                  <a:gd fmla="+- G43 10800 0" name="G47"/>
                  <a:gd fmla="+- G35 10800 0" name="G48"/>
                  <a:gd fmla="+- G36 10800 0" name="G49"/>
                  <a:gd fmla="*/ 21581 w 21600" name="T4"/>
                  <a:gd fmla="*/ 11439 h 21600" name="T5"/>
                  <a:gd fmla="*/ 17885 w 21600" name="T6"/>
                  <a:gd fmla="*/ 5130 h 21600" name="T7"/>
                  <a:gd fmla="*/ 18136 w 21600" name="T8"/>
                  <a:gd fmla="*/ 11234 h 21600" name="T9"/>
                  <a:gd fmla="*/ 20270 w 21600" name="T10"/>
                  <a:gd fmla="*/ 20420 h 21600" name="T11"/>
                  <a:gd fmla="*/ 14012 w 21600" name="T12"/>
                  <a:gd fmla="*/ 20372 h 21600" name="T13"/>
                  <a:gd fmla="*/ 14061 w 21600" name="T14"/>
                  <a:gd fmla="*/ 14113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5955" y="16037"/>
                    </a:moveTo>
                    <a:cubicBezTo>
                      <a:pt x="17358" y="14655"/>
                      <a:pt x="18149" y="12769"/>
                      <a:pt x="18149" y="10800"/>
                    </a:cubicBezTo>
                    <a:cubicBezTo>
                      <a:pt x="18149" y="9130"/>
                      <a:pt x="17580" y="7511"/>
                      <a:pt x="16538" y="6208"/>
                    </a:cubicBezTo>
                    <a:lnTo>
                      <a:pt x="19232" y="4052"/>
                    </a:lnTo>
                    <a:cubicBezTo>
                      <a:pt x="20765" y="5967"/>
                      <a:pt x="21600" y="8347"/>
                      <a:pt x="21600" y="10800"/>
                    </a:cubicBezTo>
                    <a:cubicBezTo>
                      <a:pt x="21600" y="13693"/>
                      <a:pt x="20438" y="16466"/>
                      <a:pt x="18376" y="18496"/>
                    </a:cubicBezTo>
                    <a:lnTo>
                      <a:pt x="20270" y="20420"/>
                    </a:lnTo>
                    <a:lnTo>
                      <a:pt x="14012" y="20372"/>
                    </a:lnTo>
                    <a:lnTo>
                      <a:pt x="14061" y="14113"/>
                    </a:lnTo>
                    <a:lnTo>
                      <a:pt x="15955" y="16037"/>
                    </a:lnTo>
                    <a:close/>
                  </a:path>
                </a:pathLst>
              </a:custGeom>
              <a:solidFill>
                <a:schemeClr val="accent2"/>
              </a:solidFill>
              <a:ln algn="ctr" cap="flat" cmpd="sng" w="3175">
                <a:solidFill>
                  <a:srgbClr val="EAEAEA"/>
                </a:solidFill>
                <a:prstDash val="solid"/>
              </a:ln>
              <a:effectLst/>
              <a:extLst/>
            </p:spPr>
            <p:txBody>
              <a:bodyPr anchor="ctr"/>
              <a:lstStyle/>
              <a:p>
                <a:pPr algn="ctr" defTabSz="914400" eaLnBrk="1" fontAlgn="base" hangingPunct="1" indent="0" latinLnBrk="0" lvl="0" marL="0" marR="0">
                  <a:lnSpc>
                    <a:spcPct val="120000"/>
                  </a:lnSpc>
                  <a:spcBef>
                    <a:spcPct val="0"/>
                  </a:spcBef>
                  <a:spcAft>
                    <a:spcPct val="0"/>
                  </a:spcAft>
                  <a:buClrTx/>
                  <a:buSzTx/>
                  <a:buFontTx/>
                  <a:buNone/>
                  <a:defRPr/>
                </a:pPr>
                <a:endPar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endParaRPr>
              </a:p>
            </p:txBody>
          </p:sp>
          <p:sp>
            <p:nvSpPr>
              <p:cNvPr id="16" name="WordArt 9"/>
              <p:cNvSpPr>
                <a:spLocks noChangeArrowheads="1" noChangeShapeType="1" noTextEdit="1"/>
              </p:cNvSpPr>
              <p:nvPr/>
            </p:nvSpPr>
            <p:spPr bwMode="gray">
              <a:xfrm rot="17984564">
                <a:off x="3069433" y="2134155"/>
                <a:ext cx="2105024" cy="1770063"/>
              </a:xfrm>
              <a:prstGeom prst="rect">
                <a:avLst/>
              </a:prstGeom>
              <a:extLst>
                <a:ext uri="{AF507438-7753-43E0-B8FC-AC1667EBCBE1}">
                  <a14:hiddenEffects>
                    <a:effectLst/>
                  </a14:hiddenEffects>
                </a:ext>
              </a:extLst>
            </p:spPr>
            <p:txBody>
              <a:bodyPr fromWordArt="1" spcFirstLastPara="1" wrap="none">
                <a:prstTxWarp prst="textArchUp">
                  <a:avLst>
                    <a:gd fmla="val 12807259"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10" kumimoji="0" lang="zh-CN" noProof="0" normalizeH="0" smtClean="0" spc="0" strike="noStrike" sz="1200" u="none">
                    <a:ln w="6350">
                      <a:noFill/>
                      <a:round/>
                    </a:ln>
                    <a:solidFill>
                      <a:schemeClr val="bg1"/>
                    </a:solidFill>
                    <a:effectLst/>
                    <a:uLnTx/>
                    <a:uFillTx/>
                    <a:latin charset="-122" pitchFamily="2" typeface="方正兰亭中黑_GBK"/>
                    <a:ea charset="-122" pitchFamily="2" typeface="方正兰亭中黑_GBK"/>
                    <a:cs typeface="Arial"/>
                  </a:rPr>
                  <a:t>单击此处添加文字</a:t>
                </a:r>
              </a:p>
            </p:txBody>
          </p:sp>
        </p:grpSp>
        <p:grpSp>
          <p:nvGrpSpPr>
            <p:cNvPr id="18" name="组合 3"/>
            <p:cNvGrpSpPr/>
            <p:nvPr/>
          </p:nvGrpSpPr>
          <p:grpSpPr>
            <a:xfrm>
              <a:off x="2947988" y="1043444"/>
              <a:ext cx="3055491" cy="3307899"/>
              <a:chOff x="2831777" y="1208487"/>
              <a:chExt cx="3477329" cy="3764584"/>
            </a:xfrm>
          </p:grpSpPr>
          <p:sp>
            <p:nvSpPr>
              <p:cNvPr id="22" name="AutoShape 5"/>
              <p:cNvSpPr>
                <a:spLocks noChangeArrowheads="1"/>
              </p:cNvSpPr>
              <p:nvPr/>
            </p:nvSpPr>
            <p:spPr bwMode="gray">
              <a:xfrm rot="5078397">
                <a:off x="2688150" y="1352114"/>
                <a:ext cx="3764584" cy="3477329"/>
              </a:xfrm>
              <a:custGeom>
                <a:gdLst>
                  <a:gd fmla="+- 2978742 0 0" name="G0"/>
                  <a:gd fmla="+- -2701274 0 0" name="G1"/>
                  <a:gd fmla="+- 2978742 0 -2701274" name="G2"/>
                  <a:gd fmla="+- 10800 0 0" name="G3"/>
                  <a:gd fmla="+- 0 0 2978742" name="G4"/>
                  <a:gd fmla="*/ 360 256 1" name="T0"/>
                  <a:gd fmla="*/ 0 256 1" name="T1"/>
                  <a:gd fmla="+- G2 T0 T1" name="G5"/>
                  <a:gd fmla="?: G2 G2 G5" name="G6"/>
                  <a:gd fmla="+- 0 0 G6" name="G7"/>
                  <a:gd fmla="+- 7349 0 0" name="G8"/>
                  <a:gd fmla="+- 0 0 -2701274" name="G9"/>
                  <a:gd fmla="+- 7349 0 2700" name="G10"/>
                  <a:gd fmla="cos G10 2978742" name="G11"/>
                  <a:gd fmla="sin G10 2978742" name="G12"/>
                  <a:gd fmla="cos 13500 2978742" name="G13"/>
                  <a:gd fmla="sin 13500 2978742" name="G14"/>
                  <a:gd fmla="+- G11 10800 0" name="G15"/>
                  <a:gd fmla="+- G12 10800 0" name="G16"/>
                  <a:gd fmla="+- G13 10800 0" name="G17"/>
                  <a:gd fmla="+- G14 10800 0" name="G18"/>
                  <a:gd fmla="*/ 7349 1 2" name="G19"/>
                  <a:gd fmla="+- G19 5400 0" name="G20"/>
                  <a:gd fmla="cos G20 2978742" name="G21"/>
                  <a:gd fmla="sin G20 2978742" name="G22"/>
                  <a:gd fmla="+- G21 10800 0" name="G23"/>
                  <a:gd fmla="+- G12 G23 G22" name="G24"/>
                  <a:gd fmla="+- G22 G23 G11" name="G25"/>
                  <a:gd fmla="cos 10800 2978742" name="G26"/>
                  <a:gd fmla="sin 10800 2978742" name="G27"/>
                  <a:gd fmla="cos 7349 2978742" name="G28"/>
                  <a:gd fmla="sin 7349 2978742" name="G29"/>
                  <a:gd fmla="+- G26 10800 0" name="G30"/>
                  <a:gd fmla="+- G27 10800 0" name="G31"/>
                  <a:gd fmla="+- G28 10800 0" name="G32"/>
                  <a:gd fmla="+- G29 10800 0" name="G33"/>
                  <a:gd fmla="+- G19 5400 0" name="G34"/>
                  <a:gd fmla="cos G34 -2701274" name="G35"/>
                  <a:gd fmla="sin G34 -2701274" name="G36"/>
                  <a:gd fmla="+/ -2701274 2978742 2" name="G37"/>
                  <a:gd fmla="*/ 180 256 1" name="T2"/>
                  <a:gd fmla="*/ 0 256 1" name="T3"/>
                  <a:gd fmla="+- G37 T2 T3" name="G38"/>
                  <a:gd fmla="?: G2 G37 G38" name="G39"/>
                  <a:gd fmla="cos 10800 G39" name="G40"/>
                  <a:gd fmla="sin 10800 G39" name="G41"/>
                  <a:gd fmla="cos 7349 G39" name="G42"/>
                  <a:gd fmla="sin 7349 G39" name="G43"/>
                  <a:gd fmla="+- G40 10800 0" name="G44"/>
                  <a:gd fmla="+- G41 10800 0" name="G45"/>
                  <a:gd fmla="+- G42 10800 0" name="G46"/>
                  <a:gd fmla="+- G43 10800 0" name="G47"/>
                  <a:gd fmla="+- G35 10800 0" name="G48"/>
                  <a:gd fmla="+- G36 10800 0" name="G49"/>
                  <a:gd fmla="*/ 21592 w 21600" name="T4"/>
                  <a:gd fmla="*/ 11198 h 21600" name="T5"/>
                  <a:gd fmla="*/ 17626 w 21600" name="T6"/>
                  <a:gd fmla="*/ 4820 h 21600" name="T7"/>
                  <a:gd fmla="*/ 18143 w 21600" name="T8"/>
                  <a:gd fmla="*/ 11071 h 21600" name="T9"/>
                  <a:gd fmla="*/ 20270 w 21600" name="T10"/>
                  <a:gd fmla="*/ 20420 h 21600" name="T11"/>
                  <a:gd fmla="*/ 14012 w 21600" name="T12"/>
                  <a:gd fmla="*/ 20372 h 21600" name="T13"/>
                  <a:gd fmla="*/ 14061 w 21600" name="T14"/>
                  <a:gd fmla="*/ 14113 h 21600" name="T15"/>
                  <a:gd fmla="*/ 3163 w 21600" name="T16"/>
                  <a:gd fmla="*/ 3163 h 21600" name="T17"/>
                  <a:gd fmla="*/ 18437 w 21600" name="T18"/>
                  <a:gd fmla="*/ 18437 h 21600" name="T19"/>
                </a:gdLst>
                <a:cxnLst>
                  <a:cxn ang="0">
                    <a:pos x="T4" y="T5"/>
                  </a:cxn>
                  <a:cxn ang="0">
                    <a:pos x="T6" y="T7"/>
                  </a:cxn>
                  <a:cxn ang="0">
                    <a:pos x="T8" y="T9"/>
                  </a:cxn>
                  <a:cxn ang="0">
                    <a:pos x="T10" y="T11"/>
                  </a:cxn>
                  <a:cxn ang="0">
                    <a:pos x="T12" y="T13"/>
                  </a:cxn>
                  <a:cxn ang="0">
                    <a:pos x="T14" y="T15"/>
                  </a:cxn>
                </a:cxnLst>
                <a:rect b="T19" l="T16" r="T18" t="T17"/>
                <a:pathLst>
                  <a:path h="21600" w="21600">
                    <a:moveTo>
                      <a:pt x="15955" y="16037"/>
                    </a:moveTo>
                    <a:cubicBezTo>
                      <a:pt x="17358" y="14655"/>
                      <a:pt x="18149" y="12769"/>
                      <a:pt x="18149" y="10800"/>
                    </a:cubicBezTo>
                    <a:cubicBezTo>
                      <a:pt x="18149" y="9018"/>
                      <a:pt x="17501" y="7297"/>
                      <a:pt x="16327" y="5957"/>
                    </a:cubicBezTo>
                    <a:lnTo>
                      <a:pt x="18923" y="3683"/>
                    </a:lnTo>
                    <a:cubicBezTo>
                      <a:pt x="20648" y="5652"/>
                      <a:pt x="21600" y="8181"/>
                      <a:pt x="21600" y="10800"/>
                    </a:cubicBezTo>
                    <a:cubicBezTo>
                      <a:pt x="21600" y="13693"/>
                      <a:pt x="20438" y="16466"/>
                      <a:pt x="18376" y="18496"/>
                    </a:cubicBezTo>
                    <a:lnTo>
                      <a:pt x="20270" y="20420"/>
                    </a:lnTo>
                    <a:lnTo>
                      <a:pt x="14012" y="20372"/>
                    </a:lnTo>
                    <a:lnTo>
                      <a:pt x="14061" y="14113"/>
                    </a:lnTo>
                    <a:lnTo>
                      <a:pt x="15955" y="16037"/>
                    </a:lnTo>
                    <a:close/>
                  </a:path>
                </a:pathLst>
              </a:custGeom>
              <a:solidFill>
                <a:schemeClr val="accent2"/>
              </a:solidFill>
              <a:ln algn="ctr" cap="flat" cmpd="sng" w="3175">
                <a:solidFill>
                  <a:srgbClr val="2676FF">
                    <a:lumMod val="20000"/>
                    <a:lumOff val="80000"/>
                  </a:srgbClr>
                </a:solidFill>
                <a:prstDash val="solid"/>
              </a:ln>
              <a:effectLst/>
              <a:extLst/>
            </p:spPr>
            <p:txBody>
              <a:bodyPr anchor="ctr" lIns="0" rIns="0"/>
              <a:lstStyle/>
              <a:p>
                <a:pPr defTabSz="914400" eaLnBrk="1" fontAlgn="base" hangingPunct="1" indent="-182563" latinLnBrk="0" lvl="0" marL="182563" marR="0">
                  <a:lnSpc>
                    <a:spcPct val="120000"/>
                  </a:lnSpc>
                  <a:spcBef>
                    <a:spcPts val="600"/>
                  </a:spcBef>
                  <a:spcAft>
                    <a:spcPts val="600"/>
                  </a:spcAft>
                  <a:buClrTx/>
                  <a:buSzTx/>
                  <a:buFont charset="0" pitchFamily="34" typeface="Arial"/>
                  <a:buChar char="•"/>
                  <a:defRPr/>
                </a:pPr>
                <a:endParaRPr altLang="en-US" b="0" baseline="0" cap="none" i="0" kern="0" kumimoji="0" lang="zh-CN" noProof="0" normalizeH="0" spc="0" strike="noStrike" sz="1400" u="none">
                  <a:ln>
                    <a:noFill/>
                  </a:ln>
                  <a:solidFill>
                    <a:prstClr val="white"/>
                  </a:solidFill>
                  <a:effectLst/>
                  <a:uLnTx/>
                  <a:uFillTx/>
                  <a:latin charset="-122" pitchFamily="34" typeface="微软雅黑"/>
                  <a:ea typeface="+mn-cs"/>
                  <a:cs typeface="+mn-cs"/>
                </a:endParaRPr>
              </a:p>
            </p:txBody>
          </p:sp>
          <p:sp>
            <p:nvSpPr>
              <p:cNvPr id="23" name="WordArt 8"/>
              <p:cNvSpPr>
                <a:spLocks noChangeArrowheads="1" noChangeShapeType="1" noTextEdit="1"/>
              </p:cNvSpPr>
              <p:nvPr/>
            </p:nvSpPr>
            <p:spPr bwMode="gray">
              <a:xfrm rot="79672">
                <a:off x="3330576" y="2847737"/>
                <a:ext cx="2474912" cy="1771650"/>
              </a:xfrm>
              <a:prstGeom prst="rect">
                <a:avLst/>
              </a:prstGeom>
              <a:extLst>
                <a:ext uri="{AF507438-7753-43E0-B8FC-AC1667EBCBE1}">
                  <a14:hiddenEffects>
                    <a:effectLst/>
                  </a14:hiddenEffects>
                </a:ext>
              </a:extLst>
            </p:spPr>
            <p:txBody>
              <a:bodyPr fromWordArt="1" spcFirstLastPara="1" wrap="none">
                <a:prstTxWarp prst="textArchDown">
                  <a:avLst>
                    <a:gd fmla="val 2320405"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10" kumimoji="0" lang="zh-CN" noProof="0" normalizeH="0" smtClean="0" spc="0" strike="noStrike" sz="1200" u="none">
                    <a:ln w="6350">
                      <a:noFill/>
                      <a:round/>
                    </a:ln>
                    <a:solidFill>
                      <a:schemeClr val="bg1"/>
                    </a:solidFill>
                    <a:effectLst/>
                    <a:uLnTx/>
                    <a:uFillTx/>
                    <a:latin charset="-122" pitchFamily="2" typeface="方正兰亭中黑_GBK"/>
                    <a:ea charset="-122" pitchFamily="2" typeface="方正兰亭中黑_GBK"/>
                    <a:cs typeface="Arial"/>
                  </a:rPr>
                  <a:t>单击此处添加文字</a:t>
                </a:r>
              </a:p>
            </p:txBody>
          </p:sp>
        </p:grpSp>
      </p:grpSp>
      <p:grpSp>
        <p:nvGrpSpPr>
          <p:cNvPr id="17" name="组合 16"/>
          <p:cNvGrpSpPr/>
          <p:nvPr/>
        </p:nvGrpSpPr>
        <p:grpSpPr>
          <a:xfrm>
            <a:off x="5361860" y="3832949"/>
            <a:ext cx="2594516" cy="902715"/>
            <a:chOff x="5361860" y="3832949"/>
            <a:chExt cx="2594516" cy="902715"/>
          </a:xfrm>
        </p:grpSpPr>
        <p:sp>
          <p:nvSpPr>
            <p:cNvPr id="19" name="Line 18"/>
            <p:cNvSpPr>
              <a:spLocks noChangeShapeType="1"/>
            </p:cNvSpPr>
            <p:nvPr/>
          </p:nvSpPr>
          <p:spPr bwMode="auto">
            <a:xfrm flipH="1">
              <a:off x="5361860" y="4134087"/>
              <a:ext cx="2594516" cy="0"/>
            </a:xfrm>
            <a:prstGeom prst="line">
              <a:avLst/>
            </a:prstGeom>
            <a:noFill/>
            <a:ln w="19050">
              <a:solidFill>
                <a:schemeClr val="bg1">
                  <a:lumMod val="65000"/>
                </a:schemeClr>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20" name="TextBox 19"/>
            <p:cNvSpPr txBox="1">
              <a:spLocks noChangeArrowheads="1"/>
            </p:cNvSpPr>
            <p:nvPr/>
          </p:nvSpPr>
          <p:spPr bwMode="auto">
            <a:xfrm>
              <a:off x="6437791" y="3832948"/>
              <a:ext cx="1518584"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spAutoFit/>
            </a:bodyPr>
            <a:lstStyle/>
            <a:p>
              <a:pPr algn="r" defTabSz="914400" eaLnBrk="1" fontAlgn="base" hangingPunct="1" indent="0" latinLnBrk="0" lvl="0" marL="0" marR="0" rtl="0">
                <a:lnSpc>
                  <a:spcPct val="100000"/>
                </a:lnSpc>
                <a:spcBef>
                  <a:spcPct val="0"/>
                </a:spcBef>
                <a:spcAft>
                  <a:spcPct val="0"/>
                </a:spcAft>
                <a:buClrTx/>
                <a:buSzTx/>
                <a:buFontTx/>
                <a:buNone/>
                <a:defRPr/>
              </a:pPr>
              <a:r>
                <a:rPr altLang="en-US" baseline="0" cap="none" i="0" kern="0" kumimoji="0" lang="zh-CN" noProof="0" normalizeH="0" smtClean="0" spc="0" strike="noStrike" sz="1200" u="none">
                  <a:ln>
                    <a:noFill/>
                  </a:ln>
                  <a:solidFill>
                    <a:schemeClr val="tx1">
                      <a:lumMod val="65000"/>
                      <a:lumOff val="35000"/>
                    </a:schemeClr>
                  </a:solidFill>
                  <a:effectLst/>
                  <a:uLnTx/>
                  <a:uFillTx/>
                  <a:latin charset="-122" pitchFamily="2" typeface="方正兰亭中黑_GBK"/>
                  <a:ea charset="-122" pitchFamily="2" typeface="方正兰亭中黑_GBK"/>
                  <a:cs charset="-122" pitchFamily="2" typeface="宋体"/>
                </a:rPr>
                <a:t>标题文本</a:t>
              </a:r>
            </a:p>
          </p:txBody>
        </p:sp>
        <p:sp>
          <p:nvSpPr>
            <p:cNvPr id="21" name="TextBox 20"/>
            <p:cNvSpPr txBox="1"/>
            <p:nvPr/>
          </p:nvSpPr>
          <p:spPr bwMode="auto">
            <a:xfrm>
              <a:off x="5500408" y="4158583"/>
              <a:ext cx="2455968" cy="571500"/>
            </a:xfrm>
            <a:prstGeom prst="rect">
              <a:avLst/>
            </a:prstGeom>
            <a:noFill/>
          </p:spPr>
          <p:txBody>
            <a:bodyPr anchor="t" anchorCtr="0" bIns="45720" compatLnSpc="1" lIns="91440" numCol="1" rIns="91440" tIns="45720" vert="horz" wrap="square">
              <a:prstTxWarp prst="textNoShape">
                <a:avLst/>
              </a:prstTxWarp>
              <a:spAutoFit/>
            </a:bodyPr>
            <a:lstStyle/>
            <a:p>
              <a:pPr algn="just">
                <a:defRPr/>
              </a:pPr>
              <a:r>
                <a:rPr altLang="en-US" lang="zh-CN" sz="105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spTree>
    <p:extLst>
      <p:ext uri="{BB962C8B-B14F-4D97-AF65-F5344CB8AC3E}">
        <p14:creationId val="3683384781"/>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1" presetSubtype="1">
                                  <p:stCondLst>
                                    <p:cond delay="0"/>
                                  </p:stCondLst>
                                  <p:childTnLst>
                                    <p:set>
                                      <p:cBhvr>
                                        <p:cTn dur="1" fill="hold" id="6">
                                          <p:stCondLst>
                                            <p:cond delay="0"/>
                                          </p:stCondLst>
                                        </p:cTn>
                                        <p:tgtEl>
                                          <p:spTgt spid="3"/>
                                        </p:tgtEl>
                                        <p:attrNameLst>
                                          <p:attrName>style.visibility</p:attrName>
                                        </p:attrNameLst>
                                      </p:cBhvr>
                                      <p:to>
                                        <p:strVal val="visible"/>
                                      </p:to>
                                    </p:set>
                                    <p:animEffect filter="wheel(1)" transition="in">
                                      <p:cBhvr>
                                        <p:cTn dur="2000" id="7"/>
                                        <p:tgtEl>
                                          <p:spTgt spid="3"/>
                                        </p:tgtEl>
                                      </p:cBhvr>
                                    </p:animEffect>
                                  </p:childTnLst>
                                </p:cTn>
                              </p:par>
                            </p:childTnLst>
                          </p:cTn>
                        </p:par>
                        <p:par>
                          <p:cTn fill="hold" id="8" nodeType="afterGroup">
                            <p:stCondLst>
                              <p:cond delay="2000"/>
                            </p:stCondLst>
                            <p:childTnLst>
                              <p:par>
                                <p:cTn fill="hold" id="9" nodeType="afterEffect" presetClass="entr" presetID="2" presetSubtype="8">
                                  <p:stCondLst>
                                    <p:cond delay="0"/>
                                  </p:stCondLst>
                                  <p:childTnLst>
                                    <p:set>
                                      <p:cBhvr>
                                        <p:cTn dur="1" fill="hold" id="10">
                                          <p:stCondLst>
                                            <p:cond delay="0"/>
                                          </p:stCondLst>
                                        </p:cTn>
                                        <p:tgtEl>
                                          <p:spTgt spid="24"/>
                                        </p:tgtEl>
                                        <p:attrNameLst>
                                          <p:attrName>style.visibility</p:attrName>
                                        </p:attrNameLst>
                                      </p:cBhvr>
                                      <p:to>
                                        <p:strVal val="visible"/>
                                      </p:to>
                                    </p:set>
                                    <p:anim calcmode="lin" valueType="num">
                                      <p:cBhvr additive="base">
                                        <p:cTn dur="500" fill="hold" id="11"/>
                                        <p:tgtEl>
                                          <p:spTgt spid="24"/>
                                        </p:tgtEl>
                                        <p:attrNameLst>
                                          <p:attrName>ppt_x</p:attrName>
                                        </p:attrNameLst>
                                      </p:cBhvr>
                                      <p:tavLst>
                                        <p:tav tm="0">
                                          <p:val>
                                            <p:strVal val="0-#ppt_w/2"/>
                                          </p:val>
                                        </p:tav>
                                        <p:tav tm="100000">
                                          <p:val>
                                            <p:strVal val="#ppt_x"/>
                                          </p:val>
                                        </p:tav>
                                      </p:tavLst>
                                    </p:anim>
                                    <p:anim calcmode="lin" valueType="num">
                                      <p:cBhvr additive="base">
                                        <p:cTn dur="500" fill="hold" id="12"/>
                                        <p:tgtEl>
                                          <p:spTgt spid="24"/>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2500"/>
                            </p:stCondLst>
                            <p:childTnLst>
                              <p:par>
                                <p:cTn fill="hold" id="14" nodeType="afterEffect" presetClass="entr" presetID="2" presetSubtype="2">
                                  <p:stCondLst>
                                    <p:cond delay="0"/>
                                  </p:stCondLst>
                                  <p:childTnLst>
                                    <p:set>
                                      <p:cBhvr>
                                        <p:cTn dur="1" fill="hold" id="15">
                                          <p:stCondLst>
                                            <p:cond delay="0"/>
                                          </p:stCondLst>
                                        </p:cTn>
                                        <p:tgtEl>
                                          <p:spTgt spid="10"/>
                                        </p:tgtEl>
                                        <p:attrNameLst>
                                          <p:attrName>style.visibility</p:attrName>
                                        </p:attrNameLst>
                                      </p:cBhvr>
                                      <p:to>
                                        <p:strVal val="visible"/>
                                      </p:to>
                                    </p:set>
                                    <p:anim calcmode="lin" valueType="num">
                                      <p:cBhvr additive="base">
                                        <p:cTn dur="500" fill="hold" id="16"/>
                                        <p:tgtEl>
                                          <p:spTgt spid="10"/>
                                        </p:tgtEl>
                                        <p:attrNameLst>
                                          <p:attrName>ppt_x</p:attrName>
                                        </p:attrNameLst>
                                      </p:cBhvr>
                                      <p:tavLst>
                                        <p:tav tm="0">
                                          <p:val>
                                            <p:strVal val="1+#ppt_w/2"/>
                                          </p:val>
                                        </p:tav>
                                        <p:tav tm="100000">
                                          <p:val>
                                            <p:strVal val="#ppt_x"/>
                                          </p:val>
                                        </p:tav>
                                      </p:tavLst>
                                    </p:anim>
                                    <p:anim calcmode="lin" valueType="num">
                                      <p:cBhvr additive="base">
                                        <p:cTn dur="500" fill="hold" id="17"/>
                                        <p:tgtEl>
                                          <p:spTgt spid="10"/>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3000"/>
                            </p:stCondLst>
                            <p:childTnLst>
                              <p:par>
                                <p:cTn fill="hold" id="19" nodeType="afterEffect" presetClass="entr" presetID="2" presetSubtype="2">
                                  <p:stCondLst>
                                    <p:cond delay="0"/>
                                  </p:stCondLst>
                                  <p:childTnLst>
                                    <p:set>
                                      <p:cBhvr>
                                        <p:cTn dur="1" fill="hold" id="20">
                                          <p:stCondLst>
                                            <p:cond delay="0"/>
                                          </p:stCondLst>
                                        </p:cTn>
                                        <p:tgtEl>
                                          <p:spTgt spid="17"/>
                                        </p:tgtEl>
                                        <p:attrNameLst>
                                          <p:attrName>style.visibility</p:attrName>
                                        </p:attrNameLst>
                                      </p:cBhvr>
                                      <p:to>
                                        <p:strVal val="visible"/>
                                      </p:to>
                                    </p:set>
                                    <p:anim calcmode="lin" valueType="num">
                                      <p:cBhvr additive="base">
                                        <p:cTn dur="500" fill="hold" id="21"/>
                                        <p:tgtEl>
                                          <p:spTgt spid="17"/>
                                        </p:tgtEl>
                                        <p:attrNameLst>
                                          <p:attrName>ppt_x</p:attrName>
                                        </p:attrNameLst>
                                      </p:cBhvr>
                                      <p:tavLst>
                                        <p:tav tm="0">
                                          <p:val>
                                            <p:strVal val="1+#ppt_w/2"/>
                                          </p:val>
                                        </p:tav>
                                        <p:tav tm="100000">
                                          <p:val>
                                            <p:strVal val="#ppt_x"/>
                                          </p:val>
                                        </p:tav>
                                      </p:tavLst>
                                    </p:anim>
                                    <p:anim calcmode="lin" valueType="num">
                                      <p:cBhvr additive="base">
                                        <p:cTn dur="500" fill="hold" id="22"/>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TextBox 16"/>
          <p:cNvSpPr txBox="1"/>
          <p:nvPr/>
        </p:nvSpPr>
        <p:spPr>
          <a:xfrm>
            <a:off x="1465388" y="3640322"/>
            <a:ext cx="1700910" cy="82296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18" name="TextBox 17"/>
          <p:cNvSpPr txBox="1"/>
          <p:nvPr/>
        </p:nvSpPr>
        <p:spPr>
          <a:xfrm>
            <a:off x="3753901" y="3675925"/>
            <a:ext cx="1700910" cy="82296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sp>
        <p:nvSpPr>
          <p:cNvPr id="19" name="TextBox 18"/>
          <p:cNvSpPr txBox="1"/>
          <p:nvPr/>
        </p:nvSpPr>
        <p:spPr>
          <a:xfrm>
            <a:off x="6076474" y="3711529"/>
            <a:ext cx="1700910" cy="822960"/>
          </a:xfrm>
          <a:prstGeom prst="rect">
            <a:avLst/>
          </a:prstGeom>
          <a:noFill/>
        </p:spPr>
        <p:txBody>
          <a:bodyPr rtlCol="0" wrap="square">
            <a:spAutoFit/>
          </a:bodyPr>
          <a:lstStyle/>
          <a:p>
            <a:pPr algn="just">
              <a:defRPr/>
            </a:pPr>
            <a:r>
              <a:rPr altLang="en-US" lang="zh-CN" sz="1200">
                <a:solidFill>
                  <a:schemeClr val="tx1">
                    <a:lumMod val="65000"/>
                    <a:lumOff val="35000"/>
                  </a:schemeClr>
                </a:solidFill>
                <a:latin charset="-122" pitchFamily="65" typeface="方正兰亭纤黑简体"/>
                <a:ea charset="-122" pitchFamily="65" typeface="方正兰亭纤黑简体"/>
              </a:rPr>
              <a:t>单击此处添加文字阐述，添加简短问题说明文字，具体说明文字在此处添加此处。</a:t>
            </a:r>
          </a:p>
        </p:txBody>
      </p:sp>
      <p:grpSp>
        <p:nvGrpSpPr>
          <p:cNvPr id="2" name="组合 1"/>
          <p:cNvGrpSpPr/>
          <p:nvPr/>
        </p:nvGrpSpPr>
        <p:grpSpPr>
          <a:xfrm>
            <a:off x="1167355" y="1217191"/>
            <a:ext cx="6892537" cy="2300813"/>
            <a:chOff x="1167355" y="1217191"/>
            <a:chExt cx="6892537" cy="2300813"/>
          </a:xfrm>
        </p:grpSpPr>
        <p:sp>
          <p:nvSpPr>
            <p:cNvPr id="6" name="Freeform 4"/>
            <p:cNvSpPr/>
            <p:nvPr/>
          </p:nvSpPr>
          <p:spPr bwMode="auto">
            <a:xfrm>
              <a:off x="1167355" y="1217191"/>
              <a:ext cx="4406472" cy="2300813"/>
            </a:xfrm>
            <a:custGeom>
              <a:cxnLst>
                <a:cxn ang="0">
                  <a:pos x="1558" y="337"/>
                </a:cxn>
                <a:cxn ang="0">
                  <a:pos x="1221" y="0"/>
                </a:cxn>
                <a:cxn ang="0">
                  <a:pos x="407" y="814"/>
                </a:cxn>
                <a:cxn ang="0">
                  <a:pos x="0" y="407"/>
                </a:cxn>
                <a:cxn ang="0">
                  <a:pos x="402" y="5"/>
                </a:cxn>
                <a:cxn ang="0">
                  <a:pos x="734" y="337"/>
                </a:cxn>
              </a:cxnLst>
              <a:rect b="b" l="0" r="r" t="0"/>
              <a:pathLst>
                <a:path h="814" w="1558">
                  <a:moveTo>
                    <a:pt x="1558" y="337"/>
                  </a:moveTo>
                  <a:lnTo>
                    <a:pt x="1221" y="0"/>
                  </a:lnTo>
                  <a:lnTo>
                    <a:pt x="407" y="814"/>
                  </a:lnTo>
                  <a:lnTo>
                    <a:pt x="0" y="407"/>
                  </a:lnTo>
                  <a:lnTo>
                    <a:pt x="402" y="5"/>
                  </a:lnTo>
                  <a:lnTo>
                    <a:pt x="734" y="337"/>
                  </a:lnTo>
                </a:path>
              </a:pathLst>
            </a:custGeom>
            <a:noFill/>
            <a:ln cap="flat" cmpd="sng" w="25400">
              <a:solidFill>
                <a:schemeClr val="accent4">
                  <a:lumMod val="75000"/>
                </a:schemeClr>
              </a:solidFill>
              <a:prstDash val="solid"/>
              <a:round/>
            </a:ln>
            <a:effectLst/>
          </p:spPr>
          <p:txBody>
            <a:bodyPr anchor="ctr" bIns="0" lIns="0" rIns="0" tIns="0" wrap="none"/>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1300" u="none">
                <a:ln>
                  <a:noFill/>
                </a:ln>
                <a:solidFill>
                  <a:srgbClr val="000000"/>
                </a:solidFill>
                <a:effectLst/>
                <a:uLnTx/>
                <a:uFillTx/>
                <a:latin typeface="Arial"/>
                <a:ea charset="-122" typeface="宋体"/>
                <a:cs typeface="+mn-cs"/>
              </a:endParaRPr>
            </a:p>
          </p:txBody>
        </p:sp>
        <p:sp>
          <p:nvSpPr>
            <p:cNvPr id="7" name="Freeform 5"/>
            <p:cNvSpPr/>
            <p:nvPr/>
          </p:nvSpPr>
          <p:spPr bwMode="auto">
            <a:xfrm flipH="1" flipV="1">
              <a:off x="3653420" y="1217191"/>
              <a:ext cx="4406472" cy="2300813"/>
            </a:xfrm>
            <a:custGeom>
              <a:cxnLst>
                <a:cxn ang="0">
                  <a:pos x="1558" y="337"/>
                </a:cxn>
                <a:cxn ang="0">
                  <a:pos x="1221" y="0"/>
                </a:cxn>
                <a:cxn ang="0">
                  <a:pos x="407" y="814"/>
                </a:cxn>
                <a:cxn ang="0">
                  <a:pos x="0" y="407"/>
                </a:cxn>
                <a:cxn ang="0">
                  <a:pos x="402" y="5"/>
                </a:cxn>
                <a:cxn ang="0">
                  <a:pos x="734" y="337"/>
                </a:cxn>
              </a:cxnLst>
              <a:rect b="b" l="0" r="r" t="0"/>
              <a:pathLst>
                <a:path h="814" w="1558">
                  <a:moveTo>
                    <a:pt x="1558" y="337"/>
                  </a:moveTo>
                  <a:lnTo>
                    <a:pt x="1221" y="0"/>
                  </a:lnTo>
                  <a:lnTo>
                    <a:pt x="407" y="814"/>
                  </a:lnTo>
                  <a:lnTo>
                    <a:pt x="0" y="407"/>
                  </a:lnTo>
                  <a:lnTo>
                    <a:pt x="402" y="5"/>
                  </a:lnTo>
                  <a:lnTo>
                    <a:pt x="734" y="337"/>
                  </a:lnTo>
                </a:path>
              </a:pathLst>
            </a:custGeom>
            <a:noFill/>
            <a:ln cap="flat" cmpd="sng" w="25400">
              <a:solidFill>
                <a:schemeClr val="accent1"/>
              </a:solidFill>
              <a:prstDash val="solid"/>
              <a:round/>
            </a:ln>
            <a:effectLst/>
          </p:spPr>
          <p:txBody>
            <a:bodyPr anchor="ctr" bIns="0" lIns="0" rIns="0" tIns="0" wrap="none"/>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1300" u="none">
                <a:ln>
                  <a:noFill/>
                </a:ln>
                <a:solidFill>
                  <a:srgbClr val="000000"/>
                </a:solidFill>
                <a:effectLst/>
                <a:uLnTx/>
                <a:uFillTx/>
                <a:latin typeface="Arial"/>
                <a:ea charset="-122" typeface="宋体"/>
                <a:cs typeface="+mn-cs"/>
              </a:endParaRPr>
            </a:p>
          </p:txBody>
        </p:sp>
        <p:sp>
          <p:nvSpPr>
            <p:cNvPr id="8" name="Rectangle 6"/>
            <p:cNvSpPr>
              <a:spLocks noChangeArrowheads="1"/>
            </p:cNvSpPr>
            <p:nvPr/>
          </p:nvSpPr>
          <p:spPr bwMode="auto">
            <a:xfrm rot="18900000">
              <a:off x="1723577" y="1817977"/>
              <a:ext cx="1104193" cy="1104192"/>
            </a:xfrm>
            <a:prstGeom prst="rect">
              <a:avLst/>
            </a:prstGeom>
            <a:solidFill>
              <a:schemeClr val="accent2"/>
            </a:solidFill>
            <a:ln w="6350">
              <a:solidFill>
                <a:schemeClr val="bg1"/>
              </a:solidFill>
              <a:miter lim="800000"/>
            </a:ln>
            <a:effectLst/>
          </p:spPr>
          <p:txBody>
            <a:bodyPr anchor="ctr" bIns="0" lIns="0" rIns="0" tIns="0" wrap="none"/>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1300" u="none">
                <a:ln>
                  <a:noFill/>
                </a:ln>
                <a:solidFill>
                  <a:srgbClr val="000000"/>
                </a:solidFill>
                <a:effectLst/>
                <a:uLnTx/>
                <a:uFillTx/>
                <a:latin typeface="Arial"/>
                <a:ea charset="-122" typeface="宋体"/>
                <a:cs typeface="+mn-cs"/>
              </a:endParaRPr>
            </a:p>
          </p:txBody>
        </p:sp>
        <p:sp>
          <p:nvSpPr>
            <p:cNvPr id="9" name="Rectangle 7"/>
            <p:cNvSpPr>
              <a:spLocks noChangeArrowheads="1"/>
            </p:cNvSpPr>
            <p:nvPr/>
          </p:nvSpPr>
          <p:spPr bwMode="auto">
            <a:xfrm rot="18900000">
              <a:off x="4055751" y="1817977"/>
              <a:ext cx="1104192" cy="1104192"/>
            </a:xfrm>
            <a:prstGeom prst="rect">
              <a:avLst/>
            </a:prstGeom>
            <a:solidFill>
              <a:schemeClr val="accent2"/>
            </a:solidFill>
            <a:ln w="6350">
              <a:solidFill>
                <a:schemeClr val="bg1"/>
              </a:solidFill>
              <a:miter lim="800000"/>
            </a:ln>
            <a:effectLst/>
          </p:spPr>
          <p:txBody>
            <a:bodyPr anchor="ctr" bIns="0" lIns="0" rIns="0" tIns="0" wrap="none"/>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1300" u="none">
                <a:ln>
                  <a:noFill/>
                </a:ln>
                <a:solidFill>
                  <a:srgbClr val="000000"/>
                </a:solidFill>
                <a:effectLst/>
                <a:uLnTx/>
                <a:uFillTx/>
                <a:latin typeface="Arial"/>
                <a:ea charset="-122" typeface="宋体"/>
                <a:cs typeface="+mn-cs"/>
              </a:endParaRPr>
            </a:p>
          </p:txBody>
        </p:sp>
        <p:sp>
          <p:nvSpPr>
            <p:cNvPr id="10" name="Rectangle 8"/>
            <p:cNvSpPr>
              <a:spLocks noChangeArrowheads="1"/>
            </p:cNvSpPr>
            <p:nvPr/>
          </p:nvSpPr>
          <p:spPr bwMode="auto">
            <a:xfrm rot="18900000">
              <a:off x="6366467" y="1817977"/>
              <a:ext cx="1104192" cy="1104192"/>
            </a:xfrm>
            <a:prstGeom prst="rect">
              <a:avLst/>
            </a:prstGeom>
            <a:solidFill>
              <a:schemeClr val="accent2"/>
            </a:solidFill>
            <a:ln w="6350">
              <a:solidFill>
                <a:schemeClr val="bg1"/>
              </a:solidFill>
              <a:miter lim="800000"/>
            </a:ln>
            <a:effectLst/>
          </p:spPr>
          <p:txBody>
            <a:bodyPr anchor="ctr" bIns="0" lIns="0" rIns="0" tIns="0" wrap="none"/>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1300" u="none">
                <a:ln>
                  <a:noFill/>
                </a:ln>
                <a:solidFill>
                  <a:srgbClr val="000000"/>
                </a:solidFill>
                <a:effectLst/>
                <a:uLnTx/>
                <a:uFillTx/>
                <a:latin typeface="Arial"/>
                <a:ea charset="-122" typeface="宋体"/>
                <a:cs typeface="+mn-cs"/>
              </a:endParaRPr>
            </a:p>
          </p:txBody>
        </p:sp>
        <p:sp>
          <p:nvSpPr>
            <p:cNvPr id="11" name="Rectangle 9"/>
            <p:cNvSpPr>
              <a:spLocks noChangeArrowheads="1"/>
            </p:cNvSpPr>
            <p:nvPr/>
          </p:nvSpPr>
          <p:spPr bwMode="auto">
            <a:xfrm rot="18900000">
              <a:off x="2167565" y="1756908"/>
              <a:ext cx="207964" cy="207964"/>
            </a:xfrm>
            <a:prstGeom prst="rect">
              <a:avLst/>
            </a:prstGeom>
            <a:solidFill>
              <a:srgbClr val="FFFFFF"/>
            </a:solidFill>
            <a:ln w="6350">
              <a:noFill/>
              <a:miter lim="800000"/>
            </a:ln>
            <a:effectLst/>
          </p:spPr>
          <p:txBody>
            <a:bodyPr anchor="ctr" bIns="0" lIns="0" rIns="0" tIns="0" wrap="none"/>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1300" u="none">
                <a:ln>
                  <a:noFill/>
                </a:ln>
                <a:solidFill>
                  <a:srgbClr val="000000"/>
                </a:solidFill>
                <a:effectLst/>
                <a:uLnTx/>
                <a:uFillTx/>
                <a:latin typeface="Arial"/>
                <a:ea charset="-122" typeface="宋体"/>
                <a:cs typeface="+mn-cs"/>
              </a:endParaRPr>
            </a:p>
          </p:txBody>
        </p:sp>
        <p:sp>
          <p:nvSpPr>
            <p:cNvPr id="12" name="Rectangle 10"/>
            <p:cNvSpPr>
              <a:spLocks noChangeArrowheads="1"/>
            </p:cNvSpPr>
            <p:nvPr/>
          </p:nvSpPr>
          <p:spPr bwMode="auto">
            <a:xfrm rot="18900000">
              <a:off x="4499738" y="1756908"/>
              <a:ext cx="207964" cy="207964"/>
            </a:xfrm>
            <a:prstGeom prst="rect">
              <a:avLst/>
            </a:prstGeom>
            <a:solidFill>
              <a:srgbClr val="FFFFFF"/>
            </a:solidFill>
            <a:ln w="6350">
              <a:noFill/>
              <a:miter lim="800000"/>
            </a:ln>
            <a:effectLst/>
          </p:spPr>
          <p:txBody>
            <a:bodyPr anchor="ctr" bIns="0" lIns="0" rIns="0" tIns="0" wrap="none"/>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1300" u="none">
                <a:ln>
                  <a:noFill/>
                </a:ln>
                <a:solidFill>
                  <a:srgbClr val="000000"/>
                </a:solidFill>
                <a:effectLst/>
                <a:uLnTx/>
                <a:uFillTx/>
                <a:latin typeface="Arial"/>
                <a:ea charset="-122" typeface="宋体"/>
                <a:cs typeface="+mn-cs"/>
              </a:endParaRPr>
            </a:p>
          </p:txBody>
        </p:sp>
        <p:sp>
          <p:nvSpPr>
            <p:cNvPr id="13" name="Rectangle 11"/>
            <p:cNvSpPr>
              <a:spLocks noChangeArrowheads="1"/>
            </p:cNvSpPr>
            <p:nvPr/>
          </p:nvSpPr>
          <p:spPr bwMode="auto">
            <a:xfrm rot="18900000">
              <a:off x="6810454" y="1756908"/>
              <a:ext cx="207964" cy="207964"/>
            </a:xfrm>
            <a:prstGeom prst="rect">
              <a:avLst/>
            </a:prstGeom>
            <a:solidFill>
              <a:srgbClr val="FFFFFF"/>
            </a:solidFill>
            <a:ln w="6350">
              <a:noFill/>
              <a:miter lim="800000"/>
            </a:ln>
            <a:effectLst/>
          </p:spPr>
          <p:txBody>
            <a:bodyPr anchor="ctr" bIns="0" lIns="0" rIns="0" tIns="0" wrap="none"/>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l" defTabSz="914400" eaLnBrk="0" fontAlgn="base" hangingPunct="0" indent="0" latinLnBrk="0" lvl="0" marL="0" marR="0" rtl="0">
                <a:lnSpc>
                  <a:spcPct val="100000"/>
                </a:lnSpc>
                <a:spcBef>
                  <a:spcPct val="0"/>
                </a:spcBef>
                <a:spcAft>
                  <a:spcPct val="0"/>
                </a:spcAft>
                <a:buClrTx/>
                <a:buSzTx/>
                <a:buFontTx/>
                <a:buNone/>
                <a:defRPr/>
              </a:pPr>
              <a:endParaRPr altLang="en-US" b="1" baseline="0" cap="none" i="0" kern="1200" kumimoji="0" lang="zh-CN" noProof="0" normalizeH="0" spc="0" strike="noStrike" sz="1300" u="none">
                <a:ln>
                  <a:noFill/>
                </a:ln>
                <a:solidFill>
                  <a:srgbClr val="000000"/>
                </a:solidFill>
                <a:effectLst/>
                <a:uLnTx/>
                <a:uFillTx/>
                <a:latin typeface="Arial"/>
                <a:ea charset="-122" typeface="宋体"/>
                <a:cs typeface="+mn-cs"/>
              </a:endParaRPr>
            </a:p>
          </p:txBody>
        </p:sp>
        <p:sp>
          <p:nvSpPr>
            <p:cNvPr id="14" name="Text Box 15"/>
            <p:cNvSpPr txBox="1">
              <a:spLocks noChangeArrowheads="1"/>
            </p:cNvSpPr>
            <p:nvPr/>
          </p:nvSpPr>
          <p:spPr bwMode="auto">
            <a:xfrm>
              <a:off x="2203575" y="1764307"/>
              <a:ext cx="109538" cy="198120"/>
            </a:xfrm>
            <a:prstGeom prst="rect">
              <a:avLst/>
            </a:prstGeom>
            <a:noFill/>
            <a:ln w="6350">
              <a:noFill/>
              <a:miter lim="800000"/>
            </a:ln>
            <a:effectLst/>
          </p:spPr>
          <p:txBody>
            <a:bodyPr anchor="ctr" bIns="0" lIns="0" rIns="0" tIns="0" wrap="none">
              <a:spAutoFit/>
            </a:bodyPr>
            <a:lstStyle>
              <a:defPPr>
                <a:defRPr lang="en-US"/>
              </a:defPPr>
              <a:lvl1pPr algn="l" eaLnBrk="0" fontAlgn="base" hangingPunct="0" rtl="0">
                <a:spcBef>
                  <a:spcPct val="0"/>
                </a:spcBef>
                <a:spcAft>
                  <a:spcPct val="0"/>
                </a:spcAft>
                <a:defRPr b="1" kern="1200" sz="1300">
                  <a:solidFill>
                    <a:srgbClr val="000000"/>
                  </a:solidFill>
                  <a:latin typeface="Arial"/>
                  <a:ea charset="-122" typeface="宋体"/>
                  <a:cs typeface="+mn-cs"/>
                </a:defRPr>
              </a:lvl1pPr>
              <a:lvl2pPr algn="l" eaLnBrk="0" fontAlgn="base" hangingPunct="0" marL="457200" rtl="0">
                <a:spcBef>
                  <a:spcPct val="0"/>
                </a:spcBef>
                <a:spcAft>
                  <a:spcPct val="0"/>
                </a:spcAft>
                <a:defRPr b="1" kern="1200" sz="1300">
                  <a:solidFill>
                    <a:srgbClr val="000000"/>
                  </a:solidFill>
                  <a:latin typeface="Arial"/>
                  <a:ea charset="-122" typeface="宋体"/>
                  <a:cs typeface="+mn-cs"/>
                </a:defRPr>
              </a:lvl2pPr>
              <a:lvl3pPr algn="l" eaLnBrk="0" fontAlgn="base" hangingPunct="0" marL="914400" rtl="0">
                <a:spcBef>
                  <a:spcPct val="0"/>
                </a:spcBef>
                <a:spcAft>
                  <a:spcPct val="0"/>
                </a:spcAft>
                <a:defRPr b="1" kern="1200" sz="1300">
                  <a:solidFill>
                    <a:srgbClr val="000000"/>
                  </a:solidFill>
                  <a:latin typeface="Arial"/>
                  <a:ea charset="-122" typeface="宋体"/>
                  <a:cs typeface="+mn-cs"/>
                </a:defRPr>
              </a:lvl3pPr>
              <a:lvl4pPr algn="l" eaLnBrk="0" fontAlgn="base" hangingPunct="0" marL="1371600" rtl="0">
                <a:spcBef>
                  <a:spcPct val="0"/>
                </a:spcBef>
                <a:spcAft>
                  <a:spcPct val="0"/>
                </a:spcAft>
                <a:defRPr b="1" kern="1200" sz="1300">
                  <a:solidFill>
                    <a:srgbClr val="000000"/>
                  </a:solidFill>
                  <a:latin typeface="Arial"/>
                  <a:ea charset="-122" typeface="宋体"/>
                  <a:cs typeface="+mn-cs"/>
                </a:defRPr>
              </a:lvl4pPr>
              <a:lvl5pPr algn="l" eaLnBrk="0" fontAlgn="base" hangingPunct="0" marL="1828800" rtl="0">
                <a:spcBef>
                  <a:spcPct val="0"/>
                </a:spcBef>
                <a:spcAft>
                  <a:spcPct val="0"/>
                </a:spcAft>
                <a:defRPr b="1" kern="1200" sz="1300">
                  <a:solidFill>
                    <a:srgbClr val="000000"/>
                  </a:solidFill>
                  <a:latin typeface="Arial"/>
                  <a:ea charset="-122" typeface="宋体"/>
                  <a:cs typeface="+mn-cs"/>
                </a:defRPr>
              </a:lvl5pPr>
              <a:lvl6pPr algn="l" defTabSz="914400" eaLnBrk="1" hangingPunct="1" latinLnBrk="0" marL="2286000" rtl="0">
                <a:defRPr b="1" kern="1200" sz="1300">
                  <a:solidFill>
                    <a:srgbClr val="000000"/>
                  </a:solidFill>
                  <a:latin typeface="Arial"/>
                  <a:ea charset="-122" typeface="宋体"/>
                  <a:cs typeface="+mn-cs"/>
                </a:defRPr>
              </a:lvl6pPr>
              <a:lvl7pPr algn="l" defTabSz="914400" eaLnBrk="1" hangingPunct="1" latinLnBrk="0" marL="2743200" rtl="0">
                <a:defRPr b="1" kern="1200" sz="1300">
                  <a:solidFill>
                    <a:srgbClr val="000000"/>
                  </a:solidFill>
                  <a:latin typeface="Arial"/>
                  <a:ea charset="-122" typeface="宋体"/>
                  <a:cs typeface="+mn-cs"/>
                </a:defRPr>
              </a:lvl7pPr>
              <a:lvl8pPr algn="l" defTabSz="914400" eaLnBrk="1" hangingPunct="1" latinLnBrk="0" marL="3200400" rtl="0">
                <a:defRPr b="1" kern="1200" sz="1300">
                  <a:solidFill>
                    <a:srgbClr val="000000"/>
                  </a:solidFill>
                  <a:latin typeface="Arial"/>
                  <a:ea charset="-122" typeface="宋体"/>
                  <a:cs typeface="+mn-cs"/>
                </a:defRPr>
              </a:lvl8pPr>
              <a:lvl9pPr algn="l" defTabSz="914400" eaLnBrk="1" hangingPunct="1" latinLnBrk="0" marL="3657600" rtl="0">
                <a:defRPr b="1" kern="1200" sz="1300">
                  <a:solidFill>
                    <a:srgbClr val="000000"/>
                  </a:solidFill>
                  <a:latin typeface="Arial"/>
                  <a:ea charset="-122" typeface="宋体"/>
                  <a:cs typeface="+mn-cs"/>
                </a:defRPr>
              </a:lvl9pPr>
            </a:lstStyle>
            <a:p>
              <a:pPr algn="ctr" defTabSz="914400" eaLnBrk="0" fontAlgn="base" hangingPunct="0"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1300" u="none">
                  <a:ln>
                    <a:noFill/>
                  </a:ln>
                  <a:solidFill>
                    <a:schemeClr val="accent3"/>
                  </a:solidFill>
                  <a:effectLst/>
                  <a:uLnTx/>
                  <a:uFillTx/>
                  <a:latin charset="0" pitchFamily="34" typeface="Arial Black"/>
                  <a:ea charset="-122" pitchFamily="34" typeface="微软雅黑"/>
                </a:rPr>
                <a:t>1</a:t>
              </a:r>
            </a:p>
          </p:txBody>
        </p:sp>
        <p:sp>
          <p:nvSpPr>
            <p:cNvPr id="15" name="Text Box 16"/>
            <p:cNvSpPr txBox="1">
              <a:spLocks noChangeArrowheads="1"/>
            </p:cNvSpPr>
            <p:nvPr/>
          </p:nvSpPr>
          <p:spPr bwMode="auto">
            <a:xfrm>
              <a:off x="4537398" y="1764307"/>
              <a:ext cx="109538" cy="198120"/>
            </a:xfrm>
            <a:prstGeom prst="rect">
              <a:avLst/>
            </a:prstGeom>
            <a:noFill/>
            <a:ln w="6350">
              <a:noFill/>
              <a:miter lim="800000"/>
            </a:ln>
            <a:effectLst/>
          </p:spPr>
          <p:txBody>
            <a:bodyPr anchor="ctr" bIns="0" lIns="0" rIns="0" tIns="0" wrap="none">
              <a:spAutoFit/>
            </a:bodyPr>
            <a:lstStyle>
              <a:defPPr>
                <a:defRPr lang="zh-CN"/>
              </a:defPPr>
              <a:lvl1pPr algn="ctr" eaLnBrk="0" fontAlgn="base" hangingPunct="0" indent="0" lvl="0" marR="0">
                <a:lnSpc>
                  <a:spcPct val="100000"/>
                </a:lnSpc>
                <a:spcBef>
                  <a:spcPct val="0"/>
                </a:spcBef>
                <a:spcAft>
                  <a:spcPct val="0"/>
                </a:spcAft>
                <a:buClrTx/>
                <a:buSzTx/>
                <a:buFontTx/>
                <a:buNone/>
                <a:defRPr b="1" baseline="0" cap="none" i="0" kumimoji="0" normalizeH="0" spc="0" strike="noStrike" sz="1300" u="none">
                  <a:ln>
                    <a:noFill/>
                  </a:ln>
                  <a:solidFill>
                    <a:srgbClr val="000000"/>
                  </a:solidFill>
                  <a:effectLst/>
                  <a:uLnTx/>
                  <a:uFillTx/>
                  <a:latin charset="0" pitchFamily="34" typeface="Arial Black"/>
                  <a:ea charset="-122" pitchFamily="34" typeface="微软雅黑"/>
                </a:defRPr>
              </a:lvl1pPr>
              <a:lvl2pPr eaLnBrk="0" fontAlgn="base" hangingPunct="0">
                <a:spcBef>
                  <a:spcPct val="0"/>
                </a:spcBef>
                <a:spcAft>
                  <a:spcPct val="0"/>
                </a:spcAft>
                <a:defRPr b="1" sz="1300">
                  <a:solidFill>
                    <a:srgbClr val="000000"/>
                  </a:solidFill>
                  <a:latin typeface="Arial"/>
                  <a:ea charset="-122" typeface="宋体"/>
                </a:defRPr>
              </a:lvl2pPr>
              <a:lvl3pPr eaLnBrk="0" fontAlgn="base" hangingPunct="0">
                <a:spcBef>
                  <a:spcPct val="0"/>
                </a:spcBef>
                <a:spcAft>
                  <a:spcPct val="0"/>
                </a:spcAft>
                <a:defRPr b="1" sz="1300">
                  <a:solidFill>
                    <a:srgbClr val="000000"/>
                  </a:solidFill>
                  <a:latin typeface="Arial"/>
                  <a:ea charset="-122" typeface="宋体"/>
                </a:defRPr>
              </a:lvl3pPr>
              <a:lvl4pPr eaLnBrk="0" fontAlgn="base" hangingPunct="0">
                <a:spcBef>
                  <a:spcPct val="0"/>
                </a:spcBef>
                <a:spcAft>
                  <a:spcPct val="0"/>
                </a:spcAft>
                <a:defRPr b="1" sz="1300">
                  <a:solidFill>
                    <a:srgbClr val="000000"/>
                  </a:solidFill>
                  <a:latin typeface="Arial"/>
                  <a:ea charset="-122" typeface="宋体"/>
                </a:defRPr>
              </a:lvl4pPr>
              <a:lvl5pPr eaLnBrk="0" fontAlgn="base" hangingPunct="0">
                <a:spcBef>
                  <a:spcPct val="0"/>
                </a:spcBef>
                <a:spcAft>
                  <a:spcPct val="0"/>
                </a:spcAft>
                <a:defRPr b="1" sz="1300">
                  <a:solidFill>
                    <a:srgbClr val="000000"/>
                  </a:solidFill>
                  <a:latin typeface="Arial"/>
                  <a:ea charset="-122" typeface="宋体"/>
                </a:defRPr>
              </a:lvl5pPr>
              <a:lvl6pPr>
                <a:defRPr b="1" sz="1300">
                  <a:solidFill>
                    <a:srgbClr val="000000"/>
                  </a:solidFill>
                  <a:latin typeface="Arial"/>
                  <a:ea charset="-122" typeface="宋体"/>
                </a:defRPr>
              </a:lvl6pPr>
              <a:lvl7pPr>
                <a:defRPr b="1" sz="1300">
                  <a:solidFill>
                    <a:srgbClr val="000000"/>
                  </a:solidFill>
                  <a:latin typeface="Arial"/>
                  <a:ea charset="-122" typeface="宋体"/>
                </a:defRPr>
              </a:lvl7pPr>
              <a:lvl8pPr>
                <a:defRPr b="1" sz="1300">
                  <a:solidFill>
                    <a:srgbClr val="000000"/>
                  </a:solidFill>
                  <a:latin typeface="Arial"/>
                  <a:ea charset="-122" typeface="宋体"/>
                </a:defRPr>
              </a:lvl8pPr>
              <a:lvl9pPr>
                <a:defRPr b="1" sz="1300">
                  <a:solidFill>
                    <a:srgbClr val="000000"/>
                  </a:solidFill>
                  <a:latin typeface="Arial"/>
                  <a:ea charset="-122" typeface="宋体"/>
                </a:defRPr>
              </a:lvl9pPr>
            </a:lstStyle>
            <a:p>
              <a:r>
                <a:rPr altLang="en-US" lang="zh-CN">
                  <a:solidFill>
                    <a:schemeClr val="accent2"/>
                  </a:solidFill>
                </a:rPr>
                <a:t>2</a:t>
              </a:r>
            </a:p>
          </p:txBody>
        </p:sp>
        <p:sp>
          <p:nvSpPr>
            <p:cNvPr id="16" name="Text Box 17"/>
            <p:cNvSpPr txBox="1">
              <a:spLocks noChangeArrowheads="1"/>
            </p:cNvSpPr>
            <p:nvPr/>
          </p:nvSpPr>
          <p:spPr bwMode="auto">
            <a:xfrm>
              <a:off x="6854717" y="1764307"/>
              <a:ext cx="109538" cy="198120"/>
            </a:xfrm>
            <a:prstGeom prst="rect">
              <a:avLst/>
            </a:prstGeom>
            <a:noFill/>
            <a:ln w="6350">
              <a:noFill/>
              <a:miter lim="800000"/>
            </a:ln>
            <a:effectLst/>
          </p:spPr>
          <p:txBody>
            <a:bodyPr anchor="ctr" bIns="0" lIns="0" rIns="0" tIns="0" wrap="none">
              <a:spAutoFit/>
            </a:bodyPr>
            <a:lstStyle>
              <a:defPPr>
                <a:defRPr lang="zh-CN"/>
              </a:defPPr>
              <a:lvl1pPr algn="ctr" eaLnBrk="0" fontAlgn="base" hangingPunct="0" indent="0" lvl="0" marR="0">
                <a:lnSpc>
                  <a:spcPct val="100000"/>
                </a:lnSpc>
                <a:spcBef>
                  <a:spcPct val="0"/>
                </a:spcBef>
                <a:spcAft>
                  <a:spcPct val="0"/>
                </a:spcAft>
                <a:buClrTx/>
                <a:buSzTx/>
                <a:buFontTx/>
                <a:buNone/>
                <a:defRPr b="1" baseline="0" cap="none" i="0" kumimoji="0" normalizeH="0" spc="0" strike="noStrike" sz="1300" u="none">
                  <a:ln>
                    <a:noFill/>
                  </a:ln>
                  <a:solidFill>
                    <a:srgbClr val="000000"/>
                  </a:solidFill>
                  <a:effectLst/>
                  <a:uLnTx/>
                  <a:uFillTx/>
                  <a:latin charset="0" pitchFamily="34" typeface="Arial Black"/>
                  <a:ea charset="-122" pitchFamily="34" typeface="微软雅黑"/>
                </a:defRPr>
              </a:lvl1pPr>
              <a:lvl2pPr eaLnBrk="0" fontAlgn="base" hangingPunct="0">
                <a:spcBef>
                  <a:spcPct val="0"/>
                </a:spcBef>
                <a:spcAft>
                  <a:spcPct val="0"/>
                </a:spcAft>
                <a:defRPr b="1" sz="1300">
                  <a:solidFill>
                    <a:srgbClr val="000000"/>
                  </a:solidFill>
                  <a:latin typeface="Arial"/>
                  <a:ea charset="-122" typeface="宋体"/>
                </a:defRPr>
              </a:lvl2pPr>
              <a:lvl3pPr eaLnBrk="0" fontAlgn="base" hangingPunct="0">
                <a:spcBef>
                  <a:spcPct val="0"/>
                </a:spcBef>
                <a:spcAft>
                  <a:spcPct val="0"/>
                </a:spcAft>
                <a:defRPr b="1" sz="1300">
                  <a:solidFill>
                    <a:srgbClr val="000000"/>
                  </a:solidFill>
                  <a:latin typeface="Arial"/>
                  <a:ea charset="-122" typeface="宋体"/>
                </a:defRPr>
              </a:lvl3pPr>
              <a:lvl4pPr eaLnBrk="0" fontAlgn="base" hangingPunct="0">
                <a:spcBef>
                  <a:spcPct val="0"/>
                </a:spcBef>
                <a:spcAft>
                  <a:spcPct val="0"/>
                </a:spcAft>
                <a:defRPr b="1" sz="1300">
                  <a:solidFill>
                    <a:srgbClr val="000000"/>
                  </a:solidFill>
                  <a:latin typeface="Arial"/>
                  <a:ea charset="-122" typeface="宋体"/>
                </a:defRPr>
              </a:lvl4pPr>
              <a:lvl5pPr eaLnBrk="0" fontAlgn="base" hangingPunct="0">
                <a:spcBef>
                  <a:spcPct val="0"/>
                </a:spcBef>
                <a:spcAft>
                  <a:spcPct val="0"/>
                </a:spcAft>
                <a:defRPr b="1" sz="1300">
                  <a:solidFill>
                    <a:srgbClr val="000000"/>
                  </a:solidFill>
                  <a:latin typeface="Arial"/>
                  <a:ea charset="-122" typeface="宋体"/>
                </a:defRPr>
              </a:lvl5pPr>
              <a:lvl6pPr>
                <a:defRPr b="1" sz="1300">
                  <a:solidFill>
                    <a:srgbClr val="000000"/>
                  </a:solidFill>
                  <a:latin typeface="Arial"/>
                  <a:ea charset="-122" typeface="宋体"/>
                </a:defRPr>
              </a:lvl6pPr>
              <a:lvl7pPr>
                <a:defRPr b="1" sz="1300">
                  <a:solidFill>
                    <a:srgbClr val="000000"/>
                  </a:solidFill>
                  <a:latin typeface="Arial"/>
                  <a:ea charset="-122" typeface="宋体"/>
                </a:defRPr>
              </a:lvl7pPr>
              <a:lvl8pPr>
                <a:defRPr b="1" sz="1300">
                  <a:solidFill>
                    <a:srgbClr val="000000"/>
                  </a:solidFill>
                  <a:latin typeface="Arial"/>
                  <a:ea charset="-122" typeface="宋体"/>
                </a:defRPr>
              </a:lvl8pPr>
              <a:lvl9pPr>
                <a:defRPr b="1" sz="1300">
                  <a:solidFill>
                    <a:srgbClr val="000000"/>
                  </a:solidFill>
                  <a:latin typeface="Arial"/>
                  <a:ea charset="-122" typeface="宋体"/>
                </a:defRPr>
              </a:lvl9pPr>
            </a:lstStyle>
            <a:p>
              <a:r>
                <a:rPr altLang="en-US" lang="zh-CN">
                  <a:solidFill>
                    <a:schemeClr val="accent1"/>
                  </a:solidFill>
                </a:rPr>
                <a:t>3</a:t>
              </a:r>
            </a:p>
          </p:txBody>
        </p:sp>
        <p:sp>
          <p:nvSpPr>
            <p:cNvPr id="20" name="TextBox 11"/>
            <p:cNvSpPr txBox="1">
              <a:spLocks noChangeArrowheads="1"/>
            </p:cNvSpPr>
            <p:nvPr/>
          </p:nvSpPr>
          <p:spPr bwMode="auto">
            <a:xfrm flipH="1">
              <a:off x="1616921" y="2194077"/>
              <a:ext cx="1274780" cy="33528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sz="1600">
                  <a:solidFill>
                    <a:schemeClr val="bg1"/>
                  </a:solidFill>
                  <a:latin charset="-122" pitchFamily="2" typeface="方正兰亭中黑_GBK"/>
                  <a:ea charset="-122" pitchFamily="2" typeface="方正兰亭中黑_GBK"/>
                </a:rPr>
                <a:t>添加标题</a:t>
              </a:r>
            </a:p>
          </p:txBody>
        </p:sp>
        <p:sp>
          <p:nvSpPr>
            <p:cNvPr id="21" name="TextBox 11"/>
            <p:cNvSpPr txBox="1">
              <a:spLocks noChangeArrowheads="1"/>
            </p:cNvSpPr>
            <p:nvPr/>
          </p:nvSpPr>
          <p:spPr bwMode="auto">
            <a:xfrm flipH="1">
              <a:off x="3970455" y="2191601"/>
              <a:ext cx="1274780" cy="33528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sz="1600">
                  <a:solidFill>
                    <a:schemeClr val="bg1"/>
                  </a:solidFill>
                  <a:latin charset="-122" pitchFamily="2" typeface="方正兰亭中黑_GBK"/>
                  <a:ea charset="-122" pitchFamily="2" typeface="方正兰亭中黑_GBK"/>
                </a:rPr>
                <a:t>添加标题</a:t>
              </a:r>
            </a:p>
          </p:txBody>
        </p:sp>
        <p:sp>
          <p:nvSpPr>
            <p:cNvPr id="22" name="TextBox 11"/>
            <p:cNvSpPr txBox="1">
              <a:spLocks noChangeArrowheads="1"/>
            </p:cNvSpPr>
            <p:nvPr/>
          </p:nvSpPr>
          <p:spPr bwMode="auto">
            <a:xfrm flipH="1">
              <a:off x="6289538" y="2191601"/>
              <a:ext cx="1274780" cy="335280"/>
            </a:xfrm>
            <a:prstGeom prst="rect">
              <a:avLst/>
            </a:prstGeom>
            <a:noFill/>
            <a:ln>
              <a:noFill/>
            </a:ln>
            <a:effectLst/>
            <a:extLst/>
          </p:spPr>
          <p:txBody>
            <a:bodyPr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r>
                <a:rPr altLang="en-US" lang="zh-CN" sz="1600">
                  <a:solidFill>
                    <a:schemeClr val="bg1"/>
                  </a:solidFill>
                  <a:latin charset="-122" pitchFamily="2" typeface="方正兰亭中黑_GBK"/>
                  <a:ea charset="-122" pitchFamily="2" typeface="方正兰亭中黑_GBK"/>
                </a:rPr>
                <a:t>添加标题</a:t>
              </a:r>
            </a:p>
          </p:txBody>
        </p:sp>
      </p:grpSp>
    </p:spTree>
    <p:extLst>
      <p:ext uri="{BB962C8B-B14F-4D97-AF65-F5344CB8AC3E}">
        <p14:creationId val="1053081200"/>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 presetSubtype="4">
                                  <p:stCondLst>
                                    <p:cond delay="0"/>
                                  </p:stCondLst>
                                  <p:childTnLst>
                                    <p:set>
                                      <p:cBhvr>
                                        <p:cTn dur="1" fill="hold" id="12">
                                          <p:stCondLst>
                                            <p:cond delay="0"/>
                                          </p:stCondLst>
                                        </p:cTn>
                                        <p:tgtEl>
                                          <p:spTgt spid="17"/>
                                        </p:tgtEl>
                                        <p:attrNameLst>
                                          <p:attrName>style.visibility</p:attrName>
                                        </p:attrNameLst>
                                      </p:cBhvr>
                                      <p:to>
                                        <p:strVal val="visible"/>
                                      </p:to>
                                    </p:set>
                                    <p:anim calcmode="lin" valueType="num">
                                      <p:cBhvr additive="base">
                                        <p:cTn dur="500" fill="hold" id="13"/>
                                        <p:tgtEl>
                                          <p:spTgt spid="17"/>
                                        </p:tgtEl>
                                        <p:attrNameLst>
                                          <p:attrName>ppt_x</p:attrName>
                                        </p:attrNameLst>
                                      </p:cBhvr>
                                      <p:tavLst>
                                        <p:tav tm="0">
                                          <p:val>
                                            <p:strVal val="#ppt_x"/>
                                          </p:val>
                                        </p:tav>
                                        <p:tav tm="100000">
                                          <p:val>
                                            <p:strVal val="#ppt_x"/>
                                          </p:val>
                                        </p:tav>
                                      </p:tavLst>
                                    </p:anim>
                                    <p:anim calcmode="lin" valueType="num">
                                      <p:cBhvr additive="base">
                                        <p:cTn dur="500" fill="hold" id="14"/>
                                        <p:tgtEl>
                                          <p:spTgt spid="17"/>
                                        </p:tgtEl>
                                        <p:attrNameLst>
                                          <p:attrName>ppt_y</p:attrName>
                                        </p:attrNameLst>
                                      </p:cBhvr>
                                      <p:tavLst>
                                        <p:tav tm="0">
                                          <p:val>
                                            <p:strVal val="1+#ppt_h/2"/>
                                          </p:val>
                                        </p:tav>
                                        <p:tav tm="100000">
                                          <p:val>
                                            <p:strVal val="#ppt_y"/>
                                          </p:val>
                                        </p:tav>
                                      </p:tavLst>
                                    </p:anim>
                                  </p:childTnLst>
                                </p:cTn>
                              </p:par>
                            </p:childTnLst>
                          </p:cTn>
                        </p:par>
                        <p:par>
                          <p:cTn fill="hold" id="15" nodeType="afterGroup">
                            <p:stCondLst>
                              <p:cond delay="1500"/>
                            </p:stCondLst>
                            <p:childTnLst>
                              <p:par>
                                <p:cTn fill="hold" grpId="0" id="16" nodeType="afterEffect" presetClass="entr" presetID="2" presetSubtype="4">
                                  <p:stCondLst>
                                    <p:cond delay="0"/>
                                  </p:stCondLst>
                                  <p:childTnLst>
                                    <p:set>
                                      <p:cBhvr>
                                        <p:cTn dur="1" fill="hold" id="17">
                                          <p:stCondLst>
                                            <p:cond delay="0"/>
                                          </p:stCondLst>
                                        </p:cTn>
                                        <p:tgtEl>
                                          <p:spTgt spid="18"/>
                                        </p:tgtEl>
                                        <p:attrNameLst>
                                          <p:attrName>style.visibility</p:attrName>
                                        </p:attrNameLst>
                                      </p:cBhvr>
                                      <p:to>
                                        <p:strVal val="visible"/>
                                      </p:to>
                                    </p:set>
                                    <p:anim calcmode="lin" valueType="num">
                                      <p:cBhvr additive="base">
                                        <p:cTn dur="500" fill="hold" id="18"/>
                                        <p:tgtEl>
                                          <p:spTgt spid="18"/>
                                        </p:tgtEl>
                                        <p:attrNameLst>
                                          <p:attrName>ppt_x</p:attrName>
                                        </p:attrNameLst>
                                      </p:cBhvr>
                                      <p:tavLst>
                                        <p:tav tm="0">
                                          <p:val>
                                            <p:strVal val="#ppt_x"/>
                                          </p:val>
                                        </p:tav>
                                        <p:tav tm="100000">
                                          <p:val>
                                            <p:strVal val="#ppt_x"/>
                                          </p:val>
                                        </p:tav>
                                      </p:tavLst>
                                    </p:anim>
                                    <p:anim calcmode="lin" valueType="num">
                                      <p:cBhvr additive="base">
                                        <p:cTn dur="500" fill="hold" id="19"/>
                                        <p:tgtEl>
                                          <p:spTgt spid="18"/>
                                        </p:tgtEl>
                                        <p:attrNameLst>
                                          <p:attrName>ppt_y</p:attrName>
                                        </p:attrNameLst>
                                      </p:cBhvr>
                                      <p:tavLst>
                                        <p:tav tm="0">
                                          <p:val>
                                            <p:strVal val="1+#ppt_h/2"/>
                                          </p:val>
                                        </p:tav>
                                        <p:tav tm="100000">
                                          <p:val>
                                            <p:strVal val="#ppt_y"/>
                                          </p:val>
                                        </p:tav>
                                      </p:tavLst>
                                    </p:anim>
                                  </p:childTnLst>
                                </p:cTn>
                              </p:par>
                            </p:childTnLst>
                          </p:cTn>
                        </p:par>
                        <p:par>
                          <p:cTn fill="hold" id="20" nodeType="afterGroup">
                            <p:stCondLst>
                              <p:cond delay="2000"/>
                            </p:stCondLst>
                            <p:childTnLst>
                              <p:par>
                                <p:cTn fill="hold" grpId="0" id="21" nodeType="afterEffect" presetClass="entr" presetID="2" presetSubtype="4">
                                  <p:stCondLst>
                                    <p:cond delay="0"/>
                                  </p:stCondLst>
                                  <p:childTnLst>
                                    <p:set>
                                      <p:cBhvr>
                                        <p:cTn dur="1" fill="hold" id="22">
                                          <p:stCondLst>
                                            <p:cond delay="0"/>
                                          </p:stCondLst>
                                        </p:cTn>
                                        <p:tgtEl>
                                          <p:spTgt spid="19"/>
                                        </p:tgtEl>
                                        <p:attrNameLst>
                                          <p:attrName>style.visibility</p:attrName>
                                        </p:attrNameLst>
                                      </p:cBhvr>
                                      <p:to>
                                        <p:strVal val="visible"/>
                                      </p:to>
                                    </p:set>
                                    <p:anim calcmode="lin" valueType="num">
                                      <p:cBhvr additive="base">
                                        <p:cTn dur="500" fill="hold" id="23"/>
                                        <p:tgtEl>
                                          <p:spTgt spid="19"/>
                                        </p:tgtEl>
                                        <p:attrNameLst>
                                          <p:attrName>ppt_x</p:attrName>
                                        </p:attrNameLst>
                                      </p:cBhvr>
                                      <p:tavLst>
                                        <p:tav tm="0">
                                          <p:val>
                                            <p:strVal val="#ppt_x"/>
                                          </p:val>
                                        </p:tav>
                                        <p:tav tm="100000">
                                          <p:val>
                                            <p:strVal val="#ppt_x"/>
                                          </p:val>
                                        </p:tav>
                                      </p:tavLst>
                                    </p:anim>
                                    <p:anim calcmode="lin" valueType="num">
                                      <p:cBhvr additive="base">
                                        <p:cTn dur="500" fill="hold" id="24"/>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8"/>
      <p:bldP grpId="0" spid="19"/>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361854" y="2898276"/>
            <a:ext cx="6378498" cy="513024"/>
            <a:chOff x="1361854" y="2898276"/>
            <a:chExt cx="6378498" cy="513024"/>
          </a:xfrm>
        </p:grpSpPr>
        <p:sp>
          <p:nvSpPr>
            <p:cNvPr id="5" name="Rectangle 7"/>
            <p:cNvSpPr>
              <a:spLocks noChangeArrowheads="1"/>
            </p:cNvSpPr>
            <p:nvPr/>
          </p:nvSpPr>
          <p:spPr bwMode="auto">
            <a:xfrm>
              <a:off x="1361854" y="2901179"/>
              <a:ext cx="6378498" cy="510121"/>
            </a:xfrm>
            <a:prstGeom prst="rect">
              <a:avLst/>
            </a:prstGeom>
            <a:noFill/>
            <a:ln cmpd="sng" w="12700">
              <a:solidFill>
                <a:schemeClr val="accent1"/>
              </a:solidFill>
              <a:miter lim="800000"/>
            </a:ln>
            <a:effectLs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4" name="Rectangle 10"/>
            <p:cNvSpPr>
              <a:spLocks noChangeArrowheads="1"/>
            </p:cNvSpPr>
            <p:nvPr/>
          </p:nvSpPr>
          <p:spPr bwMode="auto">
            <a:xfrm>
              <a:off x="1379270" y="2898276"/>
              <a:ext cx="6361082" cy="500701"/>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lstStyle/>
            <a:p>
              <a:pPr algn="ctr"/>
              <a:r>
                <a:rPr altLang="en-US" i="0" lang="zh-CN" smtClean="0" sz="1600">
                  <a:solidFill>
                    <a:srgbClr val="646464"/>
                  </a:solidFill>
                  <a:latin charset="-122" pitchFamily="2" typeface="方正兰亭黑_GBK"/>
                  <a:ea charset="-122" pitchFamily="2" typeface="方正兰亭黑_GBK"/>
                </a:rPr>
                <a:t>此处输入文本     此处输入文本</a:t>
              </a:r>
            </a:p>
          </p:txBody>
        </p:sp>
      </p:grpSp>
      <p:grpSp>
        <p:nvGrpSpPr>
          <p:cNvPr id="6" name="组合 5"/>
          <p:cNvGrpSpPr/>
          <p:nvPr/>
        </p:nvGrpSpPr>
        <p:grpSpPr>
          <a:xfrm>
            <a:off x="1361854" y="4208807"/>
            <a:ext cx="6378498" cy="523183"/>
            <a:chOff x="1361854" y="4208807"/>
            <a:chExt cx="6378498" cy="523183"/>
          </a:xfrm>
        </p:grpSpPr>
        <p:sp>
          <p:nvSpPr>
            <p:cNvPr id="11" name="Rectangle 16"/>
            <p:cNvSpPr>
              <a:spLocks noChangeArrowheads="1"/>
            </p:cNvSpPr>
            <p:nvPr/>
          </p:nvSpPr>
          <p:spPr bwMode="auto">
            <a:xfrm>
              <a:off x="1361854" y="4221869"/>
              <a:ext cx="6378498" cy="510121"/>
            </a:xfrm>
            <a:prstGeom prst="rect">
              <a:avLst/>
            </a:prstGeom>
            <a:noFill/>
            <a:ln cmpd="sng" w="12700">
              <a:solidFill>
                <a:schemeClr val="accent1"/>
              </a:solidFill>
              <a:miter lim="800000"/>
            </a:ln>
            <a:effectLst/>
            <a:extLst/>
          </p:spPr>
          <p:txBody>
            <a:bodyPr anchor="ctr" wrap="none"/>
            <a:lstStyle/>
            <a:p>
              <a:endParaRPr altLang="en-US" kern="0" lang="zh-CN">
                <a:solidFill>
                  <a:sysClr lastClr="000000" val="windowText"/>
                </a:solidFill>
                <a:latin charset="-122" pitchFamily="34" typeface="微软雅黑"/>
                <a:ea charset="-122" pitchFamily="34" typeface="微软雅黑"/>
              </a:endParaRPr>
            </a:p>
          </p:txBody>
        </p:sp>
        <p:sp>
          <p:nvSpPr>
            <p:cNvPr id="10" name="Rectangle 19"/>
            <p:cNvSpPr>
              <a:spLocks noChangeArrowheads="1"/>
            </p:cNvSpPr>
            <p:nvPr/>
          </p:nvSpPr>
          <p:spPr bwMode="auto">
            <a:xfrm>
              <a:off x="1379270" y="4208807"/>
              <a:ext cx="6361082" cy="500701"/>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lstStyle/>
            <a:p>
              <a:pPr algn="ctr"/>
              <a:r>
                <a:rPr altLang="en-US" lang="zh-CN" sz="1600">
                  <a:solidFill>
                    <a:srgbClr val="646464"/>
                  </a:solidFill>
                  <a:latin charset="-122" pitchFamily="2" typeface="方正兰亭黑_GBK"/>
                  <a:ea charset="-122" pitchFamily="2" typeface="方正兰亭黑_GBK"/>
                </a:rPr>
                <a:t>此处输入文本     此处输入文本</a:t>
              </a:r>
            </a:p>
          </p:txBody>
        </p:sp>
      </p:grpSp>
      <p:grpSp>
        <p:nvGrpSpPr>
          <p:cNvPr id="8" name="组合 7"/>
          <p:cNvGrpSpPr/>
          <p:nvPr/>
        </p:nvGrpSpPr>
        <p:grpSpPr>
          <a:xfrm>
            <a:off x="5370366" y="1028992"/>
            <a:ext cx="2369986" cy="1580473"/>
            <a:chOff x="5370366" y="1028992"/>
            <a:chExt cx="2369986" cy="1580473"/>
          </a:xfrm>
        </p:grpSpPr>
        <p:sp>
          <p:nvSpPr>
            <p:cNvPr id="15" name="AutoShape 5"/>
            <p:cNvSpPr>
              <a:spLocks noChangeArrowheads="1"/>
            </p:cNvSpPr>
            <p:nvPr/>
          </p:nvSpPr>
          <p:spPr bwMode="auto">
            <a:xfrm rot="16200000">
              <a:off x="5765122" y="634236"/>
              <a:ext cx="1580473" cy="2369986"/>
            </a:xfrm>
            <a:prstGeom prst="upArrowCallout">
              <a:avLst>
                <a:gd fmla="val 33824" name="adj1"/>
                <a:gd fmla="val 25000" name="adj2"/>
                <a:gd fmla="val 20591" name="adj3"/>
                <a:gd fmla="val 86269" name="adj4"/>
              </a:avLst>
            </a:prstGeom>
            <a:solidFill>
              <a:schemeClr val="accent2"/>
            </a:solidFill>
            <a:ln>
              <a:noFill/>
            </a:ln>
            <a:effectLs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6" name="Rectangle 21"/>
            <p:cNvSpPr>
              <a:spLocks noChangeArrowheads="1"/>
            </p:cNvSpPr>
            <p:nvPr/>
          </p:nvSpPr>
          <p:spPr bwMode="auto">
            <a:xfrm>
              <a:off x="5982704" y="1238647"/>
              <a:ext cx="1579035" cy="1161165"/>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lstStyle/>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mtClean="0" spc="0" strike="noStrike" sz="1200" u="none">
                  <a:ln>
                    <a:noFill/>
                  </a:ln>
                  <a:solidFill>
                    <a:srgbClr val="FFFFFF"/>
                  </a:solidFill>
                  <a:effectLst/>
                  <a:uLnTx/>
                  <a:uFillTx/>
                  <a:latin charset="-122" pitchFamily="2" typeface="方正兰亭黑_GBK"/>
                  <a:ea charset="-122" pitchFamily="2" typeface="方正兰亭黑_GBK"/>
                </a:rPr>
                <a:t>此处输入文本</a:t>
              </a:r>
            </a:p>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mtClean="0" spc="0" strike="noStrike" sz="1200" u="none">
                  <a:ln>
                    <a:noFill/>
                  </a:ln>
                  <a:solidFill>
                    <a:srgbClr val="FFFFFF"/>
                  </a:solidFill>
                  <a:effectLst/>
                  <a:uLnTx/>
                  <a:uFillTx/>
                  <a:latin charset="-122" pitchFamily="2" typeface="方正兰亭黑_GBK"/>
                  <a:ea charset="-122" pitchFamily="2" typeface="方正兰亭黑_GBK"/>
                </a:rPr>
                <a:t>此处输入文本</a:t>
              </a:r>
            </a:p>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mtClean="0" spc="0" strike="noStrike" sz="1200" u="none">
                  <a:ln>
                    <a:noFill/>
                  </a:ln>
                  <a:solidFill>
                    <a:srgbClr val="FFFFFF"/>
                  </a:solidFill>
                  <a:effectLst/>
                  <a:uLnTx/>
                  <a:uFillTx/>
                  <a:latin charset="-122" pitchFamily="2" typeface="方正兰亭黑_GBK"/>
                  <a:ea charset="-122" pitchFamily="2" typeface="方正兰亭黑_GBK"/>
                </a:rPr>
                <a:t>此处输入文本</a:t>
              </a:r>
            </a:p>
          </p:txBody>
        </p:sp>
      </p:grpSp>
      <p:grpSp>
        <p:nvGrpSpPr>
          <p:cNvPr id="9" name="组合 8"/>
          <p:cNvGrpSpPr/>
          <p:nvPr/>
        </p:nvGrpSpPr>
        <p:grpSpPr>
          <a:xfrm>
            <a:off x="1354598" y="1028992"/>
            <a:ext cx="2356924" cy="1580473"/>
            <a:chOff x="1354598" y="1028992"/>
            <a:chExt cx="2356924" cy="1580473"/>
          </a:xfrm>
        </p:grpSpPr>
        <p:sp>
          <p:nvSpPr>
            <p:cNvPr id="19" name="AutoShape 3"/>
            <p:cNvSpPr>
              <a:spLocks noChangeArrowheads="1"/>
            </p:cNvSpPr>
            <p:nvPr/>
          </p:nvSpPr>
          <p:spPr bwMode="auto">
            <a:xfrm rot="5400000">
              <a:off x="1742823" y="640767"/>
              <a:ext cx="1580473" cy="2356924"/>
            </a:xfrm>
            <a:prstGeom prst="upArrowCallout">
              <a:avLst>
                <a:gd fmla="val 33824" name="adj1"/>
                <a:gd fmla="val 25000" name="adj2"/>
                <a:gd fmla="val 20477" name="adj3"/>
                <a:gd fmla="val 86269" name="adj4"/>
              </a:avLst>
            </a:prstGeom>
            <a:solidFill>
              <a:schemeClr val="accent2"/>
            </a:solidFill>
            <a:ln>
              <a:noFill/>
            </a:ln>
            <a:effectLs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20" name="Rectangle 20"/>
            <p:cNvSpPr>
              <a:spLocks noChangeArrowheads="1"/>
            </p:cNvSpPr>
            <p:nvPr/>
          </p:nvSpPr>
          <p:spPr bwMode="auto">
            <a:xfrm>
              <a:off x="1590216" y="1274651"/>
              <a:ext cx="1603770" cy="1089157"/>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lstStyle/>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mtClean="0" spc="0" strike="noStrike" sz="1200" u="none">
                  <a:ln>
                    <a:noFill/>
                  </a:ln>
                  <a:solidFill>
                    <a:srgbClr val="FFFFFF"/>
                  </a:solidFill>
                  <a:effectLst/>
                  <a:uLnTx/>
                  <a:uFillTx/>
                  <a:latin charset="-122" pitchFamily="2" typeface="方正兰亭黑_GBK"/>
                  <a:ea charset="-122" pitchFamily="2" typeface="方正兰亭黑_GBK"/>
                </a:rPr>
                <a:t>此处输入文本</a:t>
              </a:r>
            </a:p>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mtClean="0" spc="0" strike="noStrike" sz="1200" u="none">
                  <a:ln>
                    <a:noFill/>
                  </a:ln>
                  <a:solidFill>
                    <a:srgbClr val="FFFFFF"/>
                  </a:solidFill>
                  <a:effectLst/>
                  <a:uLnTx/>
                  <a:uFillTx/>
                  <a:latin charset="-122" pitchFamily="2" typeface="方正兰亭黑_GBK"/>
                  <a:ea charset="-122" pitchFamily="2" typeface="方正兰亭黑_GBK"/>
                </a:rPr>
                <a:t>此处输入文本</a:t>
              </a:r>
            </a:p>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mtClean="0" spc="0" strike="noStrike" sz="1200" u="none">
                  <a:ln>
                    <a:noFill/>
                  </a:ln>
                  <a:solidFill>
                    <a:srgbClr val="FFFFFF"/>
                  </a:solidFill>
                  <a:effectLst/>
                  <a:uLnTx/>
                  <a:uFillTx/>
                  <a:latin charset="-122" pitchFamily="2" typeface="方正兰亭黑_GBK"/>
                  <a:ea charset="-122" pitchFamily="2" typeface="方正兰亭黑_GBK"/>
                </a:rPr>
                <a:t>此处输入文本</a:t>
              </a:r>
            </a:p>
          </p:txBody>
        </p:sp>
      </p:grpSp>
      <p:grpSp>
        <p:nvGrpSpPr>
          <p:cNvPr id="3" name="组合 2"/>
          <p:cNvGrpSpPr/>
          <p:nvPr/>
        </p:nvGrpSpPr>
        <p:grpSpPr>
          <a:xfrm>
            <a:off x="1361854" y="3583293"/>
            <a:ext cx="6378498" cy="522470"/>
            <a:chOff x="1361854" y="3583293"/>
            <a:chExt cx="6378498" cy="522470"/>
          </a:xfrm>
        </p:grpSpPr>
        <p:sp>
          <p:nvSpPr>
            <p:cNvPr id="30" name="Rectangle 12"/>
            <p:cNvSpPr>
              <a:spLocks noChangeArrowheads="1"/>
            </p:cNvSpPr>
            <p:nvPr/>
          </p:nvSpPr>
          <p:spPr bwMode="auto">
            <a:xfrm>
              <a:off x="1361854" y="3583293"/>
              <a:ext cx="6378498" cy="510121"/>
            </a:xfrm>
            <a:prstGeom prst="rect">
              <a:avLst/>
            </a:prstGeom>
            <a:noFill/>
            <a:ln cmpd="sng" w="12700">
              <a:solidFill>
                <a:schemeClr val="accent1"/>
              </a:solidFill>
              <a:miter lim="800000"/>
            </a:ln>
            <a:effectLst/>
            <a:extLst/>
          </p:spPr>
          <p:txBody>
            <a:bodyPr anchor="ctr" wrap="none"/>
            <a:lstStyle/>
            <a:p>
              <a:endParaRPr altLang="en-US" kern="0" lang="zh-CN">
                <a:solidFill>
                  <a:sysClr lastClr="000000" val="windowText"/>
                </a:solidFill>
                <a:latin charset="-122" pitchFamily="34" typeface="微软雅黑"/>
                <a:ea charset="-122" pitchFamily="34" typeface="微软雅黑"/>
              </a:endParaRPr>
            </a:p>
          </p:txBody>
        </p:sp>
        <p:sp>
          <p:nvSpPr>
            <p:cNvPr id="29" name="Rectangle 26"/>
            <p:cNvSpPr>
              <a:spLocks noChangeArrowheads="1"/>
            </p:cNvSpPr>
            <p:nvPr/>
          </p:nvSpPr>
          <p:spPr bwMode="auto">
            <a:xfrm>
              <a:off x="1379270" y="3605062"/>
              <a:ext cx="6361082" cy="500701"/>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a:lstStyle/>
            <a:p>
              <a:pPr algn="ctr"/>
              <a:r>
                <a:rPr altLang="en-US" lang="zh-CN" sz="1600">
                  <a:solidFill>
                    <a:srgbClr val="646464"/>
                  </a:solidFill>
                  <a:latin charset="-122" pitchFamily="2" typeface="方正兰亭黑_GBK"/>
                  <a:ea charset="-122" pitchFamily="2" typeface="方正兰亭黑_GBK"/>
                </a:rPr>
                <a:t>此处输入文本     此处输入文本</a:t>
              </a:r>
            </a:p>
          </p:txBody>
        </p:sp>
      </p:grpSp>
      <p:grpSp>
        <p:nvGrpSpPr>
          <p:cNvPr id="7" name="组合 6"/>
          <p:cNvGrpSpPr/>
          <p:nvPr/>
        </p:nvGrpSpPr>
        <p:grpSpPr>
          <a:xfrm>
            <a:off x="3724583" y="1028992"/>
            <a:ext cx="1612403" cy="1843161"/>
            <a:chOff x="3724583" y="1028992"/>
            <a:chExt cx="1612403" cy="1843161"/>
          </a:xfrm>
        </p:grpSpPr>
        <p:sp>
          <p:nvSpPr>
            <p:cNvPr id="25" name="AutoShape 4"/>
            <p:cNvSpPr>
              <a:spLocks noChangeArrowheads="1"/>
            </p:cNvSpPr>
            <p:nvPr/>
          </p:nvSpPr>
          <p:spPr bwMode="auto">
            <a:xfrm rot="10800000">
              <a:off x="3724583" y="1028992"/>
              <a:ext cx="1612403" cy="1843161"/>
            </a:xfrm>
            <a:prstGeom prst="upArrowCallout">
              <a:avLst>
                <a:gd fmla="val 33824" name="adj1"/>
                <a:gd fmla="val 25000" name="adj2"/>
                <a:gd fmla="val 15697" name="adj3"/>
                <a:gd fmla="val 86269" name="adj4"/>
              </a:avLst>
            </a:prstGeom>
            <a:solidFill>
              <a:schemeClr val="accent2"/>
            </a:solidFill>
            <a:ln>
              <a:noFill/>
            </a:ln>
            <a:effectLs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34" name="矩形 261"/>
            <p:cNvSpPr>
              <a:spLocks noChangeArrowheads="1"/>
            </p:cNvSpPr>
            <p:nvPr/>
          </p:nvSpPr>
          <p:spPr bwMode="auto">
            <a:xfrm>
              <a:off x="3822898" y="1649952"/>
              <a:ext cx="1402080"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lang="zh-CN" smtClean="0" sz="1600">
                  <a:solidFill>
                    <a:schemeClr val="bg1"/>
                  </a:solidFill>
                  <a:latin charset="-122" pitchFamily="2" typeface="方正兰亭中黑_GBK"/>
                  <a:ea charset="-122" pitchFamily="2" typeface="方正兰亭中黑_GBK"/>
                </a:rPr>
                <a:t>添加标题文本</a:t>
              </a:r>
            </a:p>
          </p:txBody>
        </p:sp>
      </p:grpSp>
    </p:spTree>
    <p:extLst>
      <p:ext uri="{BB962C8B-B14F-4D97-AF65-F5344CB8AC3E}">
        <p14:creationId val="3707196321"/>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7"/>
                                        </p:tgtEl>
                                        <p:attrNameLst>
                                          <p:attrName>style.visibility</p:attrName>
                                        </p:attrNameLst>
                                      </p:cBhvr>
                                      <p:to>
                                        <p:strVal val="visible"/>
                                      </p:to>
                                    </p:set>
                                    <p:animEffect filter="fade" transition="in">
                                      <p:cBhvr>
                                        <p:cTn dur="1000" id="7"/>
                                        <p:tgtEl>
                                          <p:spTgt spid="7"/>
                                        </p:tgtEl>
                                      </p:cBhvr>
                                    </p:animEffect>
                                    <p:anim calcmode="lin" valueType="num">
                                      <p:cBhvr>
                                        <p:cTn dur="1000" fill="hold" id="8"/>
                                        <p:tgtEl>
                                          <p:spTgt spid="7"/>
                                        </p:tgtEl>
                                        <p:attrNameLst>
                                          <p:attrName>ppt_x</p:attrName>
                                        </p:attrNameLst>
                                      </p:cBhvr>
                                      <p:tavLst>
                                        <p:tav tm="0">
                                          <p:val>
                                            <p:strVal val="#ppt_x"/>
                                          </p:val>
                                        </p:tav>
                                        <p:tav tm="100000">
                                          <p:val>
                                            <p:strVal val="#ppt_x"/>
                                          </p:val>
                                        </p:tav>
                                      </p:tavLst>
                                    </p:anim>
                                    <p:anim calcmode="lin" valueType="num">
                                      <p:cBhvr>
                                        <p:cTn dur="1000" fill="hold" id="9"/>
                                        <p:tgtEl>
                                          <p:spTgt spid="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12" presetSubtype="8">
                                  <p:stCondLst>
                                    <p:cond delay="0"/>
                                  </p:stCondLst>
                                  <p:childTnLst>
                                    <p:set>
                                      <p:cBhvr>
                                        <p:cTn dur="1" fill="hold" id="12">
                                          <p:stCondLst>
                                            <p:cond delay="0"/>
                                          </p:stCondLst>
                                        </p:cTn>
                                        <p:tgtEl>
                                          <p:spTgt spid="9"/>
                                        </p:tgtEl>
                                        <p:attrNameLst>
                                          <p:attrName>style.visibility</p:attrName>
                                        </p:attrNameLst>
                                      </p:cBhvr>
                                      <p:to>
                                        <p:strVal val="visible"/>
                                      </p:to>
                                    </p:set>
                                    <p:anim calcmode="lin" valueType="num">
                                      <p:cBhvr additive="base">
                                        <p:cTn dur="500" id="13"/>
                                        <p:tgtEl>
                                          <p:spTgt spid="9"/>
                                        </p:tgtEl>
                                        <p:attrNameLst>
                                          <p:attrName>ppt_x</p:attrName>
                                        </p:attrNameLst>
                                      </p:cBhvr>
                                      <p:tavLst>
                                        <p:tav tm="0">
                                          <p:val>
                                            <p:strVal val="#ppt_x-#ppt_w*1.125000"/>
                                          </p:val>
                                        </p:tav>
                                        <p:tav tm="100000">
                                          <p:val>
                                            <p:strVal val="#ppt_x"/>
                                          </p:val>
                                        </p:tav>
                                      </p:tavLst>
                                    </p:anim>
                                    <p:animEffect filter="wipe(right)" transition="in">
                                      <p:cBhvr>
                                        <p:cTn dur="500" id="14"/>
                                        <p:tgtEl>
                                          <p:spTgt spid="9"/>
                                        </p:tgtEl>
                                      </p:cBhvr>
                                    </p:animEffect>
                                  </p:childTnLst>
                                </p:cTn>
                              </p:par>
                              <p:par>
                                <p:cTn fill="hold" id="15" nodeType="withEffect" presetClass="entr" presetID="12" presetSubtype="2">
                                  <p:stCondLst>
                                    <p:cond delay="0"/>
                                  </p:stCondLst>
                                  <p:childTnLst>
                                    <p:set>
                                      <p:cBhvr>
                                        <p:cTn dur="1" fill="hold" id="16">
                                          <p:stCondLst>
                                            <p:cond delay="0"/>
                                          </p:stCondLst>
                                        </p:cTn>
                                        <p:tgtEl>
                                          <p:spTgt spid="8"/>
                                        </p:tgtEl>
                                        <p:attrNameLst>
                                          <p:attrName>style.visibility</p:attrName>
                                        </p:attrNameLst>
                                      </p:cBhvr>
                                      <p:to>
                                        <p:strVal val="visible"/>
                                      </p:to>
                                    </p:set>
                                    <p:anim calcmode="lin" valueType="num">
                                      <p:cBhvr additive="base">
                                        <p:cTn dur="500" id="17"/>
                                        <p:tgtEl>
                                          <p:spTgt spid="8"/>
                                        </p:tgtEl>
                                        <p:attrNameLst>
                                          <p:attrName>ppt_x</p:attrName>
                                        </p:attrNameLst>
                                      </p:cBhvr>
                                      <p:tavLst>
                                        <p:tav tm="0">
                                          <p:val>
                                            <p:strVal val="#ppt_x+#ppt_w*1.125000"/>
                                          </p:val>
                                        </p:tav>
                                        <p:tav tm="100000">
                                          <p:val>
                                            <p:strVal val="#ppt_x"/>
                                          </p:val>
                                        </p:tav>
                                      </p:tavLst>
                                    </p:anim>
                                    <p:animEffect filter="wipe(left)" transition="in">
                                      <p:cBhvr>
                                        <p:cTn dur="500" id="18"/>
                                        <p:tgtEl>
                                          <p:spTgt spid="8"/>
                                        </p:tgtEl>
                                      </p:cBhvr>
                                    </p:animEffect>
                                  </p:childTnLst>
                                </p:cTn>
                              </p:par>
                            </p:childTnLst>
                          </p:cTn>
                        </p:par>
                        <p:par>
                          <p:cTn fill="hold" id="19" nodeType="afterGroup">
                            <p:stCondLst>
                              <p:cond delay="1500"/>
                            </p:stCondLst>
                            <p:childTnLst>
                              <p:par>
                                <p:cTn fill="hold" id="20" nodeType="afterEffect" presetClass="entr" presetID="2" presetSubtype="4">
                                  <p:stCondLst>
                                    <p:cond delay="0"/>
                                  </p:stCondLst>
                                  <p:childTnLst>
                                    <p:set>
                                      <p:cBhvr>
                                        <p:cTn dur="1" fill="hold" id="21">
                                          <p:stCondLst>
                                            <p:cond delay="0"/>
                                          </p:stCondLst>
                                        </p:cTn>
                                        <p:tgtEl>
                                          <p:spTgt spid="2"/>
                                        </p:tgtEl>
                                        <p:attrNameLst>
                                          <p:attrName>style.visibility</p:attrName>
                                        </p:attrNameLst>
                                      </p:cBhvr>
                                      <p:to>
                                        <p:strVal val="visible"/>
                                      </p:to>
                                    </p:set>
                                    <p:anim calcmode="lin" valueType="num">
                                      <p:cBhvr additive="base">
                                        <p:cTn dur="500" fill="hold" id="22"/>
                                        <p:tgtEl>
                                          <p:spTgt spid="2"/>
                                        </p:tgtEl>
                                        <p:attrNameLst>
                                          <p:attrName>ppt_x</p:attrName>
                                        </p:attrNameLst>
                                      </p:cBhvr>
                                      <p:tavLst>
                                        <p:tav tm="0">
                                          <p:val>
                                            <p:strVal val="#ppt_x"/>
                                          </p:val>
                                        </p:tav>
                                        <p:tav tm="100000">
                                          <p:val>
                                            <p:strVal val="#ppt_x"/>
                                          </p:val>
                                        </p:tav>
                                      </p:tavLst>
                                    </p:anim>
                                    <p:anim calcmode="lin" valueType="num">
                                      <p:cBhvr additive="base">
                                        <p:cTn dur="500" fill="hold" id="23"/>
                                        <p:tgtEl>
                                          <p:spTgt spid="2"/>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4">
                                  <p:stCondLst>
                                    <p:cond delay="0"/>
                                  </p:stCondLst>
                                  <p:childTnLst>
                                    <p:set>
                                      <p:cBhvr>
                                        <p:cTn dur="1" fill="hold" id="26">
                                          <p:stCondLst>
                                            <p:cond delay="0"/>
                                          </p:stCondLst>
                                        </p:cTn>
                                        <p:tgtEl>
                                          <p:spTgt spid="3"/>
                                        </p:tgtEl>
                                        <p:attrNameLst>
                                          <p:attrName>style.visibility</p:attrName>
                                        </p:attrNameLst>
                                      </p:cBhvr>
                                      <p:to>
                                        <p:strVal val="visible"/>
                                      </p:to>
                                    </p:set>
                                    <p:anim calcmode="lin" valueType="num">
                                      <p:cBhvr additive="base">
                                        <p:cTn dur="500" fill="hold" id="27"/>
                                        <p:tgtEl>
                                          <p:spTgt spid="3"/>
                                        </p:tgtEl>
                                        <p:attrNameLst>
                                          <p:attrName>ppt_x</p:attrName>
                                        </p:attrNameLst>
                                      </p:cBhvr>
                                      <p:tavLst>
                                        <p:tav tm="0">
                                          <p:val>
                                            <p:strVal val="#ppt_x"/>
                                          </p:val>
                                        </p:tav>
                                        <p:tav tm="100000">
                                          <p:val>
                                            <p:strVal val="#ppt_x"/>
                                          </p:val>
                                        </p:tav>
                                      </p:tavLst>
                                    </p:anim>
                                    <p:anim calcmode="lin" valueType="num">
                                      <p:cBhvr additive="base">
                                        <p:cTn dur="500" fill="hold" id="28"/>
                                        <p:tgtEl>
                                          <p:spTgt spid="3"/>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4">
                                  <p:stCondLst>
                                    <p:cond delay="0"/>
                                  </p:stCondLst>
                                  <p:childTnLst>
                                    <p:set>
                                      <p:cBhvr>
                                        <p:cTn dur="1" fill="hold" id="31">
                                          <p:stCondLst>
                                            <p:cond delay="0"/>
                                          </p:stCondLst>
                                        </p:cTn>
                                        <p:tgtEl>
                                          <p:spTgt spid="6"/>
                                        </p:tgtEl>
                                        <p:attrNameLst>
                                          <p:attrName>style.visibility</p:attrName>
                                        </p:attrNameLst>
                                      </p:cBhvr>
                                      <p:to>
                                        <p:strVal val="visible"/>
                                      </p:to>
                                    </p:set>
                                    <p:anim calcmode="lin" valueType="num">
                                      <p:cBhvr additive="base">
                                        <p:cTn dur="500" fill="hold" id="32"/>
                                        <p:tgtEl>
                                          <p:spTgt spid="6"/>
                                        </p:tgtEl>
                                        <p:attrNameLst>
                                          <p:attrName>ppt_x</p:attrName>
                                        </p:attrNameLst>
                                      </p:cBhvr>
                                      <p:tavLst>
                                        <p:tav tm="0">
                                          <p:val>
                                            <p:strVal val="#ppt_x"/>
                                          </p:val>
                                        </p:tav>
                                        <p:tav tm="100000">
                                          <p:val>
                                            <p:strVal val="#ppt_x"/>
                                          </p:val>
                                        </p:tav>
                                      </p:tavLst>
                                    </p:anim>
                                    <p:anim calcmode="lin" valueType="num">
                                      <p:cBhvr additive="base">
                                        <p:cTn dur="500" fill="hold" id="33"/>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882260" y="1420949"/>
            <a:ext cx="3282946" cy="3090913"/>
            <a:chOff x="2882260" y="1420949"/>
            <a:chExt cx="3282946" cy="3090913"/>
          </a:xfrm>
        </p:grpSpPr>
        <p:grpSp>
          <p:nvGrpSpPr>
            <p:cNvPr id="3" name="Group 2"/>
            <p:cNvGrpSpPr/>
            <p:nvPr/>
          </p:nvGrpSpPr>
          <p:grpSpPr>
            <a:xfrm>
              <a:off x="2882260" y="1420949"/>
              <a:ext cx="3282946" cy="3090913"/>
              <a:chOff x="184" y="2688"/>
              <a:chExt cx="1268" cy="1194"/>
            </a:xfrm>
            <a:solidFill>
              <a:srgbClr val="2676FF">
                <a:lumMod val="20000"/>
                <a:lumOff val="80000"/>
              </a:srgbClr>
            </a:solidFill>
          </p:grpSpPr>
          <p:sp>
            <p:nvSpPr>
              <p:cNvPr id="8" name="Freeform 3"/>
              <p:cNvSpPr/>
              <p:nvPr/>
            </p:nvSpPr>
            <p:spPr bwMode="ltGray">
              <a:xfrm>
                <a:off x="184" y="2692"/>
                <a:ext cx="770" cy="942"/>
              </a:xfrm>
              <a:custGeom>
                <a:gdLst>
                  <a:gd fmla="*/ 636 w 770" name="T0"/>
                  <a:gd fmla="*/ 0 h 942" name="T1"/>
                  <a:gd fmla="*/ 770 w 770" name="T2"/>
                  <a:gd fmla="*/ 602 h 942" name="T3"/>
                  <a:gd fmla="*/ 270 w 770" name="T4"/>
                  <a:gd fmla="*/ 942 h 942" name="T5"/>
                  <a:gd fmla="*/ 0 w 770" name="T6"/>
                  <a:gd fmla="*/ 216 h 942" name="T7"/>
                  <a:gd fmla="*/ 636 w 770" name="T8"/>
                  <a:gd fmla="*/ 0 h 942" name="T9"/>
                  <a:gd fmla="*/ 0 60000 65536" name="T10"/>
                  <a:gd fmla="*/ 0 60000 65536" name="T11"/>
                  <a:gd fmla="*/ 0 60000 65536" name="T12"/>
                  <a:gd fmla="*/ 0 60000 65536" name="T13"/>
                  <a:gd fmla="*/ 0 60000 65536" name="T14"/>
                  <a:gd fmla="*/ 0 w 770" name="T15"/>
                  <a:gd fmla="*/ 0 h 942" name="T16"/>
                  <a:gd fmla="*/ 770 w 770" name="T17"/>
                  <a:gd fmla="*/ 942 h 942" name="T18"/>
                </a:gdLst>
                <a:cxnLst>
                  <a:cxn ang="T10">
                    <a:pos x="T0" y="T1"/>
                  </a:cxn>
                  <a:cxn ang="T11">
                    <a:pos x="T2" y="T3"/>
                  </a:cxn>
                  <a:cxn ang="T12">
                    <a:pos x="T4" y="T5"/>
                  </a:cxn>
                  <a:cxn ang="T13">
                    <a:pos x="T6" y="T7"/>
                  </a:cxn>
                  <a:cxn ang="T14">
                    <a:pos x="T8" y="T9"/>
                  </a:cxn>
                </a:cxnLst>
                <a:rect b="T18" l="T15" r="T17" t="T16"/>
                <a:pathLst>
                  <a:path h="942" w="770">
                    <a:moveTo>
                      <a:pt x="636" y="0"/>
                    </a:moveTo>
                    <a:lnTo>
                      <a:pt x="770" y="602"/>
                    </a:lnTo>
                    <a:lnTo>
                      <a:pt x="270" y="942"/>
                    </a:lnTo>
                    <a:lnTo>
                      <a:pt x="0" y="216"/>
                    </a:lnTo>
                    <a:lnTo>
                      <a:pt x="636" y="0"/>
                    </a:lnTo>
                    <a:close/>
                  </a:path>
                </a:pathLst>
              </a:custGeom>
              <a:solidFill>
                <a:srgbClr val="EAEAEA"/>
              </a:solidFill>
              <a:ln>
                <a:noFill/>
              </a:ln>
              <a:extLst>
                <a:ext uri="{91240B29-F687-4F45-9708-019B960494DF}">
                  <a14:hiddenLine w="9525">
                    <a:solidFill>
                      <a:srgbClr val="000000"/>
                    </a:solidFill>
                    <a:round/>
                    <a:headEnd/>
                    <a:tailEnd/>
                  </a14:hiddenLine>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0" pitchFamily="34" typeface="Impact"/>
                  <a:ea charset="-122" pitchFamily="34" typeface="微软雅黑"/>
                </a:endParaRPr>
              </a:p>
            </p:txBody>
          </p:sp>
          <p:sp>
            <p:nvSpPr>
              <p:cNvPr id="9" name="Freeform 4"/>
              <p:cNvSpPr/>
              <p:nvPr/>
            </p:nvSpPr>
            <p:spPr bwMode="ltGray">
              <a:xfrm>
                <a:off x="816" y="2688"/>
                <a:ext cx="636" cy="724"/>
              </a:xfrm>
              <a:custGeom>
                <a:gdLst>
                  <a:gd fmla="*/ 0 w 636" name="T0"/>
                  <a:gd fmla="*/ 2 h 724" name="T1"/>
                  <a:gd fmla="*/ 138 w 636" name="T2"/>
                  <a:gd fmla="*/ 606 h 724" name="T3"/>
                  <a:gd fmla="*/ 636 w 636" name="T4"/>
                  <a:gd fmla="*/ 724 h 724" name="T5"/>
                  <a:gd fmla="*/ 574 w 636" name="T6"/>
                  <a:gd fmla="*/ 0 h 724" name="T7"/>
                  <a:gd fmla="*/ 0 w 636" name="T8"/>
                  <a:gd fmla="*/ 2 h 724" name="T9"/>
                  <a:gd fmla="*/ 0 60000 65536" name="T10"/>
                  <a:gd fmla="*/ 0 60000 65536" name="T11"/>
                  <a:gd fmla="*/ 0 60000 65536" name="T12"/>
                  <a:gd fmla="*/ 0 60000 65536" name="T13"/>
                  <a:gd fmla="*/ 0 60000 65536" name="T14"/>
                  <a:gd fmla="*/ 0 w 636" name="T15"/>
                  <a:gd fmla="*/ 0 h 724" name="T16"/>
                  <a:gd fmla="*/ 636 w 636" name="T17"/>
                  <a:gd fmla="*/ 724 h 724" name="T18"/>
                </a:gdLst>
                <a:cxnLst>
                  <a:cxn ang="T10">
                    <a:pos x="T0" y="T1"/>
                  </a:cxn>
                  <a:cxn ang="T11">
                    <a:pos x="T2" y="T3"/>
                  </a:cxn>
                  <a:cxn ang="T12">
                    <a:pos x="T4" y="T5"/>
                  </a:cxn>
                  <a:cxn ang="T13">
                    <a:pos x="T6" y="T7"/>
                  </a:cxn>
                  <a:cxn ang="T14">
                    <a:pos x="T8" y="T9"/>
                  </a:cxn>
                </a:cxnLst>
                <a:rect b="T18" l="T15" r="T17" t="T16"/>
                <a:pathLst>
                  <a:path h="724" w="636">
                    <a:moveTo>
                      <a:pt x="0" y="2"/>
                    </a:moveTo>
                    <a:lnTo>
                      <a:pt x="138" y="606"/>
                    </a:lnTo>
                    <a:lnTo>
                      <a:pt x="636" y="724"/>
                    </a:lnTo>
                    <a:lnTo>
                      <a:pt x="574" y="0"/>
                    </a:lnTo>
                    <a:lnTo>
                      <a:pt x="0" y="2"/>
                    </a:lnTo>
                    <a:close/>
                  </a:path>
                </a:pathLst>
              </a:custGeom>
              <a:solidFill>
                <a:srgbClr val="EAEAEA"/>
              </a:solidFill>
              <a:ln>
                <a:noFill/>
              </a:ln>
              <a:extLst>
                <a:ext uri="{91240B29-F687-4F45-9708-019B960494DF}">
                  <a14:hiddenLine w="9525">
                    <a:solidFill>
                      <a:srgbClr val="000000"/>
                    </a:solidFill>
                    <a:round/>
                    <a:headEnd/>
                    <a:tailEnd/>
                  </a14:hiddenLine>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0" pitchFamily="34" typeface="Impact"/>
                  <a:ea charset="-122" pitchFamily="34" typeface="微软雅黑"/>
                </a:endParaRPr>
              </a:p>
            </p:txBody>
          </p:sp>
          <p:sp>
            <p:nvSpPr>
              <p:cNvPr id="10" name="Freeform 5"/>
              <p:cNvSpPr/>
              <p:nvPr/>
            </p:nvSpPr>
            <p:spPr bwMode="ltGray">
              <a:xfrm>
                <a:off x="452" y="3296"/>
                <a:ext cx="998" cy="586"/>
              </a:xfrm>
              <a:custGeom>
                <a:gdLst>
                  <a:gd fmla="*/ 0 w 998" name="T0"/>
                  <a:gd fmla="*/ 340 h 586" name="T1"/>
                  <a:gd fmla="*/ 500 w 998" name="T2"/>
                  <a:gd fmla="*/ 0 h 586" name="T3"/>
                  <a:gd fmla="*/ 998 w 998" name="T4"/>
                  <a:gd fmla="*/ 116 h 586" name="T5"/>
                  <a:gd fmla="*/ 540 w 998" name="T6"/>
                  <a:gd fmla="*/ 586 h 586" name="T7"/>
                  <a:gd fmla="*/ 0 w 998" name="T8"/>
                  <a:gd fmla="*/ 340 h 586" name="T9"/>
                  <a:gd fmla="*/ 0 60000 65536" name="T10"/>
                  <a:gd fmla="*/ 0 60000 65536" name="T11"/>
                  <a:gd fmla="*/ 0 60000 65536" name="T12"/>
                  <a:gd fmla="*/ 0 60000 65536" name="T13"/>
                  <a:gd fmla="*/ 0 60000 65536" name="T14"/>
                  <a:gd fmla="*/ 0 w 998" name="T15"/>
                  <a:gd fmla="*/ 0 h 586" name="T16"/>
                  <a:gd fmla="*/ 998 w 998" name="T17"/>
                  <a:gd fmla="*/ 586 h 586" name="T18"/>
                </a:gdLst>
                <a:cxnLst>
                  <a:cxn ang="T10">
                    <a:pos x="T0" y="T1"/>
                  </a:cxn>
                  <a:cxn ang="T11">
                    <a:pos x="T2" y="T3"/>
                  </a:cxn>
                  <a:cxn ang="T12">
                    <a:pos x="T4" y="T5"/>
                  </a:cxn>
                  <a:cxn ang="T13">
                    <a:pos x="T6" y="T7"/>
                  </a:cxn>
                  <a:cxn ang="T14">
                    <a:pos x="T8" y="T9"/>
                  </a:cxn>
                </a:cxnLst>
                <a:rect b="T18" l="T15" r="T17" t="T16"/>
                <a:pathLst>
                  <a:path h="586" w="998">
                    <a:moveTo>
                      <a:pt x="0" y="340"/>
                    </a:moveTo>
                    <a:lnTo>
                      <a:pt x="500" y="0"/>
                    </a:lnTo>
                    <a:lnTo>
                      <a:pt x="998" y="116"/>
                    </a:lnTo>
                    <a:lnTo>
                      <a:pt x="540" y="586"/>
                    </a:lnTo>
                    <a:lnTo>
                      <a:pt x="0" y="340"/>
                    </a:lnTo>
                    <a:close/>
                  </a:path>
                </a:pathLst>
              </a:custGeom>
              <a:solidFill>
                <a:srgbClr val="EAEAEA"/>
              </a:solidFill>
              <a:ln>
                <a:noFill/>
              </a:ln>
              <a:extLst>
                <a:ext uri="{91240B29-F687-4F45-9708-019B960494DF}">
                  <a14:hiddenLine w="9525">
                    <a:solidFill>
                      <a:srgbClr val="000000"/>
                    </a:solidFill>
                    <a:round/>
                    <a:headEnd/>
                    <a:tailEnd/>
                  </a14:hiddenLine>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0" pitchFamily="34" typeface="Impact"/>
                  <a:ea charset="-122" pitchFamily="34" typeface="微软雅黑"/>
                </a:endParaRPr>
              </a:p>
            </p:txBody>
          </p:sp>
        </p:grpSp>
        <p:sp>
          <p:nvSpPr>
            <p:cNvPr id="5" name="Freeform 8"/>
            <p:cNvSpPr/>
            <p:nvPr/>
          </p:nvSpPr>
          <p:spPr bwMode="gray">
            <a:xfrm>
              <a:off x="3261061" y="1744991"/>
              <a:ext cx="1611803" cy="1971602"/>
            </a:xfrm>
            <a:custGeom>
              <a:cxnLst>
                <a:cxn ang="0">
                  <a:pos x="636" y="0"/>
                </a:cxn>
                <a:cxn ang="0">
                  <a:pos x="770" y="602"/>
                </a:cxn>
                <a:cxn ang="0">
                  <a:pos x="270" y="942"/>
                </a:cxn>
                <a:cxn ang="0">
                  <a:pos x="0" y="216"/>
                </a:cxn>
                <a:cxn ang="0">
                  <a:pos x="636" y="0"/>
                </a:cxn>
              </a:cxnLst>
              <a:rect b="b" l="0" r="r" t="0"/>
              <a:pathLst>
                <a:path h="942" w="770">
                  <a:moveTo>
                    <a:pt x="636" y="0"/>
                  </a:moveTo>
                  <a:lnTo>
                    <a:pt x="770" y="602"/>
                  </a:lnTo>
                  <a:lnTo>
                    <a:pt x="270" y="942"/>
                  </a:lnTo>
                  <a:lnTo>
                    <a:pt x="0" y="216"/>
                  </a:lnTo>
                  <a:lnTo>
                    <a:pt x="636" y="0"/>
                  </a:lnTo>
                  <a:close/>
                </a:path>
              </a:pathLst>
            </a:custGeom>
            <a:solidFill>
              <a:schemeClr val="accent3"/>
            </a:solidFill>
            <a:ln algn="ctr" cap="flat" cmpd="sng" w="3175">
              <a:noFill/>
              <a:prstDash val="solid"/>
            </a:ln>
            <a:effectLst/>
          </p:spPr>
          <p:txBody>
            <a:bodyPr anchor="ctr" vert="eaVert"/>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3200" u="none">
                <a:ln>
                  <a:noFill/>
                </a:ln>
                <a:solidFill>
                  <a:sysClr lastClr="FFFFFF" val="window"/>
                </a:solidFill>
                <a:effectLst/>
                <a:uLnTx/>
                <a:uFillTx/>
                <a:latin charset="-122" pitchFamily="34" typeface="微软雅黑"/>
                <a:ea charset="-122" pitchFamily="34" typeface="微软雅黑"/>
                <a:cs typeface="+mn-cs"/>
              </a:endParaRPr>
            </a:p>
          </p:txBody>
        </p:sp>
        <p:sp>
          <p:nvSpPr>
            <p:cNvPr id="6" name="Freeform 9"/>
            <p:cNvSpPr/>
            <p:nvPr/>
          </p:nvSpPr>
          <p:spPr bwMode="gray">
            <a:xfrm>
              <a:off x="4583995" y="1736619"/>
              <a:ext cx="1331307" cy="1515329"/>
            </a:xfrm>
            <a:custGeom>
              <a:cxnLst>
                <a:cxn ang="0">
                  <a:pos x="0" y="2"/>
                </a:cxn>
                <a:cxn ang="0">
                  <a:pos x="138" y="606"/>
                </a:cxn>
                <a:cxn ang="0">
                  <a:pos x="636" y="724"/>
                </a:cxn>
                <a:cxn ang="0">
                  <a:pos x="574" y="0"/>
                </a:cxn>
                <a:cxn ang="0">
                  <a:pos x="0" y="2"/>
                </a:cxn>
              </a:cxnLst>
              <a:rect b="b" l="0" r="r" t="0"/>
              <a:pathLst>
                <a:path h="724" w="636">
                  <a:moveTo>
                    <a:pt x="0" y="2"/>
                  </a:moveTo>
                  <a:lnTo>
                    <a:pt x="138" y="606"/>
                  </a:lnTo>
                  <a:lnTo>
                    <a:pt x="636" y="724"/>
                  </a:lnTo>
                  <a:lnTo>
                    <a:pt x="574" y="0"/>
                  </a:lnTo>
                  <a:lnTo>
                    <a:pt x="0" y="2"/>
                  </a:lnTo>
                  <a:close/>
                </a:path>
              </a:pathLst>
            </a:custGeom>
            <a:solidFill>
              <a:schemeClr val="accent2"/>
            </a:solidFill>
            <a:ln algn="ctr" cap="flat" cmpd="sng" w="3175">
              <a:noFill/>
              <a:prstDash val="solid"/>
            </a:ln>
            <a:effectLst/>
          </p:spPr>
          <p:txBody>
            <a:bodyPr anchor="ctr" vert="eaVert"/>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3200" u="none">
                <a:ln>
                  <a:noFill/>
                </a:ln>
                <a:solidFill>
                  <a:sysClr lastClr="FFFFFF" val="window"/>
                </a:solidFill>
                <a:effectLst/>
                <a:uLnTx/>
                <a:uFillTx/>
                <a:latin charset="-122" pitchFamily="34" typeface="微软雅黑"/>
                <a:ea charset="-122" pitchFamily="34" typeface="微软雅黑"/>
                <a:cs typeface="+mn-cs"/>
              </a:endParaRPr>
            </a:p>
          </p:txBody>
        </p:sp>
        <p:sp>
          <p:nvSpPr>
            <p:cNvPr id="7" name="Freeform 10"/>
            <p:cNvSpPr/>
            <p:nvPr/>
          </p:nvSpPr>
          <p:spPr bwMode="gray">
            <a:xfrm>
              <a:off x="3822052" y="3009160"/>
              <a:ext cx="2089064" cy="1226496"/>
            </a:xfrm>
            <a:custGeom>
              <a:cxnLst>
                <a:cxn ang="0">
                  <a:pos x="0" y="340"/>
                </a:cxn>
                <a:cxn ang="0">
                  <a:pos x="500" y="0"/>
                </a:cxn>
                <a:cxn ang="0">
                  <a:pos x="998" y="116"/>
                </a:cxn>
                <a:cxn ang="0">
                  <a:pos x="540" y="586"/>
                </a:cxn>
                <a:cxn ang="0">
                  <a:pos x="0" y="340"/>
                </a:cxn>
              </a:cxnLst>
              <a:rect b="b" l="0" r="r" t="0"/>
              <a:pathLst>
                <a:path h="586" w="998">
                  <a:moveTo>
                    <a:pt x="0" y="340"/>
                  </a:moveTo>
                  <a:lnTo>
                    <a:pt x="500" y="0"/>
                  </a:lnTo>
                  <a:lnTo>
                    <a:pt x="998" y="116"/>
                  </a:lnTo>
                  <a:lnTo>
                    <a:pt x="540" y="586"/>
                  </a:lnTo>
                  <a:lnTo>
                    <a:pt x="0" y="340"/>
                  </a:lnTo>
                  <a:close/>
                </a:path>
              </a:pathLst>
            </a:custGeom>
            <a:solidFill>
              <a:schemeClr val="accent1"/>
            </a:solidFill>
            <a:ln algn="ctr" cap="flat" cmpd="sng" w="3175">
              <a:noFill/>
              <a:prstDash val="solid"/>
            </a:ln>
            <a:effectLst/>
          </p:spPr>
          <p:txBody>
            <a:bodyPr anchor="ctr" vert="eaVert"/>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3200" u="none">
                <a:ln>
                  <a:noFill/>
                </a:ln>
                <a:solidFill>
                  <a:sysClr lastClr="FFFFFF" val="window"/>
                </a:solidFill>
                <a:effectLst/>
                <a:uLnTx/>
                <a:uFillTx/>
                <a:latin charset="-122" pitchFamily="34" typeface="微软雅黑"/>
                <a:ea charset="-122" pitchFamily="34" typeface="微软雅黑"/>
                <a:cs typeface="+mn-cs"/>
              </a:endParaRPr>
            </a:p>
          </p:txBody>
        </p:sp>
        <p:sp>
          <p:nvSpPr>
            <p:cNvPr id="60" name="Text Box 61"/>
            <p:cNvSpPr txBox="1">
              <a:spLocks noChangeArrowheads="1"/>
            </p:cNvSpPr>
            <p:nvPr/>
          </p:nvSpPr>
          <p:spPr bwMode="gray">
            <a:xfrm>
              <a:off x="3733362" y="2344280"/>
              <a:ext cx="817880" cy="39624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algn="ctr" eaLnBrk="1" hangingPunct="1"/>
              <a:r>
                <a:rPr altLang="en-US" lang="zh-CN" sz="2000">
                  <a:solidFill>
                    <a:srgbClr val="FFFFFF"/>
                  </a:solidFill>
                  <a:latin charset="-122" pitchFamily="2" typeface="方正兰亭中粗黑_GBK"/>
                  <a:ea charset="-122" pitchFamily="2" typeface="方正兰亭中粗黑_GBK"/>
                  <a:cs charset="0" pitchFamily="34" typeface="Arial"/>
                </a:rPr>
                <a:t>文本1</a:t>
              </a:r>
            </a:p>
          </p:txBody>
        </p:sp>
        <p:sp>
          <p:nvSpPr>
            <p:cNvPr id="61" name="Text Box 62"/>
            <p:cNvSpPr txBox="1">
              <a:spLocks noChangeArrowheads="1"/>
            </p:cNvSpPr>
            <p:nvPr/>
          </p:nvSpPr>
          <p:spPr bwMode="gray">
            <a:xfrm>
              <a:off x="4915801" y="2344280"/>
              <a:ext cx="817880" cy="39624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algn="ctr" eaLnBrk="1" hangingPunct="1"/>
              <a:r>
                <a:rPr altLang="en-US" lang="zh-CN" sz="2000">
                  <a:solidFill>
                    <a:srgbClr val="FFFFFF"/>
                  </a:solidFill>
                  <a:latin charset="-122" pitchFamily="2" typeface="方正兰亭中粗黑_GBK"/>
                  <a:ea charset="-122" pitchFamily="2" typeface="方正兰亭中粗黑_GBK"/>
                  <a:cs charset="0" pitchFamily="34" typeface="Arial"/>
                </a:rPr>
                <a:t>文本2</a:t>
              </a:r>
            </a:p>
          </p:txBody>
        </p:sp>
        <p:sp>
          <p:nvSpPr>
            <p:cNvPr id="62" name="Text Box 63"/>
            <p:cNvSpPr txBox="1">
              <a:spLocks noChangeArrowheads="1"/>
            </p:cNvSpPr>
            <p:nvPr/>
          </p:nvSpPr>
          <p:spPr bwMode="gray">
            <a:xfrm>
              <a:off x="4509378" y="3420181"/>
              <a:ext cx="817880" cy="396240"/>
            </a:xfrm>
            <a:prstGeom prst="rect">
              <a:avLst/>
            </a:prstGeom>
            <a:noFill/>
            <a:ln>
              <a:noFill/>
            </a:ln>
            <a:extLst>
              <a:ext uri="{909E8E84-426E-40DD-AFC4-6F175D3DCCD1}">
                <a14:hiddenFill>
                  <a:solidFill>
                    <a:srgbClr val="FFFFFF"/>
                  </a:solidFill>
                </a14:hiddenFill>
              </a:ext>
              <a:ext uri="{91240B29-F687-4F45-9708-019B960494DF}">
                <a14:hiddenLine algn="ctr" w="9525">
                  <a:solidFill>
                    <a:srgbClr val="000000"/>
                  </a:solidFill>
                  <a:miter lim="800000"/>
                  <a:headEnd/>
                  <a:tailEnd/>
                </a14:hiddenLine>
              </a:ext>
            </a:extLst>
          </p:spPr>
          <p:txBody>
            <a:bodyPr wrap="none">
              <a:spAutoFit/>
            </a:bodyPr>
            <a:lstStyle>
              <a:lvl1pPr eaLnBrk="0" hangingPunct="0">
                <a:defRPr>
                  <a:solidFill>
                    <a:schemeClr val="tx1"/>
                  </a:solidFill>
                  <a:latin charset="0" pitchFamily="34" typeface="Arial"/>
                  <a:ea charset="-122" pitchFamily="2" typeface="宋体"/>
                </a:defRPr>
              </a:lvl1pPr>
              <a:lvl2pPr eaLnBrk="0" hangingPunct="0" indent="-285750" marL="742950">
                <a:defRPr>
                  <a:solidFill>
                    <a:schemeClr val="tx1"/>
                  </a:solidFill>
                  <a:latin charset="0" pitchFamily="34" typeface="Arial"/>
                  <a:ea charset="-122" pitchFamily="2" typeface="宋体"/>
                </a:defRPr>
              </a:lvl2pPr>
              <a:lvl3pPr eaLnBrk="0" hangingPunct="0" indent="-228600" marL="1143000">
                <a:defRPr>
                  <a:solidFill>
                    <a:schemeClr val="tx1"/>
                  </a:solidFill>
                  <a:latin charset="0" pitchFamily="34" typeface="Arial"/>
                  <a:ea charset="-122" pitchFamily="2" typeface="宋体"/>
                </a:defRPr>
              </a:lvl3pPr>
              <a:lvl4pPr eaLnBrk="0" hangingPunct="0" indent="-228600" marL="1600200">
                <a:defRPr>
                  <a:solidFill>
                    <a:schemeClr val="tx1"/>
                  </a:solidFill>
                  <a:latin charset="0" pitchFamily="34" typeface="Arial"/>
                  <a:ea charset="-122" pitchFamily="2" typeface="宋体"/>
                </a:defRPr>
              </a:lvl4pPr>
              <a:lvl5pPr eaLnBrk="0" hangingPunct="0" indent="-228600" marL="2057400">
                <a:defRPr>
                  <a:solidFill>
                    <a:schemeClr val="tx1"/>
                  </a:solidFill>
                  <a:latin charset="0" pitchFamily="34" typeface="Arial"/>
                  <a:ea charset="-122" pitchFamily="2" typeface="宋体"/>
                </a:defRPr>
              </a:lvl5pPr>
              <a:lvl6pPr eaLnBrk="0" fontAlgn="base" hangingPunct="0" indent="-228600" marL="2514600">
                <a:spcBef>
                  <a:spcPct val="0"/>
                </a:spcBef>
                <a:spcAft>
                  <a:spcPct val="0"/>
                </a:spcAft>
                <a:defRPr>
                  <a:solidFill>
                    <a:schemeClr val="tx1"/>
                  </a:solidFill>
                  <a:latin charset="0" pitchFamily="34" typeface="Arial"/>
                  <a:ea charset="-122" pitchFamily="2" typeface="宋体"/>
                </a:defRPr>
              </a:lvl6pPr>
              <a:lvl7pPr eaLnBrk="0" fontAlgn="base" hangingPunct="0" indent="-228600" marL="2971800">
                <a:spcBef>
                  <a:spcPct val="0"/>
                </a:spcBef>
                <a:spcAft>
                  <a:spcPct val="0"/>
                </a:spcAft>
                <a:defRPr>
                  <a:solidFill>
                    <a:schemeClr val="tx1"/>
                  </a:solidFill>
                  <a:latin charset="0" pitchFamily="34" typeface="Arial"/>
                  <a:ea charset="-122" pitchFamily="2" typeface="宋体"/>
                </a:defRPr>
              </a:lvl7pPr>
              <a:lvl8pPr eaLnBrk="0" fontAlgn="base" hangingPunct="0" indent="-228600" marL="3429000">
                <a:spcBef>
                  <a:spcPct val="0"/>
                </a:spcBef>
                <a:spcAft>
                  <a:spcPct val="0"/>
                </a:spcAft>
                <a:defRPr>
                  <a:solidFill>
                    <a:schemeClr val="tx1"/>
                  </a:solidFill>
                  <a:latin charset="0" pitchFamily="34" typeface="Arial"/>
                  <a:ea charset="-122" pitchFamily="2" typeface="宋体"/>
                </a:defRPr>
              </a:lvl8pPr>
              <a:lvl9pPr eaLnBrk="0" fontAlgn="base" hangingPunct="0" indent="-228600" marL="3886200">
                <a:spcBef>
                  <a:spcPct val="0"/>
                </a:spcBef>
                <a:spcAft>
                  <a:spcPct val="0"/>
                </a:spcAft>
                <a:defRPr>
                  <a:solidFill>
                    <a:schemeClr val="tx1"/>
                  </a:solidFill>
                  <a:latin charset="0" pitchFamily="34" typeface="Arial"/>
                  <a:ea charset="-122" pitchFamily="2" typeface="宋体"/>
                </a:defRPr>
              </a:lvl9pPr>
            </a:lstStyle>
            <a:p>
              <a:pPr algn="ctr" eaLnBrk="1" hangingPunct="1"/>
              <a:r>
                <a:rPr altLang="en-US" lang="zh-CN" sz="2000">
                  <a:solidFill>
                    <a:srgbClr val="FFFFFF"/>
                  </a:solidFill>
                  <a:latin charset="-122" pitchFamily="2" typeface="方正兰亭中粗黑_GBK"/>
                  <a:ea charset="-122" pitchFamily="2" typeface="方正兰亭中粗黑_GBK"/>
                  <a:cs charset="0" pitchFamily="34" typeface="Arial"/>
                </a:rPr>
                <a:t>文本3</a:t>
              </a:r>
            </a:p>
          </p:txBody>
        </p:sp>
      </p:grpSp>
      <p:sp>
        <p:nvSpPr>
          <p:cNvPr id="33" name="Arc 43"/>
          <p:cNvSpPr/>
          <p:nvPr/>
        </p:nvSpPr>
        <p:spPr bwMode="gray">
          <a:xfrm flipH="1" rot="1129146">
            <a:off x="3137425" y="2072015"/>
            <a:ext cx="257795" cy="268318"/>
          </a:xfrm>
          <a:custGeom>
            <a:gdLst>
              <a:gd fmla="*/ 0 w 43200" name="T0"/>
              <a:gd fmla="*/ 0 h 43155" name="T1"/>
              <a:gd fmla="*/ 0 w 43200" name="T2"/>
              <a:gd fmla="*/ 0 h 43155" name="T3"/>
              <a:gd fmla="*/ 0 w 43200" name="T4"/>
              <a:gd fmla="*/ 0 h 43155" name="T5"/>
              <a:gd fmla="*/ 0 60000 65536" name="T6"/>
              <a:gd fmla="*/ 0 60000 65536" name="T7"/>
              <a:gd fmla="*/ 0 60000 65536" name="T8"/>
              <a:gd fmla="*/ 0 w 43200" name="T9"/>
              <a:gd fmla="*/ 0 h 43155" name="T10"/>
              <a:gd fmla="*/ 43200 w 43200" name="T11"/>
              <a:gd fmla="*/ 43155 h 43155" name="T12"/>
            </a:gdLst>
            <a:cxnLst>
              <a:cxn ang="T6">
                <a:pos x="T0" y="T1"/>
              </a:cxn>
              <a:cxn ang="T7">
                <a:pos x="T2" y="T3"/>
              </a:cxn>
              <a:cxn ang="T8">
                <a:pos x="T4" y="T5"/>
              </a:cxn>
            </a:cxnLst>
            <a:rect b="T12" l="T9" r="T11" t="T10"/>
            <a:pathLst>
              <a:path extrusionOk="0" fill="none" h="43155" w="4320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extrusionOk="0" h="43155" stroke="0" w="4320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tailEnd len="sm" type="triangle" w="sm"/>
          </a:ln>
          <a:extLst>
            <a:ext uri="{909E8E84-426E-40DD-AFC4-6F175D3DCCD1}">
              <a14:hiddenFill>
                <a:solidFill>
                  <a:srgbClr val="FFFFFF"/>
                </a:solidFill>
              </a14:hiddenFill>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0" pitchFamily="34" typeface="Impact"/>
              <a:ea charset="-122" pitchFamily="34" typeface="微软雅黑"/>
            </a:endParaRPr>
          </a:p>
        </p:txBody>
      </p:sp>
      <p:sp>
        <p:nvSpPr>
          <p:cNvPr id="18" name="Arc 59"/>
          <p:cNvSpPr/>
          <p:nvPr/>
        </p:nvSpPr>
        <p:spPr bwMode="gray">
          <a:xfrm flipH="1" rot="1129146">
            <a:off x="4772323" y="4098866"/>
            <a:ext cx="257795" cy="268318"/>
          </a:xfrm>
          <a:custGeom>
            <a:gdLst>
              <a:gd fmla="*/ 0 w 43200" name="T0"/>
              <a:gd fmla="*/ 0 h 43155" name="T1"/>
              <a:gd fmla="*/ 0 w 43200" name="T2"/>
              <a:gd fmla="*/ 0 h 43155" name="T3"/>
              <a:gd fmla="*/ 0 w 43200" name="T4"/>
              <a:gd fmla="*/ 0 h 43155" name="T5"/>
              <a:gd fmla="*/ 0 60000 65536" name="T6"/>
              <a:gd fmla="*/ 0 60000 65536" name="T7"/>
              <a:gd fmla="*/ 0 60000 65536" name="T8"/>
              <a:gd fmla="*/ 0 w 43200" name="T9"/>
              <a:gd fmla="*/ 0 h 43155" name="T10"/>
              <a:gd fmla="*/ 43200 w 43200" name="T11"/>
              <a:gd fmla="*/ 43155 h 43155" name="T12"/>
            </a:gdLst>
            <a:cxnLst>
              <a:cxn ang="T6">
                <a:pos x="T0" y="T1"/>
              </a:cxn>
              <a:cxn ang="T7">
                <a:pos x="T2" y="T3"/>
              </a:cxn>
              <a:cxn ang="T8">
                <a:pos x="T4" y="T5"/>
              </a:cxn>
            </a:cxnLst>
            <a:rect b="T12" l="T9" r="T11" t="T10"/>
            <a:pathLst>
              <a:path extrusionOk="0" fill="none" h="43155" w="4320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extrusionOk="0" h="43155" stroke="0" w="4320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tailEnd len="sm" type="triangle" w="sm"/>
          </a:ln>
          <a:extLst>
            <a:ext uri="{909E8E84-426E-40DD-AFC4-6F175D3DCCD1}">
              <a14:hiddenFill>
                <a:solidFill>
                  <a:srgbClr val="FFFFFF"/>
                </a:solidFill>
              </a14:hiddenFill>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0" pitchFamily="34" typeface="Impact"/>
              <a:ea charset="-122" pitchFamily="34" typeface="微软雅黑"/>
            </a:endParaRPr>
          </a:p>
        </p:txBody>
      </p:sp>
      <p:sp>
        <p:nvSpPr>
          <p:cNvPr id="64" name="AutoShape 65"/>
          <p:cNvSpPr/>
          <p:nvPr/>
        </p:nvSpPr>
        <p:spPr bwMode="auto">
          <a:xfrm>
            <a:off x="5868144" y="3912542"/>
            <a:ext cx="1250834" cy="303830"/>
          </a:xfrm>
          <a:prstGeom prst="accentCallout2">
            <a:avLst>
              <a:gd fmla="val 31167" name="adj1"/>
              <a:gd fmla="val -5046" name="adj2"/>
              <a:gd fmla="val 31167" name="adj3"/>
              <a:gd fmla="val -38907" name="adj4"/>
              <a:gd fmla="val 99565" name="adj5"/>
              <a:gd fmla="val -73185" name="adj6"/>
            </a:avLst>
          </a:prstGeom>
          <a:noFill/>
          <a:ln w="9525">
            <a:solidFill>
              <a:schemeClr val="accent2"/>
            </a:solidFill>
            <a:miter lim="800000"/>
            <a:tailEnd len="med" type="diamond" w="med"/>
          </a:ln>
          <a:extLst>
            <a:ext uri="{909E8E84-426E-40DD-AFC4-6F175D3DCCD1}">
              <a14:hiddenFill>
                <a:solidFill>
                  <a:srgbClr val="FFFFFF"/>
                </a:solidFill>
              </a14:hiddenFill>
            </a:ext>
          </a:extLst>
        </p:spPr>
        <p:txBody>
          <a:bodyPr anchor="ctr"/>
          <a:lstStyle/>
          <a:p>
            <a:pPr defTabSz="914400" eaLnBrk="0" fontAlgn="auto" hangingPunct="0"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600" u="none">
                <a:ln>
                  <a:noFill/>
                </a:ln>
                <a:solidFill>
                  <a:srgbClr val="7D7D7D"/>
                </a:solidFill>
                <a:effectLst/>
                <a:uLnTx/>
                <a:uFillTx/>
                <a:latin charset="-122" pitchFamily="2" typeface="方正兰亭黑_GBK"/>
                <a:ea charset="-122" pitchFamily="2" typeface="方正兰亭黑_GBK"/>
                <a:cs charset="0" pitchFamily="34" typeface="Arial"/>
              </a:rPr>
              <a:t>单击此处添加段落文字</a:t>
            </a:r>
          </a:p>
        </p:txBody>
      </p:sp>
      <p:sp>
        <p:nvSpPr>
          <p:cNvPr id="65" name="AutoShape 66"/>
          <p:cNvSpPr/>
          <p:nvPr/>
        </p:nvSpPr>
        <p:spPr bwMode="auto">
          <a:xfrm>
            <a:off x="1298388" y="1896812"/>
            <a:ext cx="1250834" cy="303830"/>
          </a:xfrm>
          <a:prstGeom prst="accentCallout2">
            <a:avLst>
              <a:gd fmla="val 31167" name="adj1"/>
              <a:gd fmla="val 105046" name="adj2"/>
              <a:gd fmla="val 31167" name="adj3"/>
              <a:gd fmla="val 131333" name="adj4"/>
              <a:gd fmla="val 99565" name="adj5"/>
              <a:gd fmla="val 158046" name="adj6"/>
            </a:avLst>
          </a:prstGeom>
          <a:noFill/>
          <a:ln w="9525">
            <a:solidFill>
              <a:schemeClr val="accent2"/>
            </a:solidFill>
            <a:miter lim="800000"/>
            <a:tailEnd len="med" type="diamond" w="med"/>
          </a:ln>
          <a:extLst>
            <a:ext uri="{909E8E84-426E-40DD-AFC4-6F175D3DCCD1}">
              <a14:hiddenFill>
                <a:solidFill>
                  <a:srgbClr val="FFFFFF"/>
                </a:solidFill>
              </a14:hiddenFill>
            </a:ext>
          </a:extLst>
        </p:spPr>
        <p:txBody>
          <a:bodyPr anchor="ctr"/>
          <a:lstStyle/>
          <a:p>
            <a:pPr algn="r" defTabSz="914400" eaLnBrk="0" fontAlgn="auto" hangingPunct="0"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600" u="none">
                <a:ln>
                  <a:noFill/>
                </a:ln>
                <a:solidFill>
                  <a:srgbClr val="7D7D7D"/>
                </a:solidFill>
                <a:effectLst/>
                <a:uLnTx/>
                <a:uFillTx/>
                <a:latin charset="-122" pitchFamily="2" typeface="方正兰亭黑_GBK"/>
                <a:ea charset="-122" pitchFamily="2" typeface="方正兰亭黑_GBK"/>
                <a:cs charset="0" pitchFamily="34" typeface="Arial"/>
              </a:rPr>
              <a:t>单击此处添加段落文字</a:t>
            </a:r>
          </a:p>
        </p:txBody>
      </p:sp>
      <p:sp>
        <p:nvSpPr>
          <p:cNvPr id="48" name="Arc 27"/>
          <p:cNvSpPr/>
          <p:nvPr/>
        </p:nvSpPr>
        <p:spPr bwMode="gray">
          <a:xfrm flipH="1" rot="1129146">
            <a:off x="5597004" y="1655071"/>
            <a:ext cx="257795" cy="268318"/>
          </a:xfrm>
          <a:custGeom>
            <a:gdLst>
              <a:gd fmla="*/ 0 w 43200" name="T0"/>
              <a:gd fmla="*/ 0 h 43155" name="T1"/>
              <a:gd fmla="*/ 0 w 43200" name="T2"/>
              <a:gd fmla="*/ 0 h 43155" name="T3"/>
              <a:gd fmla="*/ 0 w 43200" name="T4"/>
              <a:gd fmla="*/ 0 h 43155" name="T5"/>
              <a:gd fmla="*/ 0 60000 65536" name="T6"/>
              <a:gd fmla="*/ 0 60000 65536" name="T7"/>
              <a:gd fmla="*/ 0 60000 65536" name="T8"/>
              <a:gd fmla="*/ 0 w 43200" name="T9"/>
              <a:gd fmla="*/ 0 h 43155" name="T10"/>
              <a:gd fmla="*/ 43200 w 43200" name="T11"/>
              <a:gd fmla="*/ 43155 h 43155" name="T12"/>
            </a:gdLst>
            <a:cxnLst>
              <a:cxn ang="T6">
                <a:pos x="T0" y="T1"/>
              </a:cxn>
              <a:cxn ang="T7">
                <a:pos x="T2" y="T3"/>
              </a:cxn>
              <a:cxn ang="T8">
                <a:pos x="T4" y="T5"/>
              </a:cxn>
            </a:cxnLst>
            <a:rect b="T12" l="T9" r="T11" t="T10"/>
            <a:pathLst>
              <a:path extrusionOk="0" fill="none" h="43155" w="4320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extrusionOk="0" h="43155" stroke="0" w="4320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lnTo>
                  <a:pt x="3603" y="33544"/>
                </a:lnTo>
                <a:close/>
              </a:path>
            </a:pathLst>
          </a:custGeom>
          <a:noFill/>
          <a:ln w="12700">
            <a:solidFill>
              <a:srgbClr val="000000"/>
            </a:solidFill>
            <a:prstDash val="sysDot"/>
            <a:round/>
            <a:tailEnd len="sm" type="triangle" w="sm"/>
          </a:ln>
          <a:extLst>
            <a:ext uri="{909E8E84-426E-40DD-AFC4-6F175D3DCCD1}">
              <a14:hiddenFill>
                <a:solidFill>
                  <a:srgbClr val="FFFFFF"/>
                </a:solidFill>
              </a14:hiddenFill>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0" pitchFamily="34" typeface="Impact"/>
              <a:ea charset="-122" pitchFamily="34" typeface="微软雅黑"/>
            </a:endParaRPr>
          </a:p>
        </p:txBody>
      </p:sp>
      <p:sp>
        <p:nvSpPr>
          <p:cNvPr id="63" name="AutoShape 64"/>
          <p:cNvSpPr/>
          <p:nvPr/>
        </p:nvSpPr>
        <p:spPr bwMode="auto">
          <a:xfrm>
            <a:off x="6720810" y="1339691"/>
            <a:ext cx="1250834" cy="303831"/>
          </a:xfrm>
          <a:prstGeom prst="accentCallout2">
            <a:avLst>
              <a:gd fmla="val 31167" name="adj1"/>
              <a:gd fmla="val -5046" name="adj2"/>
              <a:gd fmla="val 31167" name="adj3"/>
              <a:gd fmla="val -38907" name="adj4"/>
              <a:gd fmla="val 135513" name="adj5"/>
              <a:gd fmla="val -76434" name="adj6"/>
            </a:avLst>
          </a:prstGeom>
          <a:noFill/>
          <a:ln w="9525">
            <a:solidFill>
              <a:schemeClr val="accent1"/>
            </a:solidFill>
            <a:miter lim="800000"/>
            <a:tailEnd len="med" type="diamond" w="med"/>
          </a:ln>
          <a:extLst>
            <a:ext uri="{909E8E84-426E-40DD-AFC4-6F175D3DCCD1}">
              <a14:hiddenFill>
                <a:solidFill>
                  <a:srgbClr val="FFFFFF"/>
                </a:solidFill>
              </a14:hiddenFill>
            </a:ext>
          </a:extLst>
        </p:spPr>
        <p:txBody>
          <a:bodyPr anchor="ctr"/>
          <a:lstStyle/>
          <a:p>
            <a:pPr defTabSz="914400" eaLnBrk="0" fontAlgn="auto" hangingPunct="0"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sz="1600" u="none">
                <a:ln>
                  <a:noFill/>
                </a:ln>
                <a:solidFill>
                  <a:srgbClr val="7D7D7D"/>
                </a:solidFill>
                <a:effectLst/>
                <a:uLnTx/>
                <a:uFillTx/>
                <a:latin charset="-122" pitchFamily="2" typeface="方正兰亭黑_GBK"/>
                <a:ea charset="-122" pitchFamily="2" typeface="方正兰亭黑_GBK"/>
                <a:cs charset="0" pitchFamily="34" typeface="Arial"/>
              </a:rPr>
              <a:t>单击此处添加段落文字</a:t>
            </a:r>
          </a:p>
        </p:txBody>
      </p:sp>
    </p:spTree>
    <p:extLst>
      <p:ext uri="{BB962C8B-B14F-4D97-AF65-F5344CB8AC3E}">
        <p14:creationId val="1935709096"/>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par>
                          <p:cTn fill="hold" id="10" nodeType="afterGroup">
                            <p:stCondLst>
                              <p:cond delay="500"/>
                            </p:stCondLst>
                            <p:childTnLst>
                              <p:par>
                                <p:cTn fill="hold" grpId="0" id="11" nodeType="afterEffect" presetClass="entr" presetID="21" presetSubtype="1">
                                  <p:stCondLst>
                                    <p:cond delay="0"/>
                                  </p:stCondLst>
                                  <p:childTnLst>
                                    <p:set>
                                      <p:cBhvr>
                                        <p:cTn dur="1" fill="hold" id="12">
                                          <p:stCondLst>
                                            <p:cond delay="0"/>
                                          </p:stCondLst>
                                        </p:cTn>
                                        <p:tgtEl>
                                          <p:spTgt spid="48"/>
                                        </p:tgtEl>
                                        <p:attrNameLst>
                                          <p:attrName>style.visibility</p:attrName>
                                        </p:attrNameLst>
                                      </p:cBhvr>
                                      <p:to>
                                        <p:strVal val="visible"/>
                                      </p:to>
                                    </p:set>
                                    <p:animEffect filter="wheel(1)" transition="in">
                                      <p:cBhvr>
                                        <p:cTn dur="500" id="13"/>
                                        <p:tgtEl>
                                          <p:spTgt spid="48"/>
                                        </p:tgtEl>
                                      </p:cBhvr>
                                    </p:animEffect>
                                  </p:childTnLst>
                                </p:cTn>
                              </p:par>
                            </p:childTnLst>
                          </p:cTn>
                        </p:par>
                        <p:par>
                          <p:cTn fill="hold" id="14" nodeType="afterGroup">
                            <p:stCondLst>
                              <p:cond delay="1000"/>
                            </p:stCondLst>
                            <p:childTnLst>
                              <p:par>
                                <p:cTn fill="hold" grpId="0" id="15" nodeType="afterEffect" presetClass="entr" presetID="22" presetSubtype="8">
                                  <p:stCondLst>
                                    <p:cond delay="0"/>
                                  </p:stCondLst>
                                  <p:childTnLst>
                                    <p:set>
                                      <p:cBhvr>
                                        <p:cTn dur="1" fill="hold" id="16">
                                          <p:stCondLst>
                                            <p:cond delay="0"/>
                                          </p:stCondLst>
                                        </p:cTn>
                                        <p:tgtEl>
                                          <p:spTgt spid="63"/>
                                        </p:tgtEl>
                                        <p:attrNameLst>
                                          <p:attrName>style.visibility</p:attrName>
                                        </p:attrNameLst>
                                      </p:cBhvr>
                                      <p:to>
                                        <p:strVal val="visible"/>
                                      </p:to>
                                    </p:set>
                                    <p:animEffect filter="wipe(left)" transition="in">
                                      <p:cBhvr>
                                        <p:cTn dur="500" id="17"/>
                                        <p:tgtEl>
                                          <p:spTgt spid="63"/>
                                        </p:tgtEl>
                                      </p:cBhvr>
                                    </p:animEffect>
                                  </p:childTnLst>
                                </p:cTn>
                              </p:par>
                            </p:childTnLst>
                          </p:cTn>
                        </p:par>
                        <p:par>
                          <p:cTn fill="hold" id="18" nodeType="afterGroup">
                            <p:stCondLst>
                              <p:cond delay="1500"/>
                            </p:stCondLst>
                            <p:childTnLst>
                              <p:par>
                                <p:cTn fill="hold" grpId="0" id="19" nodeType="afterEffect" presetClass="entr" presetID="21" presetSubtype="1">
                                  <p:stCondLst>
                                    <p:cond delay="0"/>
                                  </p:stCondLst>
                                  <p:childTnLst>
                                    <p:set>
                                      <p:cBhvr>
                                        <p:cTn dur="1" fill="hold" id="20">
                                          <p:stCondLst>
                                            <p:cond delay="0"/>
                                          </p:stCondLst>
                                        </p:cTn>
                                        <p:tgtEl>
                                          <p:spTgt spid="18"/>
                                        </p:tgtEl>
                                        <p:attrNameLst>
                                          <p:attrName>style.visibility</p:attrName>
                                        </p:attrNameLst>
                                      </p:cBhvr>
                                      <p:to>
                                        <p:strVal val="visible"/>
                                      </p:to>
                                    </p:set>
                                    <p:animEffect filter="wheel(1)" transition="in">
                                      <p:cBhvr>
                                        <p:cTn dur="500" id="21"/>
                                        <p:tgtEl>
                                          <p:spTgt spid="18"/>
                                        </p:tgtEl>
                                      </p:cBhvr>
                                    </p:animEffect>
                                  </p:childTnLst>
                                </p:cTn>
                              </p:par>
                            </p:childTnLst>
                          </p:cTn>
                        </p:par>
                        <p:par>
                          <p:cTn fill="hold" id="22" nodeType="afterGroup">
                            <p:stCondLst>
                              <p:cond delay="2000"/>
                            </p:stCondLst>
                            <p:childTnLst>
                              <p:par>
                                <p:cTn fill="hold" grpId="0" id="23" nodeType="afterEffect" presetClass="entr" presetID="22" presetSubtype="8">
                                  <p:stCondLst>
                                    <p:cond delay="0"/>
                                  </p:stCondLst>
                                  <p:childTnLst>
                                    <p:set>
                                      <p:cBhvr>
                                        <p:cTn dur="1" fill="hold" id="24">
                                          <p:stCondLst>
                                            <p:cond delay="0"/>
                                          </p:stCondLst>
                                        </p:cTn>
                                        <p:tgtEl>
                                          <p:spTgt spid="64"/>
                                        </p:tgtEl>
                                        <p:attrNameLst>
                                          <p:attrName>style.visibility</p:attrName>
                                        </p:attrNameLst>
                                      </p:cBhvr>
                                      <p:to>
                                        <p:strVal val="visible"/>
                                      </p:to>
                                    </p:set>
                                    <p:animEffect filter="wipe(left)" transition="in">
                                      <p:cBhvr>
                                        <p:cTn dur="500" id="25"/>
                                        <p:tgtEl>
                                          <p:spTgt spid="64"/>
                                        </p:tgtEl>
                                      </p:cBhvr>
                                    </p:animEffect>
                                  </p:childTnLst>
                                </p:cTn>
                              </p:par>
                            </p:childTnLst>
                          </p:cTn>
                        </p:par>
                        <p:par>
                          <p:cTn fill="hold" id="26" nodeType="afterGroup">
                            <p:stCondLst>
                              <p:cond delay="2500"/>
                            </p:stCondLst>
                            <p:childTnLst>
                              <p:par>
                                <p:cTn fill="hold" grpId="0" id="27" nodeType="afterEffect" presetClass="entr" presetID="21" presetSubtype="1">
                                  <p:stCondLst>
                                    <p:cond delay="0"/>
                                  </p:stCondLst>
                                  <p:childTnLst>
                                    <p:set>
                                      <p:cBhvr>
                                        <p:cTn dur="1" fill="hold" id="28">
                                          <p:stCondLst>
                                            <p:cond delay="0"/>
                                          </p:stCondLst>
                                        </p:cTn>
                                        <p:tgtEl>
                                          <p:spTgt spid="33"/>
                                        </p:tgtEl>
                                        <p:attrNameLst>
                                          <p:attrName>style.visibility</p:attrName>
                                        </p:attrNameLst>
                                      </p:cBhvr>
                                      <p:to>
                                        <p:strVal val="visible"/>
                                      </p:to>
                                    </p:set>
                                    <p:animEffect filter="wheel(1)" transition="in">
                                      <p:cBhvr>
                                        <p:cTn dur="500" id="29"/>
                                        <p:tgtEl>
                                          <p:spTgt spid="33"/>
                                        </p:tgtEl>
                                      </p:cBhvr>
                                    </p:animEffect>
                                  </p:childTnLst>
                                </p:cTn>
                              </p:par>
                            </p:childTnLst>
                          </p:cTn>
                        </p:par>
                        <p:par>
                          <p:cTn fill="hold" id="30" nodeType="afterGroup">
                            <p:stCondLst>
                              <p:cond delay="3000"/>
                            </p:stCondLst>
                            <p:childTnLst>
                              <p:par>
                                <p:cTn fill="hold" grpId="0" id="31" nodeType="afterEffect" presetClass="entr" presetID="22" presetSubtype="2">
                                  <p:stCondLst>
                                    <p:cond delay="0"/>
                                  </p:stCondLst>
                                  <p:childTnLst>
                                    <p:set>
                                      <p:cBhvr>
                                        <p:cTn dur="1" fill="hold" id="32">
                                          <p:stCondLst>
                                            <p:cond delay="0"/>
                                          </p:stCondLst>
                                        </p:cTn>
                                        <p:tgtEl>
                                          <p:spTgt spid="65"/>
                                        </p:tgtEl>
                                        <p:attrNameLst>
                                          <p:attrName>style.visibility</p:attrName>
                                        </p:attrNameLst>
                                      </p:cBhvr>
                                      <p:to>
                                        <p:strVal val="visible"/>
                                      </p:to>
                                    </p:set>
                                    <p:animEffect filter="wipe(right)" transition="in">
                                      <p:cBhvr>
                                        <p:cTn dur="500" id="33"/>
                                        <p:tgtEl>
                                          <p:spTgt spid="6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18"/>
      <p:bldP grpId="0" spid="64"/>
      <p:bldP grpId="0" spid="65"/>
      <p:bldP grpId="0" spid="48"/>
      <p:bldP grpId="0" spid="6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1266288" y="1022626"/>
            <a:ext cx="6769100" cy="3460751"/>
            <a:chOff x="1266288" y="1022626"/>
            <a:chExt cx="6769100" cy="3460751"/>
          </a:xfrm>
        </p:grpSpPr>
        <p:sp>
          <p:nvSpPr>
            <p:cNvPr id="2" name="AutoShape 2"/>
            <p:cNvSpPr>
              <a:spLocks noChangeArrowheads="1"/>
            </p:cNvSpPr>
            <p:nvPr/>
          </p:nvSpPr>
          <p:spPr bwMode="auto">
            <a:xfrm rot="10800000">
              <a:off x="4650838" y="2111652"/>
              <a:ext cx="3268663" cy="2371725"/>
            </a:xfrm>
            <a:prstGeom prst="roundRect">
              <a:avLst>
                <a:gd fmla="val 0" name="adj"/>
              </a:avLst>
            </a:prstGeom>
            <a:noFill/>
            <a:ln cmpd="sng" w="12700">
              <a:solidFill>
                <a:schemeClr val="accent2"/>
              </a:solidFill>
              <a:round/>
            </a:ln>
            <a:effectLst/>
            <a:extLst/>
          </p:spPr>
          <p:txBody>
            <a:bodyPr anchor="ctr" rot="10800000" wrap="none"/>
            <a:lstStyle/>
            <a:p>
              <a:pPr algn="ctr">
                <a:lnSpc>
                  <a:spcPct val="120000"/>
                </a:lnSpc>
                <a:defRPr/>
              </a:pPr>
              <a:r>
                <a:rPr altLang="en-US" kern="0" lang="zh-CN" sz="1400">
                  <a:solidFill>
                    <a:srgbClr val="888888"/>
                  </a:solidFill>
                  <a:latin charset="-122" pitchFamily="2" typeface="方正兰亭黑_GBK"/>
                  <a:ea charset="-122" pitchFamily="2" typeface="方正兰亭黑_GBK"/>
                </a:rPr>
                <a:t>此处输入文本</a:t>
              </a:r>
            </a:p>
            <a:p>
              <a:pPr algn="ctr">
                <a:lnSpc>
                  <a:spcPct val="120000"/>
                </a:lnSpc>
                <a:defRPr/>
              </a:pPr>
              <a:r>
                <a:rPr altLang="en-US" kern="0" lang="zh-CN" sz="1400">
                  <a:solidFill>
                    <a:srgbClr val="888888"/>
                  </a:solidFill>
                  <a:latin charset="-122" pitchFamily="2" typeface="方正兰亭黑_GBK"/>
                  <a:ea charset="-122" pitchFamily="2" typeface="方正兰亭黑_GBK"/>
                </a:rPr>
                <a:t>此处输入文本</a:t>
              </a:r>
            </a:p>
            <a:p>
              <a:pPr algn="ctr">
                <a:lnSpc>
                  <a:spcPct val="120000"/>
                </a:lnSpc>
                <a:defRPr/>
              </a:pPr>
              <a:r>
                <a:rPr altLang="en-US" kern="0" lang="zh-CN" sz="1400">
                  <a:solidFill>
                    <a:srgbClr val="888888"/>
                  </a:solidFill>
                  <a:latin charset="-122" pitchFamily="2" typeface="方正兰亭黑_GBK"/>
                  <a:ea charset="-122" pitchFamily="2" typeface="方正兰亭黑_GBK"/>
                </a:rPr>
                <a:t>此处输入文本</a:t>
              </a:r>
            </a:p>
          </p:txBody>
        </p:sp>
        <p:sp>
          <p:nvSpPr>
            <p:cNvPr id="3" name="AutoShape 3"/>
            <p:cNvSpPr>
              <a:spLocks noChangeArrowheads="1"/>
            </p:cNvSpPr>
            <p:nvPr/>
          </p:nvSpPr>
          <p:spPr bwMode="auto">
            <a:xfrm flipV="1" rot="10800000">
              <a:off x="1431388" y="1022626"/>
              <a:ext cx="6438900" cy="794271"/>
            </a:xfrm>
            <a:prstGeom prst="roundRect">
              <a:avLst>
                <a:gd fmla="val 0" name="adj"/>
              </a:avLst>
            </a:prstGeom>
            <a:solidFill>
              <a:schemeClr val="bg1">
                <a:lumMod val="85000"/>
              </a:schemeClr>
            </a:solidFill>
            <a:ln cmpd="sng" w="9525">
              <a:solidFill>
                <a:schemeClr val="accent1"/>
              </a:solidFill>
              <a:round/>
            </a:ln>
            <a:effectLst/>
            <a:extLst/>
          </p:spPr>
          <p:txBody>
            <a:bodyPr anchor="ctr" wrap="none"/>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mtClean="0" spc="0" strike="noStrike" sz="1800" u="none">
                  <a:ln>
                    <a:noFill/>
                  </a:ln>
                  <a:solidFill>
                    <a:srgbClr val="333333"/>
                  </a:solidFill>
                  <a:effectLst/>
                  <a:uLnTx/>
                  <a:uFillTx/>
                  <a:latin charset="-122" pitchFamily="2" typeface="方正兰亭中粗黑_GBK"/>
                  <a:ea charset="-122" pitchFamily="2" typeface="方正兰亭中粗黑_GBK"/>
                </a:rPr>
                <a:t>单击此处添加文本</a:t>
              </a:r>
            </a:p>
          </p:txBody>
        </p:sp>
        <p:sp>
          <p:nvSpPr>
            <p:cNvPr id="4" name="AutoShape 4"/>
            <p:cNvSpPr>
              <a:spLocks noChangeArrowheads="1"/>
            </p:cNvSpPr>
            <p:nvPr/>
          </p:nvSpPr>
          <p:spPr bwMode="auto">
            <a:xfrm rot="10800000">
              <a:off x="1382176" y="2111652"/>
              <a:ext cx="3268662" cy="2371725"/>
            </a:xfrm>
            <a:prstGeom prst="roundRect">
              <a:avLst>
                <a:gd fmla="val 0" name="adj"/>
              </a:avLst>
            </a:prstGeom>
            <a:noFill/>
            <a:ln cmpd="sng" w="12700">
              <a:solidFill>
                <a:schemeClr val="accent2"/>
              </a:solidFill>
              <a:round/>
            </a:ln>
            <a:effectLst/>
            <a:extLst/>
          </p:spPr>
          <p:txBody>
            <a:bodyPr anchor="ctr" rot="10800000" wrap="none"/>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mtClean="0" spc="0" strike="noStrike" sz="1400" u="none">
                  <a:ln>
                    <a:noFill/>
                  </a:ln>
                  <a:solidFill>
                    <a:srgbClr val="888888"/>
                  </a:solidFill>
                  <a:effectLst/>
                  <a:uLnTx/>
                  <a:uFillTx/>
                  <a:latin charset="-122" pitchFamily="2" typeface="方正兰亭黑_GBK"/>
                  <a:ea charset="-122" pitchFamily="2" typeface="方正兰亭黑_GBK"/>
                </a:rPr>
                <a:t>此处输入文本</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mtClean="0" spc="0" strike="noStrike" sz="1400" u="none">
                  <a:ln>
                    <a:noFill/>
                  </a:ln>
                  <a:solidFill>
                    <a:srgbClr val="888888"/>
                  </a:solidFill>
                  <a:effectLst/>
                  <a:uLnTx/>
                  <a:uFillTx/>
                  <a:latin charset="-122" pitchFamily="2" typeface="方正兰亭黑_GBK"/>
                  <a:ea charset="-122" pitchFamily="2" typeface="方正兰亭黑_GBK"/>
                </a:rPr>
                <a:t>此处输入文本</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mtClean="0" spc="0" strike="noStrike" sz="1400" u="none">
                  <a:ln>
                    <a:noFill/>
                  </a:ln>
                  <a:solidFill>
                    <a:srgbClr val="888888"/>
                  </a:solidFill>
                  <a:effectLst/>
                  <a:uLnTx/>
                  <a:uFillTx/>
                  <a:latin charset="-122" pitchFamily="2" typeface="方正兰亭黑_GBK"/>
                  <a:ea charset="-122" pitchFamily="2" typeface="方正兰亭黑_GBK"/>
                </a:rPr>
                <a:t>此处输入文本</a:t>
              </a:r>
            </a:p>
          </p:txBody>
        </p:sp>
        <p:sp>
          <p:nvSpPr>
            <p:cNvPr id="5" name="AutoShape 5"/>
            <p:cNvSpPr>
              <a:spLocks noChangeArrowheads="1"/>
            </p:cNvSpPr>
            <p:nvPr/>
          </p:nvSpPr>
          <p:spPr bwMode="auto">
            <a:xfrm>
              <a:off x="1266288" y="1751290"/>
              <a:ext cx="6769100" cy="744537"/>
            </a:xfrm>
            <a:prstGeom prst="roundRect">
              <a:avLst>
                <a:gd fmla="val 0" name="adj"/>
              </a:avLst>
            </a:prstGeom>
            <a:solidFill>
              <a:schemeClr val="accent2"/>
            </a:solidFill>
            <a:ln>
              <a:noFill/>
            </a:ln>
            <a:effectLs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7" name="Line 10"/>
            <p:cNvSpPr>
              <a:spLocks noChangeShapeType="1"/>
            </p:cNvSpPr>
            <p:nvPr/>
          </p:nvSpPr>
          <p:spPr bwMode="auto">
            <a:xfrm flipH="1" rot="16200000">
              <a:off x="3272095" y="1053583"/>
              <a:ext cx="0" cy="2116137"/>
            </a:xfrm>
            <a:prstGeom prst="line">
              <a:avLst/>
            </a:prstGeom>
            <a:noFill/>
            <a:ln cmpd="sng" w="28575">
              <a:solidFill>
                <a:srgbClr val="FFFFFF"/>
              </a:solidFill>
              <a:prstDash val="lgDash"/>
              <a:round/>
              <a:tailEnd len="lg" type="triangle" w="lg"/>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8" name="Line 11"/>
            <p:cNvSpPr>
              <a:spLocks noChangeShapeType="1"/>
            </p:cNvSpPr>
            <p:nvPr/>
          </p:nvSpPr>
          <p:spPr bwMode="auto">
            <a:xfrm flipH="1" rot="16200000">
              <a:off x="6029582" y="1053583"/>
              <a:ext cx="0" cy="2116138"/>
            </a:xfrm>
            <a:prstGeom prst="line">
              <a:avLst/>
            </a:prstGeom>
            <a:noFill/>
            <a:ln cmpd="sng" w="28575">
              <a:solidFill>
                <a:srgbClr val="FFFFFF"/>
              </a:solidFill>
              <a:prstDash val="lgDash"/>
              <a:round/>
              <a:tailEnd len="lg" type="triangle" w="lg"/>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0" name="Oval 7"/>
            <p:cNvSpPr>
              <a:spLocks noChangeArrowheads="1"/>
            </p:cNvSpPr>
            <p:nvPr/>
          </p:nvSpPr>
          <p:spPr bwMode="auto">
            <a:xfrm>
              <a:off x="1583788" y="1827490"/>
              <a:ext cx="590550" cy="590550"/>
            </a:xfrm>
            <a:prstGeom prst="ellipse">
              <a:avLst/>
            </a:prstGeom>
            <a:noFill/>
            <a:ln cmpd="sng" w="38100">
              <a:solidFill>
                <a:srgbClr val="FFFFFF"/>
              </a:solidFill>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none"/>
            <a:lstStyle/>
            <a:p>
              <a:pPr algn="ctr" defTabSz="914400" eaLnBrk="1" fontAlgn="auto" hangingPunct="1" indent="0" latinLnBrk="0" lvl="0" marL="0" marR="0">
                <a:lnSpc>
                  <a:spcPct val="100000"/>
                </a:lnSpc>
                <a:spcBef>
                  <a:spcPct val="0"/>
                </a:spcBef>
                <a:spcAft>
                  <a:spcPct val="0"/>
                </a:spcAft>
                <a:buClrTx/>
                <a:buSzTx/>
                <a:buFontTx/>
                <a:buNone/>
                <a:defRPr/>
              </a:pPr>
              <a:r>
                <a:rPr baseline="0" cap="none" i="0" kern="0" kumimoji="0" lang="en-US" noProof="0" normalizeH="0" smtClean="0" spc="0" strike="noStrike" sz="1600" u="none">
                  <a:solidFill>
                    <a:srgbClr val="FFFFFF"/>
                  </a:solidFill>
                  <a:effectLst/>
                  <a:uLnTx/>
                  <a:uFillTx/>
                  <a:latin charset="0" pitchFamily="34" typeface="Impact"/>
                </a:rPr>
                <a:t>2012</a:t>
              </a:r>
            </a:p>
          </p:txBody>
        </p:sp>
        <p:sp>
          <p:nvSpPr>
            <p:cNvPr id="13" name="Oval 8"/>
            <p:cNvSpPr>
              <a:spLocks noChangeArrowheads="1"/>
            </p:cNvSpPr>
            <p:nvPr/>
          </p:nvSpPr>
          <p:spPr bwMode="auto">
            <a:xfrm>
              <a:off x="4355563" y="1827490"/>
              <a:ext cx="590550" cy="590550"/>
            </a:xfrm>
            <a:prstGeom prst="ellipse">
              <a:avLst/>
            </a:prstGeom>
            <a:noFill/>
            <a:ln cmpd="sng" w="38100">
              <a:solidFill>
                <a:srgbClr val="FFFFFF"/>
              </a:solidFill>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none"/>
            <a:lstStyle/>
            <a:p>
              <a:pPr algn="ctr" defTabSz="914400" eaLnBrk="1" fontAlgn="auto" hangingPunct="1" indent="0" latinLnBrk="0" lvl="0" marL="0" marR="0">
                <a:lnSpc>
                  <a:spcPct val="100000"/>
                </a:lnSpc>
                <a:spcBef>
                  <a:spcPct val="0"/>
                </a:spcBef>
                <a:spcAft>
                  <a:spcPct val="0"/>
                </a:spcAft>
                <a:buClrTx/>
                <a:buSzTx/>
                <a:buFontTx/>
                <a:buNone/>
                <a:defRPr/>
              </a:pPr>
              <a:r>
                <a:rPr baseline="0" cap="none" i="0" kern="0" kumimoji="0" lang="en-US" noProof="0" normalizeH="0" smtClean="0" spc="0" strike="noStrike" sz="1600" u="none">
                  <a:solidFill>
                    <a:srgbClr val="FFFFFF"/>
                  </a:solidFill>
                  <a:effectLst/>
                  <a:uLnTx/>
                  <a:uFillTx/>
                  <a:latin charset="0" pitchFamily="34" typeface="Impact"/>
                </a:rPr>
                <a:t>2013</a:t>
              </a:r>
            </a:p>
          </p:txBody>
        </p:sp>
        <p:sp>
          <p:nvSpPr>
            <p:cNvPr id="16" name="Oval 9"/>
            <p:cNvSpPr>
              <a:spLocks noChangeArrowheads="1"/>
            </p:cNvSpPr>
            <p:nvPr/>
          </p:nvSpPr>
          <p:spPr bwMode="auto">
            <a:xfrm>
              <a:off x="7101938" y="1827490"/>
              <a:ext cx="592138" cy="590550"/>
            </a:xfrm>
            <a:prstGeom prst="ellipse">
              <a:avLst/>
            </a:prstGeom>
            <a:noFill/>
            <a:ln cmpd="sng" w="38100">
              <a:solidFill>
                <a:srgbClr val="FFFFFF"/>
              </a:solidFill>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none"/>
            <a:lstStyle/>
            <a:p>
              <a:pPr algn="ctr" defTabSz="914400" eaLnBrk="1" fontAlgn="auto" hangingPunct="1" indent="0" latinLnBrk="0" lvl="0" marL="0" marR="0">
                <a:lnSpc>
                  <a:spcPct val="100000"/>
                </a:lnSpc>
                <a:spcBef>
                  <a:spcPct val="0"/>
                </a:spcBef>
                <a:spcAft>
                  <a:spcPct val="0"/>
                </a:spcAft>
                <a:buClrTx/>
                <a:buSzTx/>
                <a:buFontTx/>
                <a:buNone/>
                <a:defRPr/>
              </a:pPr>
              <a:r>
                <a:rPr baseline="0" cap="none" i="0" kern="0" kumimoji="0" lang="en-US" noProof="0" normalizeH="0" smtClean="0" spc="0" strike="noStrike" sz="1600" u="none">
                  <a:solidFill>
                    <a:srgbClr val="FFFFFF"/>
                  </a:solidFill>
                  <a:effectLst/>
                  <a:uLnTx/>
                  <a:uFillTx/>
                  <a:latin charset="0" pitchFamily="34" typeface="Impact"/>
                </a:rPr>
                <a:t>2014</a:t>
              </a:r>
            </a:p>
          </p:txBody>
        </p:sp>
      </p:grpSp>
    </p:spTree>
    <p:extLst>
      <p:ext uri="{BB962C8B-B14F-4D97-AF65-F5344CB8AC3E}">
        <p14:creationId val="3968495661"/>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1500" id="7"/>
                                        <p:tgtEl>
                                          <p:spTgt spid="6"/>
                                        </p:tgtEl>
                                      </p:cBhvr>
                                    </p:animEffect>
                                    <p:anim calcmode="lin" valueType="num">
                                      <p:cBhvr>
                                        <p:cTn dur="1500" fill="hold" id="8"/>
                                        <p:tgtEl>
                                          <p:spTgt spid="6"/>
                                        </p:tgtEl>
                                        <p:attrNameLst>
                                          <p:attrName>ppt_x</p:attrName>
                                        </p:attrNameLst>
                                      </p:cBhvr>
                                      <p:tavLst>
                                        <p:tav tm="0">
                                          <p:val>
                                            <p:strVal val="#ppt_x"/>
                                          </p:val>
                                        </p:tav>
                                        <p:tav tm="100000">
                                          <p:val>
                                            <p:strVal val="#ppt_x"/>
                                          </p:val>
                                        </p:tav>
                                      </p:tavLst>
                                    </p:anim>
                                    <p:anim calcmode="lin" valueType="num">
                                      <p:cBhvr>
                                        <p:cTn dur="1500" fill="hold" id="9"/>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4" name="组合 23"/>
          <p:cNvGrpSpPr/>
          <p:nvPr/>
        </p:nvGrpSpPr>
        <p:grpSpPr>
          <a:xfrm>
            <a:off x="1546575" y="1253072"/>
            <a:ext cx="5717087" cy="3381067"/>
            <a:chOff x="1546575" y="1253072"/>
            <a:chExt cx="5717087" cy="3381067"/>
          </a:xfrm>
        </p:grpSpPr>
        <p:grpSp>
          <p:nvGrpSpPr>
            <p:cNvPr id="21" name="组合 20"/>
            <p:cNvGrpSpPr/>
            <p:nvPr/>
          </p:nvGrpSpPr>
          <p:grpSpPr>
            <a:xfrm>
              <a:off x="1546575" y="1253072"/>
              <a:ext cx="5717087" cy="2862104"/>
              <a:chOff x="1546575" y="1253072"/>
              <a:chExt cx="5717087" cy="2862104"/>
            </a:xfrm>
          </p:grpSpPr>
          <p:sp>
            <p:nvSpPr>
              <p:cNvPr id="5" name="Line 16"/>
              <p:cNvSpPr>
                <a:spLocks noChangeShapeType="1"/>
              </p:cNvSpPr>
              <p:nvPr/>
            </p:nvSpPr>
            <p:spPr bwMode="auto">
              <a:xfrm rot="16200000">
                <a:off x="1372670" y="2684125"/>
                <a:ext cx="2862103" cy="0"/>
              </a:xfrm>
              <a:prstGeom prst="line">
                <a:avLst/>
              </a:prstGeom>
              <a:noFill/>
              <a:ln w="9525">
                <a:solidFill>
                  <a:schemeClr val="bg1">
                    <a:lumMod val="65000"/>
                  </a:schemeClr>
                </a:solidFill>
                <a:roun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7" name="Line 13"/>
              <p:cNvSpPr>
                <a:spLocks noChangeShapeType="1"/>
              </p:cNvSpPr>
              <p:nvPr/>
            </p:nvSpPr>
            <p:spPr bwMode="auto">
              <a:xfrm>
                <a:off x="1985586" y="4112431"/>
                <a:ext cx="5278076" cy="0"/>
              </a:xfrm>
              <a:prstGeom prst="line">
                <a:avLst/>
              </a:prstGeom>
              <a:noFill/>
              <a:ln w="9525">
                <a:solidFill>
                  <a:schemeClr val="accent2"/>
                </a:solidFill>
                <a:round/>
                <a:tailEnd len="med" type="triangle" w="me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9" name="Line 3"/>
              <p:cNvSpPr>
                <a:spLocks noChangeShapeType="1"/>
              </p:cNvSpPr>
              <p:nvPr/>
            </p:nvSpPr>
            <p:spPr bwMode="auto">
              <a:xfrm rot="10800000">
                <a:off x="1992449" y="3673163"/>
                <a:ext cx="2059067" cy="0"/>
              </a:xfrm>
              <a:prstGeom prst="line">
                <a:avLst/>
              </a:prstGeom>
              <a:noFill/>
              <a:ln w="9525">
                <a:solidFill>
                  <a:srgbClr val="DDDDDD"/>
                </a:solidFill>
                <a:roun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0" name="Line 4"/>
              <p:cNvSpPr>
                <a:spLocks noChangeShapeType="1"/>
              </p:cNvSpPr>
              <p:nvPr/>
            </p:nvSpPr>
            <p:spPr bwMode="auto">
              <a:xfrm rot="10800000">
                <a:off x="1996568" y="3008771"/>
                <a:ext cx="3076246" cy="0"/>
              </a:xfrm>
              <a:prstGeom prst="line">
                <a:avLst/>
              </a:prstGeom>
              <a:noFill/>
              <a:ln w="9525">
                <a:solidFill>
                  <a:schemeClr val="bg1">
                    <a:lumMod val="65000"/>
                  </a:schemeClr>
                </a:solidFill>
                <a:roun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1" name="Line 5"/>
              <p:cNvSpPr>
                <a:spLocks noChangeShapeType="1"/>
              </p:cNvSpPr>
              <p:nvPr/>
            </p:nvSpPr>
            <p:spPr bwMode="auto">
              <a:xfrm rot="10800000">
                <a:off x="1980095" y="2481649"/>
                <a:ext cx="4155198" cy="0"/>
              </a:xfrm>
              <a:prstGeom prst="line">
                <a:avLst/>
              </a:prstGeom>
              <a:noFill/>
              <a:ln w="9525">
                <a:solidFill>
                  <a:schemeClr val="bg1">
                    <a:lumMod val="65000"/>
                  </a:schemeClr>
                </a:solidFill>
                <a:roun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3" name="Line 14"/>
              <p:cNvSpPr>
                <a:spLocks noChangeShapeType="1"/>
              </p:cNvSpPr>
              <p:nvPr/>
            </p:nvSpPr>
            <p:spPr bwMode="auto">
              <a:xfrm rot="16200000">
                <a:off x="555220" y="2683438"/>
                <a:ext cx="2860731" cy="0"/>
              </a:xfrm>
              <a:prstGeom prst="line">
                <a:avLst/>
              </a:prstGeom>
              <a:noFill/>
              <a:ln w="9525">
                <a:solidFill>
                  <a:schemeClr val="accent2"/>
                </a:solidFill>
                <a:round/>
                <a:tailEnd len="med" type="triangle" w="me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5" name="Line 17"/>
              <p:cNvSpPr>
                <a:spLocks noChangeShapeType="1"/>
              </p:cNvSpPr>
              <p:nvPr/>
            </p:nvSpPr>
            <p:spPr bwMode="auto">
              <a:xfrm rot="16200000">
                <a:off x="2635565" y="2684125"/>
                <a:ext cx="2862103" cy="0"/>
              </a:xfrm>
              <a:prstGeom prst="line">
                <a:avLst/>
              </a:prstGeom>
              <a:noFill/>
              <a:ln w="9525">
                <a:solidFill>
                  <a:schemeClr val="bg1">
                    <a:lumMod val="65000"/>
                  </a:schemeClr>
                </a:solidFill>
                <a:roun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6" name="Line 18"/>
              <p:cNvSpPr>
                <a:spLocks noChangeShapeType="1"/>
              </p:cNvSpPr>
              <p:nvPr/>
            </p:nvSpPr>
            <p:spPr bwMode="auto">
              <a:xfrm rot="16200000">
                <a:off x="3662353" y="2684125"/>
                <a:ext cx="2862103" cy="0"/>
              </a:xfrm>
              <a:prstGeom prst="line">
                <a:avLst/>
              </a:prstGeom>
              <a:noFill/>
              <a:ln w="9525">
                <a:solidFill>
                  <a:schemeClr val="bg1">
                    <a:lumMod val="65000"/>
                  </a:schemeClr>
                </a:solidFill>
                <a:roun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17" name="Line 19"/>
              <p:cNvSpPr>
                <a:spLocks noChangeShapeType="1"/>
              </p:cNvSpPr>
              <p:nvPr/>
            </p:nvSpPr>
            <p:spPr bwMode="auto">
              <a:xfrm rot="16200000">
                <a:off x="4716596" y="2684125"/>
                <a:ext cx="2862103" cy="0"/>
              </a:xfrm>
              <a:prstGeom prst="line">
                <a:avLst/>
              </a:prstGeom>
              <a:noFill/>
              <a:ln w="9525">
                <a:solidFill>
                  <a:schemeClr val="bg1">
                    <a:lumMod val="65000"/>
                  </a:schemeClr>
                </a:solidFill>
                <a:roun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53" name="Text Box 52"/>
              <p:cNvSpPr txBox="1">
                <a:spLocks noChangeArrowheads="1"/>
              </p:cNvSpPr>
              <p:nvPr/>
            </p:nvSpPr>
            <p:spPr bwMode="auto">
              <a:xfrm>
                <a:off x="1546575" y="1454861"/>
                <a:ext cx="457200" cy="647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eaVert">
                <a:spAutoFit/>
              </a:bodyPr>
              <a:lstStyle>
                <a:lvl1pPr eaLnBrk="0" hangingPunct="0">
                  <a:defRPr i="1">
                    <a:solidFill>
                      <a:schemeClr val="tx1"/>
                    </a:solidFill>
                    <a:latin typeface="Arial"/>
                    <a:ea charset="-122" pitchFamily="2" typeface="华文细黑"/>
                  </a:defRPr>
                </a:lvl1pPr>
                <a:lvl2pPr eaLnBrk="0" hangingPunct="0" indent="-285750" marL="742950">
                  <a:defRPr i="1">
                    <a:solidFill>
                      <a:schemeClr val="tx1"/>
                    </a:solidFill>
                    <a:latin typeface="Arial"/>
                    <a:ea charset="-122" pitchFamily="2" typeface="华文细黑"/>
                  </a:defRPr>
                </a:lvl2pPr>
                <a:lvl3pPr eaLnBrk="0" hangingPunct="0" indent="-228600" marL="1143000">
                  <a:defRPr i="1">
                    <a:solidFill>
                      <a:schemeClr val="tx1"/>
                    </a:solidFill>
                    <a:latin typeface="Arial"/>
                    <a:ea charset="-122" pitchFamily="2" typeface="华文细黑"/>
                  </a:defRPr>
                </a:lvl3pPr>
                <a:lvl4pPr eaLnBrk="0" hangingPunct="0" indent="-228600" marL="1600200">
                  <a:defRPr i="1">
                    <a:solidFill>
                      <a:schemeClr val="tx1"/>
                    </a:solidFill>
                    <a:latin typeface="Arial"/>
                    <a:ea charset="-122" pitchFamily="2" typeface="华文细黑"/>
                  </a:defRPr>
                </a:lvl4pPr>
                <a:lvl5pPr eaLnBrk="0" hangingPunct="0" indent="-228600" marL="2057400">
                  <a:defRPr i="1">
                    <a:solidFill>
                      <a:schemeClr val="tx1"/>
                    </a:solidFill>
                    <a:latin typeface="Arial"/>
                    <a:ea charset="-122" pitchFamily="2" typeface="华文细黑"/>
                  </a:defRPr>
                </a:lvl5pPr>
                <a:lvl6pPr eaLnBrk="0" fontAlgn="base" hangingPunct="0" indent="-228600" marL="2514600">
                  <a:spcBef>
                    <a:spcPct val="0"/>
                  </a:spcBef>
                  <a:spcAft>
                    <a:spcPct val="0"/>
                  </a:spcAft>
                  <a:defRPr i="1">
                    <a:solidFill>
                      <a:schemeClr val="tx1"/>
                    </a:solidFill>
                    <a:latin typeface="Arial"/>
                    <a:ea charset="-122" pitchFamily="2" typeface="华文细黑"/>
                  </a:defRPr>
                </a:lvl6pPr>
                <a:lvl7pPr eaLnBrk="0" fontAlgn="base" hangingPunct="0" indent="-228600" marL="2971800">
                  <a:spcBef>
                    <a:spcPct val="0"/>
                  </a:spcBef>
                  <a:spcAft>
                    <a:spcPct val="0"/>
                  </a:spcAft>
                  <a:defRPr i="1">
                    <a:solidFill>
                      <a:schemeClr val="tx1"/>
                    </a:solidFill>
                    <a:latin typeface="Arial"/>
                    <a:ea charset="-122" pitchFamily="2" typeface="华文细黑"/>
                  </a:defRPr>
                </a:lvl7pPr>
                <a:lvl8pPr eaLnBrk="0" fontAlgn="base" hangingPunct="0" indent="-228600" marL="3429000">
                  <a:spcBef>
                    <a:spcPct val="0"/>
                  </a:spcBef>
                  <a:spcAft>
                    <a:spcPct val="0"/>
                  </a:spcAft>
                  <a:defRPr i="1">
                    <a:solidFill>
                      <a:schemeClr val="tx1"/>
                    </a:solidFill>
                    <a:latin typeface="Arial"/>
                    <a:ea charset="-122" pitchFamily="2" typeface="华文细黑"/>
                  </a:defRPr>
                </a:lvl8pPr>
                <a:lvl9pPr eaLnBrk="0" fontAlgn="base" hangingPunct="0" indent="-228600" marL="3886200">
                  <a:spcBef>
                    <a:spcPct val="0"/>
                  </a:spcBef>
                  <a:spcAft>
                    <a:spcPct val="0"/>
                  </a:spcAft>
                  <a:defRPr i="1">
                    <a:solidFill>
                      <a:schemeClr val="tx1"/>
                    </a:solidFill>
                    <a:latin typeface="Arial"/>
                    <a:ea charset="-122" pitchFamily="2" typeface="华文细黑"/>
                  </a:defRPr>
                </a:lvl9pPr>
              </a:lstStyle>
              <a:p>
                <a:pPr defTabSz="914400" eaLnBrk="1" fontAlgn="auto" hangingPunct="1" indent="0" latinLnBrk="0" lvl="0" marL="0" marR="0">
                  <a:lnSpc>
                    <a:spcPct val="100000"/>
                  </a:lnSpc>
                  <a:spcBef>
                    <a:spcPct val="50000"/>
                  </a:spcBef>
                  <a:spcAft>
                    <a:spcPct val="0"/>
                  </a:spcAft>
                  <a:buClrTx/>
                  <a:buSzTx/>
                  <a:buFontTx/>
                  <a:buNone/>
                  <a:defRPr/>
                </a:pPr>
                <a:r>
                  <a:rPr altLang="en-US" baseline="0" cap="none" i="0" kern="0" kumimoji="0" lang="zh-CN" noProof="0" normalizeH="0" smtClean="0" spc="0" strike="noStrike" sz="1800" u="none">
                    <a:ln>
                      <a:noFill/>
                    </a:ln>
                    <a:solidFill>
                      <a:srgbClr val="646464"/>
                    </a:solidFill>
                    <a:effectLst/>
                    <a:uLnTx/>
                    <a:uFillTx/>
                    <a:latin charset="-122" pitchFamily="34" typeface="微软雅黑"/>
                    <a:ea charset="-122" pitchFamily="34" typeface="微软雅黑"/>
                  </a:rPr>
                  <a:t>内容</a:t>
                </a:r>
              </a:p>
            </p:txBody>
          </p:sp>
        </p:grpSp>
        <p:grpSp>
          <p:nvGrpSpPr>
            <p:cNvPr id="54" name="组合 55"/>
            <p:cNvGrpSpPr/>
            <p:nvPr/>
          </p:nvGrpSpPr>
          <p:grpSpPr>
            <a:xfrm>
              <a:off x="2478387" y="4264807"/>
              <a:ext cx="3987728" cy="369332"/>
              <a:chOff x="2105024" y="5165874"/>
              <a:chExt cx="4611689" cy="427121"/>
            </a:xfrm>
          </p:grpSpPr>
          <p:sp>
            <p:nvSpPr>
              <p:cNvPr id="56" name="Text Box 53"/>
              <p:cNvSpPr txBox="1">
                <a:spLocks noChangeArrowheads="1"/>
              </p:cNvSpPr>
              <p:nvPr/>
            </p:nvSpPr>
            <p:spPr bwMode="auto">
              <a:xfrm>
                <a:off x="2105024" y="5165874"/>
                <a:ext cx="838972" cy="4229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i="1">
                    <a:solidFill>
                      <a:schemeClr val="tx1"/>
                    </a:solidFill>
                    <a:latin typeface="Arial"/>
                    <a:ea charset="-122" pitchFamily="2" typeface="华文细黑"/>
                  </a:defRPr>
                </a:lvl1pPr>
                <a:lvl2pPr eaLnBrk="0" hangingPunct="0" indent="-285750" marL="742950">
                  <a:defRPr i="1">
                    <a:solidFill>
                      <a:schemeClr val="tx1"/>
                    </a:solidFill>
                    <a:latin typeface="Arial"/>
                    <a:ea charset="-122" pitchFamily="2" typeface="华文细黑"/>
                  </a:defRPr>
                </a:lvl2pPr>
                <a:lvl3pPr eaLnBrk="0" hangingPunct="0" indent="-228600" marL="1143000">
                  <a:defRPr i="1">
                    <a:solidFill>
                      <a:schemeClr val="tx1"/>
                    </a:solidFill>
                    <a:latin typeface="Arial"/>
                    <a:ea charset="-122" pitchFamily="2" typeface="华文细黑"/>
                  </a:defRPr>
                </a:lvl3pPr>
                <a:lvl4pPr eaLnBrk="0" hangingPunct="0" indent="-228600" marL="1600200">
                  <a:defRPr i="1">
                    <a:solidFill>
                      <a:schemeClr val="tx1"/>
                    </a:solidFill>
                    <a:latin typeface="Arial"/>
                    <a:ea charset="-122" pitchFamily="2" typeface="华文细黑"/>
                  </a:defRPr>
                </a:lvl4pPr>
                <a:lvl5pPr eaLnBrk="0" hangingPunct="0" indent="-228600" marL="2057400">
                  <a:defRPr i="1">
                    <a:solidFill>
                      <a:schemeClr val="tx1"/>
                    </a:solidFill>
                    <a:latin typeface="Arial"/>
                    <a:ea charset="-122" pitchFamily="2" typeface="华文细黑"/>
                  </a:defRPr>
                </a:lvl5pPr>
                <a:lvl6pPr eaLnBrk="0" fontAlgn="base" hangingPunct="0" indent="-228600" marL="2514600">
                  <a:spcBef>
                    <a:spcPct val="0"/>
                  </a:spcBef>
                  <a:spcAft>
                    <a:spcPct val="0"/>
                  </a:spcAft>
                  <a:defRPr i="1">
                    <a:solidFill>
                      <a:schemeClr val="tx1"/>
                    </a:solidFill>
                    <a:latin typeface="Arial"/>
                    <a:ea charset="-122" pitchFamily="2" typeface="华文细黑"/>
                  </a:defRPr>
                </a:lvl6pPr>
                <a:lvl7pPr eaLnBrk="0" fontAlgn="base" hangingPunct="0" indent="-228600" marL="2971800">
                  <a:spcBef>
                    <a:spcPct val="0"/>
                  </a:spcBef>
                  <a:spcAft>
                    <a:spcPct val="0"/>
                  </a:spcAft>
                  <a:defRPr i="1">
                    <a:solidFill>
                      <a:schemeClr val="tx1"/>
                    </a:solidFill>
                    <a:latin typeface="Arial"/>
                    <a:ea charset="-122" pitchFamily="2" typeface="华文细黑"/>
                  </a:defRPr>
                </a:lvl7pPr>
                <a:lvl8pPr eaLnBrk="0" fontAlgn="base" hangingPunct="0" indent="-228600" marL="3429000">
                  <a:spcBef>
                    <a:spcPct val="0"/>
                  </a:spcBef>
                  <a:spcAft>
                    <a:spcPct val="0"/>
                  </a:spcAft>
                  <a:defRPr i="1">
                    <a:solidFill>
                      <a:schemeClr val="tx1"/>
                    </a:solidFill>
                    <a:latin typeface="Arial"/>
                    <a:ea charset="-122" pitchFamily="2" typeface="华文细黑"/>
                  </a:defRPr>
                </a:lvl8pPr>
                <a:lvl9pPr eaLnBrk="0" fontAlgn="base" hangingPunct="0" indent="-228600" marL="3886200">
                  <a:spcBef>
                    <a:spcPct val="0"/>
                  </a:spcBef>
                  <a:spcAft>
                    <a:spcPct val="0"/>
                  </a:spcAft>
                  <a:defRPr i="1">
                    <a:solidFill>
                      <a:schemeClr val="tx1"/>
                    </a:solidFill>
                    <a:latin typeface="Arial"/>
                    <a:ea charset="-122" pitchFamily="2" typeface="华文细黑"/>
                  </a:defRPr>
                </a:lvl9pPr>
              </a:lstStyle>
              <a:p>
                <a:pPr defTabSz="914400" eaLnBrk="1" fontAlgn="auto" hangingPunct="1" indent="0" latinLnBrk="0" lvl="0" marL="0" marR="0">
                  <a:lnSpc>
                    <a:spcPct val="100000"/>
                  </a:lnSpc>
                  <a:spcBef>
                    <a:spcPct val="50000"/>
                  </a:spcBef>
                  <a:spcAft>
                    <a:spcPct val="0"/>
                  </a:spcAft>
                  <a:buClrTx/>
                  <a:buSzTx/>
                  <a:buFontTx/>
                  <a:buNone/>
                  <a:defRPr/>
                </a:pPr>
                <a:r>
                  <a:rPr altLang="zh-CN" baseline="0" cap="none" kern="0" kumimoji="0" lang="en-US" noProof="0" normalizeH="0" smtClean="0" spc="0" strike="noStrike" sz="1800" u="none">
                    <a:ln>
                      <a:noFill/>
                    </a:ln>
                    <a:solidFill>
                      <a:srgbClr val="646464"/>
                    </a:solidFill>
                    <a:effectLst/>
                    <a:uLnTx/>
                    <a:uFillTx/>
                    <a:latin charset="0" pitchFamily="34" typeface="Impact"/>
                    <a:ea charset="-122" pitchFamily="34" typeface="微软雅黑"/>
                  </a:rPr>
                  <a:t>2011</a:t>
                </a:r>
              </a:p>
            </p:txBody>
          </p:sp>
          <p:sp>
            <p:nvSpPr>
              <p:cNvPr id="57" name="Text Box 54"/>
              <p:cNvSpPr txBox="1">
                <a:spLocks noChangeArrowheads="1"/>
              </p:cNvSpPr>
              <p:nvPr/>
            </p:nvSpPr>
            <p:spPr bwMode="auto">
              <a:xfrm>
                <a:off x="3562350" y="5165874"/>
                <a:ext cx="749300" cy="4229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i="1">
                    <a:solidFill>
                      <a:schemeClr val="tx1"/>
                    </a:solidFill>
                    <a:latin typeface="Arial"/>
                    <a:ea charset="-122" pitchFamily="2" typeface="华文细黑"/>
                  </a:defRPr>
                </a:lvl1pPr>
                <a:lvl2pPr eaLnBrk="0" hangingPunct="0" indent="-285750" marL="742950">
                  <a:defRPr i="1">
                    <a:solidFill>
                      <a:schemeClr val="tx1"/>
                    </a:solidFill>
                    <a:latin typeface="Arial"/>
                    <a:ea charset="-122" pitchFamily="2" typeface="华文细黑"/>
                  </a:defRPr>
                </a:lvl2pPr>
                <a:lvl3pPr eaLnBrk="0" hangingPunct="0" indent="-228600" marL="1143000">
                  <a:defRPr i="1">
                    <a:solidFill>
                      <a:schemeClr val="tx1"/>
                    </a:solidFill>
                    <a:latin typeface="Arial"/>
                    <a:ea charset="-122" pitchFamily="2" typeface="华文细黑"/>
                  </a:defRPr>
                </a:lvl3pPr>
                <a:lvl4pPr eaLnBrk="0" hangingPunct="0" indent="-228600" marL="1600200">
                  <a:defRPr i="1">
                    <a:solidFill>
                      <a:schemeClr val="tx1"/>
                    </a:solidFill>
                    <a:latin typeface="Arial"/>
                    <a:ea charset="-122" pitchFamily="2" typeface="华文细黑"/>
                  </a:defRPr>
                </a:lvl4pPr>
                <a:lvl5pPr eaLnBrk="0" hangingPunct="0" indent="-228600" marL="2057400">
                  <a:defRPr i="1">
                    <a:solidFill>
                      <a:schemeClr val="tx1"/>
                    </a:solidFill>
                    <a:latin typeface="Arial"/>
                    <a:ea charset="-122" pitchFamily="2" typeface="华文细黑"/>
                  </a:defRPr>
                </a:lvl5pPr>
                <a:lvl6pPr eaLnBrk="0" fontAlgn="base" hangingPunct="0" indent="-228600" marL="2514600">
                  <a:spcBef>
                    <a:spcPct val="0"/>
                  </a:spcBef>
                  <a:spcAft>
                    <a:spcPct val="0"/>
                  </a:spcAft>
                  <a:defRPr i="1">
                    <a:solidFill>
                      <a:schemeClr val="tx1"/>
                    </a:solidFill>
                    <a:latin typeface="Arial"/>
                    <a:ea charset="-122" pitchFamily="2" typeface="华文细黑"/>
                  </a:defRPr>
                </a:lvl6pPr>
                <a:lvl7pPr eaLnBrk="0" fontAlgn="base" hangingPunct="0" indent="-228600" marL="2971800">
                  <a:spcBef>
                    <a:spcPct val="0"/>
                  </a:spcBef>
                  <a:spcAft>
                    <a:spcPct val="0"/>
                  </a:spcAft>
                  <a:defRPr i="1">
                    <a:solidFill>
                      <a:schemeClr val="tx1"/>
                    </a:solidFill>
                    <a:latin typeface="Arial"/>
                    <a:ea charset="-122" pitchFamily="2" typeface="华文细黑"/>
                  </a:defRPr>
                </a:lvl7pPr>
                <a:lvl8pPr eaLnBrk="0" fontAlgn="base" hangingPunct="0" indent="-228600" marL="3429000">
                  <a:spcBef>
                    <a:spcPct val="0"/>
                  </a:spcBef>
                  <a:spcAft>
                    <a:spcPct val="0"/>
                  </a:spcAft>
                  <a:defRPr i="1">
                    <a:solidFill>
                      <a:schemeClr val="tx1"/>
                    </a:solidFill>
                    <a:latin typeface="Arial"/>
                    <a:ea charset="-122" pitchFamily="2" typeface="华文细黑"/>
                  </a:defRPr>
                </a:lvl8pPr>
                <a:lvl9pPr eaLnBrk="0" fontAlgn="base" hangingPunct="0" indent="-228600" marL="3886200">
                  <a:spcBef>
                    <a:spcPct val="0"/>
                  </a:spcBef>
                  <a:spcAft>
                    <a:spcPct val="0"/>
                  </a:spcAft>
                  <a:defRPr i="1">
                    <a:solidFill>
                      <a:schemeClr val="tx1"/>
                    </a:solidFill>
                    <a:latin typeface="Arial"/>
                    <a:ea charset="-122" pitchFamily="2" typeface="华文细黑"/>
                  </a:defRPr>
                </a:lvl9pPr>
              </a:lstStyle>
              <a:p>
                <a:pPr defTabSz="914400" eaLnBrk="1" fontAlgn="auto" hangingPunct="1" indent="0" latinLnBrk="0" lvl="0" marL="0" marR="0">
                  <a:lnSpc>
                    <a:spcPct val="100000"/>
                  </a:lnSpc>
                  <a:spcBef>
                    <a:spcPct val="50000"/>
                  </a:spcBef>
                  <a:spcAft>
                    <a:spcPct val="0"/>
                  </a:spcAft>
                  <a:buClrTx/>
                  <a:buSzTx/>
                  <a:buFontTx/>
                  <a:buNone/>
                  <a:defRPr/>
                </a:pPr>
                <a:r>
                  <a:rPr altLang="zh-CN" baseline="0" cap="none" kern="0" kumimoji="0" lang="en-US" noProof="0" normalizeH="0" smtClean="0" spc="0" strike="noStrike" sz="1800" u="none">
                    <a:ln>
                      <a:noFill/>
                    </a:ln>
                    <a:solidFill>
                      <a:srgbClr val="646464"/>
                    </a:solidFill>
                    <a:effectLst/>
                    <a:uLnTx/>
                    <a:uFillTx/>
                    <a:latin charset="0" pitchFamily="34" typeface="Impact"/>
                    <a:ea charset="-122" pitchFamily="34" typeface="微软雅黑"/>
                  </a:rPr>
                  <a:t>2012</a:t>
                </a:r>
              </a:p>
            </p:txBody>
          </p:sp>
          <p:sp>
            <p:nvSpPr>
              <p:cNvPr id="58" name="Text Box 55"/>
              <p:cNvSpPr txBox="1">
                <a:spLocks noChangeArrowheads="1"/>
              </p:cNvSpPr>
              <p:nvPr/>
            </p:nvSpPr>
            <p:spPr bwMode="auto">
              <a:xfrm>
                <a:off x="4752974" y="5165874"/>
                <a:ext cx="749300" cy="4229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i="1">
                    <a:solidFill>
                      <a:schemeClr val="tx1"/>
                    </a:solidFill>
                    <a:latin typeface="Arial"/>
                    <a:ea charset="-122" pitchFamily="2" typeface="华文细黑"/>
                  </a:defRPr>
                </a:lvl1pPr>
                <a:lvl2pPr eaLnBrk="0" hangingPunct="0" indent="-285750" marL="742950">
                  <a:defRPr i="1">
                    <a:solidFill>
                      <a:schemeClr val="tx1"/>
                    </a:solidFill>
                    <a:latin typeface="Arial"/>
                    <a:ea charset="-122" pitchFamily="2" typeface="华文细黑"/>
                  </a:defRPr>
                </a:lvl2pPr>
                <a:lvl3pPr eaLnBrk="0" hangingPunct="0" indent="-228600" marL="1143000">
                  <a:defRPr i="1">
                    <a:solidFill>
                      <a:schemeClr val="tx1"/>
                    </a:solidFill>
                    <a:latin typeface="Arial"/>
                    <a:ea charset="-122" pitchFamily="2" typeface="华文细黑"/>
                  </a:defRPr>
                </a:lvl3pPr>
                <a:lvl4pPr eaLnBrk="0" hangingPunct="0" indent="-228600" marL="1600200">
                  <a:defRPr i="1">
                    <a:solidFill>
                      <a:schemeClr val="tx1"/>
                    </a:solidFill>
                    <a:latin typeface="Arial"/>
                    <a:ea charset="-122" pitchFamily="2" typeface="华文细黑"/>
                  </a:defRPr>
                </a:lvl4pPr>
                <a:lvl5pPr eaLnBrk="0" hangingPunct="0" indent="-228600" marL="2057400">
                  <a:defRPr i="1">
                    <a:solidFill>
                      <a:schemeClr val="tx1"/>
                    </a:solidFill>
                    <a:latin typeface="Arial"/>
                    <a:ea charset="-122" pitchFamily="2" typeface="华文细黑"/>
                  </a:defRPr>
                </a:lvl5pPr>
                <a:lvl6pPr eaLnBrk="0" fontAlgn="base" hangingPunct="0" indent="-228600" marL="2514600">
                  <a:spcBef>
                    <a:spcPct val="0"/>
                  </a:spcBef>
                  <a:spcAft>
                    <a:spcPct val="0"/>
                  </a:spcAft>
                  <a:defRPr i="1">
                    <a:solidFill>
                      <a:schemeClr val="tx1"/>
                    </a:solidFill>
                    <a:latin typeface="Arial"/>
                    <a:ea charset="-122" pitchFamily="2" typeface="华文细黑"/>
                  </a:defRPr>
                </a:lvl6pPr>
                <a:lvl7pPr eaLnBrk="0" fontAlgn="base" hangingPunct="0" indent="-228600" marL="2971800">
                  <a:spcBef>
                    <a:spcPct val="0"/>
                  </a:spcBef>
                  <a:spcAft>
                    <a:spcPct val="0"/>
                  </a:spcAft>
                  <a:defRPr i="1">
                    <a:solidFill>
                      <a:schemeClr val="tx1"/>
                    </a:solidFill>
                    <a:latin typeface="Arial"/>
                    <a:ea charset="-122" pitchFamily="2" typeface="华文细黑"/>
                  </a:defRPr>
                </a:lvl7pPr>
                <a:lvl8pPr eaLnBrk="0" fontAlgn="base" hangingPunct="0" indent="-228600" marL="3429000">
                  <a:spcBef>
                    <a:spcPct val="0"/>
                  </a:spcBef>
                  <a:spcAft>
                    <a:spcPct val="0"/>
                  </a:spcAft>
                  <a:defRPr i="1">
                    <a:solidFill>
                      <a:schemeClr val="tx1"/>
                    </a:solidFill>
                    <a:latin typeface="Arial"/>
                    <a:ea charset="-122" pitchFamily="2" typeface="华文细黑"/>
                  </a:defRPr>
                </a:lvl8pPr>
                <a:lvl9pPr eaLnBrk="0" fontAlgn="base" hangingPunct="0" indent="-228600" marL="3886200">
                  <a:spcBef>
                    <a:spcPct val="0"/>
                  </a:spcBef>
                  <a:spcAft>
                    <a:spcPct val="0"/>
                  </a:spcAft>
                  <a:defRPr i="1">
                    <a:solidFill>
                      <a:schemeClr val="tx1"/>
                    </a:solidFill>
                    <a:latin typeface="Arial"/>
                    <a:ea charset="-122" pitchFamily="2" typeface="华文细黑"/>
                  </a:defRPr>
                </a:lvl9pPr>
              </a:lstStyle>
              <a:p>
                <a:pPr defTabSz="914400" eaLnBrk="1" fontAlgn="auto" hangingPunct="1" indent="0" latinLnBrk="0" lvl="0" marL="0" marR="0">
                  <a:lnSpc>
                    <a:spcPct val="100000"/>
                  </a:lnSpc>
                  <a:spcBef>
                    <a:spcPct val="50000"/>
                  </a:spcBef>
                  <a:spcAft>
                    <a:spcPct val="0"/>
                  </a:spcAft>
                  <a:buClrTx/>
                  <a:buSzTx/>
                  <a:buFontTx/>
                  <a:buNone/>
                  <a:defRPr/>
                </a:pPr>
                <a:r>
                  <a:rPr altLang="zh-CN" baseline="0" cap="none" kern="0" kumimoji="0" lang="en-US" noProof="0" normalizeH="0" smtClean="0" spc="0" strike="noStrike" sz="1800" u="none">
                    <a:ln>
                      <a:noFill/>
                    </a:ln>
                    <a:solidFill>
                      <a:srgbClr val="646464"/>
                    </a:solidFill>
                    <a:effectLst/>
                    <a:uLnTx/>
                    <a:uFillTx/>
                    <a:latin charset="0" pitchFamily="34" typeface="Impact"/>
                    <a:ea charset="-122" pitchFamily="34" typeface="微软雅黑"/>
                  </a:rPr>
                  <a:t>2013</a:t>
                </a:r>
              </a:p>
            </p:txBody>
          </p:sp>
          <p:sp>
            <p:nvSpPr>
              <p:cNvPr id="59" name="Text Box 56"/>
              <p:cNvSpPr txBox="1">
                <a:spLocks noChangeArrowheads="1"/>
              </p:cNvSpPr>
              <p:nvPr/>
            </p:nvSpPr>
            <p:spPr bwMode="auto">
              <a:xfrm>
                <a:off x="5967413" y="5165874"/>
                <a:ext cx="749300" cy="4229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i="1">
                    <a:solidFill>
                      <a:schemeClr val="tx1"/>
                    </a:solidFill>
                    <a:latin typeface="Arial"/>
                    <a:ea charset="-122" pitchFamily="2" typeface="华文细黑"/>
                  </a:defRPr>
                </a:lvl1pPr>
                <a:lvl2pPr eaLnBrk="0" hangingPunct="0" indent="-285750" marL="742950">
                  <a:defRPr i="1">
                    <a:solidFill>
                      <a:schemeClr val="tx1"/>
                    </a:solidFill>
                    <a:latin typeface="Arial"/>
                    <a:ea charset="-122" pitchFamily="2" typeface="华文细黑"/>
                  </a:defRPr>
                </a:lvl2pPr>
                <a:lvl3pPr eaLnBrk="0" hangingPunct="0" indent="-228600" marL="1143000">
                  <a:defRPr i="1">
                    <a:solidFill>
                      <a:schemeClr val="tx1"/>
                    </a:solidFill>
                    <a:latin typeface="Arial"/>
                    <a:ea charset="-122" pitchFamily="2" typeface="华文细黑"/>
                  </a:defRPr>
                </a:lvl3pPr>
                <a:lvl4pPr eaLnBrk="0" hangingPunct="0" indent="-228600" marL="1600200">
                  <a:defRPr i="1">
                    <a:solidFill>
                      <a:schemeClr val="tx1"/>
                    </a:solidFill>
                    <a:latin typeface="Arial"/>
                    <a:ea charset="-122" pitchFamily="2" typeface="华文细黑"/>
                  </a:defRPr>
                </a:lvl4pPr>
                <a:lvl5pPr eaLnBrk="0" hangingPunct="0" indent="-228600" marL="2057400">
                  <a:defRPr i="1">
                    <a:solidFill>
                      <a:schemeClr val="tx1"/>
                    </a:solidFill>
                    <a:latin typeface="Arial"/>
                    <a:ea charset="-122" pitchFamily="2" typeface="华文细黑"/>
                  </a:defRPr>
                </a:lvl5pPr>
                <a:lvl6pPr eaLnBrk="0" fontAlgn="base" hangingPunct="0" indent="-228600" marL="2514600">
                  <a:spcBef>
                    <a:spcPct val="0"/>
                  </a:spcBef>
                  <a:spcAft>
                    <a:spcPct val="0"/>
                  </a:spcAft>
                  <a:defRPr i="1">
                    <a:solidFill>
                      <a:schemeClr val="tx1"/>
                    </a:solidFill>
                    <a:latin typeface="Arial"/>
                    <a:ea charset="-122" pitchFamily="2" typeface="华文细黑"/>
                  </a:defRPr>
                </a:lvl6pPr>
                <a:lvl7pPr eaLnBrk="0" fontAlgn="base" hangingPunct="0" indent="-228600" marL="2971800">
                  <a:spcBef>
                    <a:spcPct val="0"/>
                  </a:spcBef>
                  <a:spcAft>
                    <a:spcPct val="0"/>
                  </a:spcAft>
                  <a:defRPr i="1">
                    <a:solidFill>
                      <a:schemeClr val="tx1"/>
                    </a:solidFill>
                    <a:latin typeface="Arial"/>
                    <a:ea charset="-122" pitchFamily="2" typeface="华文细黑"/>
                  </a:defRPr>
                </a:lvl7pPr>
                <a:lvl8pPr eaLnBrk="0" fontAlgn="base" hangingPunct="0" indent="-228600" marL="3429000">
                  <a:spcBef>
                    <a:spcPct val="0"/>
                  </a:spcBef>
                  <a:spcAft>
                    <a:spcPct val="0"/>
                  </a:spcAft>
                  <a:defRPr i="1">
                    <a:solidFill>
                      <a:schemeClr val="tx1"/>
                    </a:solidFill>
                    <a:latin typeface="Arial"/>
                    <a:ea charset="-122" pitchFamily="2" typeface="华文细黑"/>
                  </a:defRPr>
                </a:lvl8pPr>
                <a:lvl9pPr eaLnBrk="0" fontAlgn="base" hangingPunct="0" indent="-228600" marL="3886200">
                  <a:spcBef>
                    <a:spcPct val="0"/>
                  </a:spcBef>
                  <a:spcAft>
                    <a:spcPct val="0"/>
                  </a:spcAft>
                  <a:defRPr i="1">
                    <a:solidFill>
                      <a:schemeClr val="tx1"/>
                    </a:solidFill>
                    <a:latin typeface="Arial"/>
                    <a:ea charset="-122" pitchFamily="2" typeface="华文细黑"/>
                  </a:defRPr>
                </a:lvl9pPr>
              </a:lstStyle>
              <a:p>
                <a:pPr defTabSz="914400" eaLnBrk="1" fontAlgn="auto" hangingPunct="1" indent="0" latinLnBrk="0" lvl="0" marL="0" marR="0">
                  <a:lnSpc>
                    <a:spcPct val="100000"/>
                  </a:lnSpc>
                  <a:spcBef>
                    <a:spcPct val="50000"/>
                  </a:spcBef>
                  <a:spcAft>
                    <a:spcPct val="0"/>
                  </a:spcAft>
                  <a:buClrTx/>
                  <a:buSzTx/>
                  <a:buFontTx/>
                  <a:buNone/>
                  <a:defRPr/>
                </a:pPr>
                <a:r>
                  <a:rPr altLang="zh-CN" baseline="0" cap="none" kern="0" kumimoji="0" lang="en-US" noProof="0" normalizeH="0" smtClean="0" spc="0" strike="noStrike" sz="1800" u="none">
                    <a:ln>
                      <a:noFill/>
                    </a:ln>
                    <a:solidFill>
                      <a:srgbClr val="646464"/>
                    </a:solidFill>
                    <a:effectLst/>
                    <a:uLnTx/>
                    <a:uFillTx/>
                    <a:latin charset="0" pitchFamily="34" typeface="Impact"/>
                    <a:ea charset="-122" pitchFamily="34" typeface="微软雅黑"/>
                  </a:rPr>
                  <a:t>2014</a:t>
                </a:r>
              </a:p>
            </p:txBody>
          </p:sp>
        </p:grpSp>
        <p:sp>
          <p:nvSpPr>
            <p:cNvPr id="12" name="Line 6"/>
            <p:cNvSpPr>
              <a:spLocks noChangeShapeType="1"/>
            </p:cNvSpPr>
            <p:nvPr/>
          </p:nvSpPr>
          <p:spPr bwMode="auto">
            <a:xfrm rot="10800000">
              <a:off x="1989704" y="1913347"/>
              <a:ext cx="5183359" cy="0"/>
            </a:xfrm>
            <a:prstGeom prst="line">
              <a:avLst/>
            </a:prstGeom>
            <a:noFill/>
            <a:ln w="9525">
              <a:solidFill>
                <a:schemeClr val="bg1">
                  <a:lumMod val="65000"/>
                </a:schemeClr>
              </a:solidFill>
              <a:roun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grpSp>
      <p:sp>
        <p:nvSpPr>
          <p:cNvPr id="14" name="Line 15"/>
          <p:cNvSpPr>
            <a:spLocks noChangeShapeType="1"/>
          </p:cNvSpPr>
          <p:nvPr/>
        </p:nvSpPr>
        <p:spPr bwMode="auto">
          <a:xfrm flipV="1">
            <a:off x="1988331" y="1297000"/>
            <a:ext cx="5278076" cy="2808568"/>
          </a:xfrm>
          <a:prstGeom prst="line">
            <a:avLst/>
          </a:prstGeom>
          <a:noFill/>
          <a:ln w="38100">
            <a:solidFill>
              <a:schemeClr val="accent2"/>
            </a:solidFill>
            <a:round/>
            <a:tailEnd len="med" type="triangle" w="med"/>
          </a:ln>
          <a:extLst>
            <a:ext uri="{909E8E84-426E-40DD-AFC4-6F175D3DCCD1}">
              <a14:hiddenFill>
                <a:noFill/>
              </a14:hiddenFill>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grpSp>
        <p:nvGrpSpPr>
          <p:cNvPr id="28" name="组合 27"/>
          <p:cNvGrpSpPr/>
          <p:nvPr/>
        </p:nvGrpSpPr>
        <p:grpSpPr>
          <a:xfrm>
            <a:off x="2799603" y="3670418"/>
            <a:ext cx="1268385" cy="447825"/>
            <a:chOff x="2799603" y="3670418"/>
            <a:chExt cx="1268385" cy="447825"/>
          </a:xfrm>
        </p:grpSpPr>
        <p:sp>
          <p:nvSpPr>
            <p:cNvPr id="19" name="Rectangle 12"/>
            <p:cNvSpPr>
              <a:spLocks noChangeArrowheads="1"/>
            </p:cNvSpPr>
            <p:nvPr/>
          </p:nvSpPr>
          <p:spPr bwMode="auto">
            <a:xfrm>
              <a:off x="2799603" y="3670418"/>
              <a:ext cx="1268385" cy="428286"/>
            </a:xfrm>
            <a:prstGeom prst="rect">
              <a:avLst/>
            </a:prstGeom>
            <a:gradFill rotWithShape="1">
              <a:gsLst>
                <a:gs pos="0">
                  <a:srgbClr val="DDDDDD"/>
                </a:gs>
                <a:gs pos="100000">
                  <a:srgbClr val="FFFFFF"/>
                </a:gs>
              </a:gsLst>
              <a:lin ang="5400000" scaled="1"/>
            </a:gradFill>
            <a:ln>
              <a:noFill/>
            </a:ln>
            <a:extLst>
              <a:ext uri="{91240B29-F687-4F45-9708-019B960494DF}">
                <a14:hiddenLine w="9525">
                  <a:solidFill>
                    <a:srgbClr val="000000"/>
                  </a:solidFill>
                  <a:miter lim="800000"/>
                  <a:headEnd/>
                  <a:tailEnd/>
                </a14:hiddenLine>
              </a:ext>
            </a:extLst>
          </p:spPr>
          <p:txBody>
            <a:bodyPr anchor="ctr" wrap="none"/>
            <a:lstStyle/>
            <a:p>
              <a:endParaRPr altLang="en-US" kern="0" lang="zh-CN">
                <a:solidFill>
                  <a:sysClr lastClr="000000" val="windowText"/>
                </a:solidFill>
                <a:latin charset="-122" pitchFamily="34" typeface="微软雅黑"/>
                <a:ea charset="-122" pitchFamily="34" typeface="微软雅黑"/>
              </a:endParaRPr>
            </a:p>
          </p:txBody>
        </p:sp>
        <p:sp>
          <p:nvSpPr>
            <p:cNvPr id="27" name="Rectangle 48"/>
            <p:cNvSpPr>
              <a:spLocks noChangeArrowheads="1"/>
            </p:cNvSpPr>
            <p:nvPr/>
          </p:nvSpPr>
          <p:spPr bwMode="auto">
            <a:xfrm>
              <a:off x="2805094" y="3677602"/>
              <a:ext cx="1253286" cy="4406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a:lnSpc>
                  <a:spcPct val="150000"/>
                </a:lnSpc>
              </a:pPr>
              <a:r>
                <a:rPr altLang="en-US" kern="0" lang="zh-CN" sz="1000">
                  <a:solidFill>
                    <a:srgbClr val="646464"/>
                  </a:solidFill>
                  <a:latin charset="-122" pitchFamily="34" typeface="微软雅黑"/>
                  <a:ea charset="-122" pitchFamily="34" typeface="微软雅黑"/>
                </a:rPr>
                <a:t>单击此处添加</a:t>
              </a:r>
            </a:p>
            <a:p>
              <a:pPr algn="ctr">
                <a:lnSpc>
                  <a:spcPct val="150000"/>
                </a:lnSpc>
              </a:pPr>
              <a:r>
                <a:rPr altLang="en-US" kern="0" lang="zh-CN" sz="1000">
                  <a:solidFill>
                    <a:srgbClr val="646464"/>
                  </a:solidFill>
                  <a:latin charset="-122" pitchFamily="34" typeface="微软雅黑"/>
                  <a:ea charset="-122" pitchFamily="34" typeface="微软雅黑"/>
                </a:rPr>
                <a:t>段落文字内容</a:t>
              </a:r>
            </a:p>
          </p:txBody>
        </p:sp>
      </p:grpSp>
      <p:grpSp>
        <p:nvGrpSpPr>
          <p:cNvPr id="31" name="组合 30"/>
          <p:cNvGrpSpPr/>
          <p:nvPr/>
        </p:nvGrpSpPr>
        <p:grpSpPr>
          <a:xfrm>
            <a:off x="4067989" y="3008771"/>
            <a:ext cx="1087525" cy="440640"/>
            <a:chOff x="4067989" y="3008771"/>
            <a:chExt cx="1087525" cy="440640"/>
          </a:xfrm>
        </p:grpSpPr>
        <p:sp>
          <p:nvSpPr>
            <p:cNvPr id="4" name="Rectangle 11"/>
            <p:cNvSpPr>
              <a:spLocks noChangeArrowheads="1"/>
            </p:cNvSpPr>
            <p:nvPr/>
          </p:nvSpPr>
          <p:spPr bwMode="auto">
            <a:xfrm>
              <a:off x="4067989" y="3013091"/>
              <a:ext cx="1025416" cy="428286"/>
            </a:xfrm>
            <a:prstGeom prst="rect">
              <a:avLst/>
            </a:prstGeom>
            <a:gradFill rotWithShape="1">
              <a:gsLst>
                <a:gs pos="0">
                  <a:srgbClr val="DDDDDD"/>
                </a:gs>
                <a:gs pos="100000">
                  <a:srgbClr val="FFFFFF"/>
                </a:gs>
              </a:gsLst>
              <a:lin ang="5400000" scaled="1"/>
            </a:gradFill>
            <a:ln>
              <a:noFill/>
            </a:ln>
            <a:extLst>
              <a:ext uri="{91240B29-F687-4F45-9708-019B960494DF}">
                <a14:hiddenLine w="9525">
                  <a:solidFill>
                    <a:srgbClr val="000000"/>
                  </a:solidFill>
                  <a:miter lim="800000"/>
                  <a:headEnd/>
                  <a:tailEnd/>
                </a14:hiddenLine>
              </a:ext>
            </a:extLst>
          </p:spPr>
          <p:txBody>
            <a:bodyPr anchor="ctr" wrap="none"/>
            <a:lstStyle/>
            <a:p>
              <a:endParaRPr altLang="en-US" kern="0" lang="zh-CN">
                <a:solidFill>
                  <a:sysClr lastClr="000000" val="windowText"/>
                </a:solidFill>
                <a:latin charset="-122" pitchFamily="34" typeface="微软雅黑"/>
                <a:ea charset="-122" pitchFamily="34" typeface="微软雅黑"/>
              </a:endParaRPr>
            </a:p>
          </p:txBody>
        </p:sp>
        <p:sp>
          <p:nvSpPr>
            <p:cNvPr id="30" name="Rectangle 49"/>
            <p:cNvSpPr>
              <a:spLocks noChangeArrowheads="1"/>
            </p:cNvSpPr>
            <p:nvPr/>
          </p:nvSpPr>
          <p:spPr bwMode="auto">
            <a:xfrm>
              <a:off x="4119117" y="3008771"/>
              <a:ext cx="1036397" cy="440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mtClean="0" spc="0" strike="noStrike" sz="1000" u="none">
                  <a:ln>
                    <a:noFill/>
                  </a:ln>
                  <a:solidFill>
                    <a:srgbClr val="646464"/>
                  </a:solidFill>
                  <a:effectLst/>
                  <a:uLnTx/>
                  <a:uFillTx/>
                  <a:latin charset="-122" pitchFamily="34" typeface="微软雅黑"/>
                  <a:ea charset="-122" pitchFamily="34" typeface="微软雅黑"/>
                </a:rPr>
                <a:t>单击此处添加</a:t>
              </a:r>
            </a:p>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mtClean="0" spc="0" strike="noStrike" sz="1000" u="none">
                  <a:ln>
                    <a:noFill/>
                  </a:ln>
                  <a:solidFill>
                    <a:srgbClr val="646464"/>
                  </a:solidFill>
                  <a:effectLst/>
                  <a:uLnTx/>
                  <a:uFillTx/>
                  <a:latin charset="-122" pitchFamily="34" typeface="微软雅黑"/>
                  <a:ea charset="-122" pitchFamily="34" typeface="微软雅黑"/>
                </a:rPr>
                <a:t>段落文字内容</a:t>
              </a:r>
            </a:p>
          </p:txBody>
        </p:sp>
      </p:grpSp>
      <p:grpSp>
        <p:nvGrpSpPr>
          <p:cNvPr id="34" name="组合 33"/>
          <p:cNvGrpSpPr/>
          <p:nvPr/>
        </p:nvGrpSpPr>
        <p:grpSpPr>
          <a:xfrm>
            <a:off x="5093405" y="2476159"/>
            <a:ext cx="1136606" cy="446132"/>
            <a:chOff x="5093405" y="2476159"/>
            <a:chExt cx="1136606" cy="446132"/>
          </a:xfrm>
        </p:grpSpPr>
        <p:sp>
          <p:nvSpPr>
            <p:cNvPr id="3" name="Rectangle 10"/>
            <p:cNvSpPr>
              <a:spLocks noChangeArrowheads="1"/>
            </p:cNvSpPr>
            <p:nvPr/>
          </p:nvSpPr>
          <p:spPr bwMode="auto">
            <a:xfrm>
              <a:off x="5093405" y="2476159"/>
              <a:ext cx="1054242" cy="428286"/>
            </a:xfrm>
            <a:prstGeom prst="rect">
              <a:avLst/>
            </a:prstGeom>
            <a:gradFill rotWithShape="1">
              <a:gsLst>
                <a:gs pos="0">
                  <a:srgbClr val="DDDDDD"/>
                </a:gs>
                <a:gs pos="100000">
                  <a:srgbClr val="FFFFFF"/>
                </a:gs>
              </a:gsLst>
              <a:lin ang="5400000" scaled="1"/>
            </a:gradFill>
            <a:ln>
              <a:noFill/>
            </a:ln>
            <a:extLst>
              <a:ext uri="{91240B29-F687-4F45-9708-019B960494DF}">
                <a14:hiddenLine w="9525">
                  <a:solidFill>
                    <a:srgbClr val="000000"/>
                  </a:solidFill>
                  <a:miter lim="800000"/>
                  <a:headEnd/>
                  <a:tailEnd/>
                </a14:hiddenLine>
              </a:ext>
            </a:extLst>
          </p:spPr>
          <p:txBody>
            <a:bodyPr anchor="ctr" wrap="none"/>
            <a:lstStyle/>
            <a:p>
              <a:endParaRPr altLang="en-US" kern="0" lang="zh-CN">
                <a:solidFill>
                  <a:sysClr lastClr="000000" val="windowText"/>
                </a:solidFill>
                <a:latin charset="-122" pitchFamily="34" typeface="微软雅黑"/>
                <a:ea charset="-122" pitchFamily="34" typeface="微软雅黑"/>
              </a:endParaRPr>
            </a:p>
          </p:txBody>
        </p:sp>
        <p:sp>
          <p:nvSpPr>
            <p:cNvPr id="39" name="Rectangle 50"/>
            <p:cNvSpPr>
              <a:spLocks noChangeArrowheads="1"/>
            </p:cNvSpPr>
            <p:nvPr/>
          </p:nvSpPr>
          <p:spPr bwMode="auto">
            <a:xfrm>
              <a:off x="5193614" y="2481650"/>
              <a:ext cx="1036397" cy="4406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pc="0" strike="noStrike" sz="1000" u="none">
                  <a:ln>
                    <a:noFill/>
                  </a:ln>
                  <a:solidFill>
                    <a:srgbClr val="646464"/>
                  </a:solidFill>
                  <a:effectLst/>
                  <a:uLnTx/>
                  <a:uFillTx/>
                  <a:latin charset="-122" pitchFamily="34" typeface="微软雅黑"/>
                  <a:ea charset="-122" pitchFamily="34" typeface="微软雅黑"/>
                </a:rPr>
                <a:t>单击此处添加</a:t>
              </a:r>
            </a:p>
            <a:p>
              <a:pPr algn="ctr" defTabSz="914400" eaLnBrk="1" fontAlgn="auto" hangingPunct="1" indent="0" latinLnBrk="0" lvl="0" marL="0" marR="0">
                <a:lnSpc>
                  <a:spcPct val="150000"/>
                </a:lnSpc>
                <a:spcBef>
                  <a:spcPct val="0"/>
                </a:spcBef>
                <a:spcAft>
                  <a:spcPct val="0"/>
                </a:spcAft>
                <a:buClrTx/>
                <a:buSzTx/>
                <a:buFontTx/>
                <a:buNone/>
                <a:defRPr/>
              </a:pPr>
              <a:r>
                <a:rPr altLang="en-US" b="0" baseline="0" cap="none" i="0" kern="0" kumimoji="0" lang="zh-CN" noProof="0" normalizeH="0" spc="0" strike="noStrike" sz="1000" u="none">
                  <a:ln>
                    <a:noFill/>
                  </a:ln>
                  <a:solidFill>
                    <a:srgbClr val="646464"/>
                  </a:solidFill>
                  <a:effectLst/>
                  <a:uLnTx/>
                  <a:uFillTx/>
                  <a:latin charset="-122" pitchFamily="34" typeface="微软雅黑"/>
                  <a:ea charset="-122" pitchFamily="34" typeface="微软雅黑"/>
                </a:rPr>
                <a:t>段落文字内容</a:t>
              </a:r>
            </a:p>
          </p:txBody>
        </p:sp>
      </p:grpSp>
      <p:grpSp>
        <p:nvGrpSpPr>
          <p:cNvPr id="37" name="组合 36"/>
          <p:cNvGrpSpPr/>
          <p:nvPr/>
        </p:nvGrpSpPr>
        <p:grpSpPr>
          <a:xfrm>
            <a:off x="6140783" y="1909915"/>
            <a:ext cx="1125624" cy="440640"/>
            <a:chOff x="6140783" y="1909915"/>
            <a:chExt cx="1125624" cy="440640"/>
          </a:xfrm>
        </p:grpSpPr>
        <p:sp>
          <p:nvSpPr>
            <p:cNvPr id="2" name="Rectangle 9"/>
            <p:cNvSpPr>
              <a:spLocks noChangeArrowheads="1"/>
            </p:cNvSpPr>
            <p:nvPr/>
          </p:nvSpPr>
          <p:spPr bwMode="auto">
            <a:xfrm>
              <a:off x="6140783" y="1916092"/>
              <a:ext cx="1054242" cy="428286"/>
            </a:xfrm>
            <a:prstGeom prst="rect">
              <a:avLst/>
            </a:prstGeom>
            <a:gradFill rotWithShape="1">
              <a:gsLst>
                <a:gs pos="0">
                  <a:srgbClr val="DDDDDD"/>
                </a:gs>
                <a:gs pos="100000">
                  <a:srgbClr val="FFFFFF"/>
                </a:gs>
              </a:gsLst>
              <a:lin ang="5400000" scaled="1"/>
            </a:gradFill>
            <a:ln>
              <a:noFill/>
            </a:ln>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sysClr lastClr="000000" val="windowText"/>
                </a:solidFill>
                <a:effectLst/>
                <a:uLnTx/>
                <a:uFillTx/>
                <a:latin charset="-122" pitchFamily="34" typeface="微软雅黑"/>
                <a:ea charset="-122" pitchFamily="34" typeface="微软雅黑"/>
              </a:endParaRPr>
            </a:p>
          </p:txBody>
        </p:sp>
        <p:sp>
          <p:nvSpPr>
            <p:cNvPr id="46" name="Rectangle 51"/>
            <p:cNvSpPr>
              <a:spLocks noChangeArrowheads="1"/>
            </p:cNvSpPr>
            <p:nvPr/>
          </p:nvSpPr>
          <p:spPr bwMode="auto">
            <a:xfrm>
              <a:off x="6230011" y="1909915"/>
              <a:ext cx="1036396" cy="440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a:lnSpc>
                  <a:spcPct val="150000"/>
                </a:lnSpc>
              </a:pPr>
              <a:r>
                <a:rPr altLang="en-US" kern="0" lang="zh-CN" sz="1000">
                  <a:solidFill>
                    <a:srgbClr val="646464"/>
                  </a:solidFill>
                  <a:latin charset="-122" pitchFamily="34" typeface="微软雅黑"/>
                  <a:ea charset="-122" pitchFamily="34" typeface="微软雅黑"/>
                </a:rPr>
                <a:t>单击此处添加</a:t>
              </a:r>
            </a:p>
            <a:p>
              <a:pPr algn="ctr">
                <a:lnSpc>
                  <a:spcPct val="150000"/>
                </a:lnSpc>
              </a:pPr>
              <a:r>
                <a:rPr altLang="en-US" kern="0" lang="zh-CN" sz="1000">
                  <a:solidFill>
                    <a:srgbClr val="646464"/>
                  </a:solidFill>
                  <a:latin charset="-122" pitchFamily="34" typeface="微软雅黑"/>
                  <a:ea charset="-122" pitchFamily="34" typeface="微软雅黑"/>
                </a:rPr>
                <a:t>段落文字内容</a:t>
              </a:r>
            </a:p>
          </p:txBody>
        </p:sp>
      </p:grpSp>
      <p:grpSp>
        <p:nvGrpSpPr>
          <p:cNvPr id="20" name="Group 20"/>
          <p:cNvGrpSpPr/>
          <p:nvPr/>
        </p:nvGrpSpPr>
        <p:grpSpPr>
          <a:xfrm>
            <a:off x="2600560" y="3490593"/>
            <a:ext cx="414559" cy="403577"/>
            <a:chExt cx="784" cy="765"/>
          </a:xfrm>
        </p:grpSpPr>
        <p:grpSp>
          <p:nvGrpSpPr>
            <p:cNvPr id="23" name="Group 22"/>
            <p:cNvGrpSpPr/>
            <p:nvPr/>
          </p:nvGrpSpPr>
          <p:grpSpPr>
            <a:xfrm>
              <a:off x="0" y="0"/>
              <a:ext cx="784" cy="765"/>
              <a:chExt cx="1042" cy="1019"/>
            </a:xfrm>
          </p:grpSpPr>
          <p:pic>
            <p:nvPicPr>
              <p:cNvPr descr="circuler_1" id="25" name="Picture 23"/>
              <p:cNvPicPr>
                <a:picLocks noChangeArrowheads="1" noChangeAspect="1"/>
              </p:cNvPicPr>
              <p:nvPr/>
            </p:nvPicPr>
            <p:blipFill>
              <a:blip r:embed="rId3">
                <a:extLst>
                  <a:ext uri="{28A0092B-C50C-407E-A947-70E740481C1C}">
                    <a14:useLocalDpi val="0"/>
                  </a:ext>
                </a:extLst>
              </a:blip>
              <a:stretch>
                <a:fillRect/>
              </a:stretch>
            </p:blipFill>
            <p:spPr bwMode="auto">
              <a:xfrm>
                <a:off x="0" y="0"/>
                <a:ext cx="1042" cy="10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26" name="Oval 24"/>
              <p:cNvSpPr>
                <a:spLocks noChangeArrowheads="1"/>
              </p:cNvSpPr>
              <p:nvPr/>
            </p:nvSpPr>
            <p:spPr bwMode="auto">
              <a:xfrm>
                <a:off x="0" y="0"/>
                <a:ext cx="1035" cy="1019"/>
              </a:xfrm>
              <a:prstGeom prst="ellipse">
                <a:avLst/>
              </a:prstGeom>
              <a:solidFill>
                <a:schemeClr val="bg1">
                  <a:lumMod val="85000"/>
                </a:schemeClr>
              </a:solidFill>
              <a:ln w="19050">
                <a:solidFill>
                  <a:srgbClr val="FFFFFF"/>
                </a:solidFill>
                <a:round/>
              </a:ln>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aseline="0" cap="none" i="0" kern="0" kumimoji="0" lang="zh-CN" noProof="0" normalizeH="0" smtClean="0" spc="0" strike="noStrike" sz="1800" u="none">
                  <a:solidFill>
                    <a:sysClr lastClr="000000" val="windowText"/>
                  </a:solidFill>
                  <a:effectLst/>
                  <a:uLnTx/>
                  <a:uFillTx/>
                  <a:latin charset="0" pitchFamily="34" typeface="Impact"/>
                  <a:ea charset="-122" pitchFamily="34" typeface="微软雅黑"/>
                </a:endParaRPr>
              </a:p>
            </p:txBody>
          </p:sp>
        </p:grpSp>
        <p:sp>
          <p:nvSpPr>
            <p:cNvPr id="22" name="WordArt 26"/>
            <p:cNvSpPr>
              <a:spLocks noChangeArrowheads="1" noChangeShapeType="1"/>
            </p:cNvSpPr>
            <p:nvPr/>
          </p:nvSpPr>
          <p:spPr bwMode="auto">
            <a:xfrm>
              <a:off x="288" y="227"/>
              <a:ext cx="157" cy="299"/>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aseline="0" cap="none" i="0" kern="10" kumimoji="0" lang="en-US" noProof="0" normalizeH="0" smtClean="0" spc="0" strike="noStrike" sz="2400" u="none">
                  <a:ln w="9525">
                    <a:noFill/>
                    <a:round/>
                  </a:ln>
                  <a:solidFill>
                    <a:srgbClr val="646464"/>
                  </a:solidFill>
                  <a:effectLst/>
                  <a:uLnTx/>
                  <a:uFillTx/>
                  <a:latin charset="0" pitchFamily="34" typeface="Impact"/>
                  <a:ea charset="-122" pitchFamily="34" typeface="微软雅黑"/>
                </a:rPr>
                <a:t>1</a:t>
              </a:r>
            </a:p>
          </p:txBody>
        </p:sp>
      </p:grpSp>
      <p:grpSp>
        <p:nvGrpSpPr>
          <p:cNvPr id="29" name="Group 27"/>
          <p:cNvGrpSpPr/>
          <p:nvPr/>
        </p:nvGrpSpPr>
        <p:grpSpPr>
          <a:xfrm>
            <a:off x="3853846" y="2763056"/>
            <a:ext cx="414559" cy="403577"/>
            <a:chExt cx="302" cy="294"/>
          </a:xfrm>
        </p:grpSpPr>
        <p:grpSp>
          <p:nvGrpSpPr>
            <p:cNvPr id="33" name="Group 29"/>
            <p:cNvGrpSpPr/>
            <p:nvPr/>
          </p:nvGrpSpPr>
          <p:grpSpPr>
            <a:xfrm>
              <a:off x="0" y="0"/>
              <a:ext cx="302" cy="294"/>
              <a:chExt cx="1042" cy="1019"/>
            </a:xfrm>
          </p:grpSpPr>
          <p:pic>
            <p:nvPicPr>
              <p:cNvPr descr="circuler_1" id="35" name="Picture 30"/>
              <p:cNvPicPr>
                <a:picLocks noChangeArrowheads="1" noChangeAspect="1"/>
              </p:cNvPicPr>
              <p:nvPr/>
            </p:nvPicPr>
            <p:blipFill>
              <a:blip r:embed="rId3">
                <a:extLst>
                  <a:ext uri="{28A0092B-C50C-407E-A947-70E740481C1C}">
                    <a14:useLocalDpi val="0"/>
                  </a:ext>
                </a:extLst>
              </a:blip>
              <a:stretch>
                <a:fillRect/>
              </a:stretch>
            </p:blipFill>
            <p:spPr bwMode="auto">
              <a:xfrm>
                <a:off x="0" y="0"/>
                <a:ext cx="1042" cy="10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6" name="Oval 31"/>
              <p:cNvSpPr>
                <a:spLocks noChangeArrowheads="1"/>
              </p:cNvSpPr>
              <p:nvPr/>
            </p:nvSpPr>
            <p:spPr bwMode="auto">
              <a:xfrm>
                <a:off x="0" y="0"/>
                <a:ext cx="1035" cy="1019"/>
              </a:xfrm>
              <a:prstGeom prst="ellipse">
                <a:avLst/>
              </a:prstGeom>
              <a:solidFill>
                <a:schemeClr val="bg1">
                  <a:lumMod val="85000"/>
                </a:schemeClr>
              </a:solidFill>
              <a:ln w="19050">
                <a:solidFill>
                  <a:srgbClr val="FFFFFF"/>
                </a:solidFill>
                <a:round/>
              </a:ln>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aseline="0" cap="none" i="0" kern="0" kumimoji="0" lang="zh-CN" noProof="0" normalizeH="0" smtClean="0" spc="0" strike="noStrike" sz="1800" u="none">
                  <a:solidFill>
                    <a:sysClr lastClr="000000" val="windowText"/>
                  </a:solidFill>
                  <a:effectLst/>
                  <a:uLnTx/>
                  <a:uFillTx/>
                  <a:latin charset="0" pitchFamily="34" typeface="Impact"/>
                  <a:ea charset="-122" pitchFamily="34" typeface="微软雅黑"/>
                </a:endParaRPr>
              </a:p>
            </p:txBody>
          </p:sp>
        </p:grpSp>
        <p:sp>
          <p:nvSpPr>
            <p:cNvPr id="32" name="WordArt 33"/>
            <p:cNvSpPr>
              <a:spLocks noChangeArrowheads="1" noChangeShapeType="1"/>
            </p:cNvSpPr>
            <p:nvPr/>
          </p:nvSpPr>
          <p:spPr bwMode="auto">
            <a:xfrm>
              <a:off x="111" y="87"/>
              <a:ext cx="78" cy="115"/>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aseline="0" cap="none" i="0" kern="10" kumimoji="0" lang="en-US" noProof="0" normalizeH="0" smtClean="0" spc="0" strike="noStrike" sz="2400" u="none">
                  <a:ln w="9525">
                    <a:noFill/>
                    <a:round/>
                  </a:ln>
                  <a:solidFill>
                    <a:srgbClr val="646464"/>
                  </a:solidFill>
                  <a:effectLst/>
                  <a:uLnTx/>
                  <a:uFillTx/>
                  <a:latin charset="0" pitchFamily="34" typeface="Impact"/>
                  <a:ea charset="-122" pitchFamily="34" typeface="微软雅黑"/>
                </a:rPr>
                <a:t>2</a:t>
              </a:r>
            </a:p>
          </p:txBody>
        </p:sp>
      </p:grpSp>
      <p:grpSp>
        <p:nvGrpSpPr>
          <p:cNvPr id="38" name="Group 34"/>
          <p:cNvGrpSpPr/>
          <p:nvPr/>
        </p:nvGrpSpPr>
        <p:grpSpPr>
          <a:xfrm>
            <a:off x="4831216" y="2207107"/>
            <a:ext cx="523630" cy="513394"/>
            <a:chExt cx="300" cy="294"/>
          </a:xfrm>
        </p:grpSpPr>
        <p:sp>
          <p:nvSpPr>
            <p:cNvPr id="42" name="Oval 38"/>
            <p:cNvSpPr>
              <a:spLocks noChangeArrowheads="1"/>
            </p:cNvSpPr>
            <p:nvPr/>
          </p:nvSpPr>
          <p:spPr bwMode="auto">
            <a:xfrm>
              <a:off x="0" y="0"/>
              <a:ext cx="300" cy="294"/>
            </a:xfrm>
            <a:prstGeom prst="ellipse">
              <a:avLst/>
            </a:prstGeom>
            <a:solidFill>
              <a:schemeClr val="accent2"/>
            </a:solidFill>
            <a:ln w="9525">
              <a:noFill/>
              <a:round/>
            </a:ln>
            <a:effectLst/>
          </p:spPr>
          <p:txBody>
            <a:bodyPr anchor="ctr" wrap="none"/>
            <a:lstStyle/>
            <a:p>
              <a:pPr algn="ctr" defTabSz="914400" eaLnBrk="1" fontAlgn="auto" hangingPunct="1" indent="0" latinLnBrk="0" lvl="0" marL="0" marR="0">
                <a:lnSpc>
                  <a:spcPct val="100000"/>
                </a:lnSpc>
                <a:spcBef>
                  <a:spcPct val="0"/>
                </a:spcBef>
                <a:spcAft>
                  <a:spcPct val="0"/>
                </a:spcAft>
                <a:buClrTx/>
                <a:buSzTx/>
                <a:buFontTx/>
                <a:buNone/>
                <a:defRPr/>
              </a:pPr>
              <a:endParaRPr altLang="en-US" b="1" baseline="0" cap="none" i="0" kern="0" kumimoji="0" lang="zh-CN" noProof="0" normalizeH="0" spc="0" strike="noStrike" sz="3200" u="none">
                <a:ln>
                  <a:noFill/>
                </a:ln>
                <a:solidFill>
                  <a:srgbClr val="FFFFFF"/>
                </a:solidFill>
                <a:effectLst/>
                <a:uLnTx/>
                <a:uFillTx/>
                <a:latin charset="-122" pitchFamily="34" typeface="微软雅黑"/>
                <a:ea charset="-122" pitchFamily="34" typeface="微软雅黑"/>
              </a:endParaRPr>
            </a:p>
          </p:txBody>
        </p:sp>
        <p:sp>
          <p:nvSpPr>
            <p:cNvPr id="41" name="WordArt 40"/>
            <p:cNvSpPr>
              <a:spLocks noChangeArrowheads="1" noChangeShapeType="1"/>
            </p:cNvSpPr>
            <p:nvPr/>
          </p:nvSpPr>
          <p:spPr bwMode="auto">
            <a:xfrm>
              <a:off x="111" y="87"/>
              <a:ext cx="78" cy="115"/>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10" kumimoji="0" lang="en-US" noProof="0" normalizeH="0" smtClean="0" spc="0" strike="noStrike" sz="2400" u="none">
                  <a:ln w="9525">
                    <a:noFill/>
                    <a:round/>
                  </a:ln>
                  <a:solidFill>
                    <a:srgbClr val="FFFFFF"/>
                  </a:solidFill>
                  <a:effectLst/>
                  <a:uLnTx/>
                  <a:uFillTx/>
                  <a:latin charset="0" pitchFamily="34" typeface="Impact"/>
                  <a:ea charset="-122" pitchFamily="34" typeface="微软雅黑"/>
                </a:rPr>
                <a:t>3</a:t>
              </a:r>
            </a:p>
          </p:txBody>
        </p:sp>
      </p:grpSp>
      <p:grpSp>
        <p:nvGrpSpPr>
          <p:cNvPr id="45" name="Group 41"/>
          <p:cNvGrpSpPr/>
          <p:nvPr/>
        </p:nvGrpSpPr>
        <p:grpSpPr>
          <a:xfrm>
            <a:off x="5948603" y="1695086"/>
            <a:ext cx="414559" cy="403577"/>
            <a:chExt cx="302" cy="294"/>
          </a:xfrm>
        </p:grpSpPr>
        <p:grpSp>
          <p:nvGrpSpPr>
            <p:cNvPr id="49" name="Group 43"/>
            <p:cNvGrpSpPr/>
            <p:nvPr/>
          </p:nvGrpSpPr>
          <p:grpSpPr>
            <a:xfrm>
              <a:off x="0" y="0"/>
              <a:ext cx="302" cy="294"/>
              <a:chExt cx="1042" cy="1019"/>
            </a:xfrm>
          </p:grpSpPr>
          <p:pic>
            <p:nvPicPr>
              <p:cNvPr descr="circuler_1" id="51" name="Picture 44"/>
              <p:cNvPicPr>
                <a:picLocks noChangeArrowheads="1" noChangeAspect="1"/>
              </p:cNvPicPr>
              <p:nvPr/>
            </p:nvPicPr>
            <p:blipFill>
              <a:blip r:embed="rId3">
                <a:extLst>
                  <a:ext uri="{28A0092B-C50C-407E-A947-70E740481C1C}">
                    <a14:useLocalDpi val="0"/>
                  </a:ext>
                </a:extLst>
              </a:blip>
              <a:stretch>
                <a:fillRect/>
              </a:stretch>
            </p:blipFill>
            <p:spPr bwMode="auto">
              <a:xfrm>
                <a:off x="0" y="0"/>
                <a:ext cx="1042" cy="101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52" name="Oval 45"/>
              <p:cNvSpPr>
                <a:spLocks noChangeArrowheads="1"/>
              </p:cNvSpPr>
              <p:nvPr/>
            </p:nvSpPr>
            <p:spPr bwMode="auto">
              <a:xfrm>
                <a:off x="0" y="0"/>
                <a:ext cx="1035" cy="1019"/>
              </a:xfrm>
              <a:prstGeom prst="ellipse">
                <a:avLst/>
              </a:prstGeom>
              <a:solidFill>
                <a:schemeClr val="bg1">
                  <a:lumMod val="85000"/>
                </a:schemeClr>
              </a:solidFill>
              <a:ln w="19050">
                <a:solidFill>
                  <a:srgbClr val="FFFFFF"/>
                </a:solidFill>
                <a:round/>
              </a:ln>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aseline="0" cap="none" i="0" kern="0" kumimoji="0" lang="zh-CN" noProof="0" normalizeH="0" smtClean="0" spc="0" strike="noStrike" sz="1800" u="none">
                  <a:solidFill>
                    <a:sysClr lastClr="000000" val="windowText"/>
                  </a:solidFill>
                  <a:effectLst/>
                  <a:uLnTx/>
                  <a:uFillTx/>
                  <a:latin charset="0" pitchFamily="34" typeface="Impact"/>
                  <a:ea charset="-122" pitchFamily="34" typeface="微软雅黑"/>
                </a:endParaRPr>
              </a:p>
            </p:txBody>
          </p:sp>
        </p:grpSp>
        <p:sp>
          <p:nvSpPr>
            <p:cNvPr id="48" name="WordArt 47"/>
            <p:cNvSpPr>
              <a:spLocks noChangeArrowheads="1" noChangeShapeType="1"/>
            </p:cNvSpPr>
            <p:nvPr/>
          </p:nvSpPr>
          <p:spPr bwMode="auto">
            <a:xfrm>
              <a:off x="111" y="87"/>
              <a:ext cx="78" cy="115"/>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aseline="0" cap="none" i="0" kern="10" kumimoji="0" lang="en-US" noProof="0" normalizeH="0" smtClean="0" spc="0" strike="noStrike" sz="2400" u="none">
                  <a:ln w="9525">
                    <a:noFill/>
                    <a:round/>
                  </a:ln>
                  <a:solidFill>
                    <a:srgbClr val="646464"/>
                  </a:solidFill>
                  <a:effectLst/>
                  <a:uLnTx/>
                  <a:uFillTx/>
                  <a:latin charset="0" pitchFamily="34" typeface="Impact"/>
                  <a:ea charset="-122" pitchFamily="34" typeface="微软雅黑"/>
                </a:rPr>
                <a:t>4</a:t>
              </a:r>
            </a:p>
          </p:txBody>
        </p:sp>
      </p:grpSp>
    </p:spTree>
    <p:extLst>
      <p:ext uri="{BB962C8B-B14F-4D97-AF65-F5344CB8AC3E}">
        <p14:creationId val="3837311432"/>
      </p:ext>
    </p:extLst>
  </p:cSld>
  <p:clrMapOvr>
    <a:masterClrMapping/>
  </p:clrMapOvr>
  <mc:AlternateContent>
    <mc:Choice Requires="p14">
      <p:transition p14:dur="1400" spd="slow">
        <p14:doors dir="vert"/>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1000" id="7"/>
                                        <p:tgtEl>
                                          <p:spTgt spid="24"/>
                                        </p:tgtEl>
                                      </p:cBhvr>
                                    </p:animEffect>
                                    <p:anim calcmode="lin" valueType="num">
                                      <p:cBhvr>
                                        <p:cTn dur="1000" fill="hold" id="8"/>
                                        <p:tgtEl>
                                          <p:spTgt spid="24"/>
                                        </p:tgtEl>
                                        <p:attrNameLst>
                                          <p:attrName>ppt_x</p:attrName>
                                        </p:attrNameLst>
                                      </p:cBhvr>
                                      <p:tavLst>
                                        <p:tav tm="0">
                                          <p:val>
                                            <p:strVal val="#ppt_x"/>
                                          </p:val>
                                        </p:tav>
                                        <p:tav tm="100000">
                                          <p:val>
                                            <p:strVal val="#ppt_x"/>
                                          </p:val>
                                        </p:tav>
                                      </p:tavLst>
                                    </p:anim>
                                    <p:anim calcmode="lin" valueType="num">
                                      <p:cBhvr>
                                        <p:cTn dur="1000" fill="hold" id="9"/>
                                        <p:tgtEl>
                                          <p:spTgt spid="2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4">
                                  <p:stCondLst>
                                    <p:cond delay="0"/>
                                  </p:stCondLst>
                                  <p:childTnLst>
                                    <p:set>
                                      <p:cBhvr>
                                        <p:cTn dur="1" fill="hold" id="12">
                                          <p:stCondLst>
                                            <p:cond delay="0"/>
                                          </p:stCondLst>
                                        </p:cTn>
                                        <p:tgtEl>
                                          <p:spTgt spid="14"/>
                                        </p:tgtEl>
                                        <p:attrNameLst>
                                          <p:attrName>style.visibility</p:attrName>
                                        </p:attrNameLst>
                                      </p:cBhvr>
                                      <p:to>
                                        <p:strVal val="visible"/>
                                      </p:to>
                                    </p:set>
                                    <p:animEffect filter="wipe(down)" transition="in">
                                      <p:cBhvr>
                                        <p:cTn dur="500" id="13"/>
                                        <p:tgtEl>
                                          <p:spTgt spid="14"/>
                                        </p:tgtEl>
                                      </p:cBhvr>
                                    </p:animEffect>
                                  </p:childTnLst>
                                </p:cTn>
                              </p:par>
                            </p:childTnLst>
                          </p:cTn>
                        </p:par>
                        <p:par>
                          <p:cTn fill="hold" id="14" nodeType="afterGroup">
                            <p:stCondLst>
                              <p:cond delay="1500"/>
                            </p:stCondLst>
                            <p:childTnLst>
                              <p:par>
                                <p:cTn fill="hold" id="15" nodeType="afterEffect" presetClass="entr" presetID="23" presetSubtype="288">
                                  <p:stCondLst>
                                    <p:cond delay="0"/>
                                  </p:stCondLst>
                                  <p:childTnLst>
                                    <p:set>
                                      <p:cBhvr>
                                        <p:cTn dur="1" fill="hold" id="16">
                                          <p:stCondLst>
                                            <p:cond delay="0"/>
                                          </p:stCondLst>
                                        </p:cTn>
                                        <p:tgtEl>
                                          <p:spTgt spid="20"/>
                                        </p:tgtEl>
                                        <p:attrNameLst>
                                          <p:attrName>style.visibility</p:attrName>
                                        </p:attrNameLst>
                                      </p:cBhvr>
                                      <p:to>
                                        <p:strVal val="visible"/>
                                      </p:to>
                                    </p:set>
                                    <p:anim calcmode="lin" valueType="num">
                                      <p:cBhvr>
                                        <p:cTn dur="500" fill="hold" id="17"/>
                                        <p:tgtEl>
                                          <p:spTgt spid="20"/>
                                        </p:tgtEl>
                                        <p:attrNameLst>
                                          <p:attrName>ppt_w</p:attrName>
                                        </p:attrNameLst>
                                      </p:cBhvr>
                                      <p:tavLst>
                                        <p:tav tm="0">
                                          <p:val>
                                            <p:strVal val="4/3*#ppt_w"/>
                                          </p:val>
                                        </p:tav>
                                        <p:tav tm="100000">
                                          <p:val>
                                            <p:strVal val="#ppt_w"/>
                                          </p:val>
                                        </p:tav>
                                      </p:tavLst>
                                    </p:anim>
                                    <p:anim calcmode="lin" valueType="num">
                                      <p:cBhvr>
                                        <p:cTn dur="500" fill="hold" id="18"/>
                                        <p:tgtEl>
                                          <p:spTgt spid="20"/>
                                        </p:tgtEl>
                                        <p:attrNameLst>
                                          <p:attrName>ppt_h</p:attrName>
                                        </p:attrNameLst>
                                      </p:cBhvr>
                                      <p:tavLst>
                                        <p:tav tm="0">
                                          <p:val>
                                            <p:strVal val="4/3*#ppt_h"/>
                                          </p:val>
                                        </p:tav>
                                        <p:tav tm="100000">
                                          <p:val>
                                            <p:strVal val="#ppt_h"/>
                                          </p:val>
                                        </p:tav>
                                      </p:tavLst>
                                    </p:anim>
                                  </p:childTnLst>
                                </p:cTn>
                              </p:par>
                            </p:childTnLst>
                          </p:cTn>
                        </p:par>
                        <p:par>
                          <p:cTn fill="hold" id="19" nodeType="afterGroup">
                            <p:stCondLst>
                              <p:cond delay="2000"/>
                            </p:stCondLst>
                            <p:childTnLst>
                              <p:par>
                                <p:cTn fill="hold" id="20" nodeType="afterEffect" presetClass="entr" presetID="22" presetSubtype="8">
                                  <p:stCondLst>
                                    <p:cond delay="0"/>
                                  </p:stCondLst>
                                  <p:childTnLst>
                                    <p:set>
                                      <p:cBhvr>
                                        <p:cTn dur="1" fill="hold" id="21">
                                          <p:stCondLst>
                                            <p:cond delay="0"/>
                                          </p:stCondLst>
                                        </p:cTn>
                                        <p:tgtEl>
                                          <p:spTgt spid="28"/>
                                        </p:tgtEl>
                                        <p:attrNameLst>
                                          <p:attrName>style.visibility</p:attrName>
                                        </p:attrNameLst>
                                      </p:cBhvr>
                                      <p:to>
                                        <p:strVal val="visible"/>
                                      </p:to>
                                    </p:set>
                                    <p:animEffect filter="wipe(left)" transition="in">
                                      <p:cBhvr>
                                        <p:cTn dur="500" id="22"/>
                                        <p:tgtEl>
                                          <p:spTgt spid="28"/>
                                        </p:tgtEl>
                                      </p:cBhvr>
                                    </p:animEffect>
                                  </p:childTnLst>
                                </p:cTn>
                              </p:par>
                            </p:childTnLst>
                          </p:cTn>
                        </p:par>
                        <p:par>
                          <p:cTn fill="hold" id="23" nodeType="afterGroup">
                            <p:stCondLst>
                              <p:cond delay="2500"/>
                            </p:stCondLst>
                            <p:childTnLst>
                              <p:par>
                                <p:cTn fill="hold" id="24" nodeType="afterEffect" presetClass="entr" presetID="23" presetSubtype="288">
                                  <p:stCondLst>
                                    <p:cond delay="0"/>
                                  </p:stCondLst>
                                  <p:childTnLst>
                                    <p:set>
                                      <p:cBhvr>
                                        <p:cTn dur="1" fill="hold" id="25">
                                          <p:stCondLst>
                                            <p:cond delay="0"/>
                                          </p:stCondLst>
                                        </p:cTn>
                                        <p:tgtEl>
                                          <p:spTgt spid="29"/>
                                        </p:tgtEl>
                                        <p:attrNameLst>
                                          <p:attrName>style.visibility</p:attrName>
                                        </p:attrNameLst>
                                      </p:cBhvr>
                                      <p:to>
                                        <p:strVal val="visible"/>
                                      </p:to>
                                    </p:set>
                                    <p:anim calcmode="lin" valueType="num">
                                      <p:cBhvr>
                                        <p:cTn dur="500" fill="hold" id="26"/>
                                        <p:tgtEl>
                                          <p:spTgt spid="29"/>
                                        </p:tgtEl>
                                        <p:attrNameLst>
                                          <p:attrName>ppt_w</p:attrName>
                                        </p:attrNameLst>
                                      </p:cBhvr>
                                      <p:tavLst>
                                        <p:tav tm="0">
                                          <p:val>
                                            <p:strVal val="4/3*#ppt_w"/>
                                          </p:val>
                                        </p:tav>
                                        <p:tav tm="100000">
                                          <p:val>
                                            <p:strVal val="#ppt_w"/>
                                          </p:val>
                                        </p:tav>
                                      </p:tavLst>
                                    </p:anim>
                                    <p:anim calcmode="lin" valueType="num">
                                      <p:cBhvr>
                                        <p:cTn dur="500" fill="hold" id="27"/>
                                        <p:tgtEl>
                                          <p:spTgt spid="29"/>
                                        </p:tgtEl>
                                        <p:attrNameLst>
                                          <p:attrName>ppt_h</p:attrName>
                                        </p:attrNameLst>
                                      </p:cBhvr>
                                      <p:tavLst>
                                        <p:tav tm="0">
                                          <p:val>
                                            <p:strVal val="4/3*#ppt_h"/>
                                          </p:val>
                                        </p:tav>
                                        <p:tav tm="100000">
                                          <p:val>
                                            <p:strVal val="#ppt_h"/>
                                          </p:val>
                                        </p:tav>
                                      </p:tavLst>
                                    </p:anim>
                                  </p:childTnLst>
                                </p:cTn>
                              </p:par>
                            </p:childTnLst>
                          </p:cTn>
                        </p:par>
                        <p:par>
                          <p:cTn fill="hold" id="28" nodeType="afterGroup">
                            <p:stCondLst>
                              <p:cond delay="3000"/>
                            </p:stCondLst>
                            <p:childTnLst>
                              <p:par>
                                <p:cTn fill="hold" id="29" nodeType="afterEffect" presetClass="entr" presetID="22" presetSubtype="8">
                                  <p:stCondLst>
                                    <p:cond delay="0"/>
                                  </p:stCondLst>
                                  <p:childTnLst>
                                    <p:set>
                                      <p:cBhvr>
                                        <p:cTn dur="1" fill="hold" id="30">
                                          <p:stCondLst>
                                            <p:cond delay="0"/>
                                          </p:stCondLst>
                                        </p:cTn>
                                        <p:tgtEl>
                                          <p:spTgt spid="31"/>
                                        </p:tgtEl>
                                        <p:attrNameLst>
                                          <p:attrName>style.visibility</p:attrName>
                                        </p:attrNameLst>
                                      </p:cBhvr>
                                      <p:to>
                                        <p:strVal val="visible"/>
                                      </p:to>
                                    </p:set>
                                    <p:animEffect filter="wipe(left)" transition="in">
                                      <p:cBhvr>
                                        <p:cTn dur="500" id="31"/>
                                        <p:tgtEl>
                                          <p:spTgt spid="31"/>
                                        </p:tgtEl>
                                      </p:cBhvr>
                                    </p:animEffect>
                                  </p:childTnLst>
                                </p:cTn>
                              </p:par>
                            </p:childTnLst>
                          </p:cTn>
                        </p:par>
                        <p:par>
                          <p:cTn fill="hold" id="32" nodeType="afterGroup">
                            <p:stCondLst>
                              <p:cond delay="3500"/>
                            </p:stCondLst>
                            <p:childTnLst>
                              <p:par>
                                <p:cTn fill="hold" id="33" nodeType="afterEffect" presetClass="entr" presetID="23" presetSubtype="288">
                                  <p:stCondLst>
                                    <p:cond delay="0"/>
                                  </p:stCondLst>
                                  <p:childTnLst>
                                    <p:set>
                                      <p:cBhvr>
                                        <p:cTn dur="1" fill="hold" id="34">
                                          <p:stCondLst>
                                            <p:cond delay="0"/>
                                          </p:stCondLst>
                                        </p:cTn>
                                        <p:tgtEl>
                                          <p:spTgt spid="38"/>
                                        </p:tgtEl>
                                        <p:attrNameLst>
                                          <p:attrName>style.visibility</p:attrName>
                                        </p:attrNameLst>
                                      </p:cBhvr>
                                      <p:to>
                                        <p:strVal val="visible"/>
                                      </p:to>
                                    </p:set>
                                    <p:anim calcmode="lin" valueType="num">
                                      <p:cBhvr>
                                        <p:cTn dur="500" fill="hold" id="35"/>
                                        <p:tgtEl>
                                          <p:spTgt spid="38"/>
                                        </p:tgtEl>
                                        <p:attrNameLst>
                                          <p:attrName>ppt_w</p:attrName>
                                        </p:attrNameLst>
                                      </p:cBhvr>
                                      <p:tavLst>
                                        <p:tav tm="0">
                                          <p:val>
                                            <p:strVal val="4/3*#ppt_w"/>
                                          </p:val>
                                        </p:tav>
                                        <p:tav tm="100000">
                                          <p:val>
                                            <p:strVal val="#ppt_w"/>
                                          </p:val>
                                        </p:tav>
                                      </p:tavLst>
                                    </p:anim>
                                    <p:anim calcmode="lin" valueType="num">
                                      <p:cBhvr>
                                        <p:cTn dur="500" fill="hold" id="36"/>
                                        <p:tgtEl>
                                          <p:spTgt spid="38"/>
                                        </p:tgtEl>
                                        <p:attrNameLst>
                                          <p:attrName>ppt_h</p:attrName>
                                        </p:attrNameLst>
                                      </p:cBhvr>
                                      <p:tavLst>
                                        <p:tav tm="0">
                                          <p:val>
                                            <p:strVal val="4/3*#ppt_h"/>
                                          </p:val>
                                        </p:tav>
                                        <p:tav tm="100000">
                                          <p:val>
                                            <p:strVal val="#ppt_h"/>
                                          </p:val>
                                        </p:tav>
                                      </p:tavLst>
                                    </p:anim>
                                  </p:childTnLst>
                                </p:cTn>
                              </p:par>
                            </p:childTnLst>
                          </p:cTn>
                        </p:par>
                        <p:par>
                          <p:cTn fill="hold" id="37" nodeType="afterGroup">
                            <p:stCondLst>
                              <p:cond delay="4000"/>
                            </p:stCondLst>
                            <p:childTnLst>
                              <p:par>
                                <p:cTn fill="hold" id="38" nodeType="afterEffect" presetClass="entr" presetID="22" presetSubtype="8">
                                  <p:stCondLst>
                                    <p:cond delay="0"/>
                                  </p:stCondLst>
                                  <p:childTnLst>
                                    <p:set>
                                      <p:cBhvr>
                                        <p:cTn dur="1" fill="hold" id="39">
                                          <p:stCondLst>
                                            <p:cond delay="0"/>
                                          </p:stCondLst>
                                        </p:cTn>
                                        <p:tgtEl>
                                          <p:spTgt spid="34"/>
                                        </p:tgtEl>
                                        <p:attrNameLst>
                                          <p:attrName>style.visibility</p:attrName>
                                        </p:attrNameLst>
                                      </p:cBhvr>
                                      <p:to>
                                        <p:strVal val="visible"/>
                                      </p:to>
                                    </p:set>
                                    <p:animEffect filter="wipe(left)" transition="in">
                                      <p:cBhvr>
                                        <p:cTn dur="500" id="40"/>
                                        <p:tgtEl>
                                          <p:spTgt spid="34"/>
                                        </p:tgtEl>
                                      </p:cBhvr>
                                    </p:animEffect>
                                  </p:childTnLst>
                                </p:cTn>
                              </p:par>
                            </p:childTnLst>
                          </p:cTn>
                        </p:par>
                        <p:par>
                          <p:cTn fill="hold" id="41" nodeType="afterGroup">
                            <p:stCondLst>
                              <p:cond delay="4500"/>
                            </p:stCondLst>
                            <p:childTnLst>
                              <p:par>
                                <p:cTn fill="hold" id="42" nodeType="afterEffect" presetClass="entr" presetID="23" presetSubtype="288">
                                  <p:stCondLst>
                                    <p:cond delay="0"/>
                                  </p:stCondLst>
                                  <p:childTnLst>
                                    <p:set>
                                      <p:cBhvr>
                                        <p:cTn dur="1" fill="hold" id="43">
                                          <p:stCondLst>
                                            <p:cond delay="0"/>
                                          </p:stCondLst>
                                        </p:cTn>
                                        <p:tgtEl>
                                          <p:spTgt spid="45"/>
                                        </p:tgtEl>
                                        <p:attrNameLst>
                                          <p:attrName>style.visibility</p:attrName>
                                        </p:attrNameLst>
                                      </p:cBhvr>
                                      <p:to>
                                        <p:strVal val="visible"/>
                                      </p:to>
                                    </p:set>
                                    <p:anim calcmode="lin" valueType="num">
                                      <p:cBhvr>
                                        <p:cTn dur="500" fill="hold" id="44"/>
                                        <p:tgtEl>
                                          <p:spTgt spid="45"/>
                                        </p:tgtEl>
                                        <p:attrNameLst>
                                          <p:attrName>ppt_w</p:attrName>
                                        </p:attrNameLst>
                                      </p:cBhvr>
                                      <p:tavLst>
                                        <p:tav tm="0">
                                          <p:val>
                                            <p:strVal val="4/3*#ppt_w"/>
                                          </p:val>
                                        </p:tav>
                                        <p:tav tm="100000">
                                          <p:val>
                                            <p:strVal val="#ppt_w"/>
                                          </p:val>
                                        </p:tav>
                                      </p:tavLst>
                                    </p:anim>
                                    <p:anim calcmode="lin" valueType="num">
                                      <p:cBhvr>
                                        <p:cTn dur="500" fill="hold" id="45"/>
                                        <p:tgtEl>
                                          <p:spTgt spid="45"/>
                                        </p:tgtEl>
                                        <p:attrNameLst>
                                          <p:attrName>ppt_h</p:attrName>
                                        </p:attrNameLst>
                                      </p:cBhvr>
                                      <p:tavLst>
                                        <p:tav tm="0">
                                          <p:val>
                                            <p:strVal val="4/3*#ppt_h"/>
                                          </p:val>
                                        </p:tav>
                                        <p:tav tm="100000">
                                          <p:val>
                                            <p:strVal val="#ppt_h"/>
                                          </p:val>
                                        </p:tav>
                                      </p:tavLst>
                                    </p:anim>
                                  </p:childTnLst>
                                </p:cTn>
                              </p:par>
                            </p:childTnLst>
                          </p:cTn>
                        </p:par>
                        <p:par>
                          <p:cTn fill="hold" id="46" nodeType="afterGroup">
                            <p:stCondLst>
                              <p:cond delay="5000"/>
                            </p:stCondLst>
                            <p:childTnLst>
                              <p:par>
                                <p:cTn fill="hold" id="47" nodeType="afterEffect" presetClass="entr" presetID="22" presetSubtype="8">
                                  <p:stCondLst>
                                    <p:cond delay="0"/>
                                  </p:stCondLst>
                                  <p:childTnLst>
                                    <p:set>
                                      <p:cBhvr>
                                        <p:cTn dur="1" fill="hold" id="48">
                                          <p:stCondLst>
                                            <p:cond delay="0"/>
                                          </p:stCondLst>
                                        </p:cTn>
                                        <p:tgtEl>
                                          <p:spTgt spid="37"/>
                                        </p:tgtEl>
                                        <p:attrNameLst>
                                          <p:attrName>style.visibility</p:attrName>
                                        </p:attrNameLst>
                                      </p:cBhvr>
                                      <p:to>
                                        <p:strVal val="visible"/>
                                      </p:to>
                                    </p:set>
                                    <p:animEffect filter="wipe(left)" transition="in">
                                      <p:cBhvr>
                                        <p:cTn dur="500" id="49"/>
                                        <p:tgtEl>
                                          <p:spTgt spid="3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2">
      <a:dk1>
        <a:sysClr val="windowText" lastClr="000000"/>
      </a:dk1>
      <a:lt1>
        <a:sysClr val="window" lastClr="FFFFFF"/>
      </a:lt1>
      <a:dk2>
        <a:srgbClr val="31628A"/>
      </a:dk2>
      <a:lt2>
        <a:srgbClr val="EEECE1"/>
      </a:lt2>
      <a:accent1>
        <a:srgbClr val="00ACF1"/>
      </a:accent1>
      <a:accent2>
        <a:srgbClr val="66B699"/>
      </a:accent2>
      <a:accent3>
        <a:srgbClr val="A5CB52"/>
      </a:accent3>
      <a:accent4>
        <a:srgbClr val="E6E7E9"/>
      </a:accent4>
      <a:accent5>
        <a:srgbClr val="31628A"/>
      </a:accent5>
      <a:accent6>
        <a:srgbClr val="F8E9BE"/>
      </a:accent6>
      <a:hlink>
        <a:srgbClr val="31628A"/>
      </a:hlink>
      <a:folHlink>
        <a:srgbClr val="31628A"/>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298</Paragraphs>
  <Slides>30</Slides>
  <Notes>30</Notes>
  <TotalTime>1032</TotalTime>
  <HiddenSlides>0</HiddenSlides>
  <MMClips>0</MMClips>
  <ScaleCrop>0</ScaleCrop>
  <HeadingPairs>
    <vt:vector baseType="variant" size="6">
      <vt:variant>
        <vt:lpstr>Fonts used</vt:lpstr>
      </vt:variant>
      <vt:variant>
        <vt:i4>22</vt:i4>
      </vt:variant>
      <vt:variant>
        <vt:lpstr>Theme</vt:lpstr>
      </vt:variant>
      <vt:variant>
        <vt:i4>1</vt:i4>
      </vt:variant>
      <vt:variant>
        <vt:lpstr>Slide Titles</vt:lpstr>
      </vt:variant>
      <vt:variant>
        <vt:i4>30</vt:i4>
      </vt:variant>
    </vt:vector>
  </HeadingPairs>
  <TitlesOfParts>
    <vt:vector baseType="lpstr" size="53">
      <vt:lpstr>Arial</vt:lpstr>
      <vt:lpstr>Calibri</vt:lpstr>
      <vt:lpstr>方正兰亭中黑_GBK</vt:lpstr>
      <vt:lpstr>Calibri Light</vt:lpstr>
      <vt:lpstr>方正兰亭粗黑_GBK</vt:lpstr>
      <vt:lpstr>方正兰亭黑_GBK</vt:lpstr>
      <vt:lpstr>Swiss911 XCm BT</vt:lpstr>
      <vt:lpstr>微软雅黑</vt:lpstr>
      <vt:lpstr>宋体</vt:lpstr>
      <vt:lpstr>方正兰亭纤黑简体</vt:lpstr>
      <vt:lpstr>Impact</vt:lpstr>
      <vt:lpstr>Arial Black</vt:lpstr>
      <vt:lpstr>方正兰亭中粗黑_GBK</vt:lpstr>
      <vt:lpstr>华文细黑</vt:lpstr>
      <vt:lpstr>方正正纤黑简体</vt:lpstr>
      <vt:lpstr>HY견고딕</vt:lpstr>
      <vt:lpstr>Century Gothic</vt:lpstr>
      <vt:lpstr>굴림</vt:lpstr>
      <vt:lpstr>Arial Unicode MS</vt:lpstr>
      <vt:lpstr>Arial Rounded MT Bold</vt:lpstr>
      <vt:lpstr>Times New Roman</vt:lpstr>
      <vt:lpstr>Agency FB</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2014-09-21T03:23:02Z</dcterms:created>
  <cp:lastModifiedBy>Administrator</cp:lastModifiedBy>
  <dcterms:modified xsi:type="dcterms:W3CDTF">2021-08-20T10:57:45Z</dcterms:modified>
  <cp:revision>76</cp:revision>
  <dc:title>PowerPoint 演示文稿</dc:title>
</cp:coreProperties>
</file>