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"/>
  </p:notesMasterIdLst>
  <p:sldIdLst>
    <p:sldId id="269" r:id="rId4"/>
    <p:sldId id="265" r:id="rId5"/>
    <p:sldId id="271" r:id="rId6"/>
    <p:sldId id="272" r:id="rId7"/>
    <p:sldId id="267" r:id="rId8"/>
    <p:sldId id="268" r:id="rId9"/>
    <p:sldId id="258" r:id="rId10"/>
    <p:sldId id="276" r:id="rId11"/>
    <p:sldId id="260" r:id="rId12"/>
    <p:sldId id="275" r:id="rId13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795" userDrawn="1">
          <p15:clr>
            <a:srgbClr val="A4A3A4"/>
          </p15:clr>
        </p15:guide>
        <p15:guide id="3" pos="5518" userDrawn="1">
          <p15:clr>
            <a:srgbClr val="A4A3A4"/>
          </p15:clr>
        </p15:guide>
        <p15:guide id="5" pos="6720" userDrawn="1">
          <p15:clr>
            <a:srgbClr val="A4A3A4"/>
          </p15:clr>
        </p15:guide>
        <p15:guide id="6" pos="1413" userDrawn="1">
          <p15:clr>
            <a:srgbClr val="A4A3A4"/>
          </p15:clr>
        </p15:guide>
        <p15:guide id="8" pos="960" userDrawn="1">
          <p15:clr>
            <a:srgbClr val="A4A3A4"/>
          </p15:clr>
        </p15:guide>
        <p15:guide id="9" pos="5223" userDrawn="1">
          <p15:clr>
            <a:srgbClr val="A4A3A4"/>
          </p15:clr>
        </p15:guide>
        <p15:guide id="10" orient="horz" pos="2001" userDrawn="1">
          <p15:clr>
            <a:srgbClr val="A4A3A4"/>
          </p15:clr>
        </p15:guide>
        <p15:guide id="11" pos="3205" userDrawn="1">
          <p15:clr>
            <a:srgbClr val="A4A3A4"/>
          </p15:clr>
        </p15:guide>
        <p15:guide id="12" pos="3273" userDrawn="1">
          <p15:clr>
            <a:srgbClr val="A4A3A4"/>
          </p15:clr>
        </p15:guide>
        <p15:guide id="13" orient="horz" pos="2500" userDrawn="1">
          <p15:clr>
            <a:srgbClr val="A4A3A4"/>
          </p15:clr>
        </p15:guide>
        <p15:guide id="14" orient="horz" pos="16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6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44" y="84"/>
      </p:cViewPr>
      <p:guideLst>
        <p:guide pos="3795"/>
        <p:guide pos="5518"/>
        <p:guide pos="6720"/>
        <p:guide pos="1413"/>
        <p:guide pos="960"/>
        <p:guide pos="5223"/>
        <p:guide orient="horz" pos="2001"/>
        <p:guide pos="3205"/>
        <p:guide pos="3273"/>
        <p:guide orient="horz" pos="2500"/>
        <p:guide orient="horz" pos="16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tags/tag1.xml" Type="http://schemas.openxmlformats.org/officeDocument/2006/relationships/tags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362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79574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962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0394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96342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757321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smtClean="0"/>
              <a:t>单击此处添加您的标题文字</a:t>
            </a:r>
            <a:endParaRPr lang="zh-CN" altLang="en-US"/>
          </a:p>
        </p:txBody>
      </p:sp>
    </p:spTree>
    <p:extLst>
      <p:ext uri="{BB962C8B-B14F-4D97-AF65-F5344CB8AC3E}">
        <p14:creationId val="1770922023"/>
      </p:ext>
    </p:extLst>
  </p:cSld>
  <p:clrMapOvr>
    <a:masterClrMapping/>
  </p:clrMapOvr>
  <p:transition/>
  <p:timing/>
  <p:extLst mod="1">
    <p:ext uri="{DCECCB84-F9BA-43D5-87BE-67443E8EF086}">
      <p15:sldGuideLst>
        <p15:guide id="1" pos="4967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597314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2479443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0342025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1466238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8950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297816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8010618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580371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771216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5737621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4585554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5171272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102043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4509075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smtClean="0"/>
              <a:t>此处添加您的标题</a:t>
            </a:r>
            <a:endParaRPr lang="en-US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单击此处添加您的副标题</a:t>
            </a:r>
            <a:endParaRPr lang="en-US" altLang="zh-CN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731449"/>
      </p:ext>
    </p:extLst>
  </p:cSld>
  <p:clrMapOvr>
    <a:masterClrMapping/>
  </p:clrMapOvr>
  <p:transition/>
  <p:timing/>
  <p:extLst mod="1">
    <p:ext uri="{DCECCB84-F9BA-43D5-87BE-67443E8EF086}">
      <p15:sldGuideLst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579346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4692408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276079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400898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62913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3746237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2015/10/13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</p:spTree>
    <p:extLst>
      <p:ext uri="{BB962C8B-B14F-4D97-AF65-F5344CB8AC3E}">
        <p14:creationId val="18332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188" indent="-357188" algn="just" defTabSz="914400" rtl="0" eaLnBrk="1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188" indent="-357188" algn="just" defTabSz="914400" rtl="0" eaLnBrk="1" latinLnBrk="0" hangingPunct="1">
        <a:lnSpc>
          <a:spcPct val="120000"/>
        </a:lnSpc>
        <a:spcBef>
          <a:spcPct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1108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emf" Type="http://schemas.openxmlformats.org/officeDocument/2006/relationships/image"/><Relationship Id="rId5" Target="../media/image4.emf" Type="http://schemas.openxmlformats.org/officeDocument/2006/relationships/image"/><Relationship Id="rId6" Target="../media/image5.emf" Type="http://schemas.openxmlformats.org/officeDocument/2006/relationships/image"/><Relationship Id="rId7" Target="../media/image6.emf" Type="http://schemas.openxmlformats.org/officeDocument/2006/relationships/image"/><Relationship Id="rId8" Target="../media/image7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4.jpeg" Type="http://schemas.openxmlformats.org/officeDocument/2006/relationships/image"/><Relationship Id="rId3" Target="../media/image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jpeg" Type="http://schemas.openxmlformats.org/officeDocument/2006/relationships/image"/><Relationship Id="rId3" Target="../media/image10.png" Type="http://schemas.openxmlformats.org/officeDocument/2006/relationships/image"/><Relationship Id="rId4" Target="../media/image2.png" Type="http://schemas.openxmlformats.org/officeDocument/2006/relationships/image"/><Relationship Id="rId5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11.emf" Type="http://schemas.openxmlformats.org/officeDocument/2006/relationships/image"/><Relationship Id="rId4" Target="../media/image12.emf" Type="http://schemas.openxmlformats.org/officeDocument/2006/relationships/image"/><Relationship Id="rId5" Target="../media/image13.emf" Type="http://schemas.openxmlformats.org/officeDocument/2006/relationships/image"/><Relationship Id="rId6" Target="../media/image7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22" y="7027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2385014" y="5131558"/>
            <a:ext cx="742664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mtClean="0" sz="4000">
                <a:solidFill>
                  <a:srgbClr val="FB91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中国石油能源专用动态PPT模板</a:t>
            </a:r>
          </a:p>
        </p:txBody>
      </p:sp>
      <p:sp>
        <p:nvSpPr>
          <p:cNvPr id="5" name="矩形 4"/>
          <p:cNvSpPr/>
          <p:nvPr/>
        </p:nvSpPr>
        <p:spPr>
          <a:xfrm flipV="1">
            <a:off x="2486541" y="4877214"/>
            <a:ext cx="7218919" cy="144246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123" id="6" name="Picture 10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06766" y="451551"/>
            <a:ext cx="2978469" cy="277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组合 21"/>
          <p:cNvGrpSpPr/>
          <p:nvPr/>
        </p:nvGrpSpPr>
        <p:grpSpPr>
          <a:xfrm>
            <a:off x="2491099" y="3802122"/>
            <a:ext cx="7211535" cy="964994"/>
            <a:chOff x="2491099" y="3802122"/>
            <a:chExt cx="7211535" cy="964994"/>
          </a:xfrm>
        </p:grpSpPr>
        <p:grpSp>
          <p:nvGrpSpPr>
            <p:cNvPr id="17" name="组合 16"/>
            <p:cNvGrpSpPr/>
            <p:nvPr/>
          </p:nvGrpSpPr>
          <p:grpSpPr>
            <a:xfrm>
              <a:off x="2491099" y="3802122"/>
              <a:ext cx="958005" cy="958005"/>
              <a:chOff x="2084707" y="4063374"/>
              <a:chExt cx="958005" cy="958005"/>
            </a:xfrm>
          </p:grpSpPr>
          <p:sp>
            <p:nvSpPr>
              <p:cNvPr id="13" name="流程图: 联系 12"/>
              <p:cNvSpPr/>
              <p:nvPr/>
            </p:nvSpPr>
            <p:spPr>
              <a:xfrm>
                <a:off x="2084707" y="4063374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4907" y="4154096"/>
                <a:ext cx="766069" cy="747535"/>
              </a:xfrm>
              <a:prstGeom prst="rect">
                <a:avLst/>
              </a:prstGeom>
            </p:spPr>
          </p:pic>
        </p:grpSp>
        <p:grpSp>
          <p:nvGrpSpPr>
            <p:cNvPr id="18" name="组合 17"/>
            <p:cNvGrpSpPr/>
            <p:nvPr/>
          </p:nvGrpSpPr>
          <p:grpSpPr>
            <a:xfrm>
              <a:off x="4575609" y="3809111"/>
              <a:ext cx="958005" cy="958005"/>
              <a:chOff x="3999874" y="4070363"/>
              <a:chExt cx="958005" cy="958005"/>
            </a:xfrm>
          </p:grpSpPr>
          <p:sp>
            <p:nvSpPr>
              <p:cNvPr id="14" name="流程图: 联系 13"/>
              <p:cNvSpPr/>
              <p:nvPr/>
            </p:nvSpPr>
            <p:spPr>
              <a:xfrm>
                <a:off x="3999874" y="4070363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64498" y="4149706"/>
                <a:ext cx="452645" cy="746326"/>
              </a:xfrm>
              <a:prstGeom prst="rect">
                <a:avLst/>
              </a:prstGeom>
            </p:spPr>
          </p:pic>
        </p:grpSp>
        <p:grpSp>
          <p:nvGrpSpPr>
            <p:cNvPr id="19" name="组合 18"/>
            <p:cNvGrpSpPr/>
            <p:nvPr/>
          </p:nvGrpSpPr>
          <p:grpSpPr>
            <a:xfrm>
              <a:off x="6660119" y="3804418"/>
              <a:ext cx="958005" cy="958005"/>
              <a:chOff x="5668299" y="4080184"/>
              <a:chExt cx="958005" cy="958005"/>
            </a:xfrm>
          </p:grpSpPr>
          <p:sp>
            <p:nvSpPr>
              <p:cNvPr id="15" name="流程图: 联系 14"/>
              <p:cNvSpPr/>
              <p:nvPr/>
            </p:nvSpPr>
            <p:spPr>
              <a:xfrm>
                <a:off x="5668299" y="4080184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88864" y="4168610"/>
                <a:ext cx="540965" cy="707003"/>
              </a:xfrm>
              <a:prstGeom prst="rect">
                <a:avLst/>
              </a:prstGeom>
            </p:spPr>
          </p:pic>
        </p:grpSp>
        <p:grpSp>
          <p:nvGrpSpPr>
            <p:cNvPr id="20" name="组合 19"/>
            <p:cNvGrpSpPr/>
            <p:nvPr/>
          </p:nvGrpSpPr>
          <p:grpSpPr>
            <a:xfrm>
              <a:off x="8744629" y="3803499"/>
              <a:ext cx="958005" cy="958005"/>
              <a:chOff x="7191607" y="4108293"/>
              <a:chExt cx="958005" cy="958005"/>
            </a:xfrm>
          </p:grpSpPr>
          <p:sp>
            <p:nvSpPr>
              <p:cNvPr id="16" name="流程图: 联系 15"/>
              <p:cNvSpPr/>
              <p:nvPr/>
            </p:nvSpPr>
            <p:spPr>
              <a:xfrm>
                <a:off x="7191607" y="4108293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06488" y="4296229"/>
                <a:ext cx="798716" cy="599803"/>
              </a:xfrm>
              <a:prstGeom prst="rect">
                <a:avLst/>
              </a:prstGeom>
            </p:spPr>
          </p:pic>
        </p:grpSp>
      </p:grp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3809047" y="5934730"/>
            <a:ext cx="4539874" cy="457200"/>
            <a:chOff x="4090035" y="5934730"/>
            <a:chExt cx="4539874" cy="457200"/>
          </a:xfrm>
        </p:grpSpPr>
        <p:grpSp>
          <p:nvGrpSpPr>
            <p:cNvPr id="24" name="组合 23"/>
            <p:cNvGrpSpPr/>
            <p:nvPr/>
          </p:nvGrpSpPr>
          <p:grpSpPr>
            <a:xfrm>
              <a:off x="4090035" y="6021337"/>
              <a:ext cx="1035998" cy="288450"/>
              <a:chOff x="3622675" y="4030663"/>
              <a:chExt cx="1898650" cy="528637"/>
            </a:xfrm>
            <a:solidFill>
              <a:srgbClr val="FB912B"/>
            </a:solidFill>
          </p:grpSpPr>
          <p:sp>
            <p:nvSpPr>
              <p:cNvPr id="25" name="Freeform 12"/>
              <p:cNvSpPr>
                <a:spLocks noEditPoints="1"/>
              </p:cNvSpPr>
              <p:nvPr/>
            </p:nvSpPr>
            <p:spPr bwMode="auto">
              <a:xfrm>
                <a:off x="4522788" y="4425951"/>
                <a:ext cx="133350" cy="130175"/>
              </a:xfrm>
              <a:custGeom>
                <a:gdLst>
                  <a:gd fmla="*/ 0 w 54" name="T0"/>
                  <a:gd fmla="*/ 0 h 53" name="T1"/>
                  <a:gd fmla="*/ 39 w 54" name="T2"/>
                  <a:gd fmla="*/ 0 h 53" name="T3"/>
                  <a:gd fmla="*/ 45 w 54" name="T4"/>
                  <a:gd fmla="*/ 1 h 53" name="T5"/>
                  <a:gd fmla="*/ 50 w 54" name="T6"/>
                  <a:gd fmla="*/ 4 h 53" name="T7"/>
                  <a:gd fmla="*/ 53 w 54" name="T8"/>
                  <a:gd fmla="*/ 9 h 53" name="T9"/>
                  <a:gd fmla="*/ 54 w 54" name="T10"/>
                  <a:gd fmla="*/ 15 h 53" name="T11"/>
                  <a:gd fmla="*/ 53 w 54" name="T12"/>
                  <a:gd fmla="*/ 21 h 53" name="T13"/>
                  <a:gd fmla="*/ 50 w 54" name="T14"/>
                  <a:gd fmla="*/ 25 h 53" name="T15"/>
                  <a:gd fmla="*/ 45 w 54" name="T16"/>
                  <a:gd fmla="*/ 29 h 53" name="T17"/>
                  <a:gd fmla="*/ 39 w 54" name="T18"/>
                  <a:gd fmla="*/ 30 h 53" name="T19"/>
                  <a:gd fmla="*/ 2 w 54" name="T20"/>
                  <a:gd fmla="*/ 30 h 53" name="T21"/>
                  <a:gd fmla="*/ 2 w 54" name="T22"/>
                  <a:gd fmla="*/ 53 h 53" name="T23"/>
                  <a:gd fmla="*/ 0 w 54" name="T24"/>
                  <a:gd fmla="*/ 53 h 53" name="T25"/>
                  <a:gd fmla="*/ 0 w 54" name="T26"/>
                  <a:gd fmla="*/ 0 h 53" name="T27"/>
                  <a:gd fmla="*/ 39 w 54" name="T28"/>
                  <a:gd fmla="*/ 28 h 53" name="T29"/>
                  <a:gd fmla="*/ 44 w 54" name="T30"/>
                  <a:gd fmla="*/ 27 h 53" name="T31"/>
                  <a:gd fmla="*/ 48 w 54" name="T32"/>
                  <a:gd fmla="*/ 24 h 53" name="T33"/>
                  <a:gd fmla="*/ 51 w 54" name="T34"/>
                  <a:gd fmla="*/ 20 h 53" name="T35"/>
                  <a:gd fmla="*/ 52 w 54" name="T36"/>
                  <a:gd fmla="*/ 15 h 53" name="T37"/>
                  <a:gd fmla="*/ 51 w 54" name="T38"/>
                  <a:gd fmla="*/ 10 h 53" name="T39"/>
                  <a:gd fmla="*/ 48 w 54" name="T40"/>
                  <a:gd fmla="*/ 6 h 53" name="T41"/>
                  <a:gd fmla="*/ 44 w 54" name="T42"/>
                  <a:gd fmla="*/ 3 h 53" name="T43"/>
                  <a:gd fmla="*/ 39 w 54" name="T44"/>
                  <a:gd fmla="*/ 2 h 53" name="T45"/>
                  <a:gd fmla="*/ 2 w 54" name="T46"/>
                  <a:gd fmla="*/ 2 h 53" name="T47"/>
                  <a:gd fmla="*/ 2 w 54" name="T48"/>
                  <a:gd fmla="*/ 28 h 53" name="T49"/>
                  <a:gd fmla="*/ 39 w 54" name="T50"/>
                  <a:gd fmla="*/ 28 h 53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52" w="54">
                    <a:moveTo>
                      <a:pt x="0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41" y="0"/>
                      <a:pt x="43" y="0"/>
                      <a:pt x="45" y="1"/>
                    </a:cubicBezTo>
                    <a:cubicBezTo>
                      <a:pt x="47" y="2"/>
                      <a:pt x="48" y="3"/>
                      <a:pt x="50" y="4"/>
                    </a:cubicBezTo>
                    <a:cubicBezTo>
                      <a:pt x="51" y="5"/>
                      <a:pt x="52" y="7"/>
                      <a:pt x="53" y="9"/>
                    </a:cubicBezTo>
                    <a:cubicBezTo>
                      <a:pt x="54" y="11"/>
                      <a:pt x="54" y="13"/>
                      <a:pt x="54" y="15"/>
                    </a:cubicBezTo>
                    <a:cubicBezTo>
                      <a:pt x="54" y="17"/>
                      <a:pt x="54" y="19"/>
                      <a:pt x="53" y="21"/>
                    </a:cubicBezTo>
                    <a:cubicBezTo>
                      <a:pt x="52" y="22"/>
                      <a:pt x="51" y="24"/>
                      <a:pt x="50" y="25"/>
                    </a:cubicBezTo>
                    <a:cubicBezTo>
                      <a:pt x="48" y="27"/>
                      <a:pt x="47" y="28"/>
                      <a:pt x="45" y="29"/>
                    </a:cubicBezTo>
                    <a:cubicBezTo>
                      <a:pt x="43" y="29"/>
                      <a:pt x="41" y="30"/>
                      <a:pt x="39" y="30"/>
                    </a:cubicBezTo>
                    <a:cubicBezTo>
                      <a:pt x="2" y="30"/>
                      <a:pt x="2" y="30"/>
                      <a:pt x="2" y="30"/>
                    </a:cubicBezTo>
                    <a:cubicBezTo>
                      <a:pt x="2" y="53"/>
                      <a:pt x="2" y="53"/>
                      <a:pt x="2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39" y="28"/>
                    </a:moveTo>
                    <a:cubicBezTo>
                      <a:pt x="41" y="28"/>
                      <a:pt x="42" y="27"/>
                      <a:pt x="44" y="27"/>
                    </a:cubicBezTo>
                    <a:cubicBezTo>
                      <a:pt x="46" y="26"/>
                      <a:pt x="47" y="25"/>
                      <a:pt x="48" y="24"/>
                    </a:cubicBezTo>
                    <a:cubicBezTo>
                      <a:pt x="49" y="23"/>
                      <a:pt x="50" y="21"/>
                      <a:pt x="51" y="20"/>
                    </a:cubicBezTo>
                    <a:cubicBezTo>
                      <a:pt x="52" y="18"/>
                      <a:pt x="52" y="16"/>
                      <a:pt x="52" y="15"/>
                    </a:cubicBezTo>
                    <a:cubicBezTo>
                      <a:pt x="52" y="13"/>
                      <a:pt x="52" y="11"/>
                      <a:pt x="51" y="10"/>
                    </a:cubicBezTo>
                    <a:cubicBezTo>
                      <a:pt x="50" y="8"/>
                      <a:pt x="49" y="7"/>
                      <a:pt x="48" y="6"/>
                    </a:cubicBezTo>
                    <a:cubicBezTo>
                      <a:pt x="47" y="5"/>
                      <a:pt x="46" y="4"/>
                      <a:pt x="44" y="3"/>
                    </a:cubicBezTo>
                    <a:cubicBezTo>
                      <a:pt x="42" y="2"/>
                      <a:pt x="41" y="2"/>
                      <a:pt x="39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39" y="28"/>
                      <a:pt x="39" y="28"/>
                      <a:pt x="39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  <p:sp>
            <p:nvSpPr>
              <p:cNvPr id="26" name="Freeform 20"/>
              <p:cNvSpPr>
                <a:spLocks noEditPoints="1"/>
              </p:cNvSpPr>
              <p:nvPr/>
            </p:nvSpPr>
            <p:spPr bwMode="auto">
              <a:xfrm>
                <a:off x="4241800" y="4425950"/>
                <a:ext cx="133350" cy="130175"/>
              </a:xfrm>
              <a:custGeom>
                <a:gdLst>
                  <a:gd fmla="*/ 0 w 54" name="T0"/>
                  <a:gd fmla="*/ 0 h 53" name="T1"/>
                  <a:gd fmla="*/ 39 w 54" name="T2"/>
                  <a:gd fmla="*/ 0 h 53" name="T3"/>
                  <a:gd fmla="*/ 45 w 54" name="T4"/>
                  <a:gd fmla="*/ 1 h 53" name="T5"/>
                  <a:gd fmla="*/ 50 w 54" name="T6"/>
                  <a:gd fmla="*/ 4 h 53" name="T7"/>
                  <a:gd fmla="*/ 53 w 54" name="T8"/>
                  <a:gd fmla="*/ 9 h 53" name="T9"/>
                  <a:gd fmla="*/ 54 w 54" name="T10"/>
                  <a:gd fmla="*/ 15 h 53" name="T11"/>
                  <a:gd fmla="*/ 53 w 54" name="T12"/>
                  <a:gd fmla="*/ 21 h 53" name="T13"/>
                  <a:gd fmla="*/ 50 w 54" name="T14"/>
                  <a:gd fmla="*/ 25 h 53" name="T15"/>
                  <a:gd fmla="*/ 45 w 54" name="T16"/>
                  <a:gd fmla="*/ 29 h 53" name="T17"/>
                  <a:gd fmla="*/ 39 w 54" name="T18"/>
                  <a:gd fmla="*/ 30 h 53" name="T19"/>
                  <a:gd fmla="*/ 39 w 54" name="T20"/>
                  <a:gd fmla="*/ 30 h 53" name="T21"/>
                  <a:gd fmla="*/ 54 w 54" name="T22"/>
                  <a:gd fmla="*/ 53 h 53" name="T23"/>
                  <a:gd fmla="*/ 52 w 54" name="T24"/>
                  <a:gd fmla="*/ 53 h 53" name="T25"/>
                  <a:gd fmla="*/ 36 w 54" name="T26"/>
                  <a:gd fmla="*/ 30 h 53" name="T27"/>
                  <a:gd fmla="*/ 2 w 54" name="T28"/>
                  <a:gd fmla="*/ 30 h 53" name="T29"/>
                  <a:gd fmla="*/ 2 w 54" name="T30"/>
                  <a:gd fmla="*/ 53 h 53" name="T31"/>
                  <a:gd fmla="*/ 0 w 54" name="T32"/>
                  <a:gd fmla="*/ 53 h 53" name="T33"/>
                  <a:gd fmla="*/ 0 w 54" name="T34"/>
                  <a:gd fmla="*/ 0 h 53" name="T35"/>
                  <a:gd fmla="*/ 44 w 54" name="T36"/>
                  <a:gd fmla="*/ 27 h 53" name="T37"/>
                  <a:gd fmla="*/ 48 w 54" name="T38"/>
                  <a:gd fmla="*/ 24 h 53" name="T39"/>
                  <a:gd fmla="*/ 51 w 54" name="T40"/>
                  <a:gd fmla="*/ 20 h 53" name="T41"/>
                  <a:gd fmla="*/ 52 w 54" name="T42"/>
                  <a:gd fmla="*/ 15 h 53" name="T43"/>
                  <a:gd fmla="*/ 51 w 54" name="T44"/>
                  <a:gd fmla="*/ 10 h 53" name="T45"/>
                  <a:gd fmla="*/ 48 w 54" name="T46"/>
                  <a:gd fmla="*/ 6 h 53" name="T47"/>
                  <a:gd fmla="*/ 44 w 54" name="T48"/>
                  <a:gd fmla="*/ 3 h 53" name="T49"/>
                  <a:gd fmla="*/ 39 w 54" name="T50"/>
                  <a:gd fmla="*/ 2 h 53" name="T51"/>
                  <a:gd fmla="*/ 2 w 54" name="T52"/>
                  <a:gd fmla="*/ 2 h 53" name="T53"/>
                  <a:gd fmla="*/ 2 w 54" name="T54"/>
                  <a:gd fmla="*/ 28 h 53" name="T55"/>
                  <a:gd fmla="*/ 39 w 54" name="T56"/>
                  <a:gd fmla="*/ 28 h 53" name="T57"/>
                  <a:gd fmla="*/ 44 w 54" name="T58"/>
                  <a:gd fmla="*/ 27 h 53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52" w="54">
                    <a:moveTo>
                      <a:pt x="0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41" y="0"/>
                      <a:pt x="43" y="0"/>
                      <a:pt x="45" y="1"/>
                    </a:cubicBezTo>
                    <a:cubicBezTo>
                      <a:pt x="47" y="2"/>
                      <a:pt x="48" y="3"/>
                      <a:pt x="50" y="4"/>
                    </a:cubicBezTo>
                    <a:cubicBezTo>
                      <a:pt x="51" y="5"/>
                      <a:pt x="52" y="7"/>
                      <a:pt x="53" y="9"/>
                    </a:cubicBezTo>
                    <a:cubicBezTo>
                      <a:pt x="54" y="11"/>
                      <a:pt x="54" y="13"/>
                      <a:pt x="54" y="15"/>
                    </a:cubicBezTo>
                    <a:cubicBezTo>
                      <a:pt x="54" y="17"/>
                      <a:pt x="54" y="19"/>
                      <a:pt x="53" y="21"/>
                    </a:cubicBezTo>
                    <a:cubicBezTo>
                      <a:pt x="52" y="22"/>
                      <a:pt x="51" y="24"/>
                      <a:pt x="50" y="25"/>
                    </a:cubicBezTo>
                    <a:cubicBezTo>
                      <a:pt x="48" y="27"/>
                      <a:pt x="47" y="28"/>
                      <a:pt x="45" y="29"/>
                    </a:cubicBezTo>
                    <a:cubicBezTo>
                      <a:pt x="43" y="29"/>
                      <a:pt x="41" y="30"/>
                      <a:pt x="39" y="30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2" y="30"/>
                      <a:pt x="2" y="30"/>
                      <a:pt x="2" y="30"/>
                    </a:cubicBezTo>
                    <a:cubicBezTo>
                      <a:pt x="2" y="53"/>
                      <a:pt x="2" y="53"/>
                      <a:pt x="2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44" y="27"/>
                    </a:moveTo>
                    <a:cubicBezTo>
                      <a:pt x="46" y="26"/>
                      <a:pt x="47" y="25"/>
                      <a:pt x="48" y="24"/>
                    </a:cubicBezTo>
                    <a:cubicBezTo>
                      <a:pt x="49" y="23"/>
                      <a:pt x="50" y="21"/>
                      <a:pt x="51" y="20"/>
                    </a:cubicBezTo>
                    <a:cubicBezTo>
                      <a:pt x="52" y="18"/>
                      <a:pt x="52" y="16"/>
                      <a:pt x="52" y="15"/>
                    </a:cubicBezTo>
                    <a:cubicBezTo>
                      <a:pt x="52" y="13"/>
                      <a:pt x="52" y="11"/>
                      <a:pt x="51" y="10"/>
                    </a:cubicBezTo>
                    <a:cubicBezTo>
                      <a:pt x="50" y="8"/>
                      <a:pt x="49" y="7"/>
                      <a:pt x="48" y="6"/>
                    </a:cubicBezTo>
                    <a:cubicBezTo>
                      <a:pt x="47" y="5"/>
                      <a:pt x="46" y="4"/>
                      <a:pt x="44" y="3"/>
                    </a:cubicBezTo>
                    <a:cubicBezTo>
                      <a:pt x="42" y="2"/>
                      <a:pt x="41" y="2"/>
                      <a:pt x="39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41" y="28"/>
                      <a:pt x="42" y="27"/>
                      <a:pt x="4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7" name="Freeform 26"/>
              <p:cNvSpPr/>
              <p:nvPr/>
            </p:nvSpPr>
            <p:spPr bwMode="auto">
              <a:xfrm>
                <a:off x="4959349" y="4422775"/>
                <a:ext cx="261937" cy="133350"/>
              </a:xfrm>
              <a:custGeom>
                <a:gdLst>
                  <a:gd fmla="*/ 104 w 106" name="T0"/>
                  <a:gd fmla="*/ 27 h 54" name="T1"/>
                  <a:gd fmla="*/ 102 w 106" name="T2"/>
                  <a:gd fmla="*/ 17 h 54" name="T3"/>
                  <a:gd fmla="*/ 97 w 106" name="T4"/>
                  <a:gd fmla="*/ 9 h 54" name="T5"/>
                  <a:gd fmla="*/ 89 w 106" name="T6"/>
                  <a:gd fmla="*/ 4 h 54" name="T7"/>
                  <a:gd fmla="*/ 79 w 106" name="T8"/>
                  <a:gd fmla="*/ 2 h 54" name="T9"/>
                  <a:gd fmla="*/ 71 w 106" name="T10"/>
                  <a:gd fmla="*/ 4 h 54" name="T11"/>
                  <a:gd fmla="*/ 63 w 106" name="T12"/>
                  <a:gd fmla="*/ 9 h 54" name="T13"/>
                  <a:gd fmla="*/ 58 w 106" name="T14"/>
                  <a:gd fmla="*/ 16 h 54" name="T15"/>
                  <a:gd fmla="*/ 55 w 106" name="T16"/>
                  <a:gd fmla="*/ 27 h 54" name="T17"/>
                  <a:gd fmla="*/ 52 w 106" name="T18"/>
                  <a:gd fmla="*/ 39 h 54" name="T19"/>
                  <a:gd fmla="*/ 46 w 106" name="T20"/>
                  <a:gd fmla="*/ 47 h 54" name="T21"/>
                  <a:gd fmla="*/ 38 w 106" name="T22"/>
                  <a:gd fmla="*/ 53 h 54" name="T23"/>
                  <a:gd fmla="*/ 27 w 106" name="T24"/>
                  <a:gd fmla="*/ 54 h 54" name="T25"/>
                  <a:gd fmla="*/ 17 w 106" name="T26"/>
                  <a:gd fmla="*/ 52 h 54" name="T27"/>
                  <a:gd fmla="*/ 8 w 106" name="T28"/>
                  <a:gd fmla="*/ 46 h 54" name="T29"/>
                  <a:gd fmla="*/ 2 w 106" name="T30"/>
                  <a:gd fmla="*/ 38 h 54" name="T31"/>
                  <a:gd fmla="*/ 0 w 106" name="T32"/>
                  <a:gd fmla="*/ 27 h 54" name="T33"/>
                  <a:gd fmla="*/ 2 w 106" name="T34"/>
                  <a:gd fmla="*/ 17 h 54" name="T35"/>
                  <a:gd fmla="*/ 8 w 106" name="T36"/>
                  <a:gd fmla="*/ 8 h 54" name="T37"/>
                  <a:gd fmla="*/ 17 w 106" name="T38"/>
                  <a:gd fmla="*/ 2 h 54" name="T39"/>
                  <a:gd fmla="*/ 27 w 106" name="T40"/>
                  <a:gd fmla="*/ 0 h 54" name="T41"/>
                  <a:gd fmla="*/ 27 w 106" name="T42"/>
                  <a:gd fmla="*/ 2 h 54" name="T43"/>
                  <a:gd fmla="*/ 17 w 106" name="T44"/>
                  <a:gd fmla="*/ 4 h 54" name="T45"/>
                  <a:gd fmla="*/ 10 w 106" name="T46"/>
                  <a:gd fmla="*/ 9 h 54" name="T47"/>
                  <a:gd fmla="*/ 4 w 106" name="T48"/>
                  <a:gd fmla="*/ 17 h 54" name="T49"/>
                  <a:gd fmla="*/ 2 w 106" name="T50"/>
                  <a:gd fmla="*/ 27 h 54" name="T51"/>
                  <a:gd fmla="*/ 4 w 106" name="T52"/>
                  <a:gd fmla="*/ 37 h 54" name="T53"/>
                  <a:gd fmla="*/ 10 w 106" name="T54"/>
                  <a:gd fmla="*/ 45 h 54" name="T55"/>
                  <a:gd fmla="*/ 17 w 106" name="T56"/>
                  <a:gd fmla="*/ 50 h 54" name="T57"/>
                  <a:gd fmla="*/ 27 w 106" name="T58"/>
                  <a:gd fmla="*/ 52 h 54" name="T59"/>
                  <a:gd fmla="*/ 37 w 106" name="T60"/>
                  <a:gd fmla="*/ 50 h 54" name="T61"/>
                  <a:gd fmla="*/ 44 w 106" name="T62"/>
                  <a:gd fmla="*/ 45 h 54" name="T63"/>
                  <a:gd fmla="*/ 49 w 106" name="T64"/>
                  <a:gd fmla="*/ 38 h 54" name="T65"/>
                  <a:gd fmla="*/ 52 w 106" name="T66"/>
                  <a:gd fmla="*/ 27 h 54" name="T67"/>
                  <a:gd fmla="*/ 55 w 106" name="T68"/>
                  <a:gd fmla="*/ 16 h 54" name="T69"/>
                  <a:gd fmla="*/ 61 w 106" name="T70"/>
                  <a:gd fmla="*/ 7 h 54" name="T71"/>
                  <a:gd fmla="*/ 69 w 106" name="T72"/>
                  <a:gd fmla="*/ 2 h 54" name="T73"/>
                  <a:gd fmla="*/ 79 w 106" name="T74"/>
                  <a:gd fmla="*/ 0 h 54" name="T75"/>
                  <a:gd fmla="*/ 90 w 106" name="T76"/>
                  <a:gd fmla="*/ 2 h 54" name="T77"/>
                  <a:gd fmla="*/ 98 w 106" name="T78"/>
                  <a:gd fmla="*/ 8 h 54" name="T79"/>
                  <a:gd fmla="*/ 104 w 106" name="T80"/>
                  <a:gd fmla="*/ 17 h 54" name="T81"/>
                  <a:gd fmla="*/ 106 w 106" name="T82"/>
                  <a:gd fmla="*/ 27 h 54" name="T83"/>
                  <a:gd fmla="*/ 105 w 106" name="T84"/>
                  <a:gd fmla="*/ 35 h 54" name="T85"/>
                  <a:gd fmla="*/ 102 w 106" name="T86"/>
                  <a:gd fmla="*/ 42 h 54" name="T87"/>
                  <a:gd fmla="*/ 97 w 106" name="T88"/>
                  <a:gd fmla="*/ 48 h 54" name="T89"/>
                  <a:gd fmla="*/ 91 w 106" name="T90"/>
                  <a:gd fmla="*/ 52 h 54" name="T91"/>
                  <a:gd fmla="*/ 91 w 106" name="T92"/>
                  <a:gd fmla="*/ 50 h 54" name="T93"/>
                  <a:gd fmla="*/ 96 w 106" name="T94"/>
                  <a:gd fmla="*/ 46 h 54" name="T95"/>
                  <a:gd fmla="*/ 100 w 106" name="T96"/>
                  <a:gd fmla="*/ 40 h 54" name="T97"/>
                  <a:gd fmla="*/ 103 w 106" name="T98"/>
                  <a:gd fmla="*/ 34 h 54" name="T99"/>
                  <a:gd fmla="*/ 104 w 106" name="T100"/>
                  <a:gd fmla="*/ 27 h 54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54" w="105">
                    <a:moveTo>
                      <a:pt x="104" y="27"/>
                    </a:moveTo>
                    <a:cubicBezTo>
                      <a:pt x="104" y="24"/>
                      <a:pt x="104" y="21"/>
                      <a:pt x="102" y="17"/>
                    </a:cubicBezTo>
                    <a:cubicBezTo>
                      <a:pt x="101" y="14"/>
                      <a:pt x="99" y="12"/>
                      <a:pt x="97" y="9"/>
                    </a:cubicBezTo>
                    <a:cubicBezTo>
                      <a:pt x="95" y="7"/>
                      <a:pt x="92" y="5"/>
                      <a:pt x="89" y="4"/>
                    </a:cubicBezTo>
                    <a:cubicBezTo>
                      <a:pt x="86" y="3"/>
                      <a:pt x="83" y="2"/>
                      <a:pt x="79" y="2"/>
                    </a:cubicBezTo>
                    <a:cubicBezTo>
                      <a:pt x="76" y="2"/>
                      <a:pt x="74" y="3"/>
                      <a:pt x="71" y="4"/>
                    </a:cubicBezTo>
                    <a:cubicBezTo>
                      <a:pt x="68" y="5"/>
                      <a:pt x="66" y="6"/>
                      <a:pt x="63" y="9"/>
                    </a:cubicBezTo>
                    <a:cubicBezTo>
                      <a:pt x="61" y="11"/>
                      <a:pt x="59" y="13"/>
                      <a:pt x="58" y="16"/>
                    </a:cubicBezTo>
                    <a:cubicBezTo>
                      <a:pt x="56" y="20"/>
                      <a:pt x="55" y="23"/>
                      <a:pt x="55" y="27"/>
                    </a:cubicBezTo>
                    <a:cubicBezTo>
                      <a:pt x="54" y="31"/>
                      <a:pt x="53" y="35"/>
                      <a:pt x="52" y="39"/>
                    </a:cubicBezTo>
                    <a:cubicBezTo>
                      <a:pt x="50" y="42"/>
                      <a:pt x="48" y="45"/>
                      <a:pt x="46" y="47"/>
                    </a:cubicBezTo>
                    <a:cubicBezTo>
                      <a:pt x="43" y="49"/>
                      <a:pt x="41" y="51"/>
                      <a:pt x="38" y="53"/>
                    </a:cubicBezTo>
                    <a:cubicBezTo>
                      <a:pt x="34" y="54"/>
                      <a:pt x="31" y="54"/>
                      <a:pt x="27" y="54"/>
                    </a:cubicBezTo>
                    <a:cubicBezTo>
                      <a:pt x="24" y="54"/>
                      <a:pt x="20" y="54"/>
                      <a:pt x="17" y="52"/>
                    </a:cubicBezTo>
                    <a:cubicBezTo>
                      <a:pt x="13" y="51"/>
                      <a:pt x="11" y="49"/>
                      <a:pt x="8" y="46"/>
                    </a:cubicBezTo>
                    <a:cubicBezTo>
                      <a:pt x="6" y="44"/>
                      <a:pt x="4" y="41"/>
                      <a:pt x="2" y="38"/>
                    </a:cubicBezTo>
                    <a:cubicBezTo>
                      <a:pt x="1" y="34"/>
                      <a:pt x="0" y="31"/>
                      <a:pt x="0" y="27"/>
                    </a:cubicBezTo>
                    <a:cubicBezTo>
                      <a:pt x="0" y="23"/>
                      <a:pt x="1" y="20"/>
                      <a:pt x="2" y="17"/>
                    </a:cubicBezTo>
                    <a:cubicBezTo>
                      <a:pt x="4" y="13"/>
                      <a:pt x="6" y="10"/>
                      <a:pt x="8" y="8"/>
                    </a:cubicBezTo>
                    <a:cubicBezTo>
                      <a:pt x="11" y="5"/>
                      <a:pt x="13" y="4"/>
                      <a:pt x="17" y="2"/>
                    </a:cubicBezTo>
                    <a:cubicBezTo>
                      <a:pt x="20" y="1"/>
                      <a:pt x="24" y="0"/>
                      <a:pt x="27" y="0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4" y="2"/>
                      <a:pt x="21" y="3"/>
                      <a:pt x="17" y="4"/>
                    </a:cubicBezTo>
                    <a:cubicBezTo>
                      <a:pt x="14" y="5"/>
                      <a:pt x="12" y="7"/>
                      <a:pt x="10" y="9"/>
                    </a:cubicBezTo>
                    <a:cubicBezTo>
                      <a:pt x="7" y="12"/>
                      <a:pt x="6" y="14"/>
                      <a:pt x="4" y="17"/>
                    </a:cubicBezTo>
                    <a:cubicBezTo>
                      <a:pt x="3" y="20"/>
                      <a:pt x="2" y="24"/>
                      <a:pt x="2" y="27"/>
                    </a:cubicBezTo>
                    <a:cubicBezTo>
                      <a:pt x="2" y="31"/>
                      <a:pt x="3" y="34"/>
                      <a:pt x="4" y="37"/>
                    </a:cubicBezTo>
                    <a:cubicBezTo>
                      <a:pt x="6" y="40"/>
                      <a:pt x="7" y="43"/>
                      <a:pt x="10" y="45"/>
                    </a:cubicBezTo>
                    <a:cubicBezTo>
                      <a:pt x="12" y="47"/>
                      <a:pt x="14" y="49"/>
                      <a:pt x="17" y="50"/>
                    </a:cubicBezTo>
                    <a:cubicBezTo>
                      <a:pt x="21" y="51"/>
                      <a:pt x="24" y="52"/>
                      <a:pt x="27" y="52"/>
                    </a:cubicBezTo>
                    <a:cubicBezTo>
                      <a:pt x="31" y="52"/>
                      <a:pt x="34" y="51"/>
                      <a:pt x="37" y="50"/>
                    </a:cubicBezTo>
                    <a:cubicBezTo>
                      <a:pt x="39" y="49"/>
                      <a:pt x="42" y="48"/>
                      <a:pt x="44" y="45"/>
                    </a:cubicBezTo>
                    <a:cubicBezTo>
                      <a:pt x="46" y="43"/>
                      <a:pt x="48" y="41"/>
                      <a:pt x="49" y="38"/>
                    </a:cubicBezTo>
                    <a:cubicBezTo>
                      <a:pt x="51" y="35"/>
                      <a:pt x="52" y="31"/>
                      <a:pt x="52" y="27"/>
                    </a:cubicBezTo>
                    <a:cubicBezTo>
                      <a:pt x="53" y="23"/>
                      <a:pt x="54" y="19"/>
                      <a:pt x="55" y="16"/>
                    </a:cubicBezTo>
                    <a:cubicBezTo>
                      <a:pt x="57" y="13"/>
                      <a:pt x="59" y="10"/>
                      <a:pt x="61" y="7"/>
                    </a:cubicBezTo>
                    <a:cubicBezTo>
                      <a:pt x="63" y="5"/>
                      <a:pt x="66" y="3"/>
                      <a:pt x="69" y="2"/>
                    </a:cubicBezTo>
                    <a:cubicBezTo>
                      <a:pt x="72" y="1"/>
                      <a:pt x="76" y="0"/>
                      <a:pt x="79" y="0"/>
                    </a:cubicBezTo>
                    <a:cubicBezTo>
                      <a:pt x="83" y="0"/>
                      <a:pt x="87" y="1"/>
                      <a:pt x="90" y="2"/>
                    </a:cubicBezTo>
                    <a:cubicBezTo>
                      <a:pt x="93" y="4"/>
                      <a:pt x="96" y="6"/>
                      <a:pt x="98" y="8"/>
                    </a:cubicBezTo>
                    <a:cubicBezTo>
                      <a:pt x="101" y="10"/>
                      <a:pt x="103" y="13"/>
                      <a:pt x="104" y="17"/>
                    </a:cubicBezTo>
                    <a:cubicBezTo>
                      <a:pt x="106" y="20"/>
                      <a:pt x="106" y="23"/>
                      <a:pt x="106" y="27"/>
                    </a:cubicBezTo>
                    <a:cubicBezTo>
                      <a:pt x="106" y="30"/>
                      <a:pt x="106" y="33"/>
                      <a:pt x="105" y="35"/>
                    </a:cubicBezTo>
                    <a:cubicBezTo>
                      <a:pt x="104" y="38"/>
                      <a:pt x="103" y="40"/>
                      <a:pt x="102" y="42"/>
                    </a:cubicBezTo>
                    <a:cubicBezTo>
                      <a:pt x="101" y="44"/>
                      <a:pt x="99" y="46"/>
                      <a:pt x="97" y="48"/>
                    </a:cubicBezTo>
                    <a:cubicBezTo>
                      <a:pt x="95" y="49"/>
                      <a:pt x="93" y="51"/>
                      <a:pt x="91" y="52"/>
                    </a:cubicBezTo>
                    <a:cubicBezTo>
                      <a:pt x="91" y="50"/>
                      <a:pt x="91" y="50"/>
                      <a:pt x="91" y="50"/>
                    </a:cubicBezTo>
                    <a:cubicBezTo>
                      <a:pt x="93" y="48"/>
                      <a:pt x="95" y="47"/>
                      <a:pt x="96" y="46"/>
                    </a:cubicBezTo>
                    <a:cubicBezTo>
                      <a:pt x="98" y="44"/>
                      <a:pt x="99" y="42"/>
                      <a:pt x="100" y="40"/>
                    </a:cubicBezTo>
                    <a:cubicBezTo>
                      <a:pt x="102" y="39"/>
                      <a:pt x="103" y="36"/>
                      <a:pt x="103" y="34"/>
                    </a:cubicBezTo>
                    <a:cubicBezTo>
                      <a:pt x="104" y="32"/>
                      <a:pt x="104" y="30"/>
                      <a:pt x="104" y="2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8" name="Freeform 30"/>
              <p:cNvSpPr>
                <a:spLocks noEditPoints="1"/>
              </p:cNvSpPr>
              <p:nvPr/>
            </p:nvSpPr>
            <p:spPr bwMode="auto">
              <a:xfrm>
                <a:off x="4244975" y="4065588"/>
                <a:ext cx="322262" cy="317500"/>
              </a:xfrm>
              <a:custGeom>
                <a:gdLst>
                  <a:gd fmla="*/ 36 w 131" name="T0"/>
                  <a:gd fmla="*/ 6 h 129" name="T1"/>
                  <a:gd fmla="*/ 36 w 131" name="T2"/>
                  <a:gd fmla="*/ 8 h 129" name="T3"/>
                  <a:gd fmla="*/ 30 w 131" name="T4"/>
                  <a:gd fmla="*/ 15 h 129" name="T5"/>
                  <a:gd fmla="*/ 42 w 131" name="T6"/>
                  <a:gd fmla="*/ 22 h 129" name="T7"/>
                  <a:gd fmla="*/ 54 w 131" name="T8"/>
                  <a:gd fmla="*/ 30 h 129" name="T9"/>
                  <a:gd fmla="*/ 22 w 131" name="T10"/>
                  <a:gd fmla="*/ 29 h 129" name="T11"/>
                  <a:gd fmla="*/ 9 w 131" name="T12"/>
                  <a:gd fmla="*/ 47 h 129" name="T13"/>
                  <a:gd fmla="*/ 27 w 131" name="T14"/>
                  <a:gd fmla="*/ 1 h 129" name="T15"/>
                  <a:gd fmla="*/ 26 w 131" name="T16"/>
                  <a:gd fmla="*/ 73 h 129" name="T17"/>
                  <a:gd fmla="*/ 22 w 131" name="T18"/>
                  <a:gd fmla="*/ 54 h 129" name="T19"/>
                  <a:gd fmla="*/ 10 w 131" name="T20"/>
                  <a:gd fmla="*/ 46 h 129" name="T21"/>
                  <a:gd fmla="*/ 22 w 131" name="T22"/>
                  <a:gd fmla="*/ 47 h 129" name="T23"/>
                  <a:gd fmla="*/ 46 w 131" name="T24"/>
                  <a:gd fmla="*/ 46 h 129" name="T25"/>
                  <a:gd fmla="*/ 48 w 131" name="T26"/>
                  <a:gd fmla="*/ 55 h 129" name="T27"/>
                  <a:gd fmla="*/ 33 w 131" name="T28"/>
                  <a:gd fmla="*/ 54 h 129" name="T29"/>
                  <a:gd fmla="*/ 43 w 131" name="T30"/>
                  <a:gd fmla="*/ 73 h 129" name="T31"/>
                  <a:gd fmla="*/ 54 w 131" name="T32"/>
                  <a:gd fmla="*/ 81 h 129" name="T33"/>
                  <a:gd fmla="*/ 33 w 131" name="T34"/>
                  <a:gd fmla="*/ 80 h 129" name="T35"/>
                  <a:gd fmla="*/ 39 w 131" name="T36"/>
                  <a:gd fmla="*/ 105 h 129" name="T37"/>
                  <a:gd fmla="*/ 53 w 131" name="T38"/>
                  <a:gd fmla="*/ 104 h 129" name="T39"/>
                  <a:gd fmla="*/ 27 w 131" name="T40"/>
                  <a:gd fmla="*/ 122 h 129" name="T41"/>
                  <a:gd fmla="*/ 26 w 131" name="T42"/>
                  <a:gd fmla="*/ 108 h 129" name="T43"/>
                  <a:gd fmla="*/ 16 w 131" name="T44"/>
                  <a:gd fmla="*/ 80 h 129" name="T45"/>
                  <a:gd fmla="*/ 0 w 131" name="T46"/>
                  <a:gd fmla="*/ 72 h 129" name="T47"/>
                  <a:gd fmla="*/ 73 w 131" name="T48"/>
                  <a:gd fmla="*/ 75 h 129" name="T49"/>
                  <a:gd fmla="*/ 60 w 131" name="T50"/>
                  <a:gd fmla="*/ 76 h 129" name="T51"/>
                  <a:gd fmla="*/ 61 w 131" name="T52"/>
                  <a:gd fmla="*/ 65 h 129" name="T53"/>
                  <a:gd fmla="*/ 60 w 131" name="T54"/>
                  <a:gd fmla="*/ 32 h 129" name="T55"/>
                  <a:gd fmla="*/ 92 w 131" name="T56"/>
                  <a:gd fmla="*/ 32 h 129" name="T57"/>
                  <a:gd fmla="*/ 105 w 131" name="T58"/>
                  <a:gd fmla="*/ 0 h 129" name="T59"/>
                  <a:gd fmla="*/ 117 w 131" name="T60"/>
                  <a:gd fmla="*/ 6 h 129" name="T61"/>
                  <a:gd fmla="*/ 110 w 131" name="T62"/>
                  <a:gd fmla="*/ 12 h 129" name="T63"/>
                  <a:gd fmla="*/ 106 w 131" name="T64"/>
                  <a:gd fmla="*/ 32 h 129" name="T65"/>
                  <a:gd fmla="*/ 117 w 131" name="T66"/>
                  <a:gd fmla="*/ 43 h 129" name="T67"/>
                  <a:gd fmla="*/ 118 w 131" name="T68"/>
                  <a:gd fmla="*/ 76 h 129" name="T69"/>
                  <a:gd fmla="*/ 106 w 131" name="T70"/>
                  <a:gd fmla="*/ 75 h 129" name="T71"/>
                  <a:gd fmla="*/ 103 w 131" name="T72"/>
                  <a:gd fmla="*/ 114 h 129" name="T73"/>
                  <a:gd fmla="*/ 112 w 131" name="T74"/>
                  <a:gd fmla="*/ 120 h 129" name="T75"/>
                  <a:gd fmla="*/ 131 w 131" name="T76"/>
                  <a:gd fmla="*/ 111 h 129" name="T77"/>
                  <a:gd fmla="*/ 105 w 131" name="T78"/>
                  <a:gd fmla="*/ 128 h 129" name="T79"/>
                  <a:gd fmla="*/ 95 w 131" name="T80"/>
                  <a:gd fmla="*/ 75 h 129" name="T81"/>
                  <a:gd fmla="*/ 74 w 131" name="T82"/>
                  <a:gd fmla="*/ 108 h 129" name="T83"/>
                  <a:gd fmla="*/ 39 w 131" name="T84"/>
                  <a:gd fmla="*/ 122 h 129" name="T85"/>
                  <a:gd fmla="*/ 73 w 131" name="T86"/>
                  <a:gd fmla="*/ 75 h 129" name="T87"/>
                  <a:gd fmla="*/ 83 w 131" name="T88"/>
                  <a:gd fmla="*/ 22 h 129" name="T89"/>
                  <a:gd fmla="*/ 60 w 131" name="T90"/>
                  <a:gd fmla="*/ 5 h 129" name="T91"/>
                  <a:gd fmla="*/ 69 w 131" name="T92"/>
                  <a:gd fmla="*/ 40 h 129" name="T93"/>
                  <a:gd fmla="*/ 109 w 131" name="T94"/>
                  <a:gd fmla="*/ 68 h 129" name="T95"/>
                  <a:gd fmla="*/ 69 w 131" name="T96"/>
                  <a:gd fmla="*/ 40 h 129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129" w="131">
                    <a:moveTo>
                      <a:pt x="27" y="1"/>
                    </a:moveTo>
                    <a:cubicBezTo>
                      <a:pt x="36" y="6"/>
                      <a:pt x="36" y="6"/>
                      <a:pt x="36" y="6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7"/>
                      <a:pt x="37" y="7"/>
                      <a:pt x="36" y="8"/>
                    </a:cubicBezTo>
                    <a:cubicBezTo>
                      <a:pt x="34" y="9"/>
                      <a:pt x="33" y="10"/>
                      <a:pt x="32" y="12"/>
                    </a:cubicBezTo>
                    <a:cubicBezTo>
                      <a:pt x="31" y="12"/>
                      <a:pt x="31" y="13"/>
                      <a:pt x="30" y="15"/>
                    </a:cubicBezTo>
                    <a:cubicBezTo>
                      <a:pt x="29" y="18"/>
                      <a:pt x="27" y="20"/>
                      <a:pt x="26" y="22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6" y="22"/>
                      <a:pt x="50" y="22"/>
                      <a:pt x="54" y="21"/>
                    </a:cubicBezTo>
                    <a:cubicBezTo>
                      <a:pt x="54" y="30"/>
                      <a:pt x="54" y="30"/>
                      <a:pt x="54" y="30"/>
                    </a:cubicBezTo>
                    <a:cubicBezTo>
                      <a:pt x="50" y="29"/>
                      <a:pt x="46" y="29"/>
                      <a:pt x="42" y="29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2" y="30"/>
                      <a:pt x="21" y="31"/>
                      <a:pt x="20" y="32"/>
                    </a:cubicBezTo>
                    <a:cubicBezTo>
                      <a:pt x="15" y="39"/>
                      <a:pt x="12" y="44"/>
                      <a:pt x="9" y="47"/>
                    </a:cubicBezTo>
                    <a:cubicBezTo>
                      <a:pt x="6" y="45"/>
                      <a:pt x="3" y="43"/>
                      <a:pt x="0" y="42"/>
                    </a:cubicBezTo>
                    <a:cubicBezTo>
                      <a:pt x="11" y="33"/>
                      <a:pt x="20" y="20"/>
                      <a:pt x="27" y="1"/>
                    </a:cubicBezTo>
                    <a:close/>
                    <a:moveTo>
                      <a:pt x="16" y="73"/>
                    </a:moveTo>
                    <a:cubicBezTo>
                      <a:pt x="26" y="73"/>
                      <a:pt x="26" y="73"/>
                      <a:pt x="26" y="73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2" y="54"/>
                      <a:pt x="22" y="54"/>
                      <a:pt x="22" y="54"/>
                    </a:cubicBezTo>
                    <a:cubicBezTo>
                      <a:pt x="19" y="54"/>
                      <a:pt x="15" y="54"/>
                      <a:pt x="10" y="55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11" y="46"/>
                      <a:pt x="12" y="46"/>
                      <a:pt x="13" y="46"/>
                    </a:cubicBezTo>
                    <a:cubicBezTo>
                      <a:pt x="17" y="47"/>
                      <a:pt x="20" y="47"/>
                      <a:pt x="22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9" y="47"/>
                      <a:pt x="42" y="47"/>
                      <a:pt x="46" y="46"/>
                    </a:cubicBezTo>
                    <a:cubicBezTo>
                      <a:pt x="47" y="46"/>
                      <a:pt x="48" y="46"/>
                      <a:pt x="48" y="46"/>
                    </a:cubicBezTo>
                    <a:cubicBezTo>
                      <a:pt x="48" y="55"/>
                      <a:pt x="48" y="55"/>
                      <a:pt x="48" y="55"/>
                    </a:cubicBezTo>
                    <a:cubicBezTo>
                      <a:pt x="46" y="54"/>
                      <a:pt x="42" y="54"/>
                      <a:pt x="37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73"/>
                      <a:pt x="33" y="73"/>
                      <a:pt x="3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5" y="73"/>
                      <a:pt x="49" y="73"/>
                      <a:pt x="54" y="72"/>
                    </a:cubicBezTo>
                    <a:cubicBezTo>
                      <a:pt x="54" y="81"/>
                      <a:pt x="54" y="81"/>
                      <a:pt x="54" y="81"/>
                    </a:cubicBezTo>
                    <a:cubicBezTo>
                      <a:pt x="51" y="80"/>
                      <a:pt x="47" y="80"/>
                      <a:pt x="43" y="80"/>
                    </a:cubicBezTo>
                    <a:cubicBezTo>
                      <a:pt x="33" y="80"/>
                      <a:pt x="33" y="80"/>
                      <a:pt x="33" y="80"/>
                    </a:cubicBezTo>
                    <a:cubicBezTo>
                      <a:pt x="33" y="109"/>
                      <a:pt x="33" y="109"/>
                      <a:pt x="33" y="109"/>
                    </a:cubicBezTo>
                    <a:cubicBezTo>
                      <a:pt x="34" y="108"/>
                      <a:pt x="36" y="107"/>
                      <a:pt x="39" y="105"/>
                    </a:cubicBezTo>
                    <a:cubicBezTo>
                      <a:pt x="41" y="103"/>
                      <a:pt x="46" y="100"/>
                      <a:pt x="52" y="95"/>
                    </a:cubicBezTo>
                    <a:cubicBezTo>
                      <a:pt x="52" y="98"/>
                      <a:pt x="52" y="101"/>
                      <a:pt x="53" y="104"/>
                    </a:cubicBezTo>
                    <a:cubicBezTo>
                      <a:pt x="52" y="104"/>
                      <a:pt x="52" y="105"/>
                      <a:pt x="50" y="106"/>
                    </a:cubicBezTo>
                    <a:cubicBezTo>
                      <a:pt x="39" y="112"/>
                      <a:pt x="31" y="118"/>
                      <a:pt x="27" y="122"/>
                    </a:cubicBezTo>
                    <a:cubicBezTo>
                      <a:pt x="25" y="119"/>
                      <a:pt x="23" y="116"/>
                      <a:pt x="21" y="114"/>
                    </a:cubicBezTo>
                    <a:cubicBezTo>
                      <a:pt x="24" y="113"/>
                      <a:pt x="25" y="111"/>
                      <a:pt x="26" y="108"/>
                    </a:cubicBezTo>
                    <a:cubicBezTo>
                      <a:pt x="26" y="80"/>
                      <a:pt x="26" y="80"/>
                      <a:pt x="26" y="80"/>
                    </a:cubicBezTo>
                    <a:cubicBezTo>
                      <a:pt x="16" y="80"/>
                      <a:pt x="16" y="80"/>
                      <a:pt x="16" y="80"/>
                    </a:cubicBezTo>
                    <a:cubicBezTo>
                      <a:pt x="13" y="80"/>
                      <a:pt x="4" y="80"/>
                      <a:pt x="0" y="81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4" y="73"/>
                      <a:pt x="13" y="73"/>
                      <a:pt x="16" y="73"/>
                    </a:cubicBezTo>
                    <a:close/>
                    <a:moveTo>
                      <a:pt x="73" y="75"/>
                    </a:moveTo>
                    <a:cubicBezTo>
                      <a:pt x="71" y="75"/>
                      <a:pt x="71" y="75"/>
                      <a:pt x="71" y="75"/>
                    </a:cubicBezTo>
                    <a:cubicBezTo>
                      <a:pt x="69" y="75"/>
                      <a:pt x="65" y="75"/>
                      <a:pt x="60" y="76"/>
                    </a:cubicBezTo>
                    <a:cubicBezTo>
                      <a:pt x="60" y="76"/>
                      <a:pt x="60" y="75"/>
                      <a:pt x="60" y="75"/>
                    </a:cubicBezTo>
                    <a:cubicBezTo>
                      <a:pt x="61" y="71"/>
                      <a:pt x="61" y="68"/>
                      <a:pt x="61" y="65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39"/>
                      <a:pt x="61" y="35"/>
                      <a:pt x="60" y="32"/>
                    </a:cubicBezTo>
                    <a:cubicBezTo>
                      <a:pt x="63" y="32"/>
                      <a:pt x="67" y="32"/>
                      <a:pt x="71" y="32"/>
                    </a:cubicBezTo>
                    <a:cubicBezTo>
                      <a:pt x="92" y="32"/>
                      <a:pt x="92" y="32"/>
                      <a:pt x="92" y="32"/>
                    </a:cubicBezTo>
                    <a:cubicBezTo>
                      <a:pt x="92" y="32"/>
                      <a:pt x="92" y="31"/>
                      <a:pt x="93" y="31"/>
                    </a:cubicBezTo>
                    <a:cubicBezTo>
                      <a:pt x="101" y="16"/>
                      <a:pt x="105" y="6"/>
                      <a:pt x="105" y="0"/>
                    </a:cubicBezTo>
                    <a:cubicBezTo>
                      <a:pt x="115" y="4"/>
                      <a:pt x="115" y="4"/>
                      <a:pt x="115" y="4"/>
                    </a:cubicBezTo>
                    <a:cubicBezTo>
                      <a:pt x="117" y="5"/>
                      <a:pt x="117" y="5"/>
                      <a:pt x="117" y="6"/>
                    </a:cubicBezTo>
                    <a:cubicBezTo>
                      <a:pt x="117" y="6"/>
                      <a:pt x="117" y="7"/>
                      <a:pt x="115" y="7"/>
                    </a:cubicBezTo>
                    <a:cubicBezTo>
                      <a:pt x="113" y="8"/>
                      <a:pt x="111" y="10"/>
                      <a:pt x="110" y="12"/>
                    </a:cubicBezTo>
                    <a:cubicBezTo>
                      <a:pt x="107" y="19"/>
                      <a:pt x="104" y="26"/>
                      <a:pt x="100" y="32"/>
                    </a:cubicBezTo>
                    <a:cubicBezTo>
                      <a:pt x="106" y="32"/>
                      <a:pt x="106" y="32"/>
                      <a:pt x="106" y="32"/>
                    </a:cubicBezTo>
                    <a:cubicBezTo>
                      <a:pt x="109" y="32"/>
                      <a:pt x="113" y="32"/>
                      <a:pt x="118" y="32"/>
                    </a:cubicBezTo>
                    <a:cubicBezTo>
                      <a:pt x="117" y="36"/>
                      <a:pt x="117" y="39"/>
                      <a:pt x="117" y="43"/>
                    </a:cubicBezTo>
                    <a:cubicBezTo>
                      <a:pt x="117" y="65"/>
                      <a:pt x="117" y="65"/>
                      <a:pt x="117" y="65"/>
                    </a:cubicBezTo>
                    <a:cubicBezTo>
                      <a:pt x="117" y="68"/>
                      <a:pt x="117" y="72"/>
                      <a:pt x="118" y="76"/>
                    </a:cubicBezTo>
                    <a:cubicBezTo>
                      <a:pt x="117" y="76"/>
                      <a:pt x="116" y="76"/>
                      <a:pt x="116" y="76"/>
                    </a:cubicBezTo>
                    <a:cubicBezTo>
                      <a:pt x="112" y="75"/>
                      <a:pt x="109" y="75"/>
                      <a:pt x="106" y="75"/>
                    </a:cubicBezTo>
                    <a:cubicBezTo>
                      <a:pt x="103" y="75"/>
                      <a:pt x="103" y="75"/>
                      <a:pt x="103" y="75"/>
                    </a:cubicBezTo>
                    <a:cubicBezTo>
                      <a:pt x="103" y="113"/>
                      <a:pt x="103" y="114"/>
                      <a:pt x="103" y="114"/>
                    </a:cubicBezTo>
                    <a:cubicBezTo>
                      <a:pt x="102" y="119"/>
                      <a:pt x="104" y="121"/>
                      <a:pt x="108" y="120"/>
                    </a:cubicBezTo>
                    <a:cubicBezTo>
                      <a:pt x="112" y="120"/>
                      <a:pt x="112" y="120"/>
                      <a:pt x="112" y="120"/>
                    </a:cubicBezTo>
                    <a:cubicBezTo>
                      <a:pt x="119" y="122"/>
                      <a:pt x="122" y="117"/>
                      <a:pt x="122" y="106"/>
                    </a:cubicBezTo>
                    <a:cubicBezTo>
                      <a:pt x="124" y="110"/>
                      <a:pt x="127" y="111"/>
                      <a:pt x="131" y="111"/>
                    </a:cubicBezTo>
                    <a:cubicBezTo>
                      <a:pt x="130" y="124"/>
                      <a:pt x="124" y="129"/>
                      <a:pt x="113" y="128"/>
                    </a:cubicBezTo>
                    <a:cubicBezTo>
                      <a:pt x="105" y="128"/>
                      <a:pt x="105" y="128"/>
                      <a:pt x="105" y="128"/>
                    </a:cubicBezTo>
                    <a:cubicBezTo>
                      <a:pt x="98" y="128"/>
                      <a:pt x="94" y="125"/>
                      <a:pt x="95" y="118"/>
                    </a:cubicBezTo>
                    <a:cubicBezTo>
                      <a:pt x="95" y="76"/>
                      <a:pt x="95" y="75"/>
                      <a:pt x="95" y="75"/>
                    </a:cubicBezTo>
                    <a:cubicBezTo>
                      <a:pt x="81" y="75"/>
                      <a:pt x="81" y="75"/>
                      <a:pt x="81" y="75"/>
                    </a:cubicBezTo>
                    <a:cubicBezTo>
                      <a:pt x="81" y="90"/>
                      <a:pt x="79" y="101"/>
                      <a:pt x="74" y="108"/>
                    </a:cubicBezTo>
                    <a:cubicBezTo>
                      <a:pt x="70" y="115"/>
                      <a:pt x="61" y="122"/>
                      <a:pt x="47" y="129"/>
                    </a:cubicBezTo>
                    <a:cubicBezTo>
                      <a:pt x="45" y="125"/>
                      <a:pt x="42" y="123"/>
                      <a:pt x="39" y="122"/>
                    </a:cubicBezTo>
                    <a:cubicBezTo>
                      <a:pt x="54" y="117"/>
                      <a:pt x="63" y="112"/>
                      <a:pt x="66" y="107"/>
                    </a:cubicBezTo>
                    <a:cubicBezTo>
                      <a:pt x="71" y="101"/>
                      <a:pt x="73" y="91"/>
                      <a:pt x="73" y="75"/>
                    </a:cubicBezTo>
                    <a:close/>
                    <a:moveTo>
                      <a:pt x="67" y="0"/>
                    </a:moveTo>
                    <a:cubicBezTo>
                      <a:pt x="74" y="7"/>
                      <a:pt x="79" y="14"/>
                      <a:pt x="83" y="22"/>
                    </a:cubicBezTo>
                    <a:cubicBezTo>
                      <a:pt x="75" y="26"/>
                      <a:pt x="75" y="26"/>
                      <a:pt x="75" y="26"/>
                    </a:cubicBezTo>
                    <a:cubicBezTo>
                      <a:pt x="70" y="17"/>
                      <a:pt x="65" y="10"/>
                      <a:pt x="60" y="5"/>
                    </a:cubicBezTo>
                    <a:cubicBezTo>
                      <a:pt x="67" y="0"/>
                      <a:pt x="67" y="0"/>
                      <a:pt x="67" y="0"/>
                    </a:cubicBezTo>
                    <a:close/>
                    <a:moveTo>
                      <a:pt x="69" y="40"/>
                    </a:moveTo>
                    <a:cubicBezTo>
                      <a:pt x="69" y="68"/>
                      <a:pt x="69" y="68"/>
                      <a:pt x="6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40"/>
                      <a:pt x="109" y="40"/>
                      <a:pt x="109" y="40"/>
                    </a:cubicBezTo>
                    <a:cubicBezTo>
                      <a:pt x="69" y="40"/>
                      <a:pt x="69" y="40"/>
                      <a:pt x="69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FB912B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9" name="Freeform 31"/>
              <p:cNvSpPr>
                <a:spLocks noEditPoints="1"/>
              </p:cNvSpPr>
              <p:nvPr/>
            </p:nvSpPr>
            <p:spPr bwMode="auto">
              <a:xfrm>
                <a:off x="4597400" y="4065591"/>
                <a:ext cx="300037" cy="317500"/>
              </a:xfrm>
              <a:custGeom>
                <a:gdLst>
                  <a:gd fmla="*/ 46 w 122" name="T0"/>
                  <a:gd fmla="*/ 59 h 129" name="T1"/>
                  <a:gd fmla="*/ 16 w 122" name="T2"/>
                  <a:gd fmla="*/ 27 h 129" name="T3"/>
                  <a:gd fmla="*/ 8 w 122" name="T4"/>
                  <a:gd fmla="*/ 20 h 129" name="T5"/>
                  <a:gd fmla="*/ 41 w 122" name="T6"/>
                  <a:gd fmla="*/ 20 h 129" name="T7"/>
                  <a:gd fmla="*/ 33 w 122" name="T8"/>
                  <a:gd fmla="*/ 1 h 129" name="T9"/>
                  <a:gd fmla="*/ 43 w 122" name="T10"/>
                  <a:gd fmla="*/ 20 h 129" name="T11"/>
                  <a:gd fmla="*/ 83 w 122" name="T12"/>
                  <a:gd fmla="*/ 0 h 129" name="T13"/>
                  <a:gd fmla="*/ 94 w 122" name="T14"/>
                  <a:gd fmla="*/ 7 h 129" name="T15"/>
                  <a:gd fmla="*/ 87 w 122" name="T16"/>
                  <a:gd fmla="*/ 11 h 129" name="T17"/>
                  <a:gd fmla="*/ 81 w 122" name="T18"/>
                  <a:gd fmla="*/ 20 h 129" name="T19"/>
                  <a:gd fmla="*/ 115 w 122" name="T20"/>
                  <a:gd fmla="*/ 20 h 129" name="T21"/>
                  <a:gd fmla="*/ 106 w 122" name="T22"/>
                  <a:gd fmla="*/ 27 h 129" name="T23"/>
                  <a:gd fmla="*/ 78 w 122" name="T24"/>
                  <a:gd fmla="*/ 59 h 129" name="T25"/>
                  <a:gd fmla="*/ 122 w 122" name="T26"/>
                  <a:gd fmla="*/ 58 h 129" name="T27"/>
                  <a:gd fmla="*/ 114 w 122" name="T28"/>
                  <a:gd fmla="*/ 66 h 129" name="T29"/>
                  <a:gd fmla="*/ 0 w 122" name="T30"/>
                  <a:gd fmla="*/ 66 h 129" name="T31"/>
                  <a:gd fmla="*/ 8 w 122" name="T32"/>
                  <a:gd fmla="*/ 59 h 129" name="T33"/>
                  <a:gd fmla="*/ 22 w 122" name="T34"/>
                  <a:gd fmla="*/ 31 h 129" name="T35"/>
                  <a:gd fmla="*/ 36 w 122" name="T36"/>
                  <a:gd fmla="*/ 49 h 129" name="T37"/>
                  <a:gd fmla="*/ 16 w 122" name="T38"/>
                  <a:gd fmla="*/ 36 h 129" name="T39"/>
                  <a:gd fmla="*/ 23 w 122" name="T40"/>
                  <a:gd fmla="*/ 129 h 129" name="T41"/>
                  <a:gd fmla="*/ 24 w 122" name="T42"/>
                  <a:gd fmla="*/ 118 h 129" name="T43"/>
                  <a:gd fmla="*/ 23 w 122" name="T44"/>
                  <a:gd fmla="*/ 79 h 129" name="T45"/>
                  <a:gd fmla="*/ 33 w 122" name="T46"/>
                  <a:gd fmla="*/ 76 h 129" name="T47"/>
                  <a:gd fmla="*/ 101 w 122" name="T48"/>
                  <a:gd fmla="*/ 75 h 129" name="T49"/>
                  <a:gd fmla="*/ 100 w 122" name="T50"/>
                  <a:gd fmla="*/ 117 h 129" name="T51"/>
                  <a:gd fmla="*/ 91 w 122" name="T52"/>
                  <a:gd fmla="*/ 129 h 129" name="T53"/>
                  <a:gd fmla="*/ 31 w 122" name="T54"/>
                  <a:gd fmla="*/ 119 h 129" name="T55"/>
                  <a:gd fmla="*/ 32 w 122" name="T56"/>
                  <a:gd fmla="*/ 129 h 129" name="T57"/>
                  <a:gd fmla="*/ 32 w 122" name="T58"/>
                  <a:gd fmla="*/ 96 h 129" name="T59"/>
                  <a:gd fmla="*/ 92 w 122" name="T60"/>
                  <a:gd fmla="*/ 83 h 129" name="T61"/>
                  <a:gd fmla="*/ 32 w 122" name="T62"/>
                  <a:gd fmla="*/ 102 h 129" name="T63"/>
                  <a:gd fmla="*/ 92 w 122" name="T64"/>
                  <a:gd fmla="*/ 114 h 129" name="T65"/>
                  <a:gd fmla="*/ 32 w 122" name="T66"/>
                  <a:gd fmla="*/ 102 h 129" name="T67"/>
                  <a:gd fmla="*/ 53 w 122" name="T68"/>
                  <a:gd fmla="*/ 59 h 129" name="T69"/>
                  <a:gd fmla="*/ 70 w 122" name="T70"/>
                  <a:gd fmla="*/ 27 h 129" name="T71"/>
                  <a:gd fmla="*/ 86 w 122" name="T72"/>
                  <a:gd fmla="*/ 51 h 129" name="T73"/>
                  <a:gd fmla="*/ 108 w 122" name="T74"/>
                  <a:gd fmla="*/ 35 h 129" name="T75"/>
                  <a:gd fmla="*/ 107 w 122" name="T76"/>
                  <a:gd fmla="*/ 38 h 129" name="T77"/>
                  <a:gd fmla="*/ 92 w 122" name="T78"/>
                  <a:gd fmla="*/ 55 h 129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9" w="122">
                    <a:moveTo>
                      <a:pt x="8" y="59"/>
                    </a:moveTo>
                    <a:cubicBezTo>
                      <a:pt x="46" y="59"/>
                      <a:pt x="46" y="59"/>
                      <a:pt x="46" y="59"/>
                    </a:cubicBezTo>
                    <a:cubicBezTo>
                      <a:pt x="46" y="27"/>
                      <a:pt x="46" y="27"/>
                      <a:pt x="46" y="27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7"/>
                      <a:pt x="11" y="27"/>
                      <a:pt x="8" y="28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10" y="20"/>
                      <a:pt x="13" y="20"/>
                      <a:pt x="16" y="20"/>
                    </a:cubicBezTo>
                    <a:cubicBezTo>
                      <a:pt x="41" y="20"/>
                      <a:pt x="41" y="20"/>
                      <a:pt x="41" y="20"/>
                    </a:cubicBezTo>
                    <a:cubicBezTo>
                      <a:pt x="36" y="14"/>
                      <a:pt x="31" y="10"/>
                      <a:pt x="27" y="7"/>
                    </a:cubicBezTo>
                    <a:cubicBezTo>
                      <a:pt x="33" y="1"/>
                      <a:pt x="33" y="1"/>
                      <a:pt x="33" y="1"/>
                    </a:cubicBezTo>
                    <a:cubicBezTo>
                      <a:pt x="38" y="5"/>
                      <a:pt x="43" y="9"/>
                      <a:pt x="48" y="15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7" y="12"/>
                      <a:pt x="81" y="5"/>
                      <a:pt x="83" y="0"/>
                    </a:cubicBezTo>
                    <a:cubicBezTo>
                      <a:pt x="93" y="6"/>
                      <a:pt x="93" y="6"/>
                      <a:pt x="93" y="6"/>
                    </a:cubicBezTo>
                    <a:cubicBezTo>
                      <a:pt x="94" y="6"/>
                      <a:pt x="94" y="7"/>
                      <a:pt x="94" y="7"/>
                    </a:cubicBezTo>
                    <a:cubicBezTo>
                      <a:pt x="94" y="8"/>
                      <a:pt x="93" y="8"/>
                      <a:pt x="91" y="8"/>
                    </a:cubicBezTo>
                    <a:cubicBezTo>
                      <a:pt x="89" y="9"/>
                      <a:pt x="88" y="10"/>
                      <a:pt x="87" y="11"/>
                    </a:cubicBezTo>
                    <a:cubicBezTo>
                      <a:pt x="86" y="12"/>
                      <a:pt x="85" y="13"/>
                      <a:pt x="84" y="15"/>
                    </a:cubicBezTo>
                    <a:cubicBezTo>
                      <a:pt x="82" y="18"/>
                      <a:pt x="81" y="19"/>
                      <a:pt x="81" y="20"/>
                    </a:cubicBezTo>
                    <a:cubicBezTo>
                      <a:pt x="106" y="20"/>
                      <a:pt x="106" y="20"/>
                      <a:pt x="106" y="20"/>
                    </a:cubicBezTo>
                    <a:cubicBezTo>
                      <a:pt x="109" y="20"/>
                      <a:pt x="112" y="20"/>
                      <a:pt x="115" y="20"/>
                    </a:cubicBezTo>
                    <a:cubicBezTo>
                      <a:pt x="115" y="28"/>
                      <a:pt x="115" y="28"/>
                      <a:pt x="115" y="28"/>
                    </a:cubicBezTo>
                    <a:cubicBezTo>
                      <a:pt x="112" y="27"/>
                      <a:pt x="109" y="27"/>
                      <a:pt x="106" y="27"/>
                    </a:cubicBezTo>
                    <a:cubicBezTo>
                      <a:pt x="78" y="27"/>
                      <a:pt x="78" y="27"/>
                      <a:pt x="78" y="27"/>
                    </a:cubicBezTo>
                    <a:cubicBezTo>
                      <a:pt x="78" y="59"/>
                      <a:pt x="78" y="59"/>
                      <a:pt x="78" y="59"/>
                    </a:cubicBezTo>
                    <a:cubicBezTo>
                      <a:pt x="114" y="59"/>
                      <a:pt x="114" y="59"/>
                      <a:pt x="114" y="59"/>
                    </a:cubicBezTo>
                    <a:cubicBezTo>
                      <a:pt x="116" y="59"/>
                      <a:pt x="119" y="59"/>
                      <a:pt x="122" y="58"/>
                    </a:cubicBezTo>
                    <a:cubicBezTo>
                      <a:pt x="122" y="66"/>
                      <a:pt x="122" y="66"/>
                      <a:pt x="122" y="66"/>
                    </a:cubicBezTo>
                    <a:cubicBezTo>
                      <a:pt x="120" y="66"/>
                      <a:pt x="117" y="66"/>
                      <a:pt x="114" y="66"/>
                    </a:cubicBezTo>
                    <a:cubicBezTo>
                      <a:pt x="9" y="66"/>
                      <a:pt x="9" y="66"/>
                      <a:pt x="9" y="66"/>
                    </a:cubicBezTo>
                    <a:cubicBezTo>
                      <a:pt x="6" y="66"/>
                      <a:pt x="3" y="66"/>
                      <a:pt x="0" y="6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3" y="59"/>
                      <a:pt x="5" y="59"/>
                      <a:pt x="8" y="59"/>
                    </a:cubicBezTo>
                    <a:close/>
                    <a:moveTo>
                      <a:pt x="16" y="36"/>
                    </a:moveTo>
                    <a:cubicBezTo>
                      <a:pt x="22" y="31"/>
                      <a:pt x="22" y="31"/>
                      <a:pt x="22" y="31"/>
                    </a:cubicBezTo>
                    <a:cubicBezTo>
                      <a:pt x="23" y="31"/>
                      <a:pt x="23" y="32"/>
                      <a:pt x="23" y="33"/>
                    </a:cubicBezTo>
                    <a:cubicBezTo>
                      <a:pt x="29" y="38"/>
                      <a:pt x="33" y="44"/>
                      <a:pt x="36" y="49"/>
                    </a:cubicBezTo>
                    <a:cubicBezTo>
                      <a:pt x="30" y="54"/>
                      <a:pt x="30" y="54"/>
                      <a:pt x="30" y="54"/>
                    </a:cubicBezTo>
                    <a:cubicBezTo>
                      <a:pt x="26" y="48"/>
                      <a:pt x="21" y="42"/>
                      <a:pt x="16" y="36"/>
                    </a:cubicBezTo>
                    <a:close/>
                    <a:moveTo>
                      <a:pt x="32" y="129"/>
                    </a:move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8"/>
                      <a:pt x="23" y="127"/>
                    </a:cubicBezTo>
                    <a:cubicBezTo>
                      <a:pt x="24" y="124"/>
                      <a:pt x="24" y="119"/>
                      <a:pt x="24" y="118"/>
                    </a:cubicBezTo>
                    <a:cubicBezTo>
                      <a:pt x="24" y="85"/>
                      <a:pt x="24" y="85"/>
                      <a:pt x="24" y="85"/>
                    </a:cubicBezTo>
                    <a:cubicBezTo>
                      <a:pt x="24" y="84"/>
                      <a:pt x="24" y="82"/>
                      <a:pt x="23" y="79"/>
                    </a:cubicBezTo>
                    <a:cubicBezTo>
                      <a:pt x="23" y="78"/>
                      <a:pt x="23" y="77"/>
                      <a:pt x="23" y="75"/>
                    </a:cubicBezTo>
                    <a:cubicBezTo>
                      <a:pt x="26" y="76"/>
                      <a:pt x="29" y="76"/>
                      <a:pt x="33" y="76"/>
                    </a:cubicBezTo>
                    <a:cubicBezTo>
                      <a:pt x="91" y="76"/>
                      <a:pt x="91" y="76"/>
                      <a:pt x="91" y="76"/>
                    </a:cubicBezTo>
                    <a:cubicBezTo>
                      <a:pt x="94" y="76"/>
                      <a:pt x="97" y="76"/>
                      <a:pt x="101" y="75"/>
                    </a:cubicBezTo>
                    <a:cubicBezTo>
                      <a:pt x="100" y="78"/>
                      <a:pt x="100" y="81"/>
                      <a:pt x="100" y="85"/>
                    </a:cubicBezTo>
                    <a:cubicBezTo>
                      <a:pt x="100" y="117"/>
                      <a:pt x="100" y="117"/>
                      <a:pt x="100" y="117"/>
                    </a:cubicBezTo>
                    <a:cubicBezTo>
                      <a:pt x="100" y="121"/>
                      <a:pt x="100" y="126"/>
                      <a:pt x="101" y="129"/>
                    </a:cubicBezTo>
                    <a:cubicBezTo>
                      <a:pt x="91" y="129"/>
                      <a:pt x="91" y="129"/>
                      <a:pt x="91" y="129"/>
                    </a:cubicBezTo>
                    <a:cubicBezTo>
                      <a:pt x="92" y="127"/>
                      <a:pt x="92" y="122"/>
                      <a:pt x="92" y="119"/>
                    </a:cubicBezTo>
                    <a:cubicBezTo>
                      <a:pt x="31" y="119"/>
                      <a:pt x="31" y="119"/>
                      <a:pt x="31" y="119"/>
                    </a:cubicBezTo>
                    <a:cubicBezTo>
                      <a:pt x="31" y="121"/>
                      <a:pt x="31" y="125"/>
                      <a:pt x="32" y="127"/>
                    </a:cubicBezTo>
                    <a:cubicBezTo>
                      <a:pt x="32" y="128"/>
                      <a:pt x="32" y="129"/>
                      <a:pt x="32" y="129"/>
                    </a:cubicBezTo>
                    <a:close/>
                    <a:moveTo>
                      <a:pt x="32" y="83"/>
                    </a:moveTo>
                    <a:cubicBezTo>
                      <a:pt x="32" y="96"/>
                      <a:pt x="32" y="96"/>
                      <a:pt x="32" y="96"/>
                    </a:cubicBezTo>
                    <a:cubicBezTo>
                      <a:pt x="92" y="96"/>
                      <a:pt x="92" y="96"/>
                      <a:pt x="92" y="96"/>
                    </a:cubicBezTo>
                    <a:cubicBezTo>
                      <a:pt x="92" y="83"/>
                      <a:pt x="92" y="83"/>
                      <a:pt x="92" y="83"/>
                    </a:cubicBezTo>
                    <a:cubicBezTo>
                      <a:pt x="32" y="83"/>
                      <a:pt x="32" y="83"/>
                      <a:pt x="32" y="83"/>
                    </a:cubicBezTo>
                    <a:close/>
                    <a:moveTo>
                      <a:pt x="32" y="102"/>
                    </a:moveTo>
                    <a:cubicBezTo>
                      <a:pt x="32" y="114"/>
                      <a:pt x="32" y="114"/>
                      <a:pt x="32" y="114"/>
                    </a:cubicBezTo>
                    <a:cubicBezTo>
                      <a:pt x="92" y="114"/>
                      <a:pt x="92" y="114"/>
                      <a:pt x="92" y="114"/>
                    </a:cubicBezTo>
                    <a:cubicBezTo>
                      <a:pt x="92" y="102"/>
                      <a:pt x="92" y="102"/>
                      <a:pt x="92" y="102"/>
                    </a:cubicBezTo>
                    <a:cubicBezTo>
                      <a:pt x="32" y="102"/>
                      <a:pt x="32" y="102"/>
                      <a:pt x="32" y="102"/>
                    </a:cubicBezTo>
                    <a:close/>
                    <a:moveTo>
                      <a:pt x="53" y="27"/>
                    </a:moveTo>
                    <a:cubicBezTo>
                      <a:pt x="53" y="59"/>
                      <a:pt x="53" y="59"/>
                      <a:pt x="53" y="59"/>
                    </a:cubicBezTo>
                    <a:cubicBezTo>
                      <a:pt x="70" y="59"/>
                      <a:pt x="70" y="59"/>
                      <a:pt x="70" y="59"/>
                    </a:cubicBezTo>
                    <a:cubicBezTo>
                      <a:pt x="70" y="27"/>
                      <a:pt x="70" y="27"/>
                      <a:pt x="70" y="27"/>
                    </a:cubicBezTo>
                    <a:cubicBezTo>
                      <a:pt x="53" y="27"/>
                      <a:pt x="53" y="27"/>
                      <a:pt x="53" y="27"/>
                    </a:cubicBezTo>
                    <a:close/>
                    <a:moveTo>
                      <a:pt x="86" y="51"/>
                    </a:moveTo>
                    <a:cubicBezTo>
                      <a:pt x="93" y="42"/>
                      <a:pt x="98" y="35"/>
                      <a:pt x="100" y="30"/>
                    </a:cubicBezTo>
                    <a:cubicBezTo>
                      <a:pt x="108" y="35"/>
                      <a:pt x="108" y="35"/>
                      <a:pt x="108" y="35"/>
                    </a:cubicBezTo>
                    <a:cubicBezTo>
                      <a:pt x="109" y="36"/>
                      <a:pt x="109" y="36"/>
                      <a:pt x="109" y="36"/>
                    </a:cubicBezTo>
                    <a:cubicBezTo>
                      <a:pt x="107" y="38"/>
                      <a:pt x="107" y="38"/>
                      <a:pt x="107" y="38"/>
                    </a:cubicBezTo>
                    <a:cubicBezTo>
                      <a:pt x="105" y="38"/>
                      <a:pt x="104" y="39"/>
                      <a:pt x="103" y="41"/>
                    </a:cubicBezTo>
                    <a:cubicBezTo>
                      <a:pt x="100" y="45"/>
                      <a:pt x="96" y="50"/>
                      <a:pt x="92" y="55"/>
                    </a:cubicBezTo>
                    <a:cubicBezTo>
                      <a:pt x="86" y="51"/>
                      <a:pt x="86" y="51"/>
                      <a:pt x="86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0" name="Freeform 32"/>
              <p:cNvSpPr>
                <a:spLocks noEditPoints="1"/>
              </p:cNvSpPr>
              <p:nvPr/>
            </p:nvSpPr>
            <p:spPr bwMode="auto">
              <a:xfrm>
                <a:off x="4945062" y="4100510"/>
                <a:ext cx="169862" cy="246062"/>
              </a:xfrm>
              <a:custGeom>
                <a:gdLst>
                  <a:gd fmla="*/ 9 w 69" name="T0"/>
                  <a:gd fmla="*/ 100 h 100" name="T1"/>
                  <a:gd fmla="*/ 0 w 69" name="T2"/>
                  <a:gd fmla="*/ 100 h 100" name="T3"/>
                  <a:gd fmla="*/ 0 w 69" name="T4"/>
                  <a:gd fmla="*/ 0 h 100" name="T5"/>
                  <a:gd fmla="*/ 36 w 69" name="T6"/>
                  <a:gd fmla="*/ 0 h 100" name="T7"/>
                  <a:gd fmla="*/ 69 w 69" name="T8"/>
                  <a:gd fmla="*/ 28 h 100" name="T9"/>
                  <a:gd fmla="*/ 31 w 69" name="T10"/>
                  <a:gd fmla="*/ 56 h 100" name="T11"/>
                  <a:gd fmla="*/ 9 w 69" name="T12"/>
                  <a:gd fmla="*/ 56 h 100" name="T13"/>
                  <a:gd fmla="*/ 9 w 69" name="T14"/>
                  <a:gd fmla="*/ 100 h 100" name="T15"/>
                  <a:gd fmla="*/ 9 w 69" name="T16"/>
                  <a:gd fmla="*/ 48 h 100" name="T17"/>
                  <a:gd fmla="*/ 31 w 69" name="T18"/>
                  <a:gd fmla="*/ 48 h 100" name="T19"/>
                  <a:gd fmla="*/ 60 w 69" name="T20"/>
                  <a:gd fmla="*/ 27 h 100" name="T21"/>
                  <a:gd fmla="*/ 34 w 69" name="T22"/>
                  <a:gd fmla="*/ 8 h 100" name="T23"/>
                  <a:gd fmla="*/ 9 w 69" name="T24"/>
                  <a:gd fmla="*/ 8 h 100" name="T25"/>
                  <a:gd fmla="*/ 9 w 69" name="T26"/>
                  <a:gd fmla="*/ 48 h 10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00" w="69">
                    <a:moveTo>
                      <a:pt x="9" y="100"/>
                    </a:moveTo>
                    <a:cubicBezTo>
                      <a:pt x="0" y="100"/>
                      <a:pt x="0" y="100"/>
                      <a:pt x="0" y="1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58" y="0"/>
                      <a:pt x="69" y="9"/>
                      <a:pt x="69" y="28"/>
                    </a:cubicBezTo>
                    <a:cubicBezTo>
                      <a:pt x="69" y="46"/>
                      <a:pt x="56" y="56"/>
                      <a:pt x="31" y="56"/>
                    </a:cubicBezTo>
                    <a:cubicBezTo>
                      <a:pt x="9" y="56"/>
                      <a:pt x="9" y="56"/>
                      <a:pt x="9" y="56"/>
                    </a:cubicBezTo>
                    <a:cubicBezTo>
                      <a:pt x="9" y="100"/>
                      <a:pt x="9" y="100"/>
                      <a:pt x="9" y="100"/>
                    </a:cubicBezTo>
                    <a:close/>
                    <a:moveTo>
                      <a:pt x="9" y="48"/>
                    </a:moveTo>
                    <a:cubicBezTo>
                      <a:pt x="31" y="48"/>
                      <a:pt x="31" y="48"/>
                      <a:pt x="31" y="48"/>
                    </a:cubicBezTo>
                    <a:cubicBezTo>
                      <a:pt x="51" y="49"/>
                      <a:pt x="60" y="42"/>
                      <a:pt x="60" y="27"/>
                    </a:cubicBezTo>
                    <a:cubicBezTo>
                      <a:pt x="60" y="14"/>
                      <a:pt x="51" y="8"/>
                      <a:pt x="34" y="8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9" y="48"/>
                      <a:pt x="9" y="48"/>
                      <a:pt x="9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  <p:sp>
            <p:nvSpPr>
              <p:cNvPr id="31" name="Freeform 34"/>
              <p:cNvSpPr/>
              <p:nvPr/>
            </p:nvSpPr>
            <p:spPr bwMode="auto">
              <a:xfrm>
                <a:off x="5341938" y="4100514"/>
                <a:ext cx="179387" cy="246062"/>
              </a:xfrm>
              <a:custGeom>
                <a:gdLst>
                  <a:gd fmla="*/ 0 w 113" name="T0"/>
                  <a:gd fmla="*/ 12 h 155" name="T1"/>
                  <a:gd fmla="*/ 0 w 113" name="T2"/>
                  <a:gd fmla="*/ 0 h 155" name="T3"/>
                  <a:gd fmla="*/ 113 w 113" name="T4"/>
                  <a:gd fmla="*/ 0 h 155" name="T5"/>
                  <a:gd fmla="*/ 113 w 113" name="T6"/>
                  <a:gd fmla="*/ 12 h 155" name="T7"/>
                  <a:gd fmla="*/ 63 w 113" name="T8"/>
                  <a:gd fmla="*/ 12 h 155" name="T9"/>
                  <a:gd fmla="*/ 63 w 113" name="T10"/>
                  <a:gd fmla="*/ 155 h 155" name="T11"/>
                  <a:gd fmla="*/ 49 w 113" name="T12"/>
                  <a:gd fmla="*/ 155 h 155" name="T13"/>
                  <a:gd fmla="*/ 49 w 113" name="T14"/>
                  <a:gd fmla="*/ 12 h 155" name="T15"/>
                  <a:gd fmla="*/ 0 w 113" name="T16"/>
                  <a:gd fmla="*/ 12 h 155" name="T17"/>
                  <a:gd fmla="*/ 0 w 113" name="T18"/>
                  <a:gd fmla="*/ 12 h 15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55" w="113">
                    <a:moveTo>
                      <a:pt x="0" y="12"/>
                    </a:moveTo>
                    <a:lnTo>
                      <a:pt x="0" y="0"/>
                    </a:lnTo>
                    <a:lnTo>
                      <a:pt x="113" y="0"/>
                    </a:lnTo>
                    <a:lnTo>
                      <a:pt x="113" y="12"/>
                    </a:lnTo>
                    <a:lnTo>
                      <a:pt x="63" y="12"/>
                    </a:lnTo>
                    <a:lnTo>
                      <a:pt x="63" y="155"/>
                    </a:lnTo>
                    <a:lnTo>
                      <a:pt x="49" y="155"/>
                    </a:lnTo>
                    <a:lnTo>
                      <a:pt x="49" y="12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2" name="Freeform 35"/>
              <p:cNvSpPr/>
              <p:nvPr/>
            </p:nvSpPr>
            <p:spPr bwMode="auto">
              <a:xfrm>
                <a:off x="3622675" y="4030663"/>
                <a:ext cx="287337" cy="528637"/>
              </a:xfrm>
              <a:custGeom>
                <a:gdLst>
                  <a:gd fmla="*/ 0 w 181" name="T0"/>
                  <a:gd fmla="*/ 0 h 333" name="T1"/>
                  <a:gd fmla="*/ 0 w 181" name="T2"/>
                  <a:gd fmla="*/ 333 h 333" name="T3"/>
                  <a:gd fmla="*/ 181 w 181" name="T4"/>
                  <a:gd fmla="*/ 0 h 333" name="T5"/>
                  <a:gd fmla="*/ 0 w 181" name="T6"/>
                  <a:gd fmla="*/ 0 h 333" name="T7"/>
                  <a:gd fmla="*/ 0 w 181" name="T8"/>
                  <a:gd fmla="*/ 0 h 3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3" w="181">
                    <a:moveTo>
                      <a:pt x="0" y="0"/>
                    </a:moveTo>
                    <a:lnTo>
                      <a:pt x="0" y="333"/>
                    </a:lnTo>
                    <a:lnTo>
                      <a:pt x="18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3" name="Freeform 36"/>
              <p:cNvSpPr/>
              <p:nvPr/>
            </p:nvSpPr>
            <p:spPr bwMode="auto">
              <a:xfrm>
                <a:off x="3749675" y="4067175"/>
                <a:ext cx="411162" cy="492125"/>
              </a:xfrm>
              <a:custGeom>
                <a:gdLst>
                  <a:gd fmla="*/ 152 w 259" name="T0"/>
                  <a:gd fmla="*/ 0 h 310" name="T1"/>
                  <a:gd fmla="*/ 101 w 259" name="T2"/>
                  <a:gd fmla="*/ 91 h 310" name="T3"/>
                  <a:gd fmla="*/ 143 w 259" name="T4"/>
                  <a:gd fmla="*/ 147 h 310" name="T5"/>
                  <a:gd fmla="*/ 59 w 259" name="T6"/>
                  <a:gd fmla="*/ 171 h 310" name="T7"/>
                  <a:gd fmla="*/ 0 w 259" name="T8"/>
                  <a:gd fmla="*/ 275 h 310" name="T9"/>
                  <a:gd fmla="*/ 115 w 259" name="T10"/>
                  <a:gd fmla="*/ 235 h 310" name="T11"/>
                  <a:gd fmla="*/ 167 w 259" name="T12"/>
                  <a:gd fmla="*/ 310 h 310" name="T13"/>
                  <a:gd fmla="*/ 158 w 259" name="T14"/>
                  <a:gd fmla="*/ 221 h 310" name="T15"/>
                  <a:gd fmla="*/ 259 w 259" name="T16"/>
                  <a:gd fmla="*/ 187 h 310" name="T17"/>
                  <a:gd fmla="*/ 152 w 259" name="T18"/>
                  <a:gd fmla="*/ 0 h 310" name="T19"/>
                  <a:gd fmla="*/ 152 w 259" name="T20"/>
                  <a:gd fmla="*/ 0 h 31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10" w="259">
                    <a:moveTo>
                      <a:pt x="152" y="0"/>
                    </a:moveTo>
                    <a:lnTo>
                      <a:pt x="101" y="91"/>
                    </a:lnTo>
                    <a:lnTo>
                      <a:pt x="143" y="147"/>
                    </a:lnTo>
                    <a:lnTo>
                      <a:pt x="59" y="171"/>
                    </a:lnTo>
                    <a:lnTo>
                      <a:pt x="0" y="275"/>
                    </a:lnTo>
                    <a:lnTo>
                      <a:pt x="115" y="235"/>
                    </a:lnTo>
                    <a:lnTo>
                      <a:pt x="167" y="310"/>
                    </a:lnTo>
                    <a:lnTo>
                      <a:pt x="158" y="221"/>
                    </a:lnTo>
                    <a:lnTo>
                      <a:pt x="259" y="187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4383088" y="4425947"/>
                <a:ext cx="133350" cy="130175"/>
              </a:xfrm>
              <a:custGeom>
                <a:gdLst>
                  <a:gd fmla="*/ 84 w 84" name="T0"/>
                  <a:gd fmla="*/ 82 h 82" name="T1"/>
                  <a:gd fmla="*/ 80 w 84" name="T2"/>
                  <a:gd fmla="*/ 82 h 82" name="T3"/>
                  <a:gd fmla="*/ 77 w 84" name="T4"/>
                  <a:gd fmla="*/ 76 h 82" name="T5"/>
                  <a:gd fmla="*/ 6 w 84" name="T6"/>
                  <a:gd fmla="*/ 76 h 82" name="T7"/>
                  <a:gd fmla="*/ 3 w 84" name="T8"/>
                  <a:gd fmla="*/ 82 h 82" name="T9"/>
                  <a:gd fmla="*/ 0 w 84" name="T10"/>
                  <a:gd fmla="*/ 82 h 82" name="T11"/>
                  <a:gd fmla="*/ 40 w 84" name="T12"/>
                  <a:gd fmla="*/ 0 h 82" name="T13"/>
                  <a:gd fmla="*/ 43 w 84" name="T14"/>
                  <a:gd fmla="*/ 0 h 82" name="T15"/>
                  <a:gd fmla="*/ 84 w 84" name="T16"/>
                  <a:gd fmla="*/ 82 h 82" name="T17"/>
                  <a:gd fmla="*/ 84 w 84" name="T18"/>
                  <a:gd fmla="*/ 82 h 82" name="T19"/>
                  <a:gd fmla="*/ 7 w 84" name="T20"/>
                  <a:gd fmla="*/ 73 h 82" name="T21"/>
                  <a:gd fmla="*/ 76 w 84" name="T22"/>
                  <a:gd fmla="*/ 73 h 82" name="T23"/>
                  <a:gd fmla="*/ 42 w 84" name="T24"/>
                  <a:gd fmla="*/ 4 h 82" name="T25"/>
                  <a:gd fmla="*/ 7 w 84" name="T26"/>
                  <a:gd fmla="*/ 73 h 82" name="T27"/>
                  <a:gd fmla="*/ 7 w 84" name="T28"/>
                  <a:gd fmla="*/ 73 h 82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82" w="84">
                    <a:moveTo>
                      <a:pt x="84" y="82"/>
                    </a:moveTo>
                    <a:lnTo>
                      <a:pt x="80" y="82"/>
                    </a:lnTo>
                    <a:lnTo>
                      <a:pt x="77" y="76"/>
                    </a:lnTo>
                    <a:lnTo>
                      <a:pt x="6" y="76"/>
                    </a:lnTo>
                    <a:lnTo>
                      <a:pt x="3" y="82"/>
                    </a:lnTo>
                    <a:lnTo>
                      <a:pt x="0" y="82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84" y="82"/>
                    </a:lnTo>
                    <a:lnTo>
                      <a:pt x="84" y="82"/>
                    </a:lnTo>
                    <a:close/>
                    <a:moveTo>
                      <a:pt x="7" y="73"/>
                    </a:moveTo>
                    <a:lnTo>
                      <a:pt x="76" y="73"/>
                    </a:lnTo>
                    <a:lnTo>
                      <a:pt x="42" y="4"/>
                    </a:lnTo>
                    <a:lnTo>
                      <a:pt x="7" y="73"/>
                    </a:lnTo>
                    <a:lnTo>
                      <a:pt x="7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5" name="Freeform 41"/>
              <p:cNvSpPr>
                <a:spLocks noEditPoints="1"/>
              </p:cNvSpPr>
              <p:nvPr/>
            </p:nvSpPr>
            <p:spPr bwMode="auto">
              <a:xfrm>
                <a:off x="4678364" y="4425950"/>
                <a:ext cx="134937" cy="130175"/>
              </a:xfrm>
              <a:custGeom>
                <a:gdLst>
                  <a:gd fmla="*/ 0 w 55" name="T0"/>
                  <a:gd fmla="*/ 0 h 53" name="T1"/>
                  <a:gd fmla="*/ 28 w 55" name="T2"/>
                  <a:gd fmla="*/ 0 h 53" name="T3"/>
                  <a:gd fmla="*/ 38 w 55" name="T4"/>
                  <a:gd fmla="*/ 2 h 53" name="T5"/>
                  <a:gd fmla="*/ 47 w 55" name="T6"/>
                  <a:gd fmla="*/ 8 h 53" name="T7"/>
                  <a:gd fmla="*/ 53 w 55" name="T8"/>
                  <a:gd fmla="*/ 16 h 53" name="T9"/>
                  <a:gd fmla="*/ 55 w 55" name="T10"/>
                  <a:gd fmla="*/ 26 h 53" name="T11"/>
                  <a:gd fmla="*/ 53 w 55" name="T12"/>
                  <a:gd fmla="*/ 37 h 53" name="T13"/>
                  <a:gd fmla="*/ 47 w 55" name="T14"/>
                  <a:gd fmla="*/ 45 h 53" name="T15"/>
                  <a:gd fmla="*/ 38 w 55" name="T16"/>
                  <a:gd fmla="*/ 51 h 53" name="T17"/>
                  <a:gd fmla="*/ 28 w 55" name="T18"/>
                  <a:gd fmla="*/ 53 h 53" name="T19"/>
                  <a:gd fmla="*/ 0 w 55" name="T20"/>
                  <a:gd fmla="*/ 53 h 53" name="T21"/>
                  <a:gd fmla="*/ 0 w 55" name="T22"/>
                  <a:gd fmla="*/ 0 h 53" name="T23"/>
                  <a:gd fmla="*/ 28 w 55" name="T24"/>
                  <a:gd fmla="*/ 51 h 53" name="T25"/>
                  <a:gd fmla="*/ 38 w 55" name="T26"/>
                  <a:gd fmla="*/ 49 h 53" name="T27"/>
                  <a:gd fmla="*/ 45 w 55" name="T28"/>
                  <a:gd fmla="*/ 44 h 53" name="T29"/>
                  <a:gd fmla="*/ 51 w 55" name="T30"/>
                  <a:gd fmla="*/ 36 h 53" name="T31"/>
                  <a:gd fmla="*/ 53 w 55" name="T32"/>
                  <a:gd fmla="*/ 26 h 53" name="T33"/>
                  <a:gd fmla="*/ 51 w 55" name="T34"/>
                  <a:gd fmla="*/ 17 h 53" name="T35"/>
                  <a:gd fmla="*/ 45 w 55" name="T36"/>
                  <a:gd fmla="*/ 9 h 53" name="T37"/>
                  <a:gd fmla="*/ 38 w 55" name="T38"/>
                  <a:gd fmla="*/ 4 h 53" name="T39"/>
                  <a:gd fmla="*/ 28 w 55" name="T40"/>
                  <a:gd fmla="*/ 2 h 53" name="T41"/>
                  <a:gd fmla="*/ 3 w 55" name="T42"/>
                  <a:gd fmla="*/ 2 h 53" name="T43"/>
                  <a:gd fmla="*/ 3 w 55" name="T44"/>
                  <a:gd fmla="*/ 51 h 53" name="T45"/>
                  <a:gd fmla="*/ 28 w 55" name="T46"/>
                  <a:gd fmla="*/ 51 h 53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52" w="55">
                    <a:moveTo>
                      <a:pt x="0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31" y="0"/>
                      <a:pt x="35" y="0"/>
                      <a:pt x="38" y="2"/>
                    </a:cubicBezTo>
                    <a:cubicBezTo>
                      <a:pt x="42" y="3"/>
                      <a:pt x="44" y="5"/>
                      <a:pt x="47" y="8"/>
                    </a:cubicBezTo>
                    <a:cubicBezTo>
                      <a:pt x="49" y="10"/>
                      <a:pt x="51" y="13"/>
                      <a:pt x="53" y="16"/>
                    </a:cubicBezTo>
                    <a:cubicBezTo>
                      <a:pt x="54" y="19"/>
                      <a:pt x="55" y="23"/>
                      <a:pt x="55" y="26"/>
                    </a:cubicBezTo>
                    <a:cubicBezTo>
                      <a:pt x="55" y="30"/>
                      <a:pt x="54" y="34"/>
                      <a:pt x="53" y="37"/>
                    </a:cubicBezTo>
                    <a:cubicBezTo>
                      <a:pt x="51" y="40"/>
                      <a:pt x="49" y="43"/>
                      <a:pt x="47" y="45"/>
                    </a:cubicBezTo>
                    <a:cubicBezTo>
                      <a:pt x="44" y="48"/>
                      <a:pt x="42" y="50"/>
                      <a:pt x="38" y="51"/>
                    </a:cubicBezTo>
                    <a:cubicBezTo>
                      <a:pt x="35" y="53"/>
                      <a:pt x="31" y="53"/>
                      <a:pt x="28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28" y="51"/>
                    </a:moveTo>
                    <a:cubicBezTo>
                      <a:pt x="31" y="51"/>
                      <a:pt x="34" y="50"/>
                      <a:pt x="38" y="49"/>
                    </a:cubicBezTo>
                    <a:cubicBezTo>
                      <a:pt x="41" y="48"/>
                      <a:pt x="43" y="46"/>
                      <a:pt x="45" y="44"/>
                    </a:cubicBezTo>
                    <a:cubicBezTo>
                      <a:pt x="48" y="42"/>
                      <a:pt x="49" y="39"/>
                      <a:pt x="51" y="36"/>
                    </a:cubicBezTo>
                    <a:cubicBezTo>
                      <a:pt x="52" y="33"/>
                      <a:pt x="53" y="30"/>
                      <a:pt x="53" y="26"/>
                    </a:cubicBezTo>
                    <a:cubicBezTo>
                      <a:pt x="53" y="23"/>
                      <a:pt x="52" y="20"/>
                      <a:pt x="51" y="17"/>
                    </a:cubicBezTo>
                    <a:cubicBezTo>
                      <a:pt x="49" y="14"/>
                      <a:pt x="48" y="11"/>
                      <a:pt x="45" y="9"/>
                    </a:cubicBezTo>
                    <a:cubicBezTo>
                      <a:pt x="43" y="7"/>
                      <a:pt x="41" y="5"/>
                      <a:pt x="38" y="4"/>
                    </a:cubicBezTo>
                    <a:cubicBezTo>
                      <a:pt x="34" y="3"/>
                      <a:pt x="31" y="2"/>
                      <a:pt x="28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28" y="51"/>
                      <a:pt x="28" y="51"/>
                      <a:pt x="28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6" name="Freeform 42"/>
              <p:cNvSpPr/>
              <p:nvPr/>
            </p:nvSpPr>
            <p:spPr bwMode="auto">
              <a:xfrm>
                <a:off x="4821237" y="4425950"/>
                <a:ext cx="134937" cy="130175"/>
              </a:xfrm>
              <a:custGeom>
                <a:gdLst>
                  <a:gd fmla="*/ 0 w 85" name="T0"/>
                  <a:gd fmla="*/ 0 h 82" name="T1"/>
                  <a:gd fmla="*/ 85 w 85" name="T2"/>
                  <a:gd fmla="*/ 0 h 82" name="T3"/>
                  <a:gd fmla="*/ 85 w 85" name="T4"/>
                  <a:gd fmla="*/ 3 h 82" name="T5"/>
                  <a:gd fmla="*/ 3 w 85" name="T6"/>
                  <a:gd fmla="*/ 3 h 82" name="T7"/>
                  <a:gd fmla="*/ 3 w 85" name="T8"/>
                  <a:gd fmla="*/ 39 h 82" name="T9"/>
                  <a:gd fmla="*/ 82 w 85" name="T10"/>
                  <a:gd fmla="*/ 39 h 82" name="T11"/>
                  <a:gd fmla="*/ 82 w 85" name="T12"/>
                  <a:gd fmla="*/ 43 h 82" name="T13"/>
                  <a:gd fmla="*/ 3 w 85" name="T14"/>
                  <a:gd fmla="*/ 43 h 82" name="T15"/>
                  <a:gd fmla="*/ 3 w 85" name="T16"/>
                  <a:gd fmla="*/ 79 h 82" name="T17"/>
                  <a:gd fmla="*/ 85 w 85" name="T18"/>
                  <a:gd fmla="*/ 79 h 82" name="T19"/>
                  <a:gd fmla="*/ 85 w 85" name="T20"/>
                  <a:gd fmla="*/ 82 h 82" name="T21"/>
                  <a:gd fmla="*/ 0 w 85" name="T22"/>
                  <a:gd fmla="*/ 82 h 82" name="T23"/>
                  <a:gd fmla="*/ 0 w 85" name="T24"/>
                  <a:gd fmla="*/ 0 h 82" name="T25"/>
                  <a:gd fmla="*/ 0 w 85" name="T26"/>
                  <a:gd fmla="*/ 0 h 8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82" w="85">
                    <a:moveTo>
                      <a:pt x="0" y="0"/>
                    </a:moveTo>
                    <a:lnTo>
                      <a:pt x="85" y="0"/>
                    </a:lnTo>
                    <a:lnTo>
                      <a:pt x="85" y="3"/>
                    </a:lnTo>
                    <a:lnTo>
                      <a:pt x="3" y="3"/>
                    </a:lnTo>
                    <a:lnTo>
                      <a:pt x="3" y="39"/>
                    </a:lnTo>
                    <a:lnTo>
                      <a:pt x="82" y="39"/>
                    </a:lnTo>
                    <a:lnTo>
                      <a:pt x="82" y="43"/>
                    </a:lnTo>
                    <a:lnTo>
                      <a:pt x="3" y="43"/>
                    </a:lnTo>
                    <a:lnTo>
                      <a:pt x="3" y="79"/>
                    </a:lnTo>
                    <a:lnTo>
                      <a:pt x="85" y="79"/>
                    </a:lnTo>
                    <a:lnTo>
                      <a:pt x="85" y="82"/>
                    </a:lnTo>
                    <a:lnTo>
                      <a:pt x="0" y="8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7" name="Freeform 44"/>
              <p:cNvSpPr/>
              <p:nvPr/>
            </p:nvSpPr>
            <p:spPr bwMode="auto">
              <a:xfrm>
                <a:off x="5230813" y="4425950"/>
                <a:ext cx="4762" cy="130175"/>
              </a:xfrm>
              <a:custGeom>
                <a:gdLst>
                  <a:gd fmla="*/ 0 w 3" name="T0"/>
                  <a:gd fmla="*/ 0 h 82" name="T1"/>
                  <a:gd fmla="*/ 0 w 3" name="T2"/>
                  <a:gd fmla="*/ 82 h 82" name="T3"/>
                  <a:gd fmla="*/ 3 w 3" name="T4"/>
                  <a:gd fmla="*/ 82 h 82" name="T5"/>
                  <a:gd fmla="*/ 3 w 3" name="T6"/>
                  <a:gd fmla="*/ 0 h 82" name="T7"/>
                  <a:gd fmla="*/ 0 w 3" name="T8"/>
                  <a:gd fmla="*/ 0 h 82" name="T9"/>
                  <a:gd fmla="*/ 0 w 3" name="T10"/>
                  <a:gd fmla="*/ 0 h 8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82" w="3">
                    <a:moveTo>
                      <a:pt x="0" y="0"/>
                    </a:moveTo>
                    <a:lnTo>
                      <a:pt x="0" y="82"/>
                    </a:lnTo>
                    <a:lnTo>
                      <a:pt x="3" y="82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8" name="Freeform 45"/>
              <p:cNvSpPr/>
              <p:nvPr/>
            </p:nvSpPr>
            <p:spPr bwMode="auto">
              <a:xfrm>
                <a:off x="5248275" y="4422775"/>
                <a:ext cx="131762" cy="133350"/>
              </a:xfrm>
              <a:custGeom>
                <a:gdLst>
                  <a:gd fmla="*/ 4 w 54" name="T0"/>
                  <a:gd fmla="*/ 37 h 54" name="T1"/>
                  <a:gd fmla="*/ 9 w 54" name="T2"/>
                  <a:gd fmla="*/ 45 h 54" name="T3"/>
                  <a:gd fmla="*/ 17 w 54" name="T4"/>
                  <a:gd fmla="*/ 50 h 54" name="T5"/>
                  <a:gd fmla="*/ 27 w 54" name="T6"/>
                  <a:gd fmla="*/ 52 h 54" name="T7"/>
                  <a:gd fmla="*/ 36 w 54" name="T8"/>
                  <a:gd fmla="*/ 50 h 54" name="T9"/>
                  <a:gd fmla="*/ 44 w 54" name="T10"/>
                  <a:gd fmla="*/ 45 h 54" name="T11"/>
                  <a:gd fmla="*/ 50 w 54" name="T12"/>
                  <a:gd fmla="*/ 37 h 54" name="T13"/>
                  <a:gd fmla="*/ 52 w 54" name="T14"/>
                  <a:gd fmla="*/ 27 h 54" name="T15"/>
                  <a:gd fmla="*/ 52 w 54" name="T16"/>
                  <a:gd fmla="*/ 27 h 54" name="T17"/>
                  <a:gd fmla="*/ 29 w 54" name="T18"/>
                  <a:gd fmla="*/ 27 h 54" name="T19"/>
                  <a:gd fmla="*/ 29 w 54" name="T20"/>
                  <a:gd fmla="*/ 25 h 54" name="T21"/>
                  <a:gd fmla="*/ 54 w 54" name="T22"/>
                  <a:gd fmla="*/ 25 h 54" name="T23"/>
                  <a:gd fmla="*/ 54 w 54" name="T24"/>
                  <a:gd fmla="*/ 27 h 54" name="T25"/>
                  <a:gd fmla="*/ 52 w 54" name="T26"/>
                  <a:gd fmla="*/ 38 h 54" name="T27"/>
                  <a:gd fmla="*/ 46 w 54" name="T28"/>
                  <a:gd fmla="*/ 46 h 54" name="T29"/>
                  <a:gd fmla="*/ 37 w 54" name="T30"/>
                  <a:gd fmla="*/ 52 h 54" name="T31"/>
                  <a:gd fmla="*/ 27 w 54" name="T32"/>
                  <a:gd fmla="*/ 54 h 54" name="T33"/>
                  <a:gd fmla="*/ 16 w 54" name="T34"/>
                  <a:gd fmla="*/ 52 h 54" name="T35"/>
                  <a:gd fmla="*/ 7 w 54" name="T36"/>
                  <a:gd fmla="*/ 46 h 54" name="T37"/>
                  <a:gd fmla="*/ 2 w 54" name="T38"/>
                  <a:gd fmla="*/ 38 h 54" name="T39"/>
                  <a:gd fmla="*/ 0 w 54" name="T40"/>
                  <a:gd fmla="*/ 27 h 54" name="T41"/>
                  <a:gd fmla="*/ 0 w 54" name="T42"/>
                  <a:gd fmla="*/ 27 h 54" name="T43"/>
                  <a:gd fmla="*/ 2 w 54" name="T44"/>
                  <a:gd fmla="*/ 17 h 54" name="T45"/>
                  <a:gd fmla="*/ 7 w 54" name="T46"/>
                  <a:gd fmla="*/ 8 h 54" name="T47"/>
                  <a:gd fmla="*/ 16 w 54" name="T48"/>
                  <a:gd fmla="*/ 2 h 54" name="T49"/>
                  <a:gd fmla="*/ 27 w 54" name="T50"/>
                  <a:gd fmla="*/ 0 h 54" name="T51"/>
                  <a:gd fmla="*/ 35 w 54" name="T52"/>
                  <a:gd fmla="*/ 1 h 54" name="T53"/>
                  <a:gd fmla="*/ 42 w 54" name="T54"/>
                  <a:gd fmla="*/ 4 h 54" name="T55"/>
                  <a:gd fmla="*/ 37 w 54" name="T56"/>
                  <a:gd fmla="*/ 4 h 54" name="T57"/>
                  <a:gd fmla="*/ 32 w 54" name="T58"/>
                  <a:gd fmla="*/ 3 h 54" name="T59"/>
                  <a:gd fmla="*/ 27 w 54" name="T60"/>
                  <a:gd fmla="*/ 2 h 54" name="T61"/>
                  <a:gd fmla="*/ 17 w 54" name="T62"/>
                  <a:gd fmla="*/ 4 h 54" name="T63"/>
                  <a:gd fmla="*/ 9 w 54" name="T64"/>
                  <a:gd fmla="*/ 9 h 54" name="T65"/>
                  <a:gd fmla="*/ 4 w 54" name="T66"/>
                  <a:gd fmla="*/ 17 h 54" name="T67"/>
                  <a:gd fmla="*/ 2 w 54" name="T68"/>
                  <a:gd fmla="*/ 27 h 54" name="T69"/>
                  <a:gd fmla="*/ 4 w 54" name="T70"/>
                  <a:gd fmla="*/ 37 h 54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54" w="54">
                    <a:moveTo>
                      <a:pt x="4" y="37"/>
                    </a:moveTo>
                    <a:cubicBezTo>
                      <a:pt x="5" y="40"/>
                      <a:pt x="7" y="43"/>
                      <a:pt x="9" y="45"/>
                    </a:cubicBezTo>
                    <a:cubicBezTo>
                      <a:pt x="11" y="47"/>
                      <a:pt x="14" y="49"/>
                      <a:pt x="17" y="50"/>
                    </a:cubicBezTo>
                    <a:cubicBezTo>
                      <a:pt x="20" y="51"/>
                      <a:pt x="23" y="52"/>
                      <a:pt x="27" y="52"/>
                    </a:cubicBezTo>
                    <a:cubicBezTo>
                      <a:pt x="30" y="52"/>
                      <a:pt x="33" y="51"/>
                      <a:pt x="36" y="50"/>
                    </a:cubicBezTo>
                    <a:cubicBezTo>
                      <a:pt x="39" y="49"/>
                      <a:pt x="42" y="47"/>
                      <a:pt x="44" y="45"/>
                    </a:cubicBezTo>
                    <a:cubicBezTo>
                      <a:pt x="47" y="43"/>
                      <a:pt x="48" y="40"/>
                      <a:pt x="50" y="37"/>
                    </a:cubicBezTo>
                    <a:cubicBezTo>
                      <a:pt x="51" y="34"/>
                      <a:pt x="52" y="31"/>
                      <a:pt x="52" y="27"/>
                    </a:cubicBezTo>
                    <a:cubicBezTo>
                      <a:pt x="52" y="27"/>
                      <a:pt x="52" y="27"/>
                      <a:pt x="52" y="27"/>
                    </a:cubicBezTo>
                    <a:cubicBezTo>
                      <a:pt x="29" y="27"/>
                      <a:pt x="29" y="27"/>
                      <a:pt x="29" y="27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54" y="25"/>
                      <a:pt x="54" y="25"/>
                      <a:pt x="54" y="25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31"/>
                      <a:pt x="53" y="35"/>
                      <a:pt x="52" y="38"/>
                    </a:cubicBezTo>
                    <a:cubicBezTo>
                      <a:pt x="50" y="41"/>
                      <a:pt x="48" y="44"/>
                      <a:pt x="46" y="46"/>
                    </a:cubicBezTo>
                    <a:cubicBezTo>
                      <a:pt x="43" y="49"/>
                      <a:pt x="41" y="51"/>
                      <a:pt x="37" y="52"/>
                    </a:cubicBezTo>
                    <a:cubicBezTo>
                      <a:pt x="34" y="54"/>
                      <a:pt x="30" y="54"/>
                      <a:pt x="27" y="54"/>
                    </a:cubicBezTo>
                    <a:cubicBezTo>
                      <a:pt x="23" y="54"/>
                      <a:pt x="19" y="54"/>
                      <a:pt x="16" y="52"/>
                    </a:cubicBezTo>
                    <a:cubicBezTo>
                      <a:pt x="13" y="51"/>
                      <a:pt x="10" y="49"/>
                      <a:pt x="7" y="46"/>
                    </a:cubicBezTo>
                    <a:cubicBezTo>
                      <a:pt x="5" y="44"/>
                      <a:pt x="3" y="41"/>
                      <a:pt x="2" y="38"/>
                    </a:cubicBezTo>
                    <a:cubicBezTo>
                      <a:pt x="0" y="35"/>
                      <a:pt x="0" y="31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3"/>
                      <a:pt x="0" y="20"/>
                      <a:pt x="2" y="17"/>
                    </a:cubicBezTo>
                    <a:cubicBezTo>
                      <a:pt x="3" y="13"/>
                      <a:pt x="5" y="10"/>
                      <a:pt x="7" y="8"/>
                    </a:cubicBezTo>
                    <a:cubicBezTo>
                      <a:pt x="10" y="5"/>
                      <a:pt x="13" y="4"/>
                      <a:pt x="16" y="2"/>
                    </a:cubicBezTo>
                    <a:cubicBezTo>
                      <a:pt x="19" y="1"/>
                      <a:pt x="23" y="0"/>
                      <a:pt x="27" y="0"/>
                    </a:cubicBezTo>
                    <a:cubicBezTo>
                      <a:pt x="29" y="0"/>
                      <a:pt x="32" y="0"/>
                      <a:pt x="35" y="1"/>
                    </a:cubicBezTo>
                    <a:cubicBezTo>
                      <a:pt x="37" y="2"/>
                      <a:pt x="39" y="3"/>
                      <a:pt x="42" y="4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6" y="4"/>
                      <a:pt x="34" y="3"/>
                      <a:pt x="32" y="3"/>
                    </a:cubicBezTo>
                    <a:cubicBezTo>
                      <a:pt x="30" y="2"/>
                      <a:pt x="29" y="2"/>
                      <a:pt x="27" y="2"/>
                    </a:cubicBezTo>
                    <a:cubicBezTo>
                      <a:pt x="23" y="2"/>
                      <a:pt x="20" y="3"/>
                      <a:pt x="17" y="4"/>
                    </a:cubicBezTo>
                    <a:cubicBezTo>
                      <a:pt x="14" y="5"/>
                      <a:pt x="11" y="7"/>
                      <a:pt x="9" y="9"/>
                    </a:cubicBezTo>
                    <a:cubicBezTo>
                      <a:pt x="7" y="12"/>
                      <a:pt x="5" y="14"/>
                      <a:pt x="4" y="17"/>
                    </a:cubicBezTo>
                    <a:cubicBezTo>
                      <a:pt x="2" y="20"/>
                      <a:pt x="2" y="24"/>
                      <a:pt x="2" y="27"/>
                    </a:cubicBezTo>
                    <a:cubicBezTo>
                      <a:pt x="2" y="31"/>
                      <a:pt x="2" y="34"/>
                      <a:pt x="4" y="3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9" name="Freeform 46"/>
              <p:cNvSpPr/>
              <p:nvPr/>
            </p:nvSpPr>
            <p:spPr bwMode="auto">
              <a:xfrm>
                <a:off x="5386388" y="4425947"/>
                <a:ext cx="134937" cy="130175"/>
              </a:xfrm>
              <a:custGeom>
                <a:gdLst>
                  <a:gd fmla="*/ 82 w 85" name="T0"/>
                  <a:gd fmla="*/ 0 h 82" name="T1"/>
                  <a:gd fmla="*/ 85 w 85" name="T2"/>
                  <a:gd fmla="*/ 0 h 82" name="T3"/>
                  <a:gd fmla="*/ 85 w 85" name="T4"/>
                  <a:gd fmla="*/ 82 h 82" name="T5"/>
                  <a:gd fmla="*/ 82 w 85" name="T6"/>
                  <a:gd fmla="*/ 82 h 82" name="T7"/>
                  <a:gd fmla="*/ 4 w 85" name="T8"/>
                  <a:gd fmla="*/ 4 h 82" name="T9"/>
                  <a:gd fmla="*/ 4 w 85" name="T10"/>
                  <a:gd fmla="*/ 82 h 82" name="T11"/>
                  <a:gd fmla="*/ 0 w 85" name="T12"/>
                  <a:gd fmla="*/ 82 h 82" name="T13"/>
                  <a:gd fmla="*/ 0 w 85" name="T14"/>
                  <a:gd fmla="*/ 0 h 82" name="T15"/>
                  <a:gd fmla="*/ 4 w 85" name="T16"/>
                  <a:gd fmla="*/ 0 h 82" name="T17"/>
                  <a:gd fmla="*/ 82 w 85" name="T18"/>
                  <a:gd fmla="*/ 77 h 82" name="T19"/>
                  <a:gd fmla="*/ 82 w 85" name="T20"/>
                  <a:gd fmla="*/ 0 h 82" name="T21"/>
                  <a:gd fmla="*/ 82 w 85" name="T22"/>
                  <a:gd fmla="*/ 0 h 82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2" w="85">
                    <a:moveTo>
                      <a:pt x="82" y="0"/>
                    </a:moveTo>
                    <a:lnTo>
                      <a:pt x="85" y="0"/>
                    </a:lnTo>
                    <a:lnTo>
                      <a:pt x="85" y="82"/>
                    </a:lnTo>
                    <a:lnTo>
                      <a:pt x="82" y="82"/>
                    </a:lnTo>
                    <a:lnTo>
                      <a:pt x="4" y="4"/>
                    </a:lnTo>
                    <a:lnTo>
                      <a:pt x="4" y="82"/>
                    </a:lnTo>
                    <a:lnTo>
                      <a:pt x="0" y="8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82" y="77"/>
                    </a:lnTo>
                    <a:lnTo>
                      <a:pt x="82" y="0"/>
                    </a:lnTo>
                    <a:lnTo>
                      <a:pt x="8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0" name="Freeform 50"/>
              <p:cNvSpPr/>
              <p:nvPr/>
            </p:nvSpPr>
            <p:spPr bwMode="auto">
              <a:xfrm>
                <a:off x="4664075" y="4425950"/>
                <a:ext cx="1587" cy="130175"/>
              </a:xfrm>
              <a:custGeom>
                <a:gdLst>
                  <a:gd fmla="*/ 0 w 1" name="T0"/>
                  <a:gd fmla="*/ 0 h 82" name="T1"/>
                  <a:gd fmla="*/ 0 w 1" name="T2"/>
                  <a:gd fmla="*/ 82 h 82" name="T3"/>
                  <a:gd fmla="*/ 1 w 1" name="T4"/>
                  <a:gd fmla="*/ 82 h 82" name="T5"/>
                  <a:gd fmla="*/ 1 w 1" name="T6"/>
                  <a:gd fmla="*/ 0 h 82" name="T7"/>
                  <a:gd fmla="*/ 0 w 1" name="T8"/>
                  <a:gd fmla="*/ 0 h 82" name="T9"/>
                  <a:gd fmla="*/ 0 w 1" name="T10"/>
                  <a:gd fmla="*/ 0 h 8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82" w="1">
                    <a:moveTo>
                      <a:pt x="0" y="0"/>
                    </a:moveTo>
                    <a:lnTo>
                      <a:pt x="0" y="82"/>
                    </a:lnTo>
                    <a:lnTo>
                      <a:pt x="1" y="8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1" name="Freeform 60"/>
              <p:cNvSpPr>
                <a:spLocks noEditPoints="1"/>
              </p:cNvSpPr>
              <p:nvPr/>
            </p:nvSpPr>
            <p:spPr bwMode="auto">
              <a:xfrm>
                <a:off x="5154613" y="4100510"/>
                <a:ext cx="169862" cy="246062"/>
              </a:xfrm>
              <a:custGeom>
                <a:gdLst>
                  <a:gd fmla="*/ 9 w 69" name="T0"/>
                  <a:gd fmla="*/ 100 h 100" name="T1"/>
                  <a:gd fmla="*/ 0 w 69" name="T2"/>
                  <a:gd fmla="*/ 100 h 100" name="T3"/>
                  <a:gd fmla="*/ 0 w 69" name="T4"/>
                  <a:gd fmla="*/ 0 h 100" name="T5"/>
                  <a:gd fmla="*/ 37 w 69" name="T6"/>
                  <a:gd fmla="*/ 0 h 100" name="T7"/>
                  <a:gd fmla="*/ 69 w 69" name="T8"/>
                  <a:gd fmla="*/ 28 h 100" name="T9"/>
                  <a:gd fmla="*/ 31 w 69" name="T10"/>
                  <a:gd fmla="*/ 56 h 100" name="T11"/>
                  <a:gd fmla="*/ 9 w 69" name="T12"/>
                  <a:gd fmla="*/ 56 h 100" name="T13"/>
                  <a:gd fmla="*/ 9 w 69" name="T14"/>
                  <a:gd fmla="*/ 100 h 100" name="T15"/>
                  <a:gd fmla="*/ 9 w 69" name="T16"/>
                  <a:gd fmla="*/ 48 h 100" name="T17"/>
                  <a:gd fmla="*/ 31 w 69" name="T18"/>
                  <a:gd fmla="*/ 48 h 100" name="T19"/>
                  <a:gd fmla="*/ 60 w 69" name="T20"/>
                  <a:gd fmla="*/ 27 h 100" name="T21"/>
                  <a:gd fmla="*/ 34 w 69" name="T22"/>
                  <a:gd fmla="*/ 8 h 100" name="T23"/>
                  <a:gd fmla="*/ 9 w 69" name="T24"/>
                  <a:gd fmla="*/ 8 h 100" name="T25"/>
                  <a:gd fmla="*/ 9 w 69" name="T26"/>
                  <a:gd fmla="*/ 48 h 10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00" w="69">
                    <a:moveTo>
                      <a:pt x="9" y="100"/>
                    </a:moveTo>
                    <a:cubicBezTo>
                      <a:pt x="0" y="100"/>
                      <a:pt x="0" y="100"/>
                      <a:pt x="0" y="1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59" y="0"/>
                      <a:pt x="69" y="9"/>
                      <a:pt x="69" y="28"/>
                    </a:cubicBezTo>
                    <a:cubicBezTo>
                      <a:pt x="69" y="46"/>
                      <a:pt x="56" y="56"/>
                      <a:pt x="31" y="56"/>
                    </a:cubicBezTo>
                    <a:cubicBezTo>
                      <a:pt x="9" y="56"/>
                      <a:pt x="9" y="56"/>
                      <a:pt x="9" y="56"/>
                    </a:cubicBezTo>
                    <a:cubicBezTo>
                      <a:pt x="9" y="100"/>
                      <a:pt x="9" y="100"/>
                      <a:pt x="9" y="100"/>
                    </a:cubicBezTo>
                    <a:close/>
                    <a:moveTo>
                      <a:pt x="9" y="48"/>
                    </a:moveTo>
                    <a:cubicBezTo>
                      <a:pt x="31" y="48"/>
                      <a:pt x="31" y="48"/>
                      <a:pt x="31" y="48"/>
                    </a:cubicBezTo>
                    <a:cubicBezTo>
                      <a:pt x="51" y="49"/>
                      <a:pt x="61" y="42"/>
                      <a:pt x="60" y="27"/>
                    </a:cubicBezTo>
                    <a:cubicBezTo>
                      <a:pt x="60" y="14"/>
                      <a:pt x="51" y="8"/>
                      <a:pt x="34" y="8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9" y="48"/>
                      <a:pt x="9" y="48"/>
                      <a:pt x="9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</p:grpSp>
        <p:sp>
          <p:nvSpPr>
            <p:cNvPr id="42" name="TextBox 22"/>
            <p:cNvSpPr txBox="1">
              <a:spLocks noChangeArrowheads="1"/>
            </p:cNvSpPr>
            <p:nvPr/>
          </p:nvSpPr>
          <p:spPr bwMode="auto">
            <a:xfrm>
              <a:off x="5145028" y="5934730"/>
              <a:ext cx="34848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pc="200" sz="240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上海锐普广告有限公司</a:t>
              </a:r>
            </a:p>
          </p:txBody>
        </p:sp>
      </p:grpSp>
      <p:sp>
        <p:nvSpPr>
          <p:cNvPr id="44" name="矩形 43"/>
          <p:cNvSpPr/>
          <p:nvPr/>
        </p:nvSpPr>
        <p:spPr>
          <a:xfrm>
            <a:off x="0" y="25395"/>
            <a:ext cx="12192000" cy="6858000"/>
          </a:xfrm>
          <a:prstGeom prst="rect">
            <a:avLst/>
          </a:prstGeom>
          <a:blipFill dpi="0" rotWithShape="1">
            <a:blip r:embed="rId8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94225975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349" name="Rectangle 590"/>
          <p:cNvSpPr>
            <a:spLocks noChangeArrowheads="1"/>
          </p:cNvSpPr>
          <p:nvPr/>
        </p:nvSpPr>
        <p:spPr bwMode="auto">
          <a:xfrm>
            <a:off x="-22225" y="-34925"/>
            <a:ext cx="122301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50" name="Freeform 591"/>
          <p:cNvSpPr/>
          <p:nvPr/>
        </p:nvSpPr>
        <p:spPr bwMode="auto">
          <a:xfrm>
            <a:off x="101600" y="2924175"/>
            <a:ext cx="1535113" cy="628650"/>
          </a:xfrm>
          <a:custGeom>
            <a:gdLst>
              <a:gd fmla="*/ 197 w 482" name="T0"/>
              <a:gd fmla="*/ 0 h 197" name="T1"/>
              <a:gd fmla="*/ 70 w 482" name="T2"/>
              <a:gd fmla="*/ 116 h 197" name="T3"/>
              <a:gd fmla="*/ 0 w 482" name="T4"/>
              <a:gd fmla="*/ 197 h 197" name="T5"/>
              <a:gd fmla="*/ 482 w 482" name="T6"/>
              <a:gd fmla="*/ 197 h 197" name="T7"/>
              <a:gd fmla="*/ 373 w 482" name="T8"/>
              <a:gd fmla="*/ 101 h 197" name="T9"/>
              <a:gd fmla="*/ 324 w 482" name="T10"/>
              <a:gd fmla="*/ 113 h 197" name="T11"/>
              <a:gd fmla="*/ 197 w 482" name="T12"/>
              <a:gd fmla="*/ 0 h 197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97" w="482">
                <a:moveTo>
                  <a:pt x="197" y="0"/>
                </a:moveTo>
                <a:cubicBezTo>
                  <a:pt x="131" y="0"/>
                  <a:pt x="76" y="51"/>
                  <a:pt x="70" y="116"/>
                </a:cubicBezTo>
                <a:cubicBezTo>
                  <a:pt x="30" y="122"/>
                  <a:pt x="0" y="156"/>
                  <a:pt x="0" y="197"/>
                </a:cubicBezTo>
                <a:cubicBezTo>
                  <a:pt x="482" y="197"/>
                  <a:pt x="482" y="197"/>
                  <a:pt x="482" y="197"/>
                </a:cubicBezTo>
                <a:cubicBezTo>
                  <a:pt x="475" y="143"/>
                  <a:pt x="429" y="101"/>
                  <a:pt x="373" y="101"/>
                </a:cubicBezTo>
                <a:cubicBezTo>
                  <a:pt x="356" y="101"/>
                  <a:pt x="339" y="105"/>
                  <a:pt x="324" y="113"/>
                </a:cubicBezTo>
                <a:cubicBezTo>
                  <a:pt x="317" y="49"/>
                  <a:pt x="263" y="0"/>
                  <a:pt x="197" y="0"/>
                </a:cubicBezTo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160" name="组合 1159"/>
          <p:cNvGrpSpPr/>
          <p:nvPr/>
        </p:nvGrpSpPr>
        <p:grpSpPr>
          <a:xfrm>
            <a:off x="554038" y="4629150"/>
            <a:ext cx="206375" cy="2249488"/>
            <a:chOff x="554038" y="4591050"/>
            <a:chExt cx="206375" cy="2249488"/>
          </a:xfrm>
        </p:grpSpPr>
        <p:sp>
          <p:nvSpPr>
            <p:cNvPr id="2095" name="Freeform 1118"/>
            <p:cNvSpPr>
              <a:spLocks noEditPoints="1"/>
            </p:cNvSpPr>
            <p:nvPr/>
          </p:nvSpPr>
          <p:spPr bwMode="auto">
            <a:xfrm>
              <a:off x="576263" y="4591050"/>
              <a:ext cx="155575" cy="398463"/>
            </a:xfrm>
            <a:custGeom>
              <a:gdLst>
                <a:gd fmla="*/ 5 w 49" name="T0"/>
                <a:gd fmla="*/ 118 h 125" name="T1"/>
                <a:gd fmla="*/ 5 w 49" name="T2"/>
                <a:gd fmla="*/ 118 h 125" name="T3"/>
                <a:gd fmla="*/ 12 w 49" name="T4"/>
                <a:gd fmla="*/ 125 h 125" name="T5"/>
                <a:gd fmla="*/ 12 w 49" name="T6"/>
                <a:gd fmla="*/ 125 h 125" name="T7"/>
                <a:gd fmla="*/ 12 w 49" name="T8"/>
                <a:gd fmla="*/ 125 h 125" name="T9"/>
                <a:gd fmla="*/ 5 w 49" name="T10"/>
                <a:gd fmla="*/ 118 h 125" name="T11"/>
                <a:gd fmla="*/ 5 w 49" name="T12"/>
                <a:gd fmla="*/ 118 h 125" name="T13"/>
                <a:gd fmla="*/ 0 w 49" name="T14"/>
                <a:gd fmla="*/ 77 h 125" name="T15"/>
                <a:gd fmla="*/ 0 w 49" name="T16"/>
                <a:gd fmla="*/ 80 h 125" name="T17"/>
                <a:gd fmla="*/ 0 w 49" name="T18"/>
                <a:gd fmla="*/ 80 h 125" name="T19"/>
                <a:gd fmla="*/ 0 w 49" name="T20"/>
                <a:gd fmla="*/ 77 h 125" name="T21"/>
                <a:gd fmla="*/ 25 w 49" name="T22"/>
                <a:gd fmla="*/ 0 h 125" name="T23"/>
                <a:gd fmla="*/ 25 w 49" name="T24"/>
                <a:gd fmla="*/ 0 h 125" name="T25"/>
                <a:gd fmla="*/ 25 w 49" name="T26"/>
                <a:gd fmla="*/ 0 h 125" name="T27"/>
                <a:gd fmla="*/ 25 w 49" name="T28"/>
                <a:gd fmla="*/ 0 h 125" name="T29"/>
                <a:gd fmla="*/ 25 w 49" name="T30"/>
                <a:gd fmla="*/ 0 h 125" name="T31"/>
                <a:gd fmla="*/ 25 w 49" name="T32"/>
                <a:gd fmla="*/ 0 h 125" name="T33"/>
                <a:gd fmla="*/ 25 w 49" name="T34"/>
                <a:gd fmla="*/ 0 h 125" name="T35"/>
                <a:gd fmla="*/ 20 w 49" name="T36"/>
                <a:gd fmla="*/ 125 h 125" name="T37"/>
                <a:gd fmla="*/ 37 w 49" name="T38"/>
                <a:gd fmla="*/ 125 h 125" name="T39"/>
                <a:gd fmla="*/ 37 w 49" name="T40"/>
                <a:gd fmla="*/ 125 h 125" name="T41"/>
                <a:gd fmla="*/ 44 w 49" name="T42"/>
                <a:gd fmla="*/ 118 h 125" name="T43"/>
                <a:gd fmla="*/ 44 w 49" name="T44"/>
                <a:gd fmla="*/ 118 h 125" name="T45"/>
                <a:gd fmla="*/ 39 w 49" name="T46"/>
                <a:gd fmla="*/ 116 h 125" name="T47"/>
                <a:gd fmla="*/ 48 w 49" name="T48"/>
                <a:gd fmla="*/ 80 h 125" name="T49"/>
                <a:gd fmla="*/ 49 w 49" name="T50"/>
                <a:gd fmla="*/ 81 h 125" name="T51"/>
                <a:gd fmla="*/ 49 w 49" name="T52"/>
                <a:gd fmla="*/ 77 h 125" name="T53"/>
                <a:gd fmla="*/ 48 w 49" name="T54"/>
                <a:gd fmla="*/ 65 h 125" name="T55"/>
                <a:gd fmla="*/ 46 w 49" name="T56"/>
                <a:gd fmla="*/ 53 h 125" name="T57"/>
                <a:gd fmla="*/ 45 w 49" name="T58"/>
                <a:gd fmla="*/ 47 h 125" name="T59"/>
                <a:gd fmla="*/ 45 w 49" name="T60"/>
                <a:gd fmla="*/ 44 h 125" name="T61"/>
                <a:gd fmla="*/ 44 w 49" name="T62"/>
                <a:gd fmla="*/ 41 h 125" name="T63"/>
                <a:gd fmla="*/ 44 w 49" name="T64"/>
                <a:gd fmla="*/ 38 h 125" name="T65"/>
                <a:gd fmla="*/ 43 w 49" name="T66"/>
                <a:gd fmla="*/ 35 h 125" name="T67"/>
                <a:gd fmla="*/ 43 w 49" name="T68"/>
                <a:gd fmla="*/ 33 h 125" name="T69"/>
                <a:gd fmla="*/ 42 w 49" name="T70"/>
                <a:gd fmla="*/ 30 h 125" name="T71"/>
                <a:gd fmla="*/ 41 w 49" name="T72"/>
                <a:gd fmla="*/ 27 h 125" name="T73"/>
                <a:gd fmla="*/ 40 w 49" name="T74"/>
                <a:gd fmla="*/ 25 h 125" name="T75"/>
                <a:gd fmla="*/ 38 w 49" name="T76"/>
                <a:gd fmla="*/ 20 h 125" name="T77"/>
                <a:gd fmla="*/ 34 w 49" name="T78"/>
                <a:gd fmla="*/ 12 h 125" name="T79"/>
                <a:gd fmla="*/ 33 w 49" name="T80"/>
                <a:gd fmla="*/ 11 h 125" name="T81"/>
                <a:gd fmla="*/ 33 w 49" name="T82"/>
                <a:gd fmla="*/ 10 h 125" name="T83"/>
                <a:gd fmla="*/ 32 w 49" name="T84"/>
                <a:gd fmla="*/ 9 h 125" name="T85"/>
                <a:gd fmla="*/ 32 w 49" name="T86"/>
                <a:gd fmla="*/ 8 h 125" name="T87"/>
                <a:gd fmla="*/ 30 w 49" name="T88"/>
                <a:gd fmla="*/ 5 h 125" name="T89"/>
                <a:gd fmla="*/ 28 w 49" name="T90"/>
                <a:gd fmla="*/ 3 h 125" name="T91"/>
                <a:gd fmla="*/ 26 w 49" name="T92"/>
                <a:gd fmla="*/ 1 h 125" name="T93"/>
                <a:gd fmla="*/ 25 w 49" name="T94"/>
                <a:gd fmla="*/ 0 h 125" name="T95"/>
                <a:gd fmla="*/ 25 w 49" name="T96"/>
                <a:gd fmla="*/ 0 h 12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25" w="49">
                  <a:moveTo>
                    <a:pt x="5" y="118"/>
                  </a:moveTo>
                  <a:cubicBezTo>
                    <a:pt x="5" y="118"/>
                    <a:pt x="5" y="118"/>
                    <a:pt x="5" y="118"/>
                  </a:cubicBezTo>
                  <a:cubicBezTo>
                    <a:pt x="6" y="121"/>
                    <a:pt x="9" y="123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9" y="123"/>
                    <a:pt x="6" y="121"/>
                    <a:pt x="5" y="118"/>
                  </a:cubicBezTo>
                  <a:cubicBezTo>
                    <a:pt x="5" y="118"/>
                    <a:pt x="5" y="118"/>
                    <a:pt x="5" y="118"/>
                  </a:cubicBezTo>
                  <a:moveTo>
                    <a:pt x="0" y="77"/>
                  </a:moveTo>
                  <a:cubicBezTo>
                    <a:pt x="0" y="78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9"/>
                    <a:pt x="0" y="78"/>
                    <a:pt x="0" y="77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1"/>
                    <a:pt x="6" y="61"/>
                    <a:pt x="20" y="125"/>
                  </a:cubicBezTo>
                  <a:cubicBezTo>
                    <a:pt x="37" y="125"/>
                    <a:pt x="37" y="125"/>
                    <a:pt x="37" y="125"/>
                  </a:cubicBezTo>
                  <a:cubicBezTo>
                    <a:pt x="37" y="125"/>
                    <a:pt x="37" y="125"/>
                    <a:pt x="37" y="125"/>
                  </a:cubicBezTo>
                  <a:cubicBezTo>
                    <a:pt x="40" y="123"/>
                    <a:pt x="43" y="121"/>
                    <a:pt x="44" y="118"/>
                  </a:cubicBezTo>
                  <a:cubicBezTo>
                    <a:pt x="44" y="118"/>
                    <a:pt x="44" y="118"/>
                    <a:pt x="44" y="118"/>
                  </a:cubicBezTo>
                  <a:cubicBezTo>
                    <a:pt x="43" y="117"/>
                    <a:pt x="41" y="116"/>
                    <a:pt x="39" y="116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79"/>
                    <a:pt x="49" y="78"/>
                    <a:pt x="49" y="77"/>
                  </a:cubicBezTo>
                  <a:cubicBezTo>
                    <a:pt x="49" y="73"/>
                    <a:pt x="48" y="69"/>
                    <a:pt x="48" y="65"/>
                  </a:cubicBezTo>
                  <a:cubicBezTo>
                    <a:pt x="47" y="61"/>
                    <a:pt x="47" y="57"/>
                    <a:pt x="46" y="53"/>
                  </a:cubicBezTo>
                  <a:cubicBezTo>
                    <a:pt x="46" y="51"/>
                    <a:pt x="46" y="49"/>
                    <a:pt x="45" y="47"/>
                  </a:cubicBezTo>
                  <a:cubicBezTo>
                    <a:pt x="45" y="46"/>
                    <a:pt x="45" y="45"/>
                    <a:pt x="45" y="44"/>
                  </a:cubicBezTo>
                  <a:cubicBezTo>
                    <a:pt x="45" y="43"/>
                    <a:pt x="44" y="42"/>
                    <a:pt x="44" y="41"/>
                  </a:cubicBezTo>
                  <a:cubicBezTo>
                    <a:pt x="44" y="40"/>
                    <a:pt x="44" y="39"/>
                    <a:pt x="44" y="38"/>
                  </a:cubicBezTo>
                  <a:cubicBezTo>
                    <a:pt x="44" y="37"/>
                    <a:pt x="43" y="36"/>
                    <a:pt x="43" y="35"/>
                  </a:cubicBezTo>
                  <a:cubicBezTo>
                    <a:pt x="43" y="35"/>
                    <a:pt x="43" y="34"/>
                    <a:pt x="43" y="33"/>
                  </a:cubicBezTo>
                  <a:cubicBezTo>
                    <a:pt x="42" y="32"/>
                    <a:pt x="42" y="31"/>
                    <a:pt x="42" y="30"/>
                  </a:cubicBezTo>
                  <a:cubicBezTo>
                    <a:pt x="42" y="29"/>
                    <a:pt x="41" y="28"/>
                    <a:pt x="41" y="27"/>
                  </a:cubicBezTo>
                  <a:cubicBezTo>
                    <a:pt x="41" y="27"/>
                    <a:pt x="40" y="26"/>
                    <a:pt x="40" y="25"/>
                  </a:cubicBezTo>
                  <a:cubicBezTo>
                    <a:pt x="40" y="23"/>
                    <a:pt x="39" y="22"/>
                    <a:pt x="38" y="20"/>
                  </a:cubicBezTo>
                  <a:cubicBezTo>
                    <a:pt x="37" y="17"/>
                    <a:pt x="35" y="14"/>
                    <a:pt x="34" y="12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1" y="7"/>
                    <a:pt x="30" y="6"/>
                    <a:pt x="30" y="5"/>
                  </a:cubicBezTo>
                  <a:cubicBezTo>
                    <a:pt x="29" y="4"/>
                    <a:pt x="28" y="4"/>
                    <a:pt x="28" y="3"/>
                  </a:cubicBezTo>
                  <a:cubicBezTo>
                    <a:pt x="27" y="2"/>
                    <a:pt x="27" y="2"/>
                    <a:pt x="26" y="1"/>
                  </a:cubicBezTo>
                  <a:cubicBezTo>
                    <a:pt x="26" y="1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6" name="Freeform 1119"/>
            <p:cNvSpPr>
              <a:spLocks noEditPoints="1"/>
            </p:cNvSpPr>
            <p:nvPr/>
          </p:nvSpPr>
          <p:spPr bwMode="auto">
            <a:xfrm>
              <a:off x="611188" y="4989513"/>
              <a:ext cx="85725" cy="22225"/>
            </a:xfrm>
            <a:custGeom>
              <a:gdLst>
                <a:gd fmla="*/ 0 w 27" name="T0"/>
                <a:gd fmla="*/ 7 h 7" name="T1"/>
                <a:gd fmla="*/ 0 w 27" name="T2"/>
                <a:gd fmla="*/ 7 h 7" name="T3"/>
                <a:gd fmla="*/ 4 w 27" name="T4"/>
                <a:gd fmla="*/ 7 h 7" name="T5"/>
                <a:gd fmla="*/ 0 w 27" name="T6"/>
                <a:gd fmla="*/ 7 h 7" name="T7"/>
                <a:gd fmla="*/ 9 w 27" name="T8"/>
                <a:gd fmla="*/ 0 h 7" name="T9"/>
                <a:gd fmla="*/ 10 w 27" name="T10"/>
                <a:gd fmla="*/ 3 h 7" name="T11"/>
                <a:gd fmla="*/ 21 w 27" name="T12"/>
                <a:gd fmla="*/ 3 h 7" name="T13"/>
                <a:gd fmla="*/ 21 w 27" name="T14"/>
                <a:gd fmla="*/ 7 h 7" name="T15"/>
                <a:gd fmla="*/ 27 w 27" name="T16"/>
                <a:gd fmla="*/ 7 h 7" name="T17"/>
                <a:gd fmla="*/ 27 w 27" name="T18"/>
                <a:gd fmla="*/ 0 h 7" name="T19"/>
                <a:gd fmla="*/ 26 w 27" name="T20"/>
                <a:gd fmla="*/ 0 h 7" name="T21"/>
                <a:gd fmla="*/ 9 w 27" name="T22"/>
                <a:gd fmla="*/ 0 h 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" w="27"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9" y="0"/>
                  </a:moveTo>
                  <a:cubicBezTo>
                    <a:pt x="10" y="1"/>
                    <a:pt x="10" y="2"/>
                    <a:pt x="10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7" name="Freeform 1120"/>
            <p:cNvSpPr>
              <a:spLocks noEditPoints="1"/>
            </p:cNvSpPr>
            <p:nvPr/>
          </p:nvSpPr>
          <p:spPr bwMode="auto">
            <a:xfrm>
              <a:off x="554038" y="4846638"/>
              <a:ext cx="38100" cy="165100"/>
            </a:xfrm>
            <a:custGeom>
              <a:gdLst>
                <a:gd fmla="*/ 0 w 12" name="T0"/>
                <a:gd fmla="*/ 52 h 52" name="T1"/>
                <a:gd fmla="*/ 0 w 12" name="T2"/>
                <a:gd fmla="*/ 52 h 52" name="T3"/>
                <a:gd fmla="*/ 0 w 12" name="T4"/>
                <a:gd fmla="*/ 52 h 52" name="T5"/>
                <a:gd fmla="*/ 12 w 12" name="T6"/>
                <a:gd fmla="*/ 38 h 52" name="T7"/>
                <a:gd fmla="*/ 0 w 12" name="T8"/>
                <a:gd fmla="*/ 52 h 52" name="T9"/>
                <a:gd fmla="*/ 12 w 12" name="T10"/>
                <a:gd fmla="*/ 38 h 52" name="T11"/>
                <a:gd fmla="*/ 12 w 12" name="T12"/>
                <a:gd fmla="*/ 38 h 52" name="T13"/>
                <a:gd fmla="*/ 7 w 12" name="T14"/>
                <a:gd fmla="*/ 0 h 52" name="T15"/>
                <a:gd fmla="*/ 7 w 12" name="T16"/>
                <a:gd fmla="*/ 0 h 52" name="T17"/>
                <a:gd fmla="*/ 0 w 12" name="T18"/>
                <a:gd fmla="*/ 7 h 52" name="T19"/>
                <a:gd fmla="*/ 7 w 12" name="T20"/>
                <a:gd fmla="*/ 0 h 52" name="T21"/>
                <a:gd fmla="*/ 7 w 12" name="T22"/>
                <a:gd fmla="*/ 0 h 5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" w="12">
                  <a:moveTo>
                    <a:pt x="0" y="52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moveTo>
                    <a:pt x="12" y="38"/>
                  </a:moveTo>
                  <a:cubicBezTo>
                    <a:pt x="5" y="43"/>
                    <a:pt x="0" y="52"/>
                    <a:pt x="0" y="52"/>
                  </a:cubicBezTo>
                  <a:cubicBezTo>
                    <a:pt x="0" y="52"/>
                    <a:pt x="5" y="43"/>
                    <a:pt x="12" y="38"/>
                  </a:cubicBezTo>
                  <a:cubicBezTo>
                    <a:pt x="12" y="38"/>
                    <a:pt x="12" y="38"/>
                    <a:pt x="12" y="38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8" name="Freeform 1121"/>
            <p:cNvSpPr/>
            <p:nvPr/>
          </p:nvSpPr>
          <p:spPr bwMode="auto">
            <a:xfrm>
              <a:off x="700088" y="4846638"/>
              <a:ext cx="60325" cy="171450"/>
            </a:xfrm>
            <a:custGeom>
              <a:gdLst>
                <a:gd fmla="*/ 9 w 19" name="T0"/>
                <a:gd fmla="*/ 0 h 54" name="T1"/>
                <a:gd fmla="*/ 0 w 19" name="T2"/>
                <a:gd fmla="*/ 36 h 54" name="T3"/>
                <a:gd fmla="*/ 5 w 19" name="T4"/>
                <a:gd fmla="*/ 38 h 54" name="T5"/>
                <a:gd fmla="*/ 19 w 19" name="T6"/>
                <a:gd fmla="*/ 54 h 54" name="T7"/>
                <a:gd fmla="*/ 19 w 19" name="T8"/>
                <a:gd fmla="*/ 9 h 54" name="T9"/>
                <a:gd fmla="*/ 10 w 19" name="T10"/>
                <a:gd fmla="*/ 1 h 54" name="T11"/>
                <a:gd fmla="*/ 9 w 19" name="T12"/>
                <a:gd fmla="*/ 0 h 5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4" w="19">
                  <a:moveTo>
                    <a:pt x="9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2" y="36"/>
                    <a:pt x="4" y="37"/>
                    <a:pt x="5" y="38"/>
                  </a:cubicBezTo>
                  <a:cubicBezTo>
                    <a:pt x="12" y="43"/>
                    <a:pt x="19" y="54"/>
                    <a:pt x="19" y="54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9" name="Rectangle 1122"/>
            <p:cNvSpPr>
              <a:spLocks noChangeArrowheads="1"/>
            </p:cNvSpPr>
            <p:nvPr/>
          </p:nvSpPr>
          <p:spPr bwMode="auto">
            <a:xfrm>
              <a:off x="655638" y="4591050"/>
              <a:ext cx="1588" cy="1588"/>
            </a:xfrm>
            <a:prstGeom prst="rect">
              <a:avLst/>
            </a:pr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0" name="Freeform 1123"/>
            <p:cNvSpPr/>
            <p:nvPr/>
          </p:nvSpPr>
          <p:spPr bwMode="auto">
            <a:xfrm flipH="1">
              <a:off x="655638" y="4591050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1" name="Freeform 1124"/>
            <p:cNvSpPr>
              <a:spLocks noEditPoints="1"/>
            </p:cNvSpPr>
            <p:nvPr/>
          </p:nvSpPr>
          <p:spPr bwMode="auto">
            <a:xfrm>
              <a:off x="576263" y="4591050"/>
              <a:ext cx="79375" cy="420688"/>
            </a:xfrm>
            <a:custGeom>
              <a:gdLst>
                <a:gd fmla="*/ 12 w 25" name="T0"/>
                <a:gd fmla="*/ 125 h 132" name="T1"/>
                <a:gd fmla="*/ 12 w 25" name="T2"/>
                <a:gd fmla="*/ 125 h 132" name="T3"/>
                <a:gd fmla="*/ 11 w 25" name="T4"/>
                <a:gd fmla="*/ 125 h 132" name="T5"/>
                <a:gd fmla="*/ 11 w 25" name="T6"/>
                <a:gd fmla="*/ 132 h 132" name="T7"/>
                <a:gd fmla="*/ 11 w 25" name="T8"/>
                <a:gd fmla="*/ 125 h 132" name="T9"/>
                <a:gd fmla="*/ 12 w 25" name="T10"/>
                <a:gd fmla="*/ 125 h 132" name="T11"/>
                <a:gd fmla="*/ 12 w 25" name="T12"/>
                <a:gd fmla="*/ 125 h 132" name="T13"/>
                <a:gd fmla="*/ 5 w 25" name="T14"/>
                <a:gd fmla="*/ 118 h 132" name="T15"/>
                <a:gd fmla="*/ 5 w 25" name="T16"/>
                <a:gd fmla="*/ 118 h 132" name="T17"/>
                <a:gd fmla="*/ 5 w 25" name="T18"/>
                <a:gd fmla="*/ 118 h 132" name="T19"/>
                <a:gd fmla="*/ 5 w 25" name="T20"/>
                <a:gd fmla="*/ 118 h 132" name="T21"/>
                <a:gd fmla="*/ 25 w 25" name="T22"/>
                <a:gd fmla="*/ 0 h 132" name="T23"/>
                <a:gd fmla="*/ 25 w 25" name="T24"/>
                <a:gd fmla="*/ 0 h 132" name="T25"/>
                <a:gd fmla="*/ 24 w 25" name="T26"/>
                <a:gd fmla="*/ 0 h 132" name="T27"/>
                <a:gd fmla="*/ 23 w 25" name="T28"/>
                <a:gd fmla="*/ 1 h 132" name="T29"/>
                <a:gd fmla="*/ 22 w 25" name="T30"/>
                <a:gd fmla="*/ 3 h 132" name="T31"/>
                <a:gd fmla="*/ 20 w 25" name="T32"/>
                <a:gd fmla="*/ 5 h 132" name="T33"/>
                <a:gd fmla="*/ 18 w 25" name="T34"/>
                <a:gd fmla="*/ 8 h 132" name="T35"/>
                <a:gd fmla="*/ 17 w 25" name="T36"/>
                <a:gd fmla="*/ 9 h 132" name="T37"/>
                <a:gd fmla="*/ 17 w 25" name="T38"/>
                <a:gd fmla="*/ 10 h 132" name="T39"/>
                <a:gd fmla="*/ 16 w 25" name="T40"/>
                <a:gd fmla="*/ 11 h 132" name="T41"/>
                <a:gd fmla="*/ 15 w 25" name="T42"/>
                <a:gd fmla="*/ 12 h 132" name="T43"/>
                <a:gd fmla="*/ 11 w 25" name="T44"/>
                <a:gd fmla="*/ 20 h 132" name="T45"/>
                <a:gd fmla="*/ 9 w 25" name="T46"/>
                <a:gd fmla="*/ 25 h 132" name="T47"/>
                <a:gd fmla="*/ 8 w 25" name="T48"/>
                <a:gd fmla="*/ 27 h 132" name="T49"/>
                <a:gd fmla="*/ 8 w 25" name="T50"/>
                <a:gd fmla="*/ 30 h 132" name="T51"/>
                <a:gd fmla="*/ 7 w 25" name="T52"/>
                <a:gd fmla="*/ 33 h 132" name="T53"/>
                <a:gd fmla="*/ 6 w 25" name="T54"/>
                <a:gd fmla="*/ 35 h 132" name="T55"/>
                <a:gd fmla="*/ 6 w 25" name="T56"/>
                <a:gd fmla="*/ 38 h 132" name="T57"/>
                <a:gd fmla="*/ 5 w 25" name="T58"/>
                <a:gd fmla="*/ 41 h 132" name="T59"/>
                <a:gd fmla="*/ 5 w 25" name="T60"/>
                <a:gd fmla="*/ 44 h 132" name="T61"/>
                <a:gd fmla="*/ 4 w 25" name="T62"/>
                <a:gd fmla="*/ 47 h 132" name="T63"/>
                <a:gd fmla="*/ 3 w 25" name="T64"/>
                <a:gd fmla="*/ 53 h 132" name="T65"/>
                <a:gd fmla="*/ 1 w 25" name="T66"/>
                <a:gd fmla="*/ 65 h 132" name="T67"/>
                <a:gd fmla="*/ 0 w 25" name="T68"/>
                <a:gd fmla="*/ 77 h 132" name="T69"/>
                <a:gd fmla="*/ 0 w 25" name="T70"/>
                <a:gd fmla="*/ 77 h 132" name="T71"/>
                <a:gd fmla="*/ 0 w 25" name="T72"/>
                <a:gd fmla="*/ 77 h 132" name="T73"/>
                <a:gd fmla="*/ 1 w 25" name="T74"/>
                <a:gd fmla="*/ 65 h 132" name="T75"/>
                <a:gd fmla="*/ 3 w 25" name="T76"/>
                <a:gd fmla="*/ 53 h 132" name="T77"/>
                <a:gd fmla="*/ 4 w 25" name="T78"/>
                <a:gd fmla="*/ 47 h 132" name="T79"/>
                <a:gd fmla="*/ 5 w 25" name="T80"/>
                <a:gd fmla="*/ 44 h 132" name="T81"/>
                <a:gd fmla="*/ 5 w 25" name="T82"/>
                <a:gd fmla="*/ 41 h 132" name="T83"/>
                <a:gd fmla="*/ 6 w 25" name="T84"/>
                <a:gd fmla="*/ 38 h 132" name="T85"/>
                <a:gd fmla="*/ 6 w 25" name="T86"/>
                <a:gd fmla="*/ 35 h 132" name="T87"/>
                <a:gd fmla="*/ 7 w 25" name="T88"/>
                <a:gd fmla="*/ 33 h 132" name="T89"/>
                <a:gd fmla="*/ 8 w 25" name="T90"/>
                <a:gd fmla="*/ 30 h 132" name="T91"/>
                <a:gd fmla="*/ 8 w 25" name="T92"/>
                <a:gd fmla="*/ 27 h 132" name="T93"/>
                <a:gd fmla="*/ 9 w 25" name="T94"/>
                <a:gd fmla="*/ 25 h 132" name="T95"/>
                <a:gd fmla="*/ 11 w 25" name="T96"/>
                <a:gd fmla="*/ 20 h 132" name="T97"/>
                <a:gd fmla="*/ 15 w 25" name="T98"/>
                <a:gd fmla="*/ 12 h 132" name="T99"/>
                <a:gd fmla="*/ 16 w 25" name="T100"/>
                <a:gd fmla="*/ 11 h 132" name="T101"/>
                <a:gd fmla="*/ 17 w 25" name="T102"/>
                <a:gd fmla="*/ 10 h 132" name="T103"/>
                <a:gd fmla="*/ 17 w 25" name="T104"/>
                <a:gd fmla="*/ 9 h 132" name="T105"/>
                <a:gd fmla="*/ 18 w 25" name="T106"/>
                <a:gd fmla="*/ 8 h 132" name="T107"/>
                <a:gd fmla="*/ 20 w 25" name="T108"/>
                <a:gd fmla="*/ 5 h 132" name="T109"/>
                <a:gd fmla="*/ 22 w 25" name="T110"/>
                <a:gd fmla="*/ 3 h 132" name="T111"/>
                <a:gd fmla="*/ 23 w 25" name="T112"/>
                <a:gd fmla="*/ 1 h 132" name="T113"/>
                <a:gd fmla="*/ 24 w 25" name="T114"/>
                <a:gd fmla="*/ 0 h 132" name="T115"/>
                <a:gd fmla="*/ 25 w 25" name="T116"/>
                <a:gd fmla="*/ 0 h 132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32" w="25">
                  <a:moveTo>
                    <a:pt x="12" y="125"/>
                  </a:moveTo>
                  <a:cubicBezTo>
                    <a:pt x="12" y="125"/>
                    <a:pt x="12" y="125"/>
                    <a:pt x="12" y="125"/>
                  </a:cubicBezTo>
                  <a:cubicBezTo>
                    <a:pt x="11" y="125"/>
                    <a:pt x="11" y="125"/>
                    <a:pt x="11" y="125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11" y="125"/>
                    <a:pt x="11" y="125"/>
                    <a:pt x="11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moveTo>
                    <a:pt x="5" y="118"/>
                  </a:moveTo>
                  <a:cubicBezTo>
                    <a:pt x="5" y="118"/>
                    <a:pt x="5" y="118"/>
                    <a:pt x="5" y="118"/>
                  </a:cubicBezTo>
                  <a:cubicBezTo>
                    <a:pt x="5" y="118"/>
                    <a:pt x="5" y="118"/>
                    <a:pt x="5" y="118"/>
                  </a:cubicBezTo>
                  <a:cubicBezTo>
                    <a:pt x="5" y="118"/>
                    <a:pt x="5" y="118"/>
                    <a:pt x="5" y="118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1"/>
                    <a:pt x="23" y="1"/>
                  </a:cubicBezTo>
                  <a:cubicBezTo>
                    <a:pt x="23" y="2"/>
                    <a:pt x="22" y="2"/>
                    <a:pt x="22" y="3"/>
                  </a:cubicBezTo>
                  <a:cubicBezTo>
                    <a:pt x="21" y="4"/>
                    <a:pt x="20" y="4"/>
                    <a:pt x="20" y="5"/>
                  </a:cubicBezTo>
                  <a:cubicBezTo>
                    <a:pt x="19" y="6"/>
                    <a:pt x="18" y="7"/>
                    <a:pt x="18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4" y="14"/>
                    <a:pt x="12" y="17"/>
                    <a:pt x="11" y="20"/>
                  </a:cubicBezTo>
                  <a:cubicBezTo>
                    <a:pt x="10" y="22"/>
                    <a:pt x="10" y="23"/>
                    <a:pt x="9" y="25"/>
                  </a:cubicBezTo>
                  <a:cubicBezTo>
                    <a:pt x="9" y="26"/>
                    <a:pt x="9" y="27"/>
                    <a:pt x="8" y="27"/>
                  </a:cubicBezTo>
                  <a:cubicBezTo>
                    <a:pt x="8" y="28"/>
                    <a:pt x="8" y="29"/>
                    <a:pt x="8" y="30"/>
                  </a:cubicBezTo>
                  <a:cubicBezTo>
                    <a:pt x="7" y="31"/>
                    <a:pt x="7" y="32"/>
                    <a:pt x="7" y="33"/>
                  </a:cubicBezTo>
                  <a:cubicBezTo>
                    <a:pt x="7" y="34"/>
                    <a:pt x="6" y="34"/>
                    <a:pt x="6" y="35"/>
                  </a:cubicBezTo>
                  <a:cubicBezTo>
                    <a:pt x="6" y="36"/>
                    <a:pt x="6" y="37"/>
                    <a:pt x="6" y="38"/>
                  </a:cubicBezTo>
                  <a:cubicBezTo>
                    <a:pt x="5" y="39"/>
                    <a:pt x="5" y="40"/>
                    <a:pt x="5" y="41"/>
                  </a:cubicBezTo>
                  <a:cubicBezTo>
                    <a:pt x="5" y="42"/>
                    <a:pt x="5" y="43"/>
                    <a:pt x="5" y="44"/>
                  </a:cubicBezTo>
                  <a:cubicBezTo>
                    <a:pt x="4" y="45"/>
                    <a:pt x="4" y="46"/>
                    <a:pt x="4" y="47"/>
                  </a:cubicBezTo>
                  <a:cubicBezTo>
                    <a:pt x="4" y="49"/>
                    <a:pt x="3" y="51"/>
                    <a:pt x="3" y="53"/>
                  </a:cubicBezTo>
                  <a:cubicBezTo>
                    <a:pt x="2" y="57"/>
                    <a:pt x="2" y="61"/>
                    <a:pt x="1" y="65"/>
                  </a:cubicBezTo>
                  <a:cubicBezTo>
                    <a:pt x="1" y="69"/>
                    <a:pt x="0" y="73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3"/>
                    <a:pt x="1" y="69"/>
                    <a:pt x="1" y="65"/>
                  </a:cubicBezTo>
                  <a:cubicBezTo>
                    <a:pt x="2" y="61"/>
                    <a:pt x="2" y="57"/>
                    <a:pt x="3" y="53"/>
                  </a:cubicBezTo>
                  <a:cubicBezTo>
                    <a:pt x="3" y="51"/>
                    <a:pt x="4" y="49"/>
                    <a:pt x="4" y="47"/>
                  </a:cubicBezTo>
                  <a:cubicBezTo>
                    <a:pt x="4" y="46"/>
                    <a:pt x="4" y="45"/>
                    <a:pt x="5" y="44"/>
                  </a:cubicBezTo>
                  <a:cubicBezTo>
                    <a:pt x="5" y="43"/>
                    <a:pt x="5" y="42"/>
                    <a:pt x="5" y="41"/>
                  </a:cubicBezTo>
                  <a:cubicBezTo>
                    <a:pt x="5" y="40"/>
                    <a:pt x="5" y="39"/>
                    <a:pt x="6" y="38"/>
                  </a:cubicBezTo>
                  <a:cubicBezTo>
                    <a:pt x="6" y="37"/>
                    <a:pt x="6" y="36"/>
                    <a:pt x="6" y="35"/>
                  </a:cubicBezTo>
                  <a:cubicBezTo>
                    <a:pt x="6" y="34"/>
                    <a:pt x="7" y="34"/>
                    <a:pt x="7" y="33"/>
                  </a:cubicBezTo>
                  <a:cubicBezTo>
                    <a:pt x="7" y="32"/>
                    <a:pt x="7" y="31"/>
                    <a:pt x="8" y="30"/>
                  </a:cubicBezTo>
                  <a:cubicBezTo>
                    <a:pt x="8" y="29"/>
                    <a:pt x="8" y="28"/>
                    <a:pt x="8" y="27"/>
                  </a:cubicBezTo>
                  <a:cubicBezTo>
                    <a:pt x="9" y="27"/>
                    <a:pt x="9" y="26"/>
                    <a:pt x="9" y="25"/>
                  </a:cubicBezTo>
                  <a:cubicBezTo>
                    <a:pt x="10" y="23"/>
                    <a:pt x="10" y="22"/>
                    <a:pt x="11" y="20"/>
                  </a:cubicBezTo>
                  <a:cubicBezTo>
                    <a:pt x="12" y="17"/>
                    <a:pt x="14" y="14"/>
                    <a:pt x="15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7"/>
                    <a:pt x="19" y="6"/>
                    <a:pt x="20" y="5"/>
                  </a:cubicBezTo>
                  <a:cubicBezTo>
                    <a:pt x="20" y="4"/>
                    <a:pt x="21" y="4"/>
                    <a:pt x="22" y="3"/>
                  </a:cubicBezTo>
                  <a:cubicBezTo>
                    <a:pt x="22" y="2"/>
                    <a:pt x="23" y="2"/>
                    <a:pt x="23" y="1"/>
                  </a:cubicBezTo>
                  <a:cubicBezTo>
                    <a:pt x="24" y="1"/>
                    <a:pt x="24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7B8B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2" name="Freeform 1125"/>
            <p:cNvSpPr/>
            <p:nvPr/>
          </p:nvSpPr>
          <p:spPr bwMode="auto">
            <a:xfrm>
              <a:off x="576263" y="4591050"/>
              <a:ext cx="79375" cy="398463"/>
            </a:xfrm>
            <a:custGeom>
              <a:gdLst>
                <a:gd fmla="*/ 25 w 25" name="T0"/>
                <a:gd fmla="*/ 0 h 125" name="T1"/>
                <a:gd fmla="*/ 25 w 25" name="T2"/>
                <a:gd fmla="*/ 0 h 125" name="T3"/>
                <a:gd fmla="*/ 24 w 25" name="T4"/>
                <a:gd fmla="*/ 0 h 125" name="T5"/>
                <a:gd fmla="*/ 23 w 25" name="T6"/>
                <a:gd fmla="*/ 1 h 125" name="T7"/>
                <a:gd fmla="*/ 22 w 25" name="T8"/>
                <a:gd fmla="*/ 3 h 125" name="T9"/>
                <a:gd fmla="*/ 20 w 25" name="T10"/>
                <a:gd fmla="*/ 5 h 125" name="T11"/>
                <a:gd fmla="*/ 18 w 25" name="T12"/>
                <a:gd fmla="*/ 8 h 125" name="T13"/>
                <a:gd fmla="*/ 17 w 25" name="T14"/>
                <a:gd fmla="*/ 9 h 125" name="T15"/>
                <a:gd fmla="*/ 17 w 25" name="T16"/>
                <a:gd fmla="*/ 10 h 125" name="T17"/>
                <a:gd fmla="*/ 16 w 25" name="T18"/>
                <a:gd fmla="*/ 11 h 125" name="T19"/>
                <a:gd fmla="*/ 15 w 25" name="T20"/>
                <a:gd fmla="*/ 12 h 125" name="T21"/>
                <a:gd fmla="*/ 11 w 25" name="T22"/>
                <a:gd fmla="*/ 20 h 125" name="T23"/>
                <a:gd fmla="*/ 9 w 25" name="T24"/>
                <a:gd fmla="*/ 25 h 125" name="T25"/>
                <a:gd fmla="*/ 8 w 25" name="T26"/>
                <a:gd fmla="*/ 27 h 125" name="T27"/>
                <a:gd fmla="*/ 8 w 25" name="T28"/>
                <a:gd fmla="*/ 30 h 125" name="T29"/>
                <a:gd fmla="*/ 7 w 25" name="T30"/>
                <a:gd fmla="*/ 33 h 125" name="T31"/>
                <a:gd fmla="*/ 6 w 25" name="T32"/>
                <a:gd fmla="*/ 35 h 125" name="T33"/>
                <a:gd fmla="*/ 6 w 25" name="T34"/>
                <a:gd fmla="*/ 38 h 125" name="T35"/>
                <a:gd fmla="*/ 5 w 25" name="T36"/>
                <a:gd fmla="*/ 41 h 125" name="T37"/>
                <a:gd fmla="*/ 5 w 25" name="T38"/>
                <a:gd fmla="*/ 44 h 125" name="T39"/>
                <a:gd fmla="*/ 4 w 25" name="T40"/>
                <a:gd fmla="*/ 47 h 125" name="T41"/>
                <a:gd fmla="*/ 3 w 25" name="T42"/>
                <a:gd fmla="*/ 53 h 125" name="T43"/>
                <a:gd fmla="*/ 1 w 25" name="T44"/>
                <a:gd fmla="*/ 65 h 125" name="T45"/>
                <a:gd fmla="*/ 0 w 25" name="T46"/>
                <a:gd fmla="*/ 77 h 125" name="T47"/>
                <a:gd fmla="*/ 0 w 25" name="T48"/>
                <a:gd fmla="*/ 77 h 125" name="T49"/>
                <a:gd fmla="*/ 0 w 25" name="T50"/>
                <a:gd fmla="*/ 80 h 125" name="T51"/>
                <a:gd fmla="*/ 3 w 25" name="T52"/>
                <a:gd fmla="*/ 78 h 125" name="T53"/>
                <a:gd fmla="*/ 11 w 25" name="T54"/>
                <a:gd fmla="*/ 115 h 125" name="T55"/>
                <a:gd fmla="*/ 5 w 25" name="T56"/>
                <a:gd fmla="*/ 118 h 125" name="T57"/>
                <a:gd fmla="*/ 5 w 25" name="T58"/>
                <a:gd fmla="*/ 118 h 125" name="T59"/>
                <a:gd fmla="*/ 5 w 25" name="T60"/>
                <a:gd fmla="*/ 118 h 125" name="T61"/>
                <a:gd fmla="*/ 12 w 25" name="T62"/>
                <a:gd fmla="*/ 125 h 125" name="T63"/>
                <a:gd fmla="*/ 12 w 25" name="T64"/>
                <a:gd fmla="*/ 125 h 125" name="T65"/>
                <a:gd fmla="*/ 12 w 25" name="T66"/>
                <a:gd fmla="*/ 125 h 125" name="T67"/>
                <a:gd fmla="*/ 20 w 25" name="T68"/>
                <a:gd fmla="*/ 125 h 125" name="T69"/>
                <a:gd fmla="*/ 25 w 25" name="T70"/>
                <a:gd fmla="*/ 0 h 125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25" w="25"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1"/>
                    <a:pt x="23" y="1"/>
                  </a:cubicBezTo>
                  <a:cubicBezTo>
                    <a:pt x="23" y="2"/>
                    <a:pt x="22" y="2"/>
                    <a:pt x="22" y="3"/>
                  </a:cubicBezTo>
                  <a:cubicBezTo>
                    <a:pt x="21" y="4"/>
                    <a:pt x="20" y="4"/>
                    <a:pt x="20" y="5"/>
                  </a:cubicBezTo>
                  <a:cubicBezTo>
                    <a:pt x="19" y="6"/>
                    <a:pt x="18" y="7"/>
                    <a:pt x="18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4" y="14"/>
                    <a:pt x="12" y="17"/>
                    <a:pt x="11" y="20"/>
                  </a:cubicBezTo>
                  <a:cubicBezTo>
                    <a:pt x="10" y="22"/>
                    <a:pt x="10" y="23"/>
                    <a:pt x="9" y="25"/>
                  </a:cubicBezTo>
                  <a:cubicBezTo>
                    <a:pt x="9" y="26"/>
                    <a:pt x="9" y="27"/>
                    <a:pt x="8" y="27"/>
                  </a:cubicBezTo>
                  <a:cubicBezTo>
                    <a:pt x="8" y="28"/>
                    <a:pt x="8" y="29"/>
                    <a:pt x="8" y="30"/>
                  </a:cubicBezTo>
                  <a:cubicBezTo>
                    <a:pt x="7" y="31"/>
                    <a:pt x="7" y="32"/>
                    <a:pt x="7" y="33"/>
                  </a:cubicBezTo>
                  <a:cubicBezTo>
                    <a:pt x="7" y="34"/>
                    <a:pt x="6" y="34"/>
                    <a:pt x="6" y="35"/>
                  </a:cubicBezTo>
                  <a:cubicBezTo>
                    <a:pt x="6" y="36"/>
                    <a:pt x="6" y="37"/>
                    <a:pt x="6" y="38"/>
                  </a:cubicBezTo>
                  <a:cubicBezTo>
                    <a:pt x="5" y="39"/>
                    <a:pt x="5" y="40"/>
                    <a:pt x="5" y="41"/>
                  </a:cubicBezTo>
                  <a:cubicBezTo>
                    <a:pt x="5" y="42"/>
                    <a:pt x="5" y="43"/>
                    <a:pt x="5" y="44"/>
                  </a:cubicBezTo>
                  <a:cubicBezTo>
                    <a:pt x="4" y="45"/>
                    <a:pt x="4" y="46"/>
                    <a:pt x="4" y="47"/>
                  </a:cubicBezTo>
                  <a:cubicBezTo>
                    <a:pt x="4" y="49"/>
                    <a:pt x="3" y="51"/>
                    <a:pt x="3" y="53"/>
                  </a:cubicBezTo>
                  <a:cubicBezTo>
                    <a:pt x="2" y="57"/>
                    <a:pt x="2" y="61"/>
                    <a:pt x="1" y="65"/>
                  </a:cubicBezTo>
                  <a:cubicBezTo>
                    <a:pt x="1" y="69"/>
                    <a:pt x="0" y="73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8"/>
                    <a:pt x="0" y="79"/>
                    <a:pt x="0" y="80"/>
                  </a:cubicBezTo>
                  <a:cubicBezTo>
                    <a:pt x="3" y="78"/>
                    <a:pt x="3" y="78"/>
                    <a:pt x="3" y="78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9" y="115"/>
                    <a:pt x="7" y="116"/>
                    <a:pt x="5" y="118"/>
                  </a:cubicBezTo>
                  <a:cubicBezTo>
                    <a:pt x="5" y="118"/>
                    <a:pt x="5" y="118"/>
                    <a:pt x="5" y="118"/>
                  </a:cubicBezTo>
                  <a:cubicBezTo>
                    <a:pt x="5" y="118"/>
                    <a:pt x="5" y="118"/>
                    <a:pt x="5" y="118"/>
                  </a:cubicBezTo>
                  <a:cubicBezTo>
                    <a:pt x="6" y="121"/>
                    <a:pt x="9" y="123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20" y="125"/>
                    <a:pt x="20" y="125"/>
                    <a:pt x="20" y="125"/>
                  </a:cubicBezTo>
                  <a:cubicBezTo>
                    <a:pt x="6" y="61"/>
                    <a:pt x="24" y="1"/>
                    <a:pt x="25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3" name="Freeform 1126"/>
            <p:cNvSpPr/>
            <p:nvPr/>
          </p:nvSpPr>
          <p:spPr bwMode="auto">
            <a:xfrm>
              <a:off x="611188" y="4989513"/>
              <a:ext cx="31750" cy="22225"/>
            </a:xfrm>
            <a:custGeom>
              <a:gdLst>
                <a:gd fmla="*/ 0 w 10" name="T0"/>
                <a:gd fmla="*/ 0 h 7" name="T1"/>
                <a:gd fmla="*/ 0 w 10" name="T2"/>
                <a:gd fmla="*/ 7 h 7" name="T3"/>
                <a:gd fmla="*/ 4 w 10" name="T4"/>
                <a:gd fmla="*/ 7 h 7" name="T5"/>
                <a:gd fmla="*/ 4 w 10" name="T6"/>
                <a:gd fmla="*/ 3 h 7" name="T7"/>
                <a:gd fmla="*/ 10 w 10" name="T8"/>
                <a:gd fmla="*/ 3 h 7" name="T9"/>
                <a:gd fmla="*/ 9 w 10" name="T10"/>
                <a:gd fmla="*/ 0 h 7" name="T11"/>
                <a:gd fmla="*/ 1 w 10" name="T12"/>
                <a:gd fmla="*/ 0 h 7" name="T13"/>
                <a:gd fmla="*/ 0 w 10" name="T14"/>
                <a:gd fmla="*/ 0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10">
                  <a:moveTo>
                    <a:pt x="0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2"/>
                    <a:pt x="10" y="1"/>
                    <a:pt x="9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4" name="Freeform 1127"/>
            <p:cNvSpPr>
              <a:spLocks noEditPoints="1"/>
            </p:cNvSpPr>
            <p:nvPr/>
          </p:nvSpPr>
          <p:spPr bwMode="auto">
            <a:xfrm flipH="1">
              <a:off x="554038" y="5011738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7B8B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5" name="Freeform 1128"/>
            <p:cNvSpPr/>
            <p:nvPr/>
          </p:nvSpPr>
          <p:spPr bwMode="auto">
            <a:xfrm>
              <a:off x="554038" y="4840288"/>
              <a:ext cx="57150" cy="171450"/>
            </a:xfrm>
            <a:custGeom>
              <a:gdLst>
                <a:gd fmla="*/ 10 w 18" name="T0"/>
                <a:gd fmla="*/ 0 h 54" name="T1"/>
                <a:gd fmla="*/ 7 w 18" name="T2"/>
                <a:gd fmla="*/ 2 h 54" name="T3"/>
                <a:gd fmla="*/ 7 w 18" name="T4"/>
                <a:gd fmla="*/ 2 h 54" name="T5"/>
                <a:gd fmla="*/ 0 w 18" name="T6"/>
                <a:gd fmla="*/ 9 h 54" name="T7"/>
                <a:gd fmla="*/ 0 w 18" name="T8"/>
                <a:gd fmla="*/ 54 h 54" name="T9"/>
                <a:gd fmla="*/ 0 w 18" name="T10"/>
                <a:gd fmla="*/ 54 h 54" name="T11"/>
                <a:gd fmla="*/ 0 w 18" name="T12"/>
                <a:gd fmla="*/ 54 h 54" name="T13"/>
                <a:gd fmla="*/ 0 w 18" name="T14"/>
                <a:gd fmla="*/ 54 h 54" name="T15"/>
                <a:gd fmla="*/ 0 w 18" name="T16"/>
                <a:gd fmla="*/ 54 h 54" name="T17"/>
                <a:gd fmla="*/ 12 w 18" name="T18"/>
                <a:gd fmla="*/ 40 h 54" name="T19"/>
                <a:gd fmla="*/ 12 w 18" name="T20"/>
                <a:gd fmla="*/ 40 h 54" name="T21"/>
                <a:gd fmla="*/ 12 w 18" name="T22"/>
                <a:gd fmla="*/ 40 h 54" name="T23"/>
                <a:gd fmla="*/ 18 w 18" name="T24"/>
                <a:gd fmla="*/ 37 h 54" name="T25"/>
                <a:gd fmla="*/ 10 w 18" name="T26"/>
                <a:gd fmla="*/ 0 h 5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4" w="18">
                  <a:moveTo>
                    <a:pt x="10" y="0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5" y="45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4" y="38"/>
                    <a:pt x="16" y="37"/>
                    <a:pt x="18" y="37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6" name="Rectangle 1129"/>
            <p:cNvSpPr>
              <a:spLocks noChangeArrowheads="1"/>
            </p:cNvSpPr>
            <p:nvPr/>
          </p:nvSpPr>
          <p:spPr bwMode="auto">
            <a:xfrm>
              <a:off x="623888" y="5011738"/>
              <a:ext cx="53975" cy="18288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7" name="Rectangle 1130"/>
            <p:cNvSpPr>
              <a:spLocks noChangeArrowheads="1"/>
            </p:cNvSpPr>
            <p:nvPr/>
          </p:nvSpPr>
          <p:spPr bwMode="auto">
            <a:xfrm>
              <a:off x="623888" y="5011738"/>
              <a:ext cx="53975" cy="182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8" name="Freeform 1131"/>
            <p:cNvSpPr/>
            <p:nvPr/>
          </p:nvSpPr>
          <p:spPr bwMode="auto">
            <a:xfrm>
              <a:off x="623888" y="4999038"/>
              <a:ext cx="53975" cy="12700"/>
            </a:xfrm>
            <a:custGeom>
              <a:gdLst>
                <a:gd fmla="*/ 17 w 17" name="T0"/>
                <a:gd fmla="*/ 0 h 4" name="T1"/>
                <a:gd fmla="*/ 6 w 17" name="T2"/>
                <a:gd fmla="*/ 0 h 4" name="T3"/>
                <a:gd fmla="*/ 7 w 17" name="T4"/>
                <a:gd fmla="*/ 4 h 4" name="T5"/>
                <a:gd fmla="*/ 0 w 17" name="T6"/>
                <a:gd fmla="*/ 4 h 4" name="T7"/>
                <a:gd fmla="*/ 17 w 17" name="T8"/>
                <a:gd fmla="*/ 4 h 4" name="T9"/>
                <a:gd fmla="*/ 17 w 17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17">
                  <a:moveTo>
                    <a:pt x="1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2"/>
                    <a:pt x="7" y="3"/>
                    <a:pt x="7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solidFill>
              <a:srgbClr val="DEDDE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10" name="Freeform 1132"/>
            <p:cNvSpPr/>
            <p:nvPr/>
          </p:nvSpPr>
          <p:spPr bwMode="auto">
            <a:xfrm>
              <a:off x="623888" y="4999038"/>
              <a:ext cx="22225" cy="12700"/>
            </a:xfrm>
            <a:custGeom>
              <a:gdLst>
                <a:gd fmla="*/ 6 w 7" name="T0"/>
                <a:gd fmla="*/ 0 h 4" name="T1"/>
                <a:gd fmla="*/ 0 w 7" name="T2"/>
                <a:gd fmla="*/ 0 h 4" name="T3"/>
                <a:gd fmla="*/ 0 w 7" name="T4"/>
                <a:gd fmla="*/ 4 h 4" name="T5"/>
                <a:gd fmla="*/ 7 w 7" name="T6"/>
                <a:gd fmla="*/ 4 h 4" name="T7"/>
                <a:gd fmla="*/ 6 w 7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">
                  <a:moveTo>
                    <a:pt x="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7" y="2"/>
                    <a:pt x="6" y="0"/>
                  </a:cubicBezTo>
                </a:path>
              </a:pathLst>
            </a:custGeom>
            <a:solidFill>
              <a:srgbClr val="DEDDE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63" name="组合 1162"/>
          <p:cNvGrpSpPr/>
          <p:nvPr/>
        </p:nvGrpSpPr>
        <p:grpSpPr>
          <a:xfrm>
            <a:off x="10679113" y="5817661"/>
            <a:ext cx="225425" cy="1040339"/>
            <a:chOff x="10679113" y="6145213"/>
            <a:chExt cx="225425" cy="1040339"/>
          </a:xfrm>
        </p:grpSpPr>
        <p:sp>
          <p:nvSpPr>
            <p:cNvPr id="2084" name="Freeform 1107"/>
            <p:cNvSpPr>
              <a:spLocks noEditPoints="1"/>
            </p:cNvSpPr>
            <p:nvPr/>
          </p:nvSpPr>
          <p:spPr bwMode="auto">
            <a:xfrm>
              <a:off x="10704513" y="6145213"/>
              <a:ext cx="168275" cy="430213"/>
            </a:xfrm>
            <a:custGeom>
              <a:gdLst>
                <a:gd fmla="*/ 5 w 53" name="T0"/>
                <a:gd fmla="*/ 128 h 135" name="T1"/>
                <a:gd fmla="*/ 5 w 53" name="T2"/>
                <a:gd fmla="*/ 128 h 135" name="T3"/>
                <a:gd fmla="*/ 12 w 53" name="T4"/>
                <a:gd fmla="*/ 135 h 135" name="T5"/>
                <a:gd fmla="*/ 12 w 53" name="T6"/>
                <a:gd fmla="*/ 135 h 135" name="T7"/>
                <a:gd fmla="*/ 5 w 53" name="T8"/>
                <a:gd fmla="*/ 128 h 135" name="T9"/>
                <a:gd fmla="*/ 5 w 53" name="T10"/>
                <a:gd fmla="*/ 128 h 135" name="T11"/>
                <a:gd fmla="*/ 0 w 53" name="T12"/>
                <a:gd fmla="*/ 85 h 135" name="T13"/>
                <a:gd fmla="*/ 0 w 53" name="T14"/>
                <a:gd fmla="*/ 87 h 135" name="T15"/>
                <a:gd fmla="*/ 0 w 53" name="T16"/>
                <a:gd fmla="*/ 87 h 135" name="T17"/>
                <a:gd fmla="*/ 0 w 53" name="T18"/>
                <a:gd fmla="*/ 85 h 135" name="T19"/>
                <a:gd fmla="*/ 27 w 53" name="T20"/>
                <a:gd fmla="*/ 0 h 135" name="T21"/>
                <a:gd fmla="*/ 27 w 53" name="T22"/>
                <a:gd fmla="*/ 0 h 135" name="T23"/>
                <a:gd fmla="*/ 27 w 53" name="T24"/>
                <a:gd fmla="*/ 0 h 135" name="T25"/>
                <a:gd fmla="*/ 27 w 53" name="T26"/>
                <a:gd fmla="*/ 0 h 135" name="T27"/>
                <a:gd fmla="*/ 27 w 53" name="T28"/>
                <a:gd fmla="*/ 0 h 135" name="T29"/>
                <a:gd fmla="*/ 27 w 53" name="T30"/>
                <a:gd fmla="*/ 0 h 135" name="T31"/>
                <a:gd fmla="*/ 27 w 53" name="T32"/>
                <a:gd fmla="*/ 0 h 135" name="T33"/>
                <a:gd fmla="*/ 22 w 53" name="T34"/>
                <a:gd fmla="*/ 135 h 135" name="T35"/>
                <a:gd fmla="*/ 40 w 53" name="T36"/>
                <a:gd fmla="*/ 135 h 135" name="T37"/>
                <a:gd fmla="*/ 40 w 53" name="T38"/>
                <a:gd fmla="*/ 135 h 135" name="T39"/>
                <a:gd fmla="*/ 48 w 53" name="T40"/>
                <a:gd fmla="*/ 128 h 135" name="T41"/>
                <a:gd fmla="*/ 48 w 53" name="T42"/>
                <a:gd fmla="*/ 128 h 135" name="T43"/>
                <a:gd fmla="*/ 42 w 53" name="T44"/>
                <a:gd fmla="*/ 126 h 135" name="T45"/>
                <a:gd fmla="*/ 52 w 53" name="T46"/>
                <a:gd fmla="*/ 86 h 135" name="T47"/>
                <a:gd fmla="*/ 53 w 53" name="T48"/>
                <a:gd fmla="*/ 87 h 135" name="T49"/>
                <a:gd fmla="*/ 53 w 53" name="T50"/>
                <a:gd fmla="*/ 84 h 135" name="T51"/>
                <a:gd fmla="*/ 52 w 53" name="T52"/>
                <a:gd fmla="*/ 71 h 135" name="T53"/>
                <a:gd fmla="*/ 50 w 53" name="T54"/>
                <a:gd fmla="*/ 57 h 135" name="T55"/>
                <a:gd fmla="*/ 49 w 53" name="T56"/>
                <a:gd fmla="*/ 51 h 135" name="T57"/>
                <a:gd fmla="*/ 48 w 53" name="T58"/>
                <a:gd fmla="*/ 48 h 135" name="T59"/>
                <a:gd fmla="*/ 48 w 53" name="T60"/>
                <a:gd fmla="*/ 45 h 135" name="T61"/>
                <a:gd fmla="*/ 47 w 53" name="T62"/>
                <a:gd fmla="*/ 42 h 135" name="T63"/>
                <a:gd fmla="*/ 47 w 53" name="T64"/>
                <a:gd fmla="*/ 39 h 135" name="T65"/>
                <a:gd fmla="*/ 46 w 53" name="T66"/>
                <a:gd fmla="*/ 36 h 135" name="T67"/>
                <a:gd fmla="*/ 45 w 53" name="T68"/>
                <a:gd fmla="*/ 33 h 135" name="T69"/>
                <a:gd fmla="*/ 44 w 53" name="T70"/>
                <a:gd fmla="*/ 30 h 135" name="T71"/>
                <a:gd fmla="*/ 43 w 53" name="T72"/>
                <a:gd fmla="*/ 27 h 135" name="T73"/>
                <a:gd fmla="*/ 41 w 53" name="T74"/>
                <a:gd fmla="*/ 22 h 135" name="T75"/>
                <a:gd fmla="*/ 37 w 53" name="T76"/>
                <a:gd fmla="*/ 13 h 135" name="T77"/>
                <a:gd fmla="*/ 36 w 53" name="T78"/>
                <a:gd fmla="*/ 12 h 135" name="T79"/>
                <a:gd fmla="*/ 35 w 53" name="T80"/>
                <a:gd fmla="*/ 11 h 135" name="T81"/>
                <a:gd fmla="*/ 35 w 53" name="T82"/>
                <a:gd fmla="*/ 10 h 135" name="T83"/>
                <a:gd fmla="*/ 34 w 53" name="T84"/>
                <a:gd fmla="*/ 9 h 135" name="T85"/>
                <a:gd fmla="*/ 32 w 53" name="T86"/>
                <a:gd fmla="*/ 6 h 135" name="T87"/>
                <a:gd fmla="*/ 30 w 53" name="T88"/>
                <a:gd fmla="*/ 3 h 135" name="T89"/>
                <a:gd fmla="*/ 28 w 53" name="T90"/>
                <a:gd fmla="*/ 2 h 135" name="T91"/>
                <a:gd fmla="*/ 27 w 53" name="T92"/>
                <a:gd fmla="*/ 0 h 135" name="T93"/>
                <a:gd fmla="*/ 27 w 53" name="T94"/>
                <a:gd fmla="*/ 0 h 135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35" w="52">
                  <a:moveTo>
                    <a:pt x="5" y="128"/>
                  </a:moveTo>
                  <a:cubicBezTo>
                    <a:pt x="5" y="128"/>
                    <a:pt x="5" y="128"/>
                    <a:pt x="5" y="128"/>
                  </a:cubicBezTo>
                  <a:cubicBezTo>
                    <a:pt x="7" y="131"/>
                    <a:pt x="9" y="133"/>
                    <a:pt x="12" y="135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9" y="133"/>
                    <a:pt x="7" y="131"/>
                    <a:pt x="5" y="128"/>
                  </a:cubicBezTo>
                  <a:cubicBezTo>
                    <a:pt x="5" y="128"/>
                    <a:pt x="5" y="128"/>
                    <a:pt x="5" y="128"/>
                  </a:cubicBezTo>
                  <a:moveTo>
                    <a:pt x="0" y="85"/>
                  </a:moveTo>
                  <a:cubicBezTo>
                    <a:pt x="0" y="85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6"/>
                    <a:pt x="0" y="85"/>
                    <a:pt x="0" y="85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2"/>
                    <a:pt x="7" y="66"/>
                    <a:pt x="22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4" y="133"/>
                    <a:pt x="46" y="131"/>
                    <a:pt x="48" y="128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46" y="127"/>
                    <a:pt x="44" y="126"/>
                    <a:pt x="42" y="12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6"/>
                    <a:pt x="53" y="85"/>
                    <a:pt x="53" y="84"/>
                  </a:cubicBezTo>
                  <a:cubicBezTo>
                    <a:pt x="53" y="79"/>
                    <a:pt x="52" y="75"/>
                    <a:pt x="52" y="71"/>
                  </a:cubicBezTo>
                  <a:cubicBezTo>
                    <a:pt x="51" y="66"/>
                    <a:pt x="51" y="62"/>
                    <a:pt x="50" y="57"/>
                  </a:cubicBezTo>
                  <a:cubicBezTo>
                    <a:pt x="50" y="55"/>
                    <a:pt x="49" y="53"/>
                    <a:pt x="49" y="51"/>
                  </a:cubicBezTo>
                  <a:cubicBezTo>
                    <a:pt x="49" y="50"/>
                    <a:pt x="49" y="49"/>
                    <a:pt x="48" y="48"/>
                  </a:cubicBezTo>
                  <a:cubicBezTo>
                    <a:pt x="48" y="47"/>
                    <a:pt x="48" y="46"/>
                    <a:pt x="48" y="45"/>
                  </a:cubicBezTo>
                  <a:cubicBezTo>
                    <a:pt x="48" y="44"/>
                    <a:pt x="47" y="43"/>
                    <a:pt x="47" y="42"/>
                  </a:cubicBezTo>
                  <a:cubicBezTo>
                    <a:pt x="47" y="41"/>
                    <a:pt x="47" y="40"/>
                    <a:pt x="47" y="39"/>
                  </a:cubicBezTo>
                  <a:cubicBezTo>
                    <a:pt x="46" y="38"/>
                    <a:pt x="46" y="37"/>
                    <a:pt x="46" y="36"/>
                  </a:cubicBezTo>
                  <a:cubicBezTo>
                    <a:pt x="46" y="35"/>
                    <a:pt x="45" y="34"/>
                    <a:pt x="45" y="33"/>
                  </a:cubicBezTo>
                  <a:cubicBezTo>
                    <a:pt x="45" y="32"/>
                    <a:pt x="45" y="31"/>
                    <a:pt x="44" y="30"/>
                  </a:cubicBezTo>
                  <a:cubicBezTo>
                    <a:pt x="44" y="29"/>
                    <a:pt x="44" y="28"/>
                    <a:pt x="43" y="27"/>
                  </a:cubicBezTo>
                  <a:cubicBezTo>
                    <a:pt x="43" y="25"/>
                    <a:pt x="42" y="24"/>
                    <a:pt x="41" y="22"/>
                  </a:cubicBezTo>
                  <a:cubicBezTo>
                    <a:pt x="40" y="19"/>
                    <a:pt x="38" y="16"/>
                    <a:pt x="37" y="13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3" y="8"/>
                    <a:pt x="33" y="7"/>
                    <a:pt x="32" y="6"/>
                  </a:cubicBezTo>
                  <a:cubicBezTo>
                    <a:pt x="31" y="5"/>
                    <a:pt x="31" y="4"/>
                    <a:pt x="30" y="3"/>
                  </a:cubicBezTo>
                  <a:cubicBezTo>
                    <a:pt x="29" y="3"/>
                    <a:pt x="29" y="2"/>
                    <a:pt x="28" y="2"/>
                  </a:cubicBezTo>
                  <a:cubicBezTo>
                    <a:pt x="28" y="1"/>
                    <a:pt x="27" y="1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5" name="Freeform 1108"/>
            <p:cNvSpPr/>
            <p:nvPr/>
          </p:nvSpPr>
          <p:spPr bwMode="auto">
            <a:xfrm>
              <a:off x="10774363" y="6575425"/>
              <a:ext cx="60325" cy="25400"/>
            </a:xfrm>
            <a:custGeom>
              <a:gdLst>
                <a:gd fmla="*/ 0 w 19" name="T0"/>
                <a:gd fmla="*/ 0 h 8" name="T1"/>
                <a:gd fmla="*/ 2 w 19" name="T2"/>
                <a:gd fmla="*/ 8 h 8" name="T3"/>
                <a:gd fmla="*/ 19 w 19" name="T4"/>
                <a:gd fmla="*/ 8 h 8" name="T5"/>
                <a:gd fmla="*/ 19 w 19" name="T6"/>
                <a:gd fmla="*/ 0 h 8" name="T7"/>
                <a:gd fmla="*/ 18 w 19" name="T8"/>
                <a:gd fmla="*/ 0 h 8" name="T9"/>
                <a:gd fmla="*/ 0 w 19" name="T10"/>
                <a:gd fmla="*/ 0 h 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" w="19">
                  <a:moveTo>
                    <a:pt x="0" y="0"/>
                  </a:moveTo>
                  <a:cubicBezTo>
                    <a:pt x="1" y="3"/>
                    <a:pt x="1" y="6"/>
                    <a:pt x="2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6" name="Freeform 1109"/>
            <p:cNvSpPr>
              <a:spLocks noEditPoints="1"/>
            </p:cNvSpPr>
            <p:nvPr/>
          </p:nvSpPr>
          <p:spPr bwMode="auto">
            <a:xfrm>
              <a:off x="10679113" y="6423025"/>
              <a:ext cx="25400" cy="177800"/>
            </a:xfrm>
            <a:custGeom>
              <a:gdLst>
                <a:gd fmla="*/ 0 w 8" name="T0"/>
                <a:gd fmla="*/ 56 h 56" name="T1"/>
                <a:gd fmla="*/ 0 w 8" name="T2"/>
                <a:gd fmla="*/ 56 h 56" name="T3"/>
                <a:gd fmla="*/ 0 w 8" name="T4"/>
                <a:gd fmla="*/ 56 h 56" name="T5"/>
                <a:gd fmla="*/ 0 w 8" name="T6"/>
                <a:gd fmla="*/ 56 h 56" name="T7"/>
                <a:gd fmla="*/ 8 w 8" name="T8"/>
                <a:gd fmla="*/ 45 h 56" name="T9"/>
                <a:gd fmla="*/ 0 w 8" name="T10"/>
                <a:gd fmla="*/ 56 h 56" name="T11"/>
                <a:gd fmla="*/ 8 w 8" name="T12"/>
                <a:gd fmla="*/ 45 h 56" name="T13"/>
                <a:gd fmla="*/ 8 w 8" name="T14"/>
                <a:gd fmla="*/ 45 h 56" name="T15"/>
                <a:gd fmla="*/ 8 w 8" name="T16"/>
                <a:gd fmla="*/ 45 h 56" name="T17"/>
                <a:gd fmla="*/ 8 w 8" name="T18"/>
                <a:gd fmla="*/ 45 h 56" name="T19"/>
                <a:gd fmla="*/ 8 w 8" name="T20"/>
                <a:gd fmla="*/ 0 h 56" name="T21"/>
                <a:gd fmla="*/ 8 w 8" name="T22"/>
                <a:gd fmla="*/ 0 h 56" name="T23"/>
                <a:gd fmla="*/ 0 w 8" name="T24"/>
                <a:gd fmla="*/ 7 h 56" name="T25"/>
                <a:gd fmla="*/ 8 w 8" name="T26"/>
                <a:gd fmla="*/ 0 h 56" name="T27"/>
                <a:gd fmla="*/ 8 w 8" name="T28"/>
                <a:gd fmla="*/ 0 h 5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6" w="8"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8" y="45"/>
                  </a:moveTo>
                  <a:cubicBezTo>
                    <a:pt x="4" y="50"/>
                    <a:pt x="0" y="56"/>
                    <a:pt x="0" y="56"/>
                  </a:cubicBezTo>
                  <a:cubicBezTo>
                    <a:pt x="0" y="56"/>
                    <a:pt x="4" y="50"/>
                    <a:pt x="8" y="45"/>
                  </a:cubicBezTo>
                  <a:moveTo>
                    <a:pt x="8" y="45"/>
                  </a:moveTo>
                  <a:cubicBezTo>
                    <a:pt x="8" y="45"/>
                    <a:pt x="8" y="45"/>
                    <a:pt x="8" y="45"/>
                  </a:cubicBezTo>
                  <a:cubicBezTo>
                    <a:pt x="8" y="45"/>
                    <a:pt x="8" y="45"/>
                    <a:pt x="8" y="45"/>
                  </a:cubicBezTo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7" name="Freeform 1110"/>
            <p:cNvSpPr/>
            <p:nvPr/>
          </p:nvSpPr>
          <p:spPr bwMode="auto">
            <a:xfrm>
              <a:off x="10837863" y="6419850"/>
              <a:ext cx="66675" cy="187325"/>
            </a:xfrm>
            <a:custGeom>
              <a:gdLst>
                <a:gd fmla="*/ 10 w 21" name="T0"/>
                <a:gd fmla="*/ 0 h 59" name="T1"/>
                <a:gd fmla="*/ 0 w 21" name="T2"/>
                <a:gd fmla="*/ 40 h 59" name="T3"/>
                <a:gd fmla="*/ 6 w 21" name="T4"/>
                <a:gd fmla="*/ 42 h 59" name="T5"/>
                <a:gd fmla="*/ 21 w 21" name="T6"/>
                <a:gd fmla="*/ 59 h 59" name="T7"/>
                <a:gd fmla="*/ 21 w 21" name="T8"/>
                <a:gd fmla="*/ 10 h 59" name="T9"/>
                <a:gd fmla="*/ 11 w 21" name="T10"/>
                <a:gd fmla="*/ 1 h 59" name="T11"/>
                <a:gd fmla="*/ 10 w 21" name="T12"/>
                <a:gd fmla="*/ 0 h 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" w="21">
                  <a:moveTo>
                    <a:pt x="1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2" y="40"/>
                    <a:pt x="4" y="41"/>
                    <a:pt x="6" y="42"/>
                  </a:cubicBezTo>
                  <a:cubicBezTo>
                    <a:pt x="14" y="47"/>
                    <a:pt x="21" y="59"/>
                    <a:pt x="21" y="5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8" name="Rectangle 1111"/>
            <p:cNvSpPr>
              <a:spLocks noChangeArrowheads="1"/>
            </p:cNvSpPr>
            <p:nvPr/>
          </p:nvSpPr>
          <p:spPr bwMode="auto">
            <a:xfrm>
              <a:off x="10790238" y="6145213"/>
              <a:ext cx="1588" cy="1588"/>
            </a:xfrm>
            <a:prstGeom prst="rect">
              <a:avLst/>
            </a:pr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9" name="Freeform 1112"/>
            <p:cNvSpPr/>
            <p:nvPr/>
          </p:nvSpPr>
          <p:spPr bwMode="auto">
            <a:xfrm flipH="1">
              <a:off x="10790238" y="614521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0" name="Freeform 1113"/>
            <p:cNvSpPr>
              <a:spLocks noEditPoints="1"/>
            </p:cNvSpPr>
            <p:nvPr/>
          </p:nvSpPr>
          <p:spPr bwMode="auto">
            <a:xfrm>
              <a:off x="10704513" y="6145213"/>
              <a:ext cx="85725" cy="455613"/>
            </a:xfrm>
            <a:custGeom>
              <a:gdLst>
                <a:gd fmla="*/ 24 w 27" name="T0"/>
                <a:gd fmla="*/ 143 h 143" name="T1"/>
                <a:gd fmla="*/ 12 w 27" name="T2"/>
                <a:gd fmla="*/ 143 h 143" name="T3"/>
                <a:gd fmla="*/ 13 w 27" name="T4"/>
                <a:gd fmla="*/ 135 h 143" name="T5"/>
                <a:gd fmla="*/ 12 w 27" name="T6"/>
                <a:gd fmla="*/ 143 h 143" name="T7"/>
                <a:gd fmla="*/ 13 w 27" name="T8"/>
                <a:gd fmla="*/ 135 h 143" name="T9"/>
                <a:gd fmla="*/ 5 w 27" name="T10"/>
                <a:gd fmla="*/ 128 h 143" name="T11"/>
                <a:gd fmla="*/ 5 w 27" name="T12"/>
                <a:gd fmla="*/ 128 h 143" name="T13"/>
                <a:gd fmla="*/ 5 w 27" name="T14"/>
                <a:gd fmla="*/ 128 h 143" name="T15"/>
                <a:gd fmla="*/ 27 w 27" name="T16"/>
                <a:gd fmla="*/ 0 h 143" name="T17"/>
                <a:gd fmla="*/ 25 w 27" name="T18"/>
                <a:gd fmla="*/ 2 h 143" name="T19"/>
                <a:gd fmla="*/ 21 w 27" name="T20"/>
                <a:gd fmla="*/ 6 h 143" name="T21"/>
                <a:gd fmla="*/ 18 w 27" name="T22"/>
                <a:gd fmla="*/ 10 h 143" name="T23"/>
                <a:gd fmla="*/ 17 w 27" name="T24"/>
                <a:gd fmla="*/ 12 h 143" name="T25"/>
                <a:gd fmla="*/ 12 w 27" name="T26"/>
                <a:gd fmla="*/ 22 h 143" name="T27"/>
                <a:gd fmla="*/ 9 w 27" name="T28"/>
                <a:gd fmla="*/ 30 h 143" name="T29"/>
                <a:gd fmla="*/ 7 w 27" name="T30"/>
                <a:gd fmla="*/ 36 h 143" name="T31"/>
                <a:gd fmla="*/ 6 w 27" name="T32"/>
                <a:gd fmla="*/ 42 h 143" name="T33"/>
                <a:gd fmla="*/ 5 w 27" name="T34"/>
                <a:gd fmla="*/ 48 h 143" name="T35"/>
                <a:gd fmla="*/ 3 w 27" name="T36"/>
                <a:gd fmla="*/ 57 h 143" name="T37"/>
                <a:gd fmla="*/ 0 w 27" name="T38"/>
                <a:gd fmla="*/ 84 h 143" name="T39"/>
                <a:gd fmla="*/ 0 w 27" name="T40"/>
                <a:gd fmla="*/ 84 h 143" name="T41"/>
                <a:gd fmla="*/ 3 w 27" name="T42"/>
                <a:gd fmla="*/ 57 h 143" name="T43"/>
                <a:gd fmla="*/ 5 w 27" name="T44"/>
                <a:gd fmla="*/ 48 h 143" name="T45"/>
                <a:gd fmla="*/ 6 w 27" name="T46"/>
                <a:gd fmla="*/ 42 h 143" name="T47"/>
                <a:gd fmla="*/ 7 w 27" name="T48"/>
                <a:gd fmla="*/ 36 h 143" name="T49"/>
                <a:gd fmla="*/ 9 w 27" name="T50"/>
                <a:gd fmla="*/ 30 h 143" name="T51"/>
                <a:gd fmla="*/ 12 w 27" name="T52"/>
                <a:gd fmla="*/ 22 h 143" name="T53"/>
                <a:gd fmla="*/ 17 w 27" name="T54"/>
                <a:gd fmla="*/ 12 h 143" name="T55"/>
                <a:gd fmla="*/ 18 w 27" name="T56"/>
                <a:gd fmla="*/ 10 h 143" name="T57"/>
                <a:gd fmla="*/ 21 w 27" name="T58"/>
                <a:gd fmla="*/ 6 h 143" name="T59"/>
                <a:gd fmla="*/ 25 w 27" name="T60"/>
                <a:gd fmla="*/ 2 h 143" name="T61"/>
                <a:gd fmla="*/ 27 w 27" name="T62"/>
                <a:gd fmla="*/ 0 h 14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43" w="27">
                  <a:moveTo>
                    <a:pt x="12" y="143"/>
                  </a:moveTo>
                  <a:cubicBezTo>
                    <a:pt x="24" y="143"/>
                    <a:pt x="24" y="143"/>
                    <a:pt x="24" y="143"/>
                  </a:cubicBezTo>
                  <a:cubicBezTo>
                    <a:pt x="24" y="143"/>
                    <a:pt x="24" y="143"/>
                    <a:pt x="24" y="143"/>
                  </a:cubicBezTo>
                  <a:cubicBezTo>
                    <a:pt x="12" y="143"/>
                    <a:pt x="12" y="143"/>
                    <a:pt x="12" y="143"/>
                  </a:cubicBezTo>
                  <a:moveTo>
                    <a:pt x="12" y="135"/>
                  </a:moveTo>
                  <a:cubicBezTo>
                    <a:pt x="13" y="135"/>
                    <a:pt x="13" y="135"/>
                    <a:pt x="13" y="135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12" y="143"/>
                    <a:pt x="12" y="143"/>
                    <a:pt x="12" y="143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13" y="135"/>
                    <a:pt x="13" y="135"/>
                    <a:pt x="13" y="135"/>
                  </a:cubicBezTo>
                  <a:cubicBezTo>
                    <a:pt x="13" y="135"/>
                    <a:pt x="13" y="135"/>
                    <a:pt x="12" y="135"/>
                  </a:cubicBezTo>
                  <a:moveTo>
                    <a:pt x="5" y="128"/>
                  </a:moveTo>
                  <a:cubicBezTo>
                    <a:pt x="3" y="129"/>
                    <a:pt x="2" y="131"/>
                    <a:pt x="0" y="132"/>
                  </a:cubicBezTo>
                  <a:cubicBezTo>
                    <a:pt x="2" y="131"/>
                    <a:pt x="3" y="129"/>
                    <a:pt x="5" y="128"/>
                  </a:cubicBezTo>
                  <a:cubicBezTo>
                    <a:pt x="5" y="128"/>
                    <a:pt x="5" y="128"/>
                    <a:pt x="5" y="128"/>
                  </a:cubicBezTo>
                  <a:cubicBezTo>
                    <a:pt x="5" y="128"/>
                    <a:pt x="5" y="128"/>
                    <a:pt x="5" y="128"/>
                  </a:cubicBezTo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25" y="2"/>
                    <a:pt x="24" y="3"/>
                    <a:pt x="23" y="3"/>
                  </a:cubicBezTo>
                  <a:cubicBezTo>
                    <a:pt x="23" y="4"/>
                    <a:pt x="22" y="5"/>
                    <a:pt x="21" y="6"/>
                  </a:cubicBezTo>
                  <a:cubicBezTo>
                    <a:pt x="21" y="7"/>
                    <a:pt x="20" y="8"/>
                    <a:pt x="19" y="9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5" y="16"/>
                    <a:pt x="13" y="19"/>
                    <a:pt x="12" y="22"/>
                  </a:cubicBezTo>
                  <a:cubicBezTo>
                    <a:pt x="11" y="24"/>
                    <a:pt x="11" y="25"/>
                    <a:pt x="10" y="27"/>
                  </a:cubicBezTo>
                  <a:cubicBezTo>
                    <a:pt x="10" y="28"/>
                    <a:pt x="9" y="29"/>
                    <a:pt x="9" y="30"/>
                  </a:cubicBezTo>
                  <a:cubicBezTo>
                    <a:pt x="9" y="31"/>
                    <a:pt x="8" y="32"/>
                    <a:pt x="8" y="33"/>
                  </a:cubicBezTo>
                  <a:cubicBezTo>
                    <a:pt x="8" y="34"/>
                    <a:pt x="8" y="35"/>
                    <a:pt x="7" y="36"/>
                  </a:cubicBezTo>
                  <a:cubicBezTo>
                    <a:pt x="7" y="37"/>
                    <a:pt x="7" y="38"/>
                    <a:pt x="7" y="39"/>
                  </a:cubicBezTo>
                  <a:cubicBezTo>
                    <a:pt x="6" y="40"/>
                    <a:pt x="6" y="41"/>
                    <a:pt x="6" y="42"/>
                  </a:cubicBezTo>
                  <a:cubicBezTo>
                    <a:pt x="6" y="43"/>
                    <a:pt x="6" y="44"/>
                    <a:pt x="5" y="45"/>
                  </a:cubicBezTo>
                  <a:cubicBezTo>
                    <a:pt x="5" y="46"/>
                    <a:pt x="5" y="47"/>
                    <a:pt x="5" y="48"/>
                  </a:cubicBezTo>
                  <a:cubicBezTo>
                    <a:pt x="5" y="49"/>
                    <a:pt x="5" y="50"/>
                    <a:pt x="4" y="51"/>
                  </a:cubicBezTo>
                  <a:cubicBezTo>
                    <a:pt x="4" y="53"/>
                    <a:pt x="4" y="55"/>
                    <a:pt x="3" y="57"/>
                  </a:cubicBezTo>
                  <a:cubicBezTo>
                    <a:pt x="3" y="62"/>
                    <a:pt x="2" y="66"/>
                    <a:pt x="1" y="71"/>
                  </a:cubicBezTo>
                  <a:cubicBezTo>
                    <a:pt x="1" y="75"/>
                    <a:pt x="0" y="79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79"/>
                    <a:pt x="1" y="75"/>
                    <a:pt x="1" y="71"/>
                  </a:cubicBezTo>
                  <a:cubicBezTo>
                    <a:pt x="2" y="66"/>
                    <a:pt x="3" y="62"/>
                    <a:pt x="3" y="57"/>
                  </a:cubicBezTo>
                  <a:cubicBezTo>
                    <a:pt x="4" y="55"/>
                    <a:pt x="4" y="53"/>
                    <a:pt x="4" y="51"/>
                  </a:cubicBezTo>
                  <a:cubicBezTo>
                    <a:pt x="5" y="50"/>
                    <a:pt x="5" y="49"/>
                    <a:pt x="5" y="48"/>
                  </a:cubicBezTo>
                  <a:cubicBezTo>
                    <a:pt x="5" y="47"/>
                    <a:pt x="5" y="46"/>
                    <a:pt x="5" y="45"/>
                  </a:cubicBezTo>
                  <a:cubicBezTo>
                    <a:pt x="6" y="44"/>
                    <a:pt x="6" y="43"/>
                    <a:pt x="6" y="42"/>
                  </a:cubicBezTo>
                  <a:cubicBezTo>
                    <a:pt x="6" y="41"/>
                    <a:pt x="6" y="40"/>
                    <a:pt x="7" y="39"/>
                  </a:cubicBezTo>
                  <a:cubicBezTo>
                    <a:pt x="7" y="38"/>
                    <a:pt x="7" y="37"/>
                    <a:pt x="7" y="36"/>
                  </a:cubicBezTo>
                  <a:cubicBezTo>
                    <a:pt x="8" y="35"/>
                    <a:pt x="8" y="34"/>
                    <a:pt x="8" y="33"/>
                  </a:cubicBezTo>
                  <a:cubicBezTo>
                    <a:pt x="8" y="32"/>
                    <a:pt x="9" y="31"/>
                    <a:pt x="9" y="30"/>
                  </a:cubicBezTo>
                  <a:cubicBezTo>
                    <a:pt x="9" y="29"/>
                    <a:pt x="10" y="28"/>
                    <a:pt x="10" y="27"/>
                  </a:cubicBezTo>
                  <a:cubicBezTo>
                    <a:pt x="11" y="25"/>
                    <a:pt x="11" y="24"/>
                    <a:pt x="12" y="22"/>
                  </a:cubicBezTo>
                  <a:cubicBezTo>
                    <a:pt x="13" y="19"/>
                    <a:pt x="15" y="16"/>
                    <a:pt x="17" y="13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8"/>
                    <a:pt x="21" y="7"/>
                    <a:pt x="21" y="6"/>
                  </a:cubicBezTo>
                  <a:cubicBezTo>
                    <a:pt x="22" y="5"/>
                    <a:pt x="23" y="4"/>
                    <a:pt x="23" y="3"/>
                  </a:cubicBezTo>
                  <a:cubicBezTo>
                    <a:pt x="24" y="3"/>
                    <a:pt x="25" y="2"/>
                    <a:pt x="25" y="2"/>
                  </a:cubicBezTo>
                  <a:cubicBezTo>
                    <a:pt x="26" y="1"/>
                    <a:pt x="26" y="1"/>
                    <a:pt x="26" y="0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7B8B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1" name="Freeform 1114"/>
            <p:cNvSpPr/>
            <p:nvPr/>
          </p:nvSpPr>
          <p:spPr bwMode="auto">
            <a:xfrm>
              <a:off x="10704513" y="6145213"/>
              <a:ext cx="85725" cy="430213"/>
            </a:xfrm>
            <a:custGeom>
              <a:gdLst>
                <a:gd fmla="*/ 27 w 27" name="T0"/>
                <a:gd fmla="*/ 0 h 135" name="T1"/>
                <a:gd fmla="*/ 27 w 27" name="T2"/>
                <a:gd fmla="*/ 0 h 135" name="T3"/>
                <a:gd fmla="*/ 26 w 27" name="T4"/>
                <a:gd fmla="*/ 0 h 135" name="T5"/>
                <a:gd fmla="*/ 25 w 27" name="T6"/>
                <a:gd fmla="*/ 2 h 135" name="T7"/>
                <a:gd fmla="*/ 23 w 27" name="T8"/>
                <a:gd fmla="*/ 3 h 135" name="T9"/>
                <a:gd fmla="*/ 21 w 27" name="T10"/>
                <a:gd fmla="*/ 6 h 135" name="T11"/>
                <a:gd fmla="*/ 19 w 27" name="T12"/>
                <a:gd fmla="*/ 9 h 135" name="T13"/>
                <a:gd fmla="*/ 18 w 27" name="T14"/>
                <a:gd fmla="*/ 10 h 135" name="T15"/>
                <a:gd fmla="*/ 18 w 27" name="T16"/>
                <a:gd fmla="*/ 11 h 135" name="T17"/>
                <a:gd fmla="*/ 17 w 27" name="T18"/>
                <a:gd fmla="*/ 12 h 135" name="T19"/>
                <a:gd fmla="*/ 17 w 27" name="T20"/>
                <a:gd fmla="*/ 13 h 135" name="T21"/>
                <a:gd fmla="*/ 12 w 27" name="T22"/>
                <a:gd fmla="*/ 22 h 135" name="T23"/>
                <a:gd fmla="*/ 10 w 27" name="T24"/>
                <a:gd fmla="*/ 27 h 135" name="T25"/>
                <a:gd fmla="*/ 9 w 27" name="T26"/>
                <a:gd fmla="*/ 30 h 135" name="T27"/>
                <a:gd fmla="*/ 8 w 27" name="T28"/>
                <a:gd fmla="*/ 33 h 135" name="T29"/>
                <a:gd fmla="*/ 7 w 27" name="T30"/>
                <a:gd fmla="*/ 36 h 135" name="T31"/>
                <a:gd fmla="*/ 7 w 27" name="T32"/>
                <a:gd fmla="*/ 39 h 135" name="T33"/>
                <a:gd fmla="*/ 6 w 27" name="T34"/>
                <a:gd fmla="*/ 42 h 135" name="T35"/>
                <a:gd fmla="*/ 5 w 27" name="T36"/>
                <a:gd fmla="*/ 45 h 135" name="T37"/>
                <a:gd fmla="*/ 5 w 27" name="T38"/>
                <a:gd fmla="*/ 48 h 135" name="T39"/>
                <a:gd fmla="*/ 4 w 27" name="T40"/>
                <a:gd fmla="*/ 51 h 135" name="T41"/>
                <a:gd fmla="*/ 3 w 27" name="T42"/>
                <a:gd fmla="*/ 57 h 135" name="T43"/>
                <a:gd fmla="*/ 1 w 27" name="T44"/>
                <a:gd fmla="*/ 71 h 135" name="T45"/>
                <a:gd fmla="*/ 0 w 27" name="T46"/>
                <a:gd fmla="*/ 84 h 135" name="T47"/>
                <a:gd fmla="*/ 0 w 27" name="T48"/>
                <a:gd fmla="*/ 85 h 135" name="T49"/>
                <a:gd fmla="*/ 0 w 27" name="T50"/>
                <a:gd fmla="*/ 87 h 135" name="T51"/>
                <a:gd fmla="*/ 3 w 27" name="T52"/>
                <a:gd fmla="*/ 85 h 135" name="T53"/>
                <a:gd fmla="*/ 12 w 27" name="T54"/>
                <a:gd fmla="*/ 124 h 135" name="T55"/>
                <a:gd fmla="*/ 5 w 27" name="T56"/>
                <a:gd fmla="*/ 128 h 135" name="T57"/>
                <a:gd fmla="*/ 5 w 27" name="T58"/>
                <a:gd fmla="*/ 128 h 135" name="T59"/>
                <a:gd fmla="*/ 5 w 27" name="T60"/>
                <a:gd fmla="*/ 128 h 135" name="T61"/>
                <a:gd fmla="*/ 12 w 27" name="T62"/>
                <a:gd fmla="*/ 135 h 135" name="T63"/>
                <a:gd fmla="*/ 12 w 27" name="T64"/>
                <a:gd fmla="*/ 135 h 135" name="T65"/>
                <a:gd fmla="*/ 13 w 27" name="T66"/>
                <a:gd fmla="*/ 135 h 135" name="T67"/>
                <a:gd fmla="*/ 22 w 27" name="T68"/>
                <a:gd fmla="*/ 135 h 135" name="T69"/>
                <a:gd fmla="*/ 27 w 27" name="T70"/>
                <a:gd fmla="*/ 0 h 135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35" w="27"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1"/>
                    <a:pt x="25" y="2"/>
                  </a:cubicBezTo>
                  <a:cubicBezTo>
                    <a:pt x="25" y="2"/>
                    <a:pt x="24" y="3"/>
                    <a:pt x="23" y="3"/>
                  </a:cubicBezTo>
                  <a:cubicBezTo>
                    <a:pt x="23" y="4"/>
                    <a:pt x="22" y="5"/>
                    <a:pt x="21" y="6"/>
                  </a:cubicBezTo>
                  <a:cubicBezTo>
                    <a:pt x="21" y="7"/>
                    <a:pt x="20" y="8"/>
                    <a:pt x="19" y="9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5" y="16"/>
                    <a:pt x="13" y="19"/>
                    <a:pt x="12" y="22"/>
                  </a:cubicBezTo>
                  <a:cubicBezTo>
                    <a:pt x="11" y="24"/>
                    <a:pt x="11" y="25"/>
                    <a:pt x="10" y="27"/>
                  </a:cubicBezTo>
                  <a:cubicBezTo>
                    <a:pt x="10" y="28"/>
                    <a:pt x="9" y="29"/>
                    <a:pt x="9" y="30"/>
                  </a:cubicBezTo>
                  <a:cubicBezTo>
                    <a:pt x="9" y="31"/>
                    <a:pt x="8" y="32"/>
                    <a:pt x="8" y="33"/>
                  </a:cubicBezTo>
                  <a:cubicBezTo>
                    <a:pt x="8" y="34"/>
                    <a:pt x="8" y="35"/>
                    <a:pt x="7" y="36"/>
                  </a:cubicBezTo>
                  <a:cubicBezTo>
                    <a:pt x="7" y="37"/>
                    <a:pt x="7" y="38"/>
                    <a:pt x="7" y="39"/>
                  </a:cubicBezTo>
                  <a:cubicBezTo>
                    <a:pt x="6" y="40"/>
                    <a:pt x="6" y="41"/>
                    <a:pt x="6" y="42"/>
                  </a:cubicBezTo>
                  <a:cubicBezTo>
                    <a:pt x="6" y="43"/>
                    <a:pt x="6" y="44"/>
                    <a:pt x="5" y="45"/>
                  </a:cubicBezTo>
                  <a:cubicBezTo>
                    <a:pt x="5" y="46"/>
                    <a:pt x="5" y="47"/>
                    <a:pt x="5" y="48"/>
                  </a:cubicBezTo>
                  <a:cubicBezTo>
                    <a:pt x="5" y="49"/>
                    <a:pt x="5" y="50"/>
                    <a:pt x="4" y="51"/>
                  </a:cubicBezTo>
                  <a:cubicBezTo>
                    <a:pt x="4" y="53"/>
                    <a:pt x="4" y="55"/>
                    <a:pt x="3" y="57"/>
                  </a:cubicBezTo>
                  <a:cubicBezTo>
                    <a:pt x="3" y="62"/>
                    <a:pt x="2" y="66"/>
                    <a:pt x="1" y="71"/>
                  </a:cubicBezTo>
                  <a:cubicBezTo>
                    <a:pt x="1" y="75"/>
                    <a:pt x="0" y="79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6"/>
                    <a:pt x="0" y="87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12" y="124"/>
                    <a:pt x="12" y="124"/>
                    <a:pt x="12" y="124"/>
                  </a:cubicBezTo>
                  <a:cubicBezTo>
                    <a:pt x="10" y="125"/>
                    <a:pt x="7" y="126"/>
                    <a:pt x="5" y="128"/>
                  </a:cubicBezTo>
                  <a:cubicBezTo>
                    <a:pt x="5" y="128"/>
                    <a:pt x="5" y="128"/>
                    <a:pt x="5" y="128"/>
                  </a:cubicBezTo>
                  <a:cubicBezTo>
                    <a:pt x="5" y="128"/>
                    <a:pt x="5" y="128"/>
                    <a:pt x="5" y="128"/>
                  </a:cubicBezTo>
                  <a:cubicBezTo>
                    <a:pt x="7" y="131"/>
                    <a:pt x="9" y="133"/>
                    <a:pt x="12" y="135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13" y="135"/>
                    <a:pt x="13" y="135"/>
                    <a:pt x="13" y="135"/>
                  </a:cubicBezTo>
                  <a:cubicBezTo>
                    <a:pt x="22" y="135"/>
                    <a:pt x="22" y="135"/>
                    <a:pt x="22" y="135"/>
                  </a:cubicBezTo>
                  <a:cubicBezTo>
                    <a:pt x="7" y="66"/>
                    <a:pt x="26" y="2"/>
                    <a:pt x="27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2" name="Freeform 1115"/>
            <p:cNvSpPr/>
            <p:nvPr/>
          </p:nvSpPr>
          <p:spPr bwMode="auto">
            <a:xfrm>
              <a:off x="10742613" y="6575425"/>
              <a:ext cx="38100" cy="25400"/>
            </a:xfrm>
            <a:custGeom>
              <a:gdLst>
                <a:gd fmla="*/ 0 w 12" name="T0"/>
                <a:gd fmla="*/ 0 h 8" name="T1"/>
                <a:gd fmla="*/ 0 w 12" name="T2"/>
                <a:gd fmla="*/ 8 h 8" name="T3"/>
                <a:gd fmla="*/ 12 w 12" name="T4"/>
                <a:gd fmla="*/ 8 h 8" name="T5"/>
                <a:gd fmla="*/ 10 w 12" name="T6"/>
                <a:gd fmla="*/ 0 h 8" name="T7"/>
                <a:gd fmla="*/ 1 w 12" name="T8"/>
                <a:gd fmla="*/ 0 h 8" name="T9"/>
                <a:gd fmla="*/ 0 w 12" name="T10"/>
                <a:gd fmla="*/ 0 h 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" w="12"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6"/>
                    <a:pt x="11" y="3"/>
                    <a:pt x="1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3" name="Freeform 1116"/>
            <p:cNvSpPr>
              <a:spLocks noEditPoints="1"/>
            </p:cNvSpPr>
            <p:nvPr/>
          </p:nvSpPr>
          <p:spPr bwMode="auto">
            <a:xfrm>
              <a:off x="10679113" y="6565900"/>
              <a:ext cx="25400" cy="34925"/>
            </a:xfrm>
            <a:custGeom>
              <a:gdLst>
                <a:gd fmla="*/ 0 w 8" name="T0"/>
                <a:gd fmla="*/ 11 h 11" name="T1"/>
                <a:gd fmla="*/ 0 w 8" name="T2"/>
                <a:gd fmla="*/ 11 h 11" name="T3"/>
                <a:gd fmla="*/ 0 w 8" name="T4"/>
                <a:gd fmla="*/ 11 h 11" name="T5"/>
                <a:gd fmla="*/ 8 w 8" name="T6"/>
                <a:gd fmla="*/ 0 h 11" name="T7"/>
                <a:gd fmla="*/ 8 w 8" name="T8"/>
                <a:gd fmla="*/ 0 h 11" name="T9"/>
                <a:gd fmla="*/ 8 w 8" name="T10"/>
                <a:gd fmla="*/ 0 h 1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" w="8"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rgbClr val="7B8B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4" name="Freeform 1117"/>
            <p:cNvSpPr/>
            <p:nvPr/>
          </p:nvSpPr>
          <p:spPr bwMode="auto">
            <a:xfrm>
              <a:off x="10679113" y="6416675"/>
              <a:ext cx="63500" cy="184150"/>
            </a:xfrm>
            <a:custGeom>
              <a:gdLst>
                <a:gd fmla="*/ 11 w 20" name="T0"/>
                <a:gd fmla="*/ 0 h 58" name="T1"/>
                <a:gd fmla="*/ 8 w 20" name="T2"/>
                <a:gd fmla="*/ 2 h 58" name="T3"/>
                <a:gd fmla="*/ 8 w 20" name="T4"/>
                <a:gd fmla="*/ 2 h 58" name="T5"/>
                <a:gd fmla="*/ 0 w 20" name="T6"/>
                <a:gd fmla="*/ 9 h 58" name="T7"/>
                <a:gd fmla="*/ 0 w 20" name="T8"/>
                <a:gd fmla="*/ 58 h 58" name="T9"/>
                <a:gd fmla="*/ 0 w 20" name="T10"/>
                <a:gd fmla="*/ 58 h 58" name="T11"/>
                <a:gd fmla="*/ 0 w 20" name="T12"/>
                <a:gd fmla="*/ 58 h 58" name="T13"/>
                <a:gd fmla="*/ 8 w 20" name="T14"/>
                <a:gd fmla="*/ 47 h 58" name="T15"/>
                <a:gd fmla="*/ 8 w 20" name="T16"/>
                <a:gd fmla="*/ 47 h 58" name="T17"/>
                <a:gd fmla="*/ 8 w 20" name="T18"/>
                <a:gd fmla="*/ 47 h 58" name="T19"/>
                <a:gd fmla="*/ 13 w 20" name="T20"/>
                <a:gd fmla="*/ 43 h 58" name="T21"/>
                <a:gd fmla="*/ 20 w 20" name="T22"/>
                <a:gd fmla="*/ 39 h 58" name="T23"/>
                <a:gd fmla="*/ 11 w 20" name="T24"/>
                <a:gd fmla="*/ 0 h 5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7" w="20">
                  <a:moveTo>
                    <a:pt x="11" y="0"/>
                  </a:move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4" y="52"/>
                    <a:pt x="8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6"/>
                    <a:pt x="11" y="44"/>
                    <a:pt x="13" y="43"/>
                  </a:cubicBezTo>
                  <a:cubicBezTo>
                    <a:pt x="15" y="41"/>
                    <a:pt x="18" y="40"/>
                    <a:pt x="20" y="39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D6D7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19" name="Rectangle 1141"/>
            <p:cNvSpPr>
              <a:spLocks noChangeArrowheads="1"/>
            </p:cNvSpPr>
            <p:nvPr/>
          </p:nvSpPr>
          <p:spPr bwMode="auto">
            <a:xfrm>
              <a:off x="10763569" y="6607175"/>
              <a:ext cx="45719" cy="578377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20" name="Rectangle 1142"/>
            <p:cNvSpPr>
              <a:spLocks noChangeArrowheads="1"/>
            </p:cNvSpPr>
            <p:nvPr/>
          </p:nvSpPr>
          <p:spPr bwMode="auto">
            <a:xfrm>
              <a:off x="10764838" y="6607175"/>
              <a:ext cx="44450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552" name="Freeform 1173"/>
          <p:cNvSpPr/>
          <p:nvPr/>
        </p:nvSpPr>
        <p:spPr bwMode="auto">
          <a:xfrm>
            <a:off x="3232151" y="1460181"/>
            <a:ext cx="1035050" cy="300358"/>
          </a:xfrm>
          <a:custGeom>
            <a:gdLst>
              <a:gd fmla="*/ 196 w 403" name="T0"/>
              <a:gd fmla="*/ 0 h 115" name="T1"/>
              <a:gd fmla="*/ 92 w 403" name="T2"/>
              <a:gd fmla="*/ 66 h 115" name="T3"/>
              <a:gd fmla="*/ 76 w 403" name="T4"/>
              <a:gd fmla="*/ 64 h 115" name="T5"/>
              <a:gd fmla="*/ 0 w 403" name="T6"/>
              <a:gd fmla="*/ 115 h 115" name="T7"/>
              <a:gd fmla="*/ 403 w 403" name="T8"/>
              <a:gd fmla="*/ 115 h 115" name="T9"/>
              <a:gd fmla="*/ 327 w 403" name="T10"/>
              <a:gd fmla="*/ 64 h 115" name="T11"/>
              <a:gd fmla="*/ 301 w 403" name="T12"/>
              <a:gd fmla="*/ 69 h 115" name="T13"/>
              <a:gd fmla="*/ 196 w 403" name="T14"/>
              <a:gd fmla="*/ 0 h 115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15" w="402">
                <a:moveTo>
                  <a:pt x="196" y="0"/>
                </a:moveTo>
                <a:cubicBezTo>
                  <a:pt x="150" y="0"/>
                  <a:pt x="111" y="27"/>
                  <a:pt x="92" y="66"/>
                </a:cubicBezTo>
                <a:cubicBezTo>
                  <a:pt x="87" y="65"/>
                  <a:pt x="81" y="64"/>
                  <a:pt x="76" y="64"/>
                </a:cubicBezTo>
                <a:cubicBezTo>
                  <a:pt x="42" y="64"/>
                  <a:pt x="12" y="85"/>
                  <a:pt x="0" y="115"/>
                </a:cubicBezTo>
                <a:cubicBezTo>
                  <a:pt x="403" y="115"/>
                  <a:pt x="403" y="115"/>
                  <a:pt x="403" y="115"/>
                </a:cubicBezTo>
                <a:cubicBezTo>
                  <a:pt x="390" y="85"/>
                  <a:pt x="361" y="64"/>
                  <a:pt x="327" y="64"/>
                </a:cubicBezTo>
                <a:cubicBezTo>
                  <a:pt x="317" y="64"/>
                  <a:pt x="309" y="66"/>
                  <a:pt x="301" y="69"/>
                </a:cubicBezTo>
                <a:cubicBezTo>
                  <a:pt x="283" y="28"/>
                  <a:pt x="243" y="0"/>
                  <a:pt x="196" y="0"/>
                </a:cubicBezTo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87" name="任意多边形 1186"/>
          <p:cNvSpPr/>
          <p:nvPr/>
        </p:nvSpPr>
        <p:spPr>
          <a:xfrm>
            <a:off x="4285291" y="1810845"/>
            <a:ext cx="7497979" cy="1103500"/>
          </a:xfrm>
          <a:custGeom>
            <a:rect b="b" l="l" r="r" t="t"/>
            <a:pathLst>
              <a:path h="1103500" w="7497978">
                <a:moveTo>
                  <a:pt x="695051" y="673313"/>
                </a:moveTo>
                <a:lnTo>
                  <a:pt x="897559" y="673313"/>
                </a:lnTo>
                <a:lnTo>
                  <a:pt x="1046294" y="1065172"/>
                </a:lnTo>
                <a:lnTo>
                  <a:pt x="843786" y="1065172"/>
                </a:lnTo>
                <a:close/>
                <a:moveTo>
                  <a:pt x="148735" y="673313"/>
                </a:moveTo>
                <a:lnTo>
                  <a:pt x="351244" y="673313"/>
                </a:lnTo>
                <a:lnTo>
                  <a:pt x="202509" y="1065172"/>
                </a:lnTo>
                <a:lnTo>
                  <a:pt x="0" y="1065172"/>
                </a:lnTo>
                <a:close/>
                <a:moveTo>
                  <a:pt x="1902093" y="632124"/>
                </a:moveTo>
                <a:lnTo>
                  <a:pt x="1902093" y="765986"/>
                </a:lnTo>
                <a:lnTo>
                  <a:pt x="2039959" y="765986"/>
                </a:lnTo>
                <a:lnTo>
                  <a:pt x="2038815" y="632124"/>
                </a:lnTo>
                <a:close/>
                <a:moveTo>
                  <a:pt x="5914895" y="603521"/>
                </a:moveTo>
                <a:lnTo>
                  <a:pt x="6091089" y="603521"/>
                </a:lnTo>
                <a:lnTo>
                  <a:pt x="6133993" y="685898"/>
                </a:lnTo>
                <a:lnTo>
                  <a:pt x="6316479" y="605810"/>
                </a:lnTo>
                <a:lnTo>
                  <a:pt x="6295885" y="752257"/>
                </a:lnTo>
                <a:lnTo>
                  <a:pt x="6193487" y="801454"/>
                </a:lnTo>
                <a:lnTo>
                  <a:pt x="6327349" y="1061740"/>
                </a:lnTo>
                <a:lnTo>
                  <a:pt x="6147150" y="1061740"/>
                </a:lnTo>
                <a:close/>
                <a:moveTo>
                  <a:pt x="6588407" y="564622"/>
                </a:moveTo>
                <a:lnTo>
                  <a:pt x="6588407" y="873533"/>
                </a:lnTo>
                <a:lnTo>
                  <a:pt x="6631311" y="873533"/>
                </a:lnTo>
                <a:lnTo>
                  <a:pt x="6631311" y="564622"/>
                </a:lnTo>
                <a:close/>
                <a:moveTo>
                  <a:pt x="1729904" y="510276"/>
                </a:moveTo>
                <a:lnTo>
                  <a:pt x="2213865" y="510276"/>
                </a:lnTo>
                <a:lnTo>
                  <a:pt x="2213865" y="751112"/>
                </a:lnTo>
                <a:lnTo>
                  <a:pt x="2039959" y="887262"/>
                </a:lnTo>
                <a:lnTo>
                  <a:pt x="1729904" y="887834"/>
                </a:lnTo>
                <a:close/>
                <a:moveTo>
                  <a:pt x="6785767" y="352388"/>
                </a:moveTo>
                <a:lnTo>
                  <a:pt x="6973974" y="352388"/>
                </a:lnTo>
                <a:lnTo>
                  <a:pt x="6973974" y="898131"/>
                </a:lnTo>
                <a:lnTo>
                  <a:pt x="7074085" y="958198"/>
                </a:lnTo>
                <a:lnTo>
                  <a:pt x="7497979" y="958198"/>
                </a:lnTo>
                <a:lnTo>
                  <a:pt x="7442490" y="1070321"/>
                </a:lnTo>
                <a:lnTo>
                  <a:pt x="7027175" y="1070321"/>
                </a:lnTo>
                <a:lnTo>
                  <a:pt x="6952808" y="1027989"/>
                </a:lnTo>
                <a:lnTo>
                  <a:pt x="6824095" y="1091487"/>
                </a:lnTo>
                <a:lnTo>
                  <a:pt x="6824095" y="475953"/>
                </a:lnTo>
                <a:lnTo>
                  <a:pt x="6785767" y="475953"/>
                </a:lnTo>
                <a:close/>
                <a:moveTo>
                  <a:pt x="4529942" y="275732"/>
                </a:moveTo>
                <a:lnTo>
                  <a:pt x="4716433" y="275732"/>
                </a:lnTo>
                <a:lnTo>
                  <a:pt x="4715289" y="1018264"/>
                </a:lnTo>
                <a:lnTo>
                  <a:pt x="4531086" y="1102356"/>
                </a:lnTo>
                <a:close/>
                <a:moveTo>
                  <a:pt x="4976147" y="255710"/>
                </a:moveTo>
                <a:lnTo>
                  <a:pt x="5142044" y="1006250"/>
                </a:lnTo>
                <a:lnTo>
                  <a:pt x="4960701" y="1006250"/>
                </a:lnTo>
                <a:lnTo>
                  <a:pt x="4797665" y="256282"/>
                </a:lnTo>
                <a:close/>
                <a:moveTo>
                  <a:pt x="240837" y="158460"/>
                </a:moveTo>
                <a:lnTo>
                  <a:pt x="240837" y="487966"/>
                </a:lnTo>
                <a:lnTo>
                  <a:pt x="811179" y="487966"/>
                </a:lnTo>
                <a:lnTo>
                  <a:pt x="811179" y="158460"/>
                </a:lnTo>
                <a:close/>
                <a:moveTo>
                  <a:pt x="6588407" y="155028"/>
                </a:moveTo>
                <a:lnTo>
                  <a:pt x="6588407" y="434764"/>
                </a:lnTo>
                <a:lnTo>
                  <a:pt x="6631311" y="434764"/>
                </a:lnTo>
                <a:lnTo>
                  <a:pt x="6631311" y="155028"/>
                </a:lnTo>
                <a:close/>
                <a:moveTo>
                  <a:pt x="5454388" y="145303"/>
                </a:moveTo>
                <a:lnTo>
                  <a:pt x="5454388" y="412454"/>
                </a:lnTo>
                <a:lnTo>
                  <a:pt x="5516742" y="412454"/>
                </a:lnTo>
                <a:lnTo>
                  <a:pt x="5516742" y="145303"/>
                </a:lnTo>
                <a:close/>
                <a:moveTo>
                  <a:pt x="5894301" y="142443"/>
                </a:moveTo>
                <a:lnTo>
                  <a:pt x="5894301" y="240265"/>
                </a:lnTo>
                <a:lnTo>
                  <a:pt x="6129989" y="240265"/>
                </a:lnTo>
                <a:lnTo>
                  <a:pt x="6079075" y="359825"/>
                </a:lnTo>
                <a:lnTo>
                  <a:pt x="5894301" y="359825"/>
                </a:lnTo>
                <a:lnTo>
                  <a:pt x="5894301" y="448494"/>
                </a:lnTo>
                <a:lnTo>
                  <a:pt x="6143146" y="448494"/>
                </a:lnTo>
                <a:lnTo>
                  <a:pt x="6143146" y="142443"/>
                </a:lnTo>
                <a:close/>
                <a:moveTo>
                  <a:pt x="50913" y="24599"/>
                </a:moveTo>
                <a:lnTo>
                  <a:pt x="1001674" y="24599"/>
                </a:lnTo>
                <a:lnTo>
                  <a:pt x="1001674" y="487966"/>
                </a:lnTo>
                <a:lnTo>
                  <a:pt x="811179" y="624688"/>
                </a:lnTo>
                <a:lnTo>
                  <a:pt x="50913" y="624688"/>
                </a:lnTo>
                <a:close/>
                <a:moveTo>
                  <a:pt x="6884733" y="23454"/>
                </a:moveTo>
                <a:cubicBezTo>
                  <a:pt x="6899607" y="23836"/>
                  <a:pt x="6914194" y="27936"/>
                  <a:pt x="6928495" y="35754"/>
                </a:cubicBezTo>
                <a:cubicBezTo>
                  <a:pt x="6942797" y="43572"/>
                  <a:pt x="6954238" y="55299"/>
                  <a:pt x="6962819" y="70935"/>
                </a:cubicBezTo>
                <a:cubicBezTo>
                  <a:pt x="6971400" y="86572"/>
                  <a:pt x="6975691" y="102208"/>
                  <a:pt x="6975691" y="117844"/>
                </a:cubicBezTo>
                <a:cubicBezTo>
                  <a:pt x="6975309" y="134243"/>
                  <a:pt x="6968731" y="153979"/>
                  <a:pt x="6955955" y="177052"/>
                </a:cubicBezTo>
                <a:cubicBezTo>
                  <a:pt x="6943179" y="200125"/>
                  <a:pt x="6919438" y="211662"/>
                  <a:pt x="6884733" y="211662"/>
                </a:cubicBezTo>
                <a:cubicBezTo>
                  <a:pt x="6849265" y="212043"/>
                  <a:pt x="6825143" y="200602"/>
                  <a:pt x="6812368" y="177338"/>
                </a:cubicBezTo>
                <a:cubicBezTo>
                  <a:pt x="6799592" y="154074"/>
                  <a:pt x="6793109" y="134338"/>
                  <a:pt x="6792918" y="118130"/>
                </a:cubicBezTo>
                <a:cubicBezTo>
                  <a:pt x="6792727" y="101922"/>
                  <a:pt x="6797017" y="86190"/>
                  <a:pt x="6805789" y="70935"/>
                </a:cubicBezTo>
                <a:cubicBezTo>
                  <a:pt x="6814561" y="55299"/>
                  <a:pt x="6826002" y="43477"/>
                  <a:pt x="6840113" y="35468"/>
                </a:cubicBezTo>
                <a:cubicBezTo>
                  <a:pt x="6854223" y="27459"/>
                  <a:pt x="6869097" y="23454"/>
                  <a:pt x="6884733" y="23454"/>
                </a:cubicBezTo>
                <a:close/>
                <a:moveTo>
                  <a:pt x="6438528" y="23454"/>
                </a:moveTo>
                <a:lnTo>
                  <a:pt x="6776042" y="23454"/>
                </a:lnTo>
                <a:lnTo>
                  <a:pt x="6776042" y="434764"/>
                </a:lnTo>
                <a:lnTo>
                  <a:pt x="6713115" y="501695"/>
                </a:lnTo>
                <a:lnTo>
                  <a:pt x="6776042" y="562905"/>
                </a:lnTo>
                <a:lnTo>
                  <a:pt x="6776042" y="873533"/>
                </a:lnTo>
                <a:lnTo>
                  <a:pt x="6661631" y="998242"/>
                </a:lnTo>
                <a:lnTo>
                  <a:pt x="6588407" y="998242"/>
                </a:lnTo>
                <a:lnTo>
                  <a:pt x="6588407" y="1033709"/>
                </a:lnTo>
                <a:lnTo>
                  <a:pt x="6438528" y="1103500"/>
                </a:lnTo>
                <a:close/>
                <a:moveTo>
                  <a:pt x="4113484" y="22310"/>
                </a:moveTo>
                <a:lnTo>
                  <a:pt x="5143189" y="22310"/>
                </a:lnTo>
                <a:lnTo>
                  <a:pt x="5075685" y="163037"/>
                </a:lnTo>
                <a:lnTo>
                  <a:pt x="4561405" y="163037"/>
                </a:lnTo>
                <a:lnTo>
                  <a:pt x="4280525" y="1006250"/>
                </a:lnTo>
                <a:lnTo>
                  <a:pt x="4091746" y="1006250"/>
                </a:lnTo>
                <a:lnTo>
                  <a:pt x="4369765" y="163037"/>
                </a:lnTo>
                <a:lnTo>
                  <a:pt x="4113484" y="163037"/>
                </a:lnTo>
                <a:close/>
                <a:moveTo>
                  <a:pt x="5722111" y="20022"/>
                </a:moveTo>
                <a:lnTo>
                  <a:pt x="6314763" y="20022"/>
                </a:lnTo>
                <a:lnTo>
                  <a:pt x="6314763" y="431332"/>
                </a:lnTo>
                <a:lnTo>
                  <a:pt x="6143146" y="566338"/>
                </a:lnTo>
                <a:lnTo>
                  <a:pt x="5894301" y="566338"/>
                </a:lnTo>
                <a:lnTo>
                  <a:pt x="5894301" y="933599"/>
                </a:lnTo>
                <a:lnTo>
                  <a:pt x="6033883" y="933599"/>
                </a:lnTo>
                <a:lnTo>
                  <a:pt x="5978393" y="1058880"/>
                </a:lnTo>
                <a:lnTo>
                  <a:pt x="5722111" y="1058880"/>
                </a:lnTo>
                <a:close/>
                <a:moveTo>
                  <a:pt x="1727616" y="19450"/>
                </a:moveTo>
                <a:lnTo>
                  <a:pt x="2203568" y="19450"/>
                </a:lnTo>
                <a:lnTo>
                  <a:pt x="2203568" y="347239"/>
                </a:lnTo>
                <a:lnTo>
                  <a:pt x="2030234" y="475953"/>
                </a:lnTo>
                <a:lnTo>
                  <a:pt x="1990762" y="476525"/>
                </a:lnTo>
                <a:lnTo>
                  <a:pt x="1990762" y="355820"/>
                </a:lnTo>
                <a:lnTo>
                  <a:pt x="2030234" y="356392"/>
                </a:lnTo>
                <a:lnTo>
                  <a:pt x="2030234" y="142443"/>
                </a:lnTo>
                <a:lnTo>
                  <a:pt x="1963303" y="142443"/>
                </a:lnTo>
                <a:lnTo>
                  <a:pt x="1887220" y="475953"/>
                </a:lnTo>
                <a:lnTo>
                  <a:pt x="1715602" y="476525"/>
                </a:lnTo>
                <a:lnTo>
                  <a:pt x="1791686" y="142443"/>
                </a:lnTo>
                <a:lnTo>
                  <a:pt x="1727616" y="142443"/>
                </a:lnTo>
                <a:close/>
                <a:moveTo>
                  <a:pt x="5280482" y="17734"/>
                </a:moveTo>
                <a:lnTo>
                  <a:pt x="5691220" y="17734"/>
                </a:lnTo>
                <a:lnTo>
                  <a:pt x="5691220" y="412454"/>
                </a:lnTo>
                <a:lnTo>
                  <a:pt x="5604839" y="514280"/>
                </a:lnTo>
                <a:lnTo>
                  <a:pt x="5604839" y="619539"/>
                </a:lnTo>
                <a:lnTo>
                  <a:pt x="5694653" y="619539"/>
                </a:lnTo>
                <a:lnTo>
                  <a:pt x="5647171" y="737383"/>
                </a:lnTo>
                <a:lnTo>
                  <a:pt x="5604839" y="737383"/>
                </a:lnTo>
                <a:lnTo>
                  <a:pt x="5604839" y="950761"/>
                </a:lnTo>
                <a:lnTo>
                  <a:pt x="5701517" y="950761"/>
                </a:lnTo>
                <a:lnTo>
                  <a:pt x="5652892" y="1068605"/>
                </a:lnTo>
                <a:lnTo>
                  <a:pt x="5280482" y="1068605"/>
                </a:lnTo>
                <a:lnTo>
                  <a:pt x="5280482" y="589792"/>
                </a:lnTo>
                <a:lnTo>
                  <a:pt x="5429789" y="589792"/>
                </a:lnTo>
                <a:lnTo>
                  <a:pt x="5429789" y="950761"/>
                </a:lnTo>
                <a:lnTo>
                  <a:pt x="5451527" y="950761"/>
                </a:lnTo>
                <a:lnTo>
                  <a:pt x="5451527" y="531442"/>
                </a:lnTo>
                <a:lnTo>
                  <a:pt x="5280482" y="531442"/>
                </a:lnTo>
                <a:close/>
                <a:moveTo>
                  <a:pt x="7118705" y="12585"/>
                </a:moveTo>
                <a:lnTo>
                  <a:pt x="7285746" y="12585"/>
                </a:lnTo>
                <a:lnTo>
                  <a:pt x="7267440" y="64643"/>
                </a:lnTo>
                <a:lnTo>
                  <a:pt x="7494547" y="64643"/>
                </a:lnTo>
                <a:lnTo>
                  <a:pt x="7447066" y="176766"/>
                </a:lnTo>
                <a:lnTo>
                  <a:pt x="7235405" y="176766"/>
                </a:lnTo>
                <a:lnTo>
                  <a:pt x="7203369" y="271156"/>
                </a:lnTo>
                <a:lnTo>
                  <a:pt x="7479101" y="271156"/>
                </a:lnTo>
                <a:lnTo>
                  <a:pt x="7479101" y="775139"/>
                </a:lnTo>
                <a:lnTo>
                  <a:pt x="7358969" y="892983"/>
                </a:lnTo>
                <a:lnTo>
                  <a:pt x="7243985" y="892983"/>
                </a:lnTo>
                <a:lnTo>
                  <a:pt x="7243985" y="775139"/>
                </a:lnTo>
                <a:lnTo>
                  <a:pt x="7325790" y="775139"/>
                </a:lnTo>
                <a:lnTo>
                  <a:pt x="7325790" y="379275"/>
                </a:lnTo>
                <a:lnTo>
                  <a:pt x="7185635" y="379275"/>
                </a:lnTo>
                <a:lnTo>
                  <a:pt x="7185635" y="451354"/>
                </a:lnTo>
                <a:lnTo>
                  <a:pt x="7317781" y="451354"/>
                </a:lnTo>
                <a:lnTo>
                  <a:pt x="7276021" y="552608"/>
                </a:lnTo>
                <a:lnTo>
                  <a:pt x="7185635" y="552608"/>
                </a:lnTo>
                <a:lnTo>
                  <a:pt x="7185635" y="629836"/>
                </a:lnTo>
                <a:lnTo>
                  <a:pt x="7320069" y="629836"/>
                </a:lnTo>
                <a:lnTo>
                  <a:pt x="7276021" y="730518"/>
                </a:lnTo>
                <a:lnTo>
                  <a:pt x="7185635" y="730518"/>
                </a:lnTo>
                <a:lnTo>
                  <a:pt x="7185635" y="839209"/>
                </a:lnTo>
                <a:lnTo>
                  <a:pt x="7032324" y="902136"/>
                </a:lnTo>
                <a:lnTo>
                  <a:pt x="7032896" y="408450"/>
                </a:lnTo>
                <a:lnTo>
                  <a:pt x="6979695" y="408450"/>
                </a:lnTo>
                <a:lnTo>
                  <a:pt x="7068364" y="176766"/>
                </a:lnTo>
                <a:lnTo>
                  <a:pt x="7002577" y="176766"/>
                </a:lnTo>
                <a:lnTo>
                  <a:pt x="7002577" y="64643"/>
                </a:lnTo>
                <a:lnTo>
                  <a:pt x="7101543" y="64643"/>
                </a:lnTo>
                <a:close/>
                <a:moveTo>
                  <a:pt x="3054790" y="9153"/>
                </a:moveTo>
                <a:lnTo>
                  <a:pt x="3198377" y="9153"/>
                </a:lnTo>
                <a:lnTo>
                  <a:pt x="3198377" y="89813"/>
                </a:lnTo>
                <a:lnTo>
                  <a:pt x="3239565" y="89813"/>
                </a:lnTo>
                <a:lnTo>
                  <a:pt x="3216683" y="18306"/>
                </a:lnTo>
                <a:lnTo>
                  <a:pt x="3353977" y="18306"/>
                </a:lnTo>
                <a:lnTo>
                  <a:pt x="3376859" y="89813"/>
                </a:lnTo>
                <a:lnTo>
                  <a:pt x="3399741" y="89813"/>
                </a:lnTo>
                <a:lnTo>
                  <a:pt x="3341963" y="218526"/>
                </a:lnTo>
                <a:lnTo>
                  <a:pt x="3198377" y="218526"/>
                </a:lnTo>
                <a:lnTo>
                  <a:pt x="3198377" y="575491"/>
                </a:lnTo>
                <a:lnTo>
                  <a:pt x="3252150" y="258570"/>
                </a:lnTo>
                <a:lnTo>
                  <a:pt x="3382008" y="258570"/>
                </a:lnTo>
                <a:lnTo>
                  <a:pt x="3299631" y="692190"/>
                </a:lnTo>
                <a:lnTo>
                  <a:pt x="3198377" y="692190"/>
                </a:lnTo>
                <a:lnTo>
                  <a:pt x="3198377" y="767702"/>
                </a:lnTo>
                <a:lnTo>
                  <a:pt x="3407750" y="767702"/>
                </a:lnTo>
                <a:lnTo>
                  <a:pt x="3349972" y="894127"/>
                </a:lnTo>
                <a:lnTo>
                  <a:pt x="3046781" y="894127"/>
                </a:lnTo>
                <a:lnTo>
                  <a:pt x="3046781" y="218526"/>
                </a:lnTo>
                <a:lnTo>
                  <a:pt x="2994724" y="218526"/>
                </a:lnTo>
                <a:lnTo>
                  <a:pt x="2994724" y="757977"/>
                </a:lnTo>
                <a:lnTo>
                  <a:pt x="3042777" y="757977"/>
                </a:lnTo>
                <a:lnTo>
                  <a:pt x="2979279" y="894127"/>
                </a:lnTo>
                <a:lnTo>
                  <a:pt x="2841413" y="894127"/>
                </a:lnTo>
                <a:lnTo>
                  <a:pt x="2841413" y="89813"/>
                </a:lnTo>
                <a:lnTo>
                  <a:pt x="3054790" y="89813"/>
                </a:lnTo>
                <a:close/>
                <a:moveTo>
                  <a:pt x="2508475" y="4004"/>
                </a:moveTo>
                <a:lnTo>
                  <a:pt x="2672083" y="4004"/>
                </a:lnTo>
                <a:lnTo>
                  <a:pt x="2672083" y="82949"/>
                </a:lnTo>
                <a:lnTo>
                  <a:pt x="2819674" y="82949"/>
                </a:lnTo>
                <a:lnTo>
                  <a:pt x="2771622" y="202509"/>
                </a:lnTo>
                <a:lnTo>
                  <a:pt x="2672083" y="202509"/>
                </a:lnTo>
                <a:lnTo>
                  <a:pt x="2672083" y="356392"/>
                </a:lnTo>
                <a:lnTo>
                  <a:pt x="2829399" y="356392"/>
                </a:lnTo>
                <a:lnTo>
                  <a:pt x="2783063" y="477097"/>
                </a:lnTo>
                <a:lnTo>
                  <a:pt x="2712700" y="477097"/>
                </a:lnTo>
                <a:lnTo>
                  <a:pt x="2712700" y="605238"/>
                </a:lnTo>
                <a:lnTo>
                  <a:pt x="2822535" y="605238"/>
                </a:lnTo>
                <a:lnTo>
                  <a:pt x="2776198" y="724226"/>
                </a:lnTo>
                <a:lnTo>
                  <a:pt x="2712700" y="724226"/>
                </a:lnTo>
                <a:lnTo>
                  <a:pt x="2712700" y="920442"/>
                </a:lnTo>
                <a:lnTo>
                  <a:pt x="2771622" y="947328"/>
                </a:lnTo>
                <a:lnTo>
                  <a:pt x="3402030" y="947328"/>
                </a:lnTo>
                <a:lnTo>
                  <a:pt x="3350544" y="1068605"/>
                </a:lnTo>
                <a:lnTo>
                  <a:pt x="2719564" y="1068605"/>
                </a:lnTo>
                <a:lnTo>
                  <a:pt x="2528497" y="979936"/>
                </a:lnTo>
                <a:lnTo>
                  <a:pt x="2528497" y="1031993"/>
                </a:lnTo>
                <a:lnTo>
                  <a:pt x="2379190" y="1085766"/>
                </a:lnTo>
                <a:lnTo>
                  <a:pt x="2379190" y="556041"/>
                </a:lnTo>
                <a:lnTo>
                  <a:pt x="2528497" y="556041"/>
                </a:lnTo>
                <a:lnTo>
                  <a:pt x="2528497" y="842070"/>
                </a:lnTo>
                <a:lnTo>
                  <a:pt x="2559388" y="856943"/>
                </a:lnTo>
                <a:lnTo>
                  <a:pt x="2559388" y="477097"/>
                </a:lnTo>
                <a:lnTo>
                  <a:pt x="2363172" y="477097"/>
                </a:lnTo>
                <a:lnTo>
                  <a:pt x="2363172" y="356392"/>
                </a:lnTo>
                <a:lnTo>
                  <a:pt x="2508475" y="356392"/>
                </a:lnTo>
                <a:lnTo>
                  <a:pt x="2508475" y="202509"/>
                </a:lnTo>
                <a:lnTo>
                  <a:pt x="2363172" y="202509"/>
                </a:lnTo>
                <a:lnTo>
                  <a:pt x="2363172" y="82949"/>
                </a:lnTo>
                <a:lnTo>
                  <a:pt x="2508475" y="82949"/>
                </a:lnTo>
                <a:close/>
                <a:moveTo>
                  <a:pt x="1346053" y="0"/>
                </a:moveTo>
                <a:lnTo>
                  <a:pt x="1527395" y="0"/>
                </a:lnTo>
                <a:lnTo>
                  <a:pt x="1527395" y="78944"/>
                </a:lnTo>
                <a:lnTo>
                  <a:pt x="1691576" y="78944"/>
                </a:lnTo>
                <a:lnTo>
                  <a:pt x="1637230" y="198504"/>
                </a:lnTo>
                <a:lnTo>
                  <a:pt x="1527395" y="198504"/>
                </a:lnTo>
                <a:lnTo>
                  <a:pt x="1527395" y="352388"/>
                </a:lnTo>
                <a:lnTo>
                  <a:pt x="1701873" y="352388"/>
                </a:lnTo>
                <a:lnTo>
                  <a:pt x="1650388" y="473092"/>
                </a:lnTo>
                <a:lnTo>
                  <a:pt x="1572016" y="473092"/>
                </a:lnTo>
                <a:lnTo>
                  <a:pt x="1572016" y="601233"/>
                </a:lnTo>
                <a:lnTo>
                  <a:pt x="1694436" y="601233"/>
                </a:lnTo>
                <a:lnTo>
                  <a:pt x="1642951" y="719649"/>
                </a:lnTo>
                <a:lnTo>
                  <a:pt x="1572016" y="719649"/>
                </a:lnTo>
                <a:lnTo>
                  <a:pt x="1572588" y="915865"/>
                </a:lnTo>
                <a:lnTo>
                  <a:pt x="1637803" y="943324"/>
                </a:lnTo>
                <a:lnTo>
                  <a:pt x="2244756" y="942752"/>
                </a:lnTo>
                <a:lnTo>
                  <a:pt x="2189838" y="1064028"/>
                </a:lnTo>
                <a:lnTo>
                  <a:pt x="1580025" y="1064028"/>
                </a:lnTo>
                <a:lnTo>
                  <a:pt x="1368363" y="975931"/>
                </a:lnTo>
                <a:lnTo>
                  <a:pt x="1368363" y="1027989"/>
                </a:lnTo>
                <a:lnTo>
                  <a:pt x="1202466" y="1081762"/>
                </a:lnTo>
                <a:lnTo>
                  <a:pt x="1202466" y="552036"/>
                </a:lnTo>
                <a:lnTo>
                  <a:pt x="1368363" y="552036"/>
                </a:lnTo>
                <a:lnTo>
                  <a:pt x="1367791" y="837493"/>
                </a:lnTo>
                <a:lnTo>
                  <a:pt x="1402114" y="852939"/>
                </a:lnTo>
                <a:lnTo>
                  <a:pt x="1402687" y="473092"/>
                </a:lnTo>
                <a:lnTo>
                  <a:pt x="1184732" y="473092"/>
                </a:lnTo>
                <a:lnTo>
                  <a:pt x="1184732" y="352388"/>
                </a:lnTo>
                <a:lnTo>
                  <a:pt x="1346053" y="352388"/>
                </a:lnTo>
                <a:lnTo>
                  <a:pt x="1346053" y="198504"/>
                </a:lnTo>
                <a:lnTo>
                  <a:pt x="1184732" y="198504"/>
                </a:lnTo>
                <a:lnTo>
                  <a:pt x="1184732" y="78944"/>
                </a:lnTo>
                <a:lnTo>
                  <a:pt x="1346053" y="78944"/>
                </a:lnTo>
                <a:close/>
              </a:path>
            </a:pathLst>
          </a:cu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79" name="任意多边形 1178"/>
          <p:cNvSpPr/>
          <p:nvPr/>
        </p:nvSpPr>
        <p:spPr>
          <a:xfrm>
            <a:off x="5436685" y="1757364"/>
            <a:ext cx="2223018" cy="1085766"/>
          </a:xfrm>
          <a:custGeom>
            <a:rect b="b" l="l" r="r" t="t"/>
            <a:pathLst>
              <a:path h="1085766" w="2223018">
                <a:moveTo>
                  <a:pt x="717361" y="632124"/>
                </a:moveTo>
                <a:lnTo>
                  <a:pt x="717361" y="765986"/>
                </a:lnTo>
                <a:lnTo>
                  <a:pt x="855227" y="765986"/>
                </a:lnTo>
                <a:lnTo>
                  <a:pt x="854083" y="632124"/>
                </a:lnTo>
                <a:close/>
                <a:moveTo>
                  <a:pt x="545172" y="510276"/>
                </a:moveTo>
                <a:lnTo>
                  <a:pt x="1029133" y="510276"/>
                </a:lnTo>
                <a:lnTo>
                  <a:pt x="1029133" y="751112"/>
                </a:lnTo>
                <a:lnTo>
                  <a:pt x="855227" y="887262"/>
                </a:lnTo>
                <a:lnTo>
                  <a:pt x="545172" y="887834"/>
                </a:lnTo>
                <a:close/>
                <a:moveTo>
                  <a:pt x="542884" y="19450"/>
                </a:moveTo>
                <a:lnTo>
                  <a:pt x="1018836" y="19450"/>
                </a:lnTo>
                <a:lnTo>
                  <a:pt x="1018836" y="347239"/>
                </a:lnTo>
                <a:lnTo>
                  <a:pt x="845502" y="475952"/>
                </a:lnTo>
                <a:lnTo>
                  <a:pt x="806030" y="476525"/>
                </a:lnTo>
                <a:lnTo>
                  <a:pt x="806030" y="355820"/>
                </a:lnTo>
                <a:lnTo>
                  <a:pt x="845502" y="356392"/>
                </a:lnTo>
                <a:lnTo>
                  <a:pt x="845502" y="142443"/>
                </a:lnTo>
                <a:lnTo>
                  <a:pt x="778572" y="142443"/>
                </a:lnTo>
                <a:lnTo>
                  <a:pt x="702488" y="475952"/>
                </a:lnTo>
                <a:lnTo>
                  <a:pt x="530870" y="476525"/>
                </a:lnTo>
                <a:lnTo>
                  <a:pt x="606954" y="142443"/>
                </a:lnTo>
                <a:lnTo>
                  <a:pt x="542884" y="142443"/>
                </a:lnTo>
                <a:close/>
                <a:moveTo>
                  <a:pt x="1870058" y="9153"/>
                </a:moveTo>
                <a:lnTo>
                  <a:pt x="2013645" y="9153"/>
                </a:lnTo>
                <a:lnTo>
                  <a:pt x="2013645" y="89813"/>
                </a:lnTo>
                <a:lnTo>
                  <a:pt x="2054833" y="89813"/>
                </a:lnTo>
                <a:lnTo>
                  <a:pt x="2031951" y="18306"/>
                </a:lnTo>
                <a:lnTo>
                  <a:pt x="2169245" y="18306"/>
                </a:lnTo>
                <a:lnTo>
                  <a:pt x="2192127" y="89813"/>
                </a:lnTo>
                <a:lnTo>
                  <a:pt x="2215009" y="89813"/>
                </a:lnTo>
                <a:lnTo>
                  <a:pt x="2157231" y="218526"/>
                </a:lnTo>
                <a:lnTo>
                  <a:pt x="2013645" y="218526"/>
                </a:lnTo>
                <a:lnTo>
                  <a:pt x="2013645" y="575490"/>
                </a:lnTo>
                <a:lnTo>
                  <a:pt x="2067418" y="258570"/>
                </a:lnTo>
                <a:lnTo>
                  <a:pt x="2197276" y="258570"/>
                </a:lnTo>
                <a:lnTo>
                  <a:pt x="2114899" y="692190"/>
                </a:lnTo>
                <a:lnTo>
                  <a:pt x="2013645" y="692190"/>
                </a:lnTo>
                <a:lnTo>
                  <a:pt x="2013645" y="767702"/>
                </a:lnTo>
                <a:lnTo>
                  <a:pt x="2223018" y="767702"/>
                </a:lnTo>
                <a:lnTo>
                  <a:pt x="2165240" y="894127"/>
                </a:lnTo>
                <a:lnTo>
                  <a:pt x="1862050" y="894127"/>
                </a:lnTo>
                <a:lnTo>
                  <a:pt x="1862050" y="218526"/>
                </a:lnTo>
                <a:lnTo>
                  <a:pt x="1809992" y="218526"/>
                </a:lnTo>
                <a:lnTo>
                  <a:pt x="1809992" y="757977"/>
                </a:lnTo>
                <a:lnTo>
                  <a:pt x="1858045" y="757977"/>
                </a:lnTo>
                <a:lnTo>
                  <a:pt x="1794547" y="894127"/>
                </a:lnTo>
                <a:lnTo>
                  <a:pt x="1656681" y="894127"/>
                </a:lnTo>
                <a:lnTo>
                  <a:pt x="1656681" y="89813"/>
                </a:lnTo>
                <a:lnTo>
                  <a:pt x="1870058" y="89813"/>
                </a:lnTo>
                <a:close/>
                <a:moveTo>
                  <a:pt x="1323743" y="4004"/>
                </a:moveTo>
                <a:lnTo>
                  <a:pt x="1487351" y="4004"/>
                </a:lnTo>
                <a:lnTo>
                  <a:pt x="1487351" y="82948"/>
                </a:lnTo>
                <a:lnTo>
                  <a:pt x="1634942" y="82948"/>
                </a:lnTo>
                <a:lnTo>
                  <a:pt x="1586890" y="202509"/>
                </a:lnTo>
                <a:lnTo>
                  <a:pt x="1487351" y="202509"/>
                </a:lnTo>
                <a:lnTo>
                  <a:pt x="1487351" y="356392"/>
                </a:lnTo>
                <a:lnTo>
                  <a:pt x="1644667" y="356392"/>
                </a:lnTo>
                <a:lnTo>
                  <a:pt x="1598331" y="477097"/>
                </a:lnTo>
                <a:lnTo>
                  <a:pt x="1527968" y="477097"/>
                </a:lnTo>
                <a:lnTo>
                  <a:pt x="1527968" y="605238"/>
                </a:lnTo>
                <a:lnTo>
                  <a:pt x="1637803" y="605238"/>
                </a:lnTo>
                <a:lnTo>
                  <a:pt x="1591466" y="724226"/>
                </a:lnTo>
                <a:lnTo>
                  <a:pt x="1527968" y="724226"/>
                </a:lnTo>
                <a:lnTo>
                  <a:pt x="1527968" y="920442"/>
                </a:lnTo>
                <a:lnTo>
                  <a:pt x="1586890" y="947328"/>
                </a:lnTo>
                <a:lnTo>
                  <a:pt x="2217298" y="947328"/>
                </a:lnTo>
                <a:lnTo>
                  <a:pt x="2165812" y="1068605"/>
                </a:lnTo>
                <a:lnTo>
                  <a:pt x="1534832" y="1068605"/>
                </a:lnTo>
                <a:lnTo>
                  <a:pt x="1343765" y="979936"/>
                </a:lnTo>
                <a:lnTo>
                  <a:pt x="1343765" y="1031993"/>
                </a:lnTo>
                <a:lnTo>
                  <a:pt x="1194458" y="1085766"/>
                </a:lnTo>
                <a:lnTo>
                  <a:pt x="1194458" y="556041"/>
                </a:lnTo>
                <a:lnTo>
                  <a:pt x="1343765" y="556041"/>
                </a:lnTo>
                <a:lnTo>
                  <a:pt x="1343765" y="842070"/>
                </a:lnTo>
                <a:lnTo>
                  <a:pt x="1374656" y="856943"/>
                </a:lnTo>
                <a:lnTo>
                  <a:pt x="1374656" y="477097"/>
                </a:lnTo>
                <a:lnTo>
                  <a:pt x="1178440" y="477097"/>
                </a:lnTo>
                <a:lnTo>
                  <a:pt x="1178440" y="356392"/>
                </a:lnTo>
                <a:lnTo>
                  <a:pt x="1323743" y="356392"/>
                </a:lnTo>
                <a:lnTo>
                  <a:pt x="1323743" y="202509"/>
                </a:lnTo>
                <a:lnTo>
                  <a:pt x="1178440" y="202509"/>
                </a:lnTo>
                <a:lnTo>
                  <a:pt x="1178440" y="82948"/>
                </a:lnTo>
                <a:lnTo>
                  <a:pt x="1323743" y="82948"/>
                </a:lnTo>
                <a:close/>
                <a:moveTo>
                  <a:pt x="161321" y="0"/>
                </a:moveTo>
                <a:lnTo>
                  <a:pt x="342663" y="0"/>
                </a:lnTo>
                <a:lnTo>
                  <a:pt x="342663" y="78944"/>
                </a:lnTo>
                <a:lnTo>
                  <a:pt x="506844" y="78944"/>
                </a:lnTo>
                <a:lnTo>
                  <a:pt x="452498" y="198504"/>
                </a:lnTo>
                <a:lnTo>
                  <a:pt x="342663" y="198504"/>
                </a:lnTo>
                <a:lnTo>
                  <a:pt x="342663" y="352388"/>
                </a:lnTo>
                <a:lnTo>
                  <a:pt x="517141" y="352388"/>
                </a:lnTo>
                <a:lnTo>
                  <a:pt x="465656" y="473092"/>
                </a:lnTo>
                <a:lnTo>
                  <a:pt x="387284" y="473092"/>
                </a:lnTo>
                <a:lnTo>
                  <a:pt x="387284" y="601233"/>
                </a:lnTo>
                <a:lnTo>
                  <a:pt x="509704" y="601233"/>
                </a:lnTo>
                <a:lnTo>
                  <a:pt x="458219" y="719649"/>
                </a:lnTo>
                <a:lnTo>
                  <a:pt x="387284" y="719649"/>
                </a:lnTo>
                <a:lnTo>
                  <a:pt x="387856" y="915865"/>
                </a:lnTo>
                <a:lnTo>
                  <a:pt x="453070" y="943324"/>
                </a:lnTo>
                <a:lnTo>
                  <a:pt x="1060024" y="942752"/>
                </a:lnTo>
                <a:lnTo>
                  <a:pt x="1005107" y="1064028"/>
                </a:lnTo>
                <a:lnTo>
                  <a:pt x="395293" y="1064028"/>
                </a:lnTo>
                <a:lnTo>
                  <a:pt x="183631" y="975931"/>
                </a:lnTo>
                <a:lnTo>
                  <a:pt x="183631" y="1027988"/>
                </a:lnTo>
                <a:lnTo>
                  <a:pt x="17734" y="1081762"/>
                </a:lnTo>
                <a:lnTo>
                  <a:pt x="17734" y="552036"/>
                </a:lnTo>
                <a:lnTo>
                  <a:pt x="183631" y="552036"/>
                </a:lnTo>
                <a:lnTo>
                  <a:pt x="183059" y="837493"/>
                </a:lnTo>
                <a:lnTo>
                  <a:pt x="217383" y="852939"/>
                </a:lnTo>
                <a:lnTo>
                  <a:pt x="217955" y="473092"/>
                </a:lnTo>
                <a:lnTo>
                  <a:pt x="0" y="473092"/>
                </a:lnTo>
                <a:lnTo>
                  <a:pt x="0" y="352388"/>
                </a:lnTo>
                <a:lnTo>
                  <a:pt x="161321" y="352388"/>
                </a:lnTo>
                <a:lnTo>
                  <a:pt x="161321" y="198504"/>
                </a:lnTo>
                <a:lnTo>
                  <a:pt x="0" y="198504"/>
                </a:lnTo>
                <a:lnTo>
                  <a:pt x="0" y="78944"/>
                </a:lnTo>
                <a:lnTo>
                  <a:pt x="161321" y="78944"/>
                </a:lnTo>
                <a:close/>
              </a:path>
            </a:pathLst>
          </a:custGeom>
          <a:solidFill>
            <a:srgbClr val="CC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82" name="任意多边形 1181"/>
          <p:cNvSpPr/>
          <p:nvPr/>
        </p:nvSpPr>
        <p:spPr>
          <a:xfrm>
            <a:off x="4250366" y="1781964"/>
            <a:ext cx="1046294" cy="1040573"/>
          </a:xfrm>
          <a:custGeom>
            <a:rect b="b" l="l" r="r" t="t"/>
            <a:pathLst>
              <a:path h="1040572" w="1046294">
                <a:moveTo>
                  <a:pt x="695051" y="648713"/>
                </a:moveTo>
                <a:lnTo>
                  <a:pt x="897559" y="648713"/>
                </a:lnTo>
                <a:lnTo>
                  <a:pt x="1046294" y="1040573"/>
                </a:lnTo>
                <a:lnTo>
                  <a:pt x="843786" y="1040573"/>
                </a:lnTo>
                <a:close/>
                <a:moveTo>
                  <a:pt x="148735" y="648713"/>
                </a:moveTo>
                <a:lnTo>
                  <a:pt x="351244" y="648713"/>
                </a:lnTo>
                <a:lnTo>
                  <a:pt x="202509" y="1040573"/>
                </a:lnTo>
                <a:lnTo>
                  <a:pt x="0" y="1040573"/>
                </a:lnTo>
                <a:close/>
                <a:moveTo>
                  <a:pt x="240837" y="133861"/>
                </a:moveTo>
                <a:lnTo>
                  <a:pt x="240837" y="463367"/>
                </a:lnTo>
                <a:lnTo>
                  <a:pt x="811178" y="463367"/>
                </a:lnTo>
                <a:lnTo>
                  <a:pt x="811178" y="133861"/>
                </a:lnTo>
                <a:close/>
                <a:moveTo>
                  <a:pt x="50913" y="0"/>
                </a:moveTo>
                <a:lnTo>
                  <a:pt x="1001674" y="0"/>
                </a:lnTo>
                <a:lnTo>
                  <a:pt x="1001674" y="463367"/>
                </a:lnTo>
                <a:lnTo>
                  <a:pt x="811178" y="600088"/>
                </a:lnTo>
                <a:lnTo>
                  <a:pt x="50913" y="6000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84" name="任意多边形 1183"/>
          <p:cNvSpPr/>
          <p:nvPr/>
        </p:nvSpPr>
        <p:spPr>
          <a:xfrm>
            <a:off x="8343699" y="1769949"/>
            <a:ext cx="3415759" cy="1090915"/>
          </a:xfrm>
          <a:custGeom>
            <a:rect b="b" l="l" r="r" t="t"/>
            <a:pathLst>
              <a:path h="1090915" w="3415759">
                <a:moveTo>
                  <a:pt x="1823149" y="590936"/>
                </a:moveTo>
                <a:lnTo>
                  <a:pt x="1999343" y="590936"/>
                </a:lnTo>
                <a:lnTo>
                  <a:pt x="2042247" y="673313"/>
                </a:lnTo>
                <a:lnTo>
                  <a:pt x="2224733" y="593225"/>
                </a:lnTo>
                <a:lnTo>
                  <a:pt x="2204139" y="739671"/>
                </a:lnTo>
                <a:lnTo>
                  <a:pt x="2101741" y="788868"/>
                </a:lnTo>
                <a:lnTo>
                  <a:pt x="2235603" y="1049155"/>
                </a:lnTo>
                <a:lnTo>
                  <a:pt x="2055404" y="1049155"/>
                </a:lnTo>
                <a:close/>
                <a:moveTo>
                  <a:pt x="2506186" y="552036"/>
                </a:moveTo>
                <a:lnTo>
                  <a:pt x="2506186" y="860948"/>
                </a:lnTo>
                <a:lnTo>
                  <a:pt x="2549091" y="860948"/>
                </a:lnTo>
                <a:lnTo>
                  <a:pt x="2549091" y="552036"/>
                </a:lnTo>
                <a:close/>
                <a:moveTo>
                  <a:pt x="2703546" y="339803"/>
                </a:moveTo>
                <a:lnTo>
                  <a:pt x="2891753" y="339803"/>
                </a:lnTo>
                <a:lnTo>
                  <a:pt x="2891753" y="885546"/>
                </a:lnTo>
                <a:lnTo>
                  <a:pt x="2991863" y="945612"/>
                </a:lnTo>
                <a:lnTo>
                  <a:pt x="3415759" y="945612"/>
                </a:lnTo>
                <a:lnTo>
                  <a:pt x="3360269" y="1057736"/>
                </a:lnTo>
                <a:lnTo>
                  <a:pt x="2944955" y="1057736"/>
                </a:lnTo>
                <a:lnTo>
                  <a:pt x="2870587" y="1015403"/>
                </a:lnTo>
                <a:lnTo>
                  <a:pt x="2741874" y="1078902"/>
                </a:lnTo>
                <a:lnTo>
                  <a:pt x="2741874" y="463367"/>
                </a:lnTo>
                <a:lnTo>
                  <a:pt x="2703546" y="463367"/>
                </a:lnTo>
                <a:close/>
                <a:moveTo>
                  <a:pt x="438196" y="263147"/>
                </a:moveTo>
                <a:lnTo>
                  <a:pt x="624687" y="263147"/>
                </a:lnTo>
                <a:lnTo>
                  <a:pt x="623543" y="1005678"/>
                </a:lnTo>
                <a:lnTo>
                  <a:pt x="439340" y="1089771"/>
                </a:lnTo>
                <a:close/>
                <a:moveTo>
                  <a:pt x="884401" y="243125"/>
                </a:moveTo>
                <a:lnTo>
                  <a:pt x="1050298" y="993665"/>
                </a:lnTo>
                <a:lnTo>
                  <a:pt x="868956" y="993665"/>
                </a:lnTo>
                <a:lnTo>
                  <a:pt x="705919" y="243697"/>
                </a:lnTo>
                <a:close/>
                <a:moveTo>
                  <a:pt x="2506186" y="142443"/>
                </a:moveTo>
                <a:lnTo>
                  <a:pt x="2506186" y="422179"/>
                </a:lnTo>
                <a:lnTo>
                  <a:pt x="2549091" y="422179"/>
                </a:lnTo>
                <a:lnTo>
                  <a:pt x="2549091" y="142443"/>
                </a:lnTo>
                <a:close/>
                <a:moveTo>
                  <a:pt x="1362642" y="132718"/>
                </a:moveTo>
                <a:lnTo>
                  <a:pt x="1362642" y="399869"/>
                </a:lnTo>
                <a:lnTo>
                  <a:pt x="1424996" y="399869"/>
                </a:lnTo>
                <a:lnTo>
                  <a:pt x="1424996" y="132718"/>
                </a:lnTo>
                <a:close/>
                <a:moveTo>
                  <a:pt x="1802555" y="129858"/>
                </a:moveTo>
                <a:lnTo>
                  <a:pt x="1802555" y="227679"/>
                </a:lnTo>
                <a:lnTo>
                  <a:pt x="2038243" y="227679"/>
                </a:lnTo>
                <a:lnTo>
                  <a:pt x="1987329" y="347240"/>
                </a:lnTo>
                <a:lnTo>
                  <a:pt x="1802555" y="347240"/>
                </a:lnTo>
                <a:lnTo>
                  <a:pt x="1802555" y="435909"/>
                </a:lnTo>
                <a:lnTo>
                  <a:pt x="2051400" y="435909"/>
                </a:lnTo>
                <a:lnTo>
                  <a:pt x="2051400" y="129858"/>
                </a:lnTo>
                <a:close/>
                <a:moveTo>
                  <a:pt x="2802512" y="10869"/>
                </a:moveTo>
                <a:cubicBezTo>
                  <a:pt x="2817386" y="11251"/>
                  <a:pt x="2831973" y="15351"/>
                  <a:pt x="2846275" y="23169"/>
                </a:cubicBezTo>
                <a:cubicBezTo>
                  <a:pt x="2860576" y="30987"/>
                  <a:pt x="2872017" y="42714"/>
                  <a:pt x="2880598" y="58350"/>
                </a:cubicBezTo>
                <a:cubicBezTo>
                  <a:pt x="2889179" y="73986"/>
                  <a:pt x="2893469" y="89623"/>
                  <a:pt x="2893469" y="105259"/>
                </a:cubicBezTo>
                <a:cubicBezTo>
                  <a:pt x="2893088" y="121658"/>
                  <a:pt x="2886509" y="141394"/>
                  <a:pt x="2873733" y="164467"/>
                </a:cubicBezTo>
                <a:cubicBezTo>
                  <a:pt x="2860957" y="187540"/>
                  <a:pt x="2837217" y="199077"/>
                  <a:pt x="2802512" y="199077"/>
                </a:cubicBezTo>
                <a:cubicBezTo>
                  <a:pt x="2767045" y="199458"/>
                  <a:pt x="2742923" y="188017"/>
                  <a:pt x="2730147" y="164753"/>
                </a:cubicBezTo>
                <a:cubicBezTo>
                  <a:pt x="2717371" y="141489"/>
                  <a:pt x="2710887" y="121753"/>
                  <a:pt x="2710697" y="105545"/>
                </a:cubicBezTo>
                <a:cubicBezTo>
                  <a:pt x="2710506" y="89337"/>
                  <a:pt x="2714797" y="73605"/>
                  <a:pt x="2723568" y="58350"/>
                </a:cubicBezTo>
                <a:cubicBezTo>
                  <a:pt x="2732340" y="42714"/>
                  <a:pt x="2743781" y="30891"/>
                  <a:pt x="2757891" y="22883"/>
                </a:cubicBezTo>
                <a:cubicBezTo>
                  <a:pt x="2772002" y="14874"/>
                  <a:pt x="2786876" y="10869"/>
                  <a:pt x="2802512" y="10869"/>
                </a:cubicBezTo>
                <a:close/>
                <a:moveTo>
                  <a:pt x="2356307" y="10869"/>
                </a:moveTo>
                <a:lnTo>
                  <a:pt x="2693821" y="10869"/>
                </a:lnTo>
                <a:lnTo>
                  <a:pt x="2693821" y="422179"/>
                </a:lnTo>
                <a:lnTo>
                  <a:pt x="2630895" y="489110"/>
                </a:lnTo>
                <a:lnTo>
                  <a:pt x="2693821" y="550320"/>
                </a:lnTo>
                <a:lnTo>
                  <a:pt x="2693821" y="860948"/>
                </a:lnTo>
                <a:lnTo>
                  <a:pt x="2579409" y="985656"/>
                </a:lnTo>
                <a:lnTo>
                  <a:pt x="2506186" y="985656"/>
                </a:lnTo>
                <a:lnTo>
                  <a:pt x="2506186" y="1021124"/>
                </a:lnTo>
                <a:lnTo>
                  <a:pt x="2356307" y="1090915"/>
                </a:lnTo>
                <a:close/>
                <a:moveTo>
                  <a:pt x="21738" y="9725"/>
                </a:moveTo>
                <a:lnTo>
                  <a:pt x="1051442" y="9725"/>
                </a:lnTo>
                <a:lnTo>
                  <a:pt x="983939" y="150452"/>
                </a:lnTo>
                <a:lnTo>
                  <a:pt x="469659" y="150452"/>
                </a:lnTo>
                <a:lnTo>
                  <a:pt x="188779" y="993665"/>
                </a:lnTo>
                <a:lnTo>
                  <a:pt x="0" y="993665"/>
                </a:lnTo>
                <a:lnTo>
                  <a:pt x="278020" y="150452"/>
                </a:lnTo>
                <a:lnTo>
                  <a:pt x="21738" y="150452"/>
                </a:lnTo>
                <a:close/>
                <a:moveTo>
                  <a:pt x="1630365" y="7437"/>
                </a:moveTo>
                <a:lnTo>
                  <a:pt x="2223017" y="7437"/>
                </a:lnTo>
                <a:lnTo>
                  <a:pt x="2223017" y="418747"/>
                </a:lnTo>
                <a:lnTo>
                  <a:pt x="2051400" y="553753"/>
                </a:lnTo>
                <a:lnTo>
                  <a:pt x="1802555" y="553753"/>
                </a:lnTo>
                <a:lnTo>
                  <a:pt x="1802555" y="921014"/>
                </a:lnTo>
                <a:lnTo>
                  <a:pt x="1942137" y="921014"/>
                </a:lnTo>
                <a:lnTo>
                  <a:pt x="1886647" y="1046295"/>
                </a:lnTo>
                <a:lnTo>
                  <a:pt x="1630365" y="1046295"/>
                </a:lnTo>
                <a:close/>
                <a:moveTo>
                  <a:pt x="1188736" y="5149"/>
                </a:moveTo>
                <a:lnTo>
                  <a:pt x="1599474" y="5149"/>
                </a:lnTo>
                <a:lnTo>
                  <a:pt x="1599474" y="399869"/>
                </a:lnTo>
                <a:lnTo>
                  <a:pt x="1513093" y="501695"/>
                </a:lnTo>
                <a:lnTo>
                  <a:pt x="1513093" y="606954"/>
                </a:lnTo>
                <a:lnTo>
                  <a:pt x="1602906" y="606954"/>
                </a:lnTo>
                <a:lnTo>
                  <a:pt x="1555425" y="724798"/>
                </a:lnTo>
                <a:lnTo>
                  <a:pt x="1513093" y="724798"/>
                </a:lnTo>
                <a:lnTo>
                  <a:pt x="1513093" y="938176"/>
                </a:lnTo>
                <a:lnTo>
                  <a:pt x="1609771" y="938176"/>
                </a:lnTo>
                <a:lnTo>
                  <a:pt x="1561146" y="1056020"/>
                </a:lnTo>
                <a:lnTo>
                  <a:pt x="1188736" y="1056020"/>
                </a:lnTo>
                <a:lnTo>
                  <a:pt x="1188736" y="577207"/>
                </a:lnTo>
                <a:lnTo>
                  <a:pt x="1338043" y="577207"/>
                </a:lnTo>
                <a:lnTo>
                  <a:pt x="1338043" y="938176"/>
                </a:lnTo>
                <a:lnTo>
                  <a:pt x="1359782" y="938176"/>
                </a:lnTo>
                <a:lnTo>
                  <a:pt x="1359782" y="518857"/>
                </a:lnTo>
                <a:lnTo>
                  <a:pt x="1188736" y="518857"/>
                </a:lnTo>
                <a:close/>
                <a:moveTo>
                  <a:pt x="3036484" y="0"/>
                </a:moveTo>
                <a:lnTo>
                  <a:pt x="3203525" y="0"/>
                </a:lnTo>
                <a:lnTo>
                  <a:pt x="3185219" y="52058"/>
                </a:lnTo>
                <a:lnTo>
                  <a:pt x="3412326" y="52058"/>
                </a:lnTo>
                <a:lnTo>
                  <a:pt x="3364845" y="164181"/>
                </a:lnTo>
                <a:lnTo>
                  <a:pt x="3153184" y="164181"/>
                </a:lnTo>
                <a:lnTo>
                  <a:pt x="3121149" y="258571"/>
                </a:lnTo>
                <a:lnTo>
                  <a:pt x="3396881" y="258571"/>
                </a:lnTo>
                <a:lnTo>
                  <a:pt x="3396881" y="762554"/>
                </a:lnTo>
                <a:lnTo>
                  <a:pt x="3276748" y="880398"/>
                </a:lnTo>
                <a:lnTo>
                  <a:pt x="3161765" y="880398"/>
                </a:lnTo>
                <a:lnTo>
                  <a:pt x="3161765" y="762554"/>
                </a:lnTo>
                <a:lnTo>
                  <a:pt x="3243569" y="762554"/>
                </a:lnTo>
                <a:lnTo>
                  <a:pt x="3243569" y="366690"/>
                </a:lnTo>
                <a:lnTo>
                  <a:pt x="3103415" y="366690"/>
                </a:lnTo>
                <a:lnTo>
                  <a:pt x="3103415" y="438769"/>
                </a:lnTo>
                <a:lnTo>
                  <a:pt x="3235560" y="438769"/>
                </a:lnTo>
                <a:lnTo>
                  <a:pt x="3193800" y="540023"/>
                </a:lnTo>
                <a:lnTo>
                  <a:pt x="3103415" y="540023"/>
                </a:lnTo>
                <a:lnTo>
                  <a:pt x="3103415" y="617251"/>
                </a:lnTo>
                <a:lnTo>
                  <a:pt x="3237848" y="617251"/>
                </a:lnTo>
                <a:lnTo>
                  <a:pt x="3193800" y="717933"/>
                </a:lnTo>
                <a:lnTo>
                  <a:pt x="3103415" y="717933"/>
                </a:lnTo>
                <a:lnTo>
                  <a:pt x="3103415" y="826624"/>
                </a:lnTo>
                <a:lnTo>
                  <a:pt x="2950103" y="889551"/>
                </a:lnTo>
                <a:lnTo>
                  <a:pt x="2950675" y="395865"/>
                </a:lnTo>
                <a:lnTo>
                  <a:pt x="2897474" y="395865"/>
                </a:lnTo>
                <a:lnTo>
                  <a:pt x="2986143" y="164181"/>
                </a:lnTo>
                <a:lnTo>
                  <a:pt x="2920356" y="164181"/>
                </a:lnTo>
                <a:lnTo>
                  <a:pt x="2920356" y="52058"/>
                </a:lnTo>
                <a:lnTo>
                  <a:pt x="3019322" y="520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558" name="直接连接符 2557"/>
          <p:cNvCxnSpPr/>
          <p:nvPr/>
        </p:nvCxnSpPr>
        <p:spPr>
          <a:xfrm flipH="1" flipV="1">
            <a:off x="11502189" y="4005263"/>
            <a:ext cx="0" cy="2863850"/>
          </a:xfrm>
          <a:prstGeom prst="line">
            <a:avLst/>
          </a:prstGeom>
          <a:ln w="127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0" name="直接连接符 1189"/>
          <p:cNvCxnSpPr/>
          <p:nvPr/>
        </p:nvCxnSpPr>
        <p:spPr>
          <a:xfrm flipH="1" flipV="1">
            <a:off x="9597967" y="5312331"/>
            <a:ext cx="0" cy="1543134"/>
          </a:xfrm>
          <a:prstGeom prst="line">
            <a:avLst/>
          </a:prstGeom>
          <a:ln w="127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1" name="直接连接符 1190"/>
          <p:cNvCxnSpPr/>
          <p:nvPr/>
        </p:nvCxnSpPr>
        <p:spPr>
          <a:xfrm flipH="1" flipV="1">
            <a:off x="5196916" y="5012268"/>
            <a:ext cx="0" cy="1880018"/>
          </a:xfrm>
          <a:prstGeom prst="line">
            <a:avLst/>
          </a:prstGeom>
          <a:ln w="127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2" name="直接连接符 1191"/>
          <p:cNvCxnSpPr/>
          <p:nvPr/>
        </p:nvCxnSpPr>
        <p:spPr>
          <a:xfrm flipH="1" flipV="1">
            <a:off x="1615239" y="5773738"/>
            <a:ext cx="0" cy="1084262"/>
          </a:xfrm>
          <a:prstGeom prst="line">
            <a:avLst/>
          </a:prstGeom>
          <a:ln w="127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9" name="直接连接符 1158"/>
          <p:cNvCxnSpPr/>
          <p:nvPr/>
        </p:nvCxnSpPr>
        <p:spPr>
          <a:xfrm>
            <a:off x="4235450" y="1516857"/>
            <a:ext cx="7524000" cy="0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4" name="直接连接符 1213"/>
          <p:cNvCxnSpPr/>
          <p:nvPr/>
        </p:nvCxnSpPr>
        <p:spPr>
          <a:xfrm>
            <a:off x="4235450" y="2983707"/>
            <a:ext cx="7524000" cy="0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1" name="Freeform 592"/>
          <p:cNvSpPr/>
          <p:nvPr/>
        </p:nvSpPr>
        <p:spPr bwMode="auto">
          <a:xfrm>
            <a:off x="11006300" y="3485355"/>
            <a:ext cx="1120775" cy="458788"/>
          </a:xfrm>
          <a:custGeom>
            <a:gdLst>
              <a:gd fmla="*/ 208 w 352" name="T0"/>
              <a:gd fmla="*/ 0 h 144" name="T1"/>
              <a:gd fmla="*/ 115 w 352" name="T2"/>
              <a:gd fmla="*/ 82 h 144" name="T3"/>
              <a:gd fmla="*/ 79 w 352" name="T4"/>
              <a:gd fmla="*/ 74 h 144" name="T5"/>
              <a:gd fmla="*/ 0 w 352" name="T6"/>
              <a:gd fmla="*/ 144 h 144" name="T7"/>
              <a:gd fmla="*/ 352 w 352" name="T8"/>
              <a:gd fmla="*/ 144 h 144" name="T9"/>
              <a:gd fmla="*/ 301 w 352" name="T10"/>
              <a:gd fmla="*/ 84 h 144" name="T11"/>
              <a:gd fmla="*/ 208 w 352" name="T12"/>
              <a:gd fmla="*/ 0 h 14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44" w="352">
                <a:moveTo>
                  <a:pt x="208" y="0"/>
                </a:moveTo>
                <a:cubicBezTo>
                  <a:pt x="160" y="0"/>
                  <a:pt x="120" y="36"/>
                  <a:pt x="115" y="82"/>
                </a:cubicBezTo>
                <a:cubicBezTo>
                  <a:pt x="104" y="77"/>
                  <a:pt x="92" y="74"/>
                  <a:pt x="79" y="74"/>
                </a:cubicBezTo>
                <a:cubicBezTo>
                  <a:pt x="38" y="74"/>
                  <a:pt x="4" y="104"/>
                  <a:pt x="0" y="144"/>
                </a:cubicBezTo>
                <a:cubicBezTo>
                  <a:pt x="352" y="144"/>
                  <a:pt x="352" y="144"/>
                  <a:pt x="352" y="144"/>
                </a:cubicBezTo>
                <a:cubicBezTo>
                  <a:pt x="352" y="113"/>
                  <a:pt x="330" y="89"/>
                  <a:pt x="301" y="84"/>
                </a:cubicBezTo>
                <a:cubicBezTo>
                  <a:pt x="297" y="37"/>
                  <a:pt x="257" y="0"/>
                  <a:pt x="208" y="0"/>
                </a:cubicBezTo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25" name="任意多边形 1224"/>
          <p:cNvSpPr/>
          <p:nvPr/>
        </p:nvSpPr>
        <p:spPr>
          <a:xfrm>
            <a:off x="4330490" y="3084606"/>
            <a:ext cx="7317320" cy="453963"/>
          </a:xfrm>
          <a:custGeom>
            <a:rect b="b" l="l" r="r" t="t"/>
            <a:pathLst>
              <a:path h="453963" w="7317320">
                <a:moveTo>
                  <a:pt x="4890976" y="413854"/>
                </a:moveTo>
                <a:cubicBezTo>
                  <a:pt x="4899484" y="413854"/>
                  <a:pt x="4903738" y="419323"/>
                  <a:pt x="4903738" y="430262"/>
                </a:cubicBezTo>
                <a:cubicBezTo>
                  <a:pt x="4901307" y="444847"/>
                  <a:pt x="4895230" y="452748"/>
                  <a:pt x="4885506" y="453963"/>
                </a:cubicBezTo>
                <a:cubicBezTo>
                  <a:pt x="4885506" y="453963"/>
                  <a:pt x="4884898" y="453963"/>
                  <a:pt x="4883683" y="453963"/>
                </a:cubicBezTo>
                <a:cubicBezTo>
                  <a:pt x="4877606" y="452748"/>
                  <a:pt x="4873960" y="447886"/>
                  <a:pt x="4872744" y="439378"/>
                </a:cubicBezTo>
                <a:cubicBezTo>
                  <a:pt x="4873960" y="423577"/>
                  <a:pt x="4880036" y="415069"/>
                  <a:pt x="4890976" y="413854"/>
                </a:cubicBezTo>
                <a:close/>
                <a:moveTo>
                  <a:pt x="142775" y="329420"/>
                </a:moveTo>
                <a:cubicBezTo>
                  <a:pt x="161234" y="330103"/>
                  <a:pt x="184137" y="334547"/>
                  <a:pt x="211485" y="342751"/>
                </a:cubicBezTo>
                <a:cubicBezTo>
                  <a:pt x="257671" y="358552"/>
                  <a:pt x="282587" y="377391"/>
                  <a:pt x="286234" y="399269"/>
                </a:cubicBezTo>
                <a:cubicBezTo>
                  <a:pt x="291095" y="415069"/>
                  <a:pt x="271041" y="419323"/>
                  <a:pt x="226070" y="412031"/>
                </a:cubicBezTo>
                <a:cubicBezTo>
                  <a:pt x="222424" y="410815"/>
                  <a:pt x="220600" y="408992"/>
                  <a:pt x="220600" y="406561"/>
                </a:cubicBezTo>
                <a:cubicBezTo>
                  <a:pt x="220600" y="404131"/>
                  <a:pt x="222424" y="402915"/>
                  <a:pt x="226070" y="402915"/>
                </a:cubicBezTo>
                <a:cubicBezTo>
                  <a:pt x="228501" y="401700"/>
                  <a:pt x="232755" y="400484"/>
                  <a:pt x="238832" y="399269"/>
                </a:cubicBezTo>
                <a:cubicBezTo>
                  <a:pt x="250986" y="398053"/>
                  <a:pt x="257063" y="395622"/>
                  <a:pt x="257063" y="391976"/>
                </a:cubicBezTo>
                <a:cubicBezTo>
                  <a:pt x="255848" y="385899"/>
                  <a:pt x="240655" y="376176"/>
                  <a:pt x="211485" y="362806"/>
                </a:cubicBezTo>
                <a:cubicBezTo>
                  <a:pt x="201761" y="360375"/>
                  <a:pt x="198723" y="359160"/>
                  <a:pt x="202369" y="359160"/>
                </a:cubicBezTo>
                <a:cubicBezTo>
                  <a:pt x="169552" y="350652"/>
                  <a:pt x="143421" y="343967"/>
                  <a:pt x="123974" y="339105"/>
                </a:cubicBezTo>
                <a:cubicBezTo>
                  <a:pt x="121543" y="337890"/>
                  <a:pt x="120327" y="336066"/>
                  <a:pt x="120327" y="333636"/>
                </a:cubicBezTo>
                <a:cubicBezTo>
                  <a:pt x="121543" y="331205"/>
                  <a:pt x="123366" y="329989"/>
                  <a:pt x="125797" y="329989"/>
                </a:cubicBezTo>
                <a:cubicBezTo>
                  <a:pt x="130962" y="329382"/>
                  <a:pt x="136622" y="329192"/>
                  <a:pt x="142775" y="329420"/>
                </a:cubicBezTo>
                <a:close/>
                <a:moveTo>
                  <a:pt x="4150370" y="326343"/>
                </a:moveTo>
                <a:cubicBezTo>
                  <a:pt x="4105398" y="331205"/>
                  <a:pt x="4078051" y="342751"/>
                  <a:pt x="4068328" y="360983"/>
                </a:cubicBezTo>
                <a:cubicBezTo>
                  <a:pt x="4069544" y="375568"/>
                  <a:pt x="4073190" y="384684"/>
                  <a:pt x="4079267" y="388330"/>
                </a:cubicBezTo>
                <a:cubicBezTo>
                  <a:pt x="4097498" y="387114"/>
                  <a:pt x="4115122" y="382860"/>
                  <a:pt x="4132138" y="375568"/>
                </a:cubicBezTo>
                <a:cubicBezTo>
                  <a:pt x="4139430" y="373137"/>
                  <a:pt x="4148546" y="358552"/>
                  <a:pt x="4159486" y="331812"/>
                </a:cubicBezTo>
                <a:cubicBezTo>
                  <a:pt x="4160701" y="331812"/>
                  <a:pt x="4161308" y="331812"/>
                  <a:pt x="4161308" y="331812"/>
                </a:cubicBezTo>
                <a:cubicBezTo>
                  <a:pt x="4161308" y="328166"/>
                  <a:pt x="4157662" y="326343"/>
                  <a:pt x="4150370" y="326343"/>
                </a:cubicBezTo>
                <a:close/>
                <a:moveTo>
                  <a:pt x="3638066" y="313581"/>
                </a:moveTo>
                <a:cubicBezTo>
                  <a:pt x="3634420" y="318443"/>
                  <a:pt x="3628950" y="325735"/>
                  <a:pt x="3621658" y="335459"/>
                </a:cubicBezTo>
                <a:cubicBezTo>
                  <a:pt x="3609504" y="351259"/>
                  <a:pt x="3600388" y="364021"/>
                  <a:pt x="3594311" y="373745"/>
                </a:cubicBezTo>
                <a:cubicBezTo>
                  <a:pt x="3600388" y="379822"/>
                  <a:pt x="3606465" y="382860"/>
                  <a:pt x="3612542" y="382860"/>
                </a:cubicBezTo>
                <a:cubicBezTo>
                  <a:pt x="3625912" y="380430"/>
                  <a:pt x="3638066" y="370098"/>
                  <a:pt x="3649005" y="351867"/>
                </a:cubicBezTo>
                <a:cubicBezTo>
                  <a:pt x="3652651" y="344574"/>
                  <a:pt x="3656298" y="338497"/>
                  <a:pt x="3659944" y="333636"/>
                </a:cubicBezTo>
                <a:cubicBezTo>
                  <a:pt x="3657513" y="331205"/>
                  <a:pt x="3654474" y="328166"/>
                  <a:pt x="3650828" y="324520"/>
                </a:cubicBezTo>
                <a:cubicBezTo>
                  <a:pt x="3647182" y="320874"/>
                  <a:pt x="3644751" y="318443"/>
                  <a:pt x="3643536" y="317227"/>
                </a:cubicBezTo>
                <a:cubicBezTo>
                  <a:pt x="3642320" y="314796"/>
                  <a:pt x="3640497" y="313581"/>
                  <a:pt x="3638066" y="313581"/>
                </a:cubicBezTo>
                <a:close/>
                <a:moveTo>
                  <a:pt x="561938" y="309935"/>
                </a:moveTo>
                <a:cubicBezTo>
                  <a:pt x="563153" y="309935"/>
                  <a:pt x="563761" y="311150"/>
                  <a:pt x="563761" y="313581"/>
                </a:cubicBezTo>
                <a:cubicBezTo>
                  <a:pt x="560115" y="319658"/>
                  <a:pt x="555253" y="329382"/>
                  <a:pt x="549176" y="342751"/>
                </a:cubicBezTo>
                <a:cubicBezTo>
                  <a:pt x="528513" y="379214"/>
                  <a:pt x="516359" y="407777"/>
                  <a:pt x="512713" y="428439"/>
                </a:cubicBezTo>
                <a:cubicBezTo>
                  <a:pt x="512713" y="430870"/>
                  <a:pt x="512105" y="432085"/>
                  <a:pt x="510890" y="432085"/>
                </a:cubicBezTo>
                <a:cubicBezTo>
                  <a:pt x="498735" y="432085"/>
                  <a:pt x="492050" y="429655"/>
                  <a:pt x="490835" y="424793"/>
                </a:cubicBezTo>
                <a:lnTo>
                  <a:pt x="490835" y="422970"/>
                </a:lnTo>
                <a:cubicBezTo>
                  <a:pt x="492050" y="415677"/>
                  <a:pt x="493266" y="404738"/>
                  <a:pt x="494481" y="390153"/>
                </a:cubicBezTo>
                <a:cubicBezTo>
                  <a:pt x="495697" y="375568"/>
                  <a:pt x="496304" y="364629"/>
                  <a:pt x="496304" y="357336"/>
                </a:cubicBezTo>
                <a:cubicBezTo>
                  <a:pt x="496304" y="357336"/>
                  <a:pt x="496912" y="356729"/>
                  <a:pt x="498128" y="355513"/>
                </a:cubicBezTo>
                <a:cubicBezTo>
                  <a:pt x="499343" y="353082"/>
                  <a:pt x="501166" y="351867"/>
                  <a:pt x="503597" y="351867"/>
                </a:cubicBezTo>
                <a:cubicBezTo>
                  <a:pt x="506028" y="353082"/>
                  <a:pt x="508459" y="357336"/>
                  <a:pt x="510890" y="364629"/>
                </a:cubicBezTo>
                <a:cubicBezTo>
                  <a:pt x="512105" y="370706"/>
                  <a:pt x="513321" y="373745"/>
                  <a:pt x="514536" y="373745"/>
                </a:cubicBezTo>
                <a:cubicBezTo>
                  <a:pt x="516967" y="373745"/>
                  <a:pt x="518182" y="373137"/>
                  <a:pt x="518182" y="371922"/>
                </a:cubicBezTo>
                <a:cubicBezTo>
                  <a:pt x="531552" y="350044"/>
                  <a:pt x="546137" y="329382"/>
                  <a:pt x="561938" y="309935"/>
                </a:cubicBezTo>
                <a:close/>
                <a:moveTo>
                  <a:pt x="3546909" y="304465"/>
                </a:moveTo>
                <a:cubicBezTo>
                  <a:pt x="3537185" y="310542"/>
                  <a:pt x="3529285" y="313581"/>
                  <a:pt x="3523208" y="313581"/>
                </a:cubicBezTo>
                <a:cubicBezTo>
                  <a:pt x="3523208" y="329382"/>
                  <a:pt x="3525639" y="337890"/>
                  <a:pt x="3530501" y="339105"/>
                </a:cubicBezTo>
                <a:cubicBezTo>
                  <a:pt x="3531716" y="337890"/>
                  <a:pt x="3533539" y="334243"/>
                  <a:pt x="3535970" y="328166"/>
                </a:cubicBezTo>
                <a:cubicBezTo>
                  <a:pt x="3540832" y="318443"/>
                  <a:pt x="3544478" y="310542"/>
                  <a:pt x="3546909" y="304465"/>
                </a:cubicBezTo>
                <a:close/>
                <a:moveTo>
                  <a:pt x="3025866" y="296603"/>
                </a:moveTo>
                <a:cubicBezTo>
                  <a:pt x="3039996" y="297287"/>
                  <a:pt x="3046605" y="301731"/>
                  <a:pt x="3045693" y="309935"/>
                </a:cubicBezTo>
                <a:cubicBezTo>
                  <a:pt x="3045693" y="312366"/>
                  <a:pt x="3044477" y="315404"/>
                  <a:pt x="3042047" y="319050"/>
                </a:cubicBezTo>
                <a:cubicBezTo>
                  <a:pt x="3040831" y="321481"/>
                  <a:pt x="3040224" y="323304"/>
                  <a:pt x="3040224" y="324520"/>
                </a:cubicBezTo>
                <a:cubicBezTo>
                  <a:pt x="3037793" y="342751"/>
                  <a:pt x="3036577" y="363414"/>
                  <a:pt x="3036577" y="386507"/>
                </a:cubicBezTo>
                <a:cubicBezTo>
                  <a:pt x="3036577" y="398661"/>
                  <a:pt x="3048124" y="404131"/>
                  <a:pt x="3071217" y="402915"/>
                </a:cubicBezTo>
                <a:cubicBezTo>
                  <a:pt x="3135635" y="398053"/>
                  <a:pt x="3175744" y="390153"/>
                  <a:pt x="3191545" y="379214"/>
                </a:cubicBezTo>
                <a:cubicBezTo>
                  <a:pt x="3203699" y="358552"/>
                  <a:pt x="3210992" y="337282"/>
                  <a:pt x="3213422" y="315404"/>
                </a:cubicBezTo>
                <a:cubicBezTo>
                  <a:pt x="3214638" y="310542"/>
                  <a:pt x="3215853" y="309935"/>
                  <a:pt x="3217069" y="313581"/>
                </a:cubicBezTo>
                <a:cubicBezTo>
                  <a:pt x="3219499" y="322089"/>
                  <a:pt x="3220715" y="333028"/>
                  <a:pt x="3220715" y="346398"/>
                </a:cubicBezTo>
                <a:cubicBezTo>
                  <a:pt x="3220715" y="353690"/>
                  <a:pt x="3218892" y="362198"/>
                  <a:pt x="3215245" y="371922"/>
                </a:cubicBezTo>
                <a:cubicBezTo>
                  <a:pt x="3214030" y="379214"/>
                  <a:pt x="3212815" y="385291"/>
                  <a:pt x="3211599" y="390153"/>
                </a:cubicBezTo>
                <a:cubicBezTo>
                  <a:pt x="3199445" y="402307"/>
                  <a:pt x="3166628" y="412031"/>
                  <a:pt x="3113149" y="419323"/>
                </a:cubicBezTo>
                <a:cubicBezTo>
                  <a:pt x="3087625" y="422970"/>
                  <a:pt x="3067571" y="423577"/>
                  <a:pt x="3052986" y="421147"/>
                </a:cubicBezTo>
                <a:cubicBezTo>
                  <a:pt x="3026246" y="416285"/>
                  <a:pt x="3014092" y="404131"/>
                  <a:pt x="3016523" y="384684"/>
                </a:cubicBezTo>
                <a:cubicBezTo>
                  <a:pt x="3016523" y="378606"/>
                  <a:pt x="3017130" y="368275"/>
                  <a:pt x="3018346" y="353690"/>
                </a:cubicBezTo>
                <a:cubicBezTo>
                  <a:pt x="3019561" y="337890"/>
                  <a:pt x="3020169" y="326343"/>
                  <a:pt x="3020169" y="319050"/>
                </a:cubicBezTo>
                <a:cubicBezTo>
                  <a:pt x="3020169" y="314189"/>
                  <a:pt x="3017130" y="311150"/>
                  <a:pt x="3011053" y="309935"/>
                </a:cubicBezTo>
                <a:cubicBezTo>
                  <a:pt x="3008623" y="309935"/>
                  <a:pt x="3006799" y="309935"/>
                  <a:pt x="3005584" y="309935"/>
                </a:cubicBezTo>
                <a:cubicBezTo>
                  <a:pt x="3003153" y="307504"/>
                  <a:pt x="3001937" y="305073"/>
                  <a:pt x="3001937" y="302642"/>
                </a:cubicBezTo>
                <a:cubicBezTo>
                  <a:pt x="3003153" y="300211"/>
                  <a:pt x="3005584" y="298388"/>
                  <a:pt x="3009230" y="297173"/>
                </a:cubicBezTo>
                <a:cubicBezTo>
                  <a:pt x="3015611" y="296565"/>
                  <a:pt x="3021156" y="296375"/>
                  <a:pt x="3025866" y="296603"/>
                </a:cubicBezTo>
                <a:close/>
                <a:moveTo>
                  <a:pt x="3601603" y="286234"/>
                </a:moveTo>
                <a:cubicBezTo>
                  <a:pt x="3595526" y="289880"/>
                  <a:pt x="3588841" y="316012"/>
                  <a:pt x="3581549" y="364629"/>
                </a:cubicBezTo>
                <a:cubicBezTo>
                  <a:pt x="3600995" y="343967"/>
                  <a:pt x="3617404" y="323912"/>
                  <a:pt x="3630774" y="304465"/>
                </a:cubicBezTo>
                <a:cubicBezTo>
                  <a:pt x="3619835" y="292311"/>
                  <a:pt x="3610111" y="286234"/>
                  <a:pt x="3601603" y="286234"/>
                </a:cubicBezTo>
                <a:close/>
                <a:moveTo>
                  <a:pt x="3669060" y="242478"/>
                </a:moveTo>
                <a:cubicBezTo>
                  <a:pt x="3662983" y="243694"/>
                  <a:pt x="3653867" y="249163"/>
                  <a:pt x="3641712" y="258887"/>
                </a:cubicBezTo>
                <a:cubicBezTo>
                  <a:pt x="3633204" y="267395"/>
                  <a:pt x="3627127" y="271649"/>
                  <a:pt x="3623481" y="271649"/>
                </a:cubicBezTo>
                <a:cubicBezTo>
                  <a:pt x="3625912" y="276510"/>
                  <a:pt x="3631381" y="283195"/>
                  <a:pt x="3639889" y="291703"/>
                </a:cubicBezTo>
                <a:cubicBezTo>
                  <a:pt x="3641105" y="290488"/>
                  <a:pt x="3642320" y="288665"/>
                  <a:pt x="3643536" y="286234"/>
                </a:cubicBezTo>
                <a:cubicBezTo>
                  <a:pt x="3645966" y="283803"/>
                  <a:pt x="3647182" y="281980"/>
                  <a:pt x="3647182" y="280764"/>
                </a:cubicBezTo>
                <a:cubicBezTo>
                  <a:pt x="3650828" y="275903"/>
                  <a:pt x="3652043" y="276510"/>
                  <a:pt x="3650828" y="282587"/>
                </a:cubicBezTo>
                <a:cubicBezTo>
                  <a:pt x="3650828" y="285018"/>
                  <a:pt x="3649613" y="288665"/>
                  <a:pt x="3647182" y="293526"/>
                </a:cubicBezTo>
                <a:cubicBezTo>
                  <a:pt x="3645966" y="295957"/>
                  <a:pt x="3645359" y="297780"/>
                  <a:pt x="3645359" y="298996"/>
                </a:cubicBezTo>
                <a:cubicBezTo>
                  <a:pt x="3647790" y="300211"/>
                  <a:pt x="3651436" y="303250"/>
                  <a:pt x="3656298" y="308112"/>
                </a:cubicBezTo>
                <a:cubicBezTo>
                  <a:pt x="3661159" y="311758"/>
                  <a:pt x="3664805" y="314796"/>
                  <a:pt x="3667236" y="317227"/>
                </a:cubicBezTo>
                <a:cubicBezTo>
                  <a:pt x="3683037" y="281980"/>
                  <a:pt x="3687899" y="258887"/>
                  <a:pt x="3681822" y="247948"/>
                </a:cubicBezTo>
                <a:cubicBezTo>
                  <a:pt x="3681822" y="247948"/>
                  <a:pt x="3679998" y="246732"/>
                  <a:pt x="3676352" y="244301"/>
                </a:cubicBezTo>
                <a:cubicBezTo>
                  <a:pt x="3672706" y="243086"/>
                  <a:pt x="3670275" y="242478"/>
                  <a:pt x="3669060" y="242478"/>
                </a:cubicBezTo>
                <a:close/>
                <a:moveTo>
                  <a:pt x="662211" y="240655"/>
                </a:moveTo>
                <a:cubicBezTo>
                  <a:pt x="633040" y="255240"/>
                  <a:pt x="617847" y="266787"/>
                  <a:pt x="616632" y="275295"/>
                </a:cubicBezTo>
                <a:cubicBezTo>
                  <a:pt x="632433" y="295957"/>
                  <a:pt x="646410" y="295350"/>
                  <a:pt x="658564" y="273472"/>
                </a:cubicBezTo>
                <a:cubicBezTo>
                  <a:pt x="659780" y="269825"/>
                  <a:pt x="660387" y="264356"/>
                  <a:pt x="660387" y="257063"/>
                </a:cubicBezTo>
                <a:cubicBezTo>
                  <a:pt x="661603" y="249771"/>
                  <a:pt x="662211" y="244301"/>
                  <a:pt x="662211" y="240655"/>
                </a:cubicBezTo>
                <a:close/>
                <a:moveTo>
                  <a:pt x="140382" y="233363"/>
                </a:moveTo>
                <a:cubicBezTo>
                  <a:pt x="140382" y="234578"/>
                  <a:pt x="139774" y="237009"/>
                  <a:pt x="138559" y="240655"/>
                </a:cubicBezTo>
                <a:cubicBezTo>
                  <a:pt x="136128" y="245517"/>
                  <a:pt x="134305" y="249771"/>
                  <a:pt x="133089" y="253417"/>
                </a:cubicBezTo>
                <a:cubicBezTo>
                  <a:pt x="134305" y="252202"/>
                  <a:pt x="137343" y="250986"/>
                  <a:pt x="142205" y="249771"/>
                </a:cubicBezTo>
                <a:cubicBezTo>
                  <a:pt x="150713" y="246125"/>
                  <a:pt x="156790" y="243086"/>
                  <a:pt x="160437" y="240655"/>
                </a:cubicBezTo>
                <a:cubicBezTo>
                  <a:pt x="151929" y="239440"/>
                  <a:pt x="145244" y="237009"/>
                  <a:pt x="140382" y="233363"/>
                </a:cubicBezTo>
                <a:close/>
                <a:moveTo>
                  <a:pt x="726021" y="222424"/>
                </a:moveTo>
                <a:cubicBezTo>
                  <a:pt x="715082" y="222424"/>
                  <a:pt x="701712" y="225462"/>
                  <a:pt x="685911" y="231539"/>
                </a:cubicBezTo>
                <a:cubicBezTo>
                  <a:pt x="684696" y="235186"/>
                  <a:pt x="684088" y="241263"/>
                  <a:pt x="684088" y="249771"/>
                </a:cubicBezTo>
                <a:cubicBezTo>
                  <a:pt x="682873" y="258279"/>
                  <a:pt x="682265" y="264356"/>
                  <a:pt x="682265" y="268002"/>
                </a:cubicBezTo>
                <a:cubicBezTo>
                  <a:pt x="682265" y="275295"/>
                  <a:pt x="681050" y="281372"/>
                  <a:pt x="678619" y="286234"/>
                </a:cubicBezTo>
                <a:cubicBezTo>
                  <a:pt x="687127" y="277726"/>
                  <a:pt x="698674" y="265571"/>
                  <a:pt x="713259" y="249771"/>
                </a:cubicBezTo>
                <a:cubicBezTo>
                  <a:pt x="722982" y="238832"/>
                  <a:pt x="730275" y="230932"/>
                  <a:pt x="735136" y="226070"/>
                </a:cubicBezTo>
                <a:cubicBezTo>
                  <a:pt x="735136" y="223639"/>
                  <a:pt x="732098" y="222424"/>
                  <a:pt x="726021" y="222424"/>
                </a:cubicBezTo>
                <a:close/>
                <a:moveTo>
                  <a:pt x="4890976" y="216954"/>
                </a:moveTo>
                <a:cubicBezTo>
                  <a:pt x="4899484" y="216954"/>
                  <a:pt x="4903738" y="221816"/>
                  <a:pt x="4903738" y="231539"/>
                </a:cubicBezTo>
                <a:cubicBezTo>
                  <a:pt x="4902522" y="248555"/>
                  <a:pt x="4896445" y="257063"/>
                  <a:pt x="4885506" y="257063"/>
                </a:cubicBezTo>
                <a:cubicBezTo>
                  <a:pt x="4878214" y="255848"/>
                  <a:pt x="4873960" y="250379"/>
                  <a:pt x="4872744" y="240655"/>
                </a:cubicBezTo>
                <a:cubicBezTo>
                  <a:pt x="4875175" y="226070"/>
                  <a:pt x="4881252" y="218170"/>
                  <a:pt x="4890976" y="216954"/>
                </a:cubicBezTo>
                <a:close/>
                <a:moveTo>
                  <a:pt x="120327" y="213308"/>
                </a:moveTo>
                <a:cubicBezTo>
                  <a:pt x="97234" y="240047"/>
                  <a:pt x="79003" y="263141"/>
                  <a:pt x="65633" y="282587"/>
                </a:cubicBezTo>
                <a:cubicBezTo>
                  <a:pt x="72926" y="280157"/>
                  <a:pt x="86295" y="274079"/>
                  <a:pt x="105742" y="264356"/>
                </a:cubicBezTo>
                <a:cubicBezTo>
                  <a:pt x="111819" y="243694"/>
                  <a:pt x="116681" y="226678"/>
                  <a:pt x="120327" y="213308"/>
                </a:cubicBezTo>
                <a:close/>
                <a:moveTo>
                  <a:pt x="1995152" y="200546"/>
                </a:moveTo>
                <a:cubicBezTo>
                  <a:pt x="1989075" y="199331"/>
                  <a:pt x="1981175" y="201761"/>
                  <a:pt x="1971452" y="207839"/>
                </a:cubicBezTo>
                <a:cubicBezTo>
                  <a:pt x="1964159" y="210269"/>
                  <a:pt x="1958690" y="212093"/>
                  <a:pt x="1955043" y="213308"/>
                </a:cubicBezTo>
                <a:cubicBezTo>
                  <a:pt x="1953828" y="215739"/>
                  <a:pt x="1953220" y="218170"/>
                  <a:pt x="1953220" y="220601"/>
                </a:cubicBezTo>
                <a:cubicBezTo>
                  <a:pt x="1953220" y="226678"/>
                  <a:pt x="1954436" y="237617"/>
                  <a:pt x="1956866" y="253417"/>
                </a:cubicBezTo>
                <a:cubicBezTo>
                  <a:pt x="1960513" y="252202"/>
                  <a:pt x="1964159" y="250379"/>
                  <a:pt x="1967805" y="247948"/>
                </a:cubicBezTo>
                <a:cubicBezTo>
                  <a:pt x="1969021" y="247948"/>
                  <a:pt x="1970844" y="246125"/>
                  <a:pt x="1973275" y="242478"/>
                </a:cubicBezTo>
                <a:cubicBezTo>
                  <a:pt x="1976921" y="240047"/>
                  <a:pt x="1978744" y="238832"/>
                  <a:pt x="1978744" y="238832"/>
                </a:cubicBezTo>
                <a:cubicBezTo>
                  <a:pt x="1986037" y="225462"/>
                  <a:pt x="1991506" y="212700"/>
                  <a:pt x="1995152" y="200546"/>
                </a:cubicBezTo>
                <a:close/>
                <a:moveTo>
                  <a:pt x="463716" y="198951"/>
                </a:moveTo>
                <a:cubicBezTo>
                  <a:pt x="480580" y="199407"/>
                  <a:pt x="492658" y="206015"/>
                  <a:pt x="499951" y="218777"/>
                </a:cubicBezTo>
                <a:lnTo>
                  <a:pt x="499951" y="220601"/>
                </a:lnTo>
                <a:cubicBezTo>
                  <a:pt x="501166" y="225462"/>
                  <a:pt x="498735" y="227285"/>
                  <a:pt x="492658" y="226070"/>
                </a:cubicBezTo>
                <a:cubicBezTo>
                  <a:pt x="490227" y="226070"/>
                  <a:pt x="487189" y="224855"/>
                  <a:pt x="483542" y="222424"/>
                </a:cubicBezTo>
                <a:cubicBezTo>
                  <a:pt x="478681" y="219993"/>
                  <a:pt x="474427" y="218777"/>
                  <a:pt x="470780" y="218777"/>
                </a:cubicBezTo>
                <a:cubicBezTo>
                  <a:pt x="469565" y="218777"/>
                  <a:pt x="467134" y="218777"/>
                  <a:pt x="463488" y="218777"/>
                </a:cubicBezTo>
                <a:cubicBezTo>
                  <a:pt x="445256" y="217562"/>
                  <a:pt x="436141" y="212700"/>
                  <a:pt x="436141" y="204192"/>
                </a:cubicBezTo>
                <a:lnTo>
                  <a:pt x="436141" y="202369"/>
                </a:lnTo>
                <a:cubicBezTo>
                  <a:pt x="441002" y="201154"/>
                  <a:pt x="444041" y="200546"/>
                  <a:pt x="445256" y="200546"/>
                </a:cubicBezTo>
                <a:cubicBezTo>
                  <a:pt x="451941" y="199331"/>
                  <a:pt x="458094" y="198799"/>
                  <a:pt x="463716" y="198951"/>
                </a:cubicBezTo>
                <a:close/>
                <a:moveTo>
                  <a:pt x="4117553" y="184138"/>
                </a:moveTo>
                <a:cubicBezTo>
                  <a:pt x="4126061" y="182922"/>
                  <a:pt x="4129708" y="185353"/>
                  <a:pt x="4128492" y="191430"/>
                </a:cubicBezTo>
                <a:cubicBezTo>
                  <a:pt x="4128492" y="198723"/>
                  <a:pt x="4125453" y="204800"/>
                  <a:pt x="4119376" y="209662"/>
                </a:cubicBezTo>
                <a:cubicBezTo>
                  <a:pt x="4115730" y="212093"/>
                  <a:pt x="4113299" y="213916"/>
                  <a:pt x="4112084" y="215131"/>
                </a:cubicBezTo>
                <a:cubicBezTo>
                  <a:pt x="4098714" y="229716"/>
                  <a:pt x="4087167" y="243086"/>
                  <a:pt x="4077444" y="255240"/>
                </a:cubicBezTo>
                <a:cubicBezTo>
                  <a:pt x="4099322" y="247948"/>
                  <a:pt x="4118768" y="240655"/>
                  <a:pt x="4135784" y="233363"/>
                </a:cubicBezTo>
                <a:cubicBezTo>
                  <a:pt x="4145508" y="232147"/>
                  <a:pt x="4150977" y="235793"/>
                  <a:pt x="4152192" y="244301"/>
                </a:cubicBezTo>
                <a:cubicBezTo>
                  <a:pt x="4152192" y="249163"/>
                  <a:pt x="4149762" y="252202"/>
                  <a:pt x="4144900" y="253417"/>
                </a:cubicBezTo>
                <a:cubicBezTo>
                  <a:pt x="4142470" y="253417"/>
                  <a:pt x="4140646" y="254025"/>
                  <a:pt x="4139430" y="255240"/>
                </a:cubicBezTo>
                <a:cubicBezTo>
                  <a:pt x="4112691" y="267395"/>
                  <a:pt x="4086560" y="282587"/>
                  <a:pt x="4061036" y="300819"/>
                </a:cubicBezTo>
                <a:cubicBezTo>
                  <a:pt x="4053743" y="305681"/>
                  <a:pt x="4049489" y="312973"/>
                  <a:pt x="4048274" y="322697"/>
                </a:cubicBezTo>
                <a:cubicBezTo>
                  <a:pt x="4050705" y="332420"/>
                  <a:pt x="4054958" y="337890"/>
                  <a:pt x="4061036" y="339105"/>
                </a:cubicBezTo>
                <a:cubicBezTo>
                  <a:pt x="4062251" y="339105"/>
                  <a:pt x="4066505" y="337282"/>
                  <a:pt x="4073798" y="333636"/>
                </a:cubicBezTo>
                <a:cubicBezTo>
                  <a:pt x="4093244" y="322697"/>
                  <a:pt x="4113299" y="314189"/>
                  <a:pt x="4133962" y="308112"/>
                </a:cubicBezTo>
                <a:cubicBezTo>
                  <a:pt x="4149762" y="304465"/>
                  <a:pt x="4165562" y="303858"/>
                  <a:pt x="4181363" y="306288"/>
                </a:cubicBezTo>
                <a:cubicBezTo>
                  <a:pt x="4188656" y="307504"/>
                  <a:pt x="4192910" y="312973"/>
                  <a:pt x="4194125" y="322697"/>
                </a:cubicBezTo>
                <a:cubicBezTo>
                  <a:pt x="4194125" y="328774"/>
                  <a:pt x="4190479" y="335459"/>
                  <a:pt x="4183186" y="342751"/>
                </a:cubicBezTo>
                <a:cubicBezTo>
                  <a:pt x="4180756" y="346398"/>
                  <a:pt x="4175894" y="351259"/>
                  <a:pt x="4168601" y="357336"/>
                </a:cubicBezTo>
                <a:cubicBezTo>
                  <a:pt x="4162524" y="364629"/>
                  <a:pt x="4157662" y="370098"/>
                  <a:pt x="4154016" y="373745"/>
                </a:cubicBezTo>
                <a:cubicBezTo>
                  <a:pt x="4158878" y="374960"/>
                  <a:pt x="4161308" y="377391"/>
                  <a:pt x="4161308" y="381037"/>
                </a:cubicBezTo>
                <a:cubicBezTo>
                  <a:pt x="4161308" y="390761"/>
                  <a:pt x="4145508" y="397446"/>
                  <a:pt x="4113906" y="401092"/>
                </a:cubicBezTo>
                <a:cubicBezTo>
                  <a:pt x="4099322" y="402307"/>
                  <a:pt x="4089598" y="403523"/>
                  <a:pt x="4084736" y="404738"/>
                </a:cubicBezTo>
                <a:cubicBezTo>
                  <a:pt x="4072582" y="408384"/>
                  <a:pt x="4062251" y="410208"/>
                  <a:pt x="4053743" y="410208"/>
                </a:cubicBezTo>
                <a:cubicBezTo>
                  <a:pt x="4051312" y="410208"/>
                  <a:pt x="4050097" y="407169"/>
                  <a:pt x="4050097" y="401092"/>
                </a:cubicBezTo>
                <a:cubicBezTo>
                  <a:pt x="4050097" y="397446"/>
                  <a:pt x="4051312" y="395015"/>
                  <a:pt x="4053743" y="393799"/>
                </a:cubicBezTo>
                <a:cubicBezTo>
                  <a:pt x="4048881" y="373137"/>
                  <a:pt x="4040373" y="351867"/>
                  <a:pt x="4028219" y="329989"/>
                </a:cubicBezTo>
                <a:cubicBezTo>
                  <a:pt x="4028219" y="323912"/>
                  <a:pt x="4030650" y="316620"/>
                  <a:pt x="4035512" y="308112"/>
                </a:cubicBezTo>
                <a:cubicBezTo>
                  <a:pt x="4035512" y="308112"/>
                  <a:pt x="4036119" y="307504"/>
                  <a:pt x="4037335" y="306288"/>
                </a:cubicBezTo>
                <a:cubicBezTo>
                  <a:pt x="4038550" y="305073"/>
                  <a:pt x="4042196" y="301427"/>
                  <a:pt x="4048274" y="295350"/>
                </a:cubicBezTo>
                <a:cubicBezTo>
                  <a:pt x="4056782" y="288057"/>
                  <a:pt x="4061036" y="283803"/>
                  <a:pt x="4061036" y="282587"/>
                </a:cubicBezTo>
                <a:cubicBezTo>
                  <a:pt x="4061036" y="281372"/>
                  <a:pt x="4059820" y="280157"/>
                  <a:pt x="4057389" y="278941"/>
                </a:cubicBezTo>
                <a:cubicBezTo>
                  <a:pt x="4053743" y="276510"/>
                  <a:pt x="4051920" y="273472"/>
                  <a:pt x="4051920" y="269825"/>
                </a:cubicBezTo>
                <a:cubicBezTo>
                  <a:pt x="4051920" y="262533"/>
                  <a:pt x="4057997" y="253417"/>
                  <a:pt x="4070151" y="242478"/>
                </a:cubicBezTo>
                <a:cubicBezTo>
                  <a:pt x="4082306" y="230324"/>
                  <a:pt x="4088383" y="221208"/>
                  <a:pt x="4088383" y="215131"/>
                </a:cubicBezTo>
                <a:cubicBezTo>
                  <a:pt x="4085952" y="215131"/>
                  <a:pt x="4081698" y="216347"/>
                  <a:pt x="4075621" y="218777"/>
                </a:cubicBezTo>
                <a:cubicBezTo>
                  <a:pt x="4069544" y="222424"/>
                  <a:pt x="4064682" y="224247"/>
                  <a:pt x="4061036" y="224247"/>
                </a:cubicBezTo>
                <a:cubicBezTo>
                  <a:pt x="4052528" y="224247"/>
                  <a:pt x="4048274" y="221208"/>
                  <a:pt x="4048274" y="215131"/>
                </a:cubicBezTo>
                <a:cubicBezTo>
                  <a:pt x="4048274" y="213916"/>
                  <a:pt x="4048881" y="212093"/>
                  <a:pt x="4050097" y="209662"/>
                </a:cubicBezTo>
                <a:cubicBezTo>
                  <a:pt x="4088990" y="192646"/>
                  <a:pt x="4111476" y="184138"/>
                  <a:pt x="4117553" y="184138"/>
                </a:cubicBezTo>
                <a:close/>
                <a:moveTo>
                  <a:pt x="2080840" y="176845"/>
                </a:moveTo>
                <a:cubicBezTo>
                  <a:pt x="2067471" y="191430"/>
                  <a:pt x="2055316" y="206623"/>
                  <a:pt x="2044377" y="222424"/>
                </a:cubicBezTo>
                <a:cubicBezTo>
                  <a:pt x="2048024" y="221208"/>
                  <a:pt x="2055316" y="218777"/>
                  <a:pt x="2066255" y="215131"/>
                </a:cubicBezTo>
                <a:cubicBezTo>
                  <a:pt x="2071117" y="212700"/>
                  <a:pt x="2075371" y="210877"/>
                  <a:pt x="2079017" y="209662"/>
                </a:cubicBezTo>
                <a:cubicBezTo>
                  <a:pt x="2080233" y="198723"/>
                  <a:pt x="2080840" y="187784"/>
                  <a:pt x="2080840" y="176845"/>
                </a:cubicBezTo>
                <a:close/>
                <a:moveTo>
                  <a:pt x="3597957" y="165906"/>
                </a:moveTo>
                <a:cubicBezTo>
                  <a:pt x="3582156" y="173199"/>
                  <a:pt x="3565748" y="184138"/>
                  <a:pt x="3548732" y="198723"/>
                </a:cubicBezTo>
                <a:cubicBezTo>
                  <a:pt x="3539008" y="207231"/>
                  <a:pt x="3530501" y="207231"/>
                  <a:pt x="3523208" y="198723"/>
                </a:cubicBezTo>
                <a:cubicBezTo>
                  <a:pt x="3507407" y="214523"/>
                  <a:pt x="3494038" y="229716"/>
                  <a:pt x="3483099" y="244301"/>
                </a:cubicBezTo>
                <a:cubicBezTo>
                  <a:pt x="3492822" y="264964"/>
                  <a:pt x="3494645" y="293526"/>
                  <a:pt x="3488568" y="329989"/>
                </a:cubicBezTo>
                <a:cubicBezTo>
                  <a:pt x="3494645" y="323912"/>
                  <a:pt x="3501330" y="315404"/>
                  <a:pt x="3508623" y="304465"/>
                </a:cubicBezTo>
                <a:cubicBezTo>
                  <a:pt x="3515915" y="292311"/>
                  <a:pt x="3521385" y="286841"/>
                  <a:pt x="3525031" y="288057"/>
                </a:cubicBezTo>
                <a:cubicBezTo>
                  <a:pt x="3526246" y="292919"/>
                  <a:pt x="3526246" y="297173"/>
                  <a:pt x="3525031" y="300819"/>
                </a:cubicBezTo>
                <a:cubicBezTo>
                  <a:pt x="3531108" y="299604"/>
                  <a:pt x="3540224" y="294742"/>
                  <a:pt x="3552378" y="286234"/>
                </a:cubicBezTo>
                <a:cubicBezTo>
                  <a:pt x="3562102" y="261925"/>
                  <a:pt x="3568179" y="246125"/>
                  <a:pt x="3570610" y="238832"/>
                </a:cubicBezTo>
                <a:cubicBezTo>
                  <a:pt x="3565748" y="240047"/>
                  <a:pt x="3558456" y="243694"/>
                  <a:pt x="3548732" y="249771"/>
                </a:cubicBezTo>
                <a:cubicBezTo>
                  <a:pt x="3541439" y="254633"/>
                  <a:pt x="3535970" y="257671"/>
                  <a:pt x="3532324" y="258887"/>
                </a:cubicBezTo>
                <a:cubicBezTo>
                  <a:pt x="3525031" y="258887"/>
                  <a:pt x="3521385" y="255848"/>
                  <a:pt x="3521385" y="249771"/>
                </a:cubicBezTo>
                <a:lnTo>
                  <a:pt x="3521385" y="247948"/>
                </a:lnTo>
                <a:cubicBezTo>
                  <a:pt x="3526246" y="240655"/>
                  <a:pt x="3537185" y="232147"/>
                  <a:pt x="3554201" y="222424"/>
                </a:cubicBezTo>
                <a:cubicBezTo>
                  <a:pt x="3561494" y="218777"/>
                  <a:pt x="3566356" y="215739"/>
                  <a:pt x="3568787" y="213308"/>
                </a:cubicBezTo>
                <a:cubicBezTo>
                  <a:pt x="3571218" y="210877"/>
                  <a:pt x="3574256" y="206015"/>
                  <a:pt x="3577902" y="198723"/>
                </a:cubicBezTo>
                <a:cubicBezTo>
                  <a:pt x="3580333" y="197507"/>
                  <a:pt x="3581549" y="196292"/>
                  <a:pt x="3581549" y="195077"/>
                </a:cubicBezTo>
                <a:cubicBezTo>
                  <a:pt x="3591272" y="180491"/>
                  <a:pt x="3596742" y="170768"/>
                  <a:pt x="3597957" y="165906"/>
                </a:cubicBezTo>
                <a:close/>
                <a:moveTo>
                  <a:pt x="3049339" y="158614"/>
                </a:moveTo>
                <a:cubicBezTo>
                  <a:pt x="3056632" y="158614"/>
                  <a:pt x="3060278" y="162260"/>
                  <a:pt x="3060278" y="169553"/>
                </a:cubicBezTo>
                <a:cubicBezTo>
                  <a:pt x="3060278" y="173199"/>
                  <a:pt x="3050555" y="184138"/>
                  <a:pt x="3031108" y="202369"/>
                </a:cubicBezTo>
                <a:cubicBezTo>
                  <a:pt x="3026246" y="206015"/>
                  <a:pt x="3022600" y="209054"/>
                  <a:pt x="3020169" y="211485"/>
                </a:cubicBezTo>
                <a:cubicBezTo>
                  <a:pt x="2999507" y="233363"/>
                  <a:pt x="2985529" y="249771"/>
                  <a:pt x="2978237" y="260710"/>
                </a:cubicBezTo>
                <a:cubicBezTo>
                  <a:pt x="2995252" y="254633"/>
                  <a:pt x="3019561" y="243086"/>
                  <a:pt x="3051162" y="226070"/>
                </a:cubicBezTo>
                <a:cubicBezTo>
                  <a:pt x="3058455" y="219993"/>
                  <a:pt x="3065140" y="215131"/>
                  <a:pt x="3071217" y="211485"/>
                </a:cubicBezTo>
                <a:cubicBezTo>
                  <a:pt x="3078510" y="212700"/>
                  <a:pt x="3082763" y="217562"/>
                  <a:pt x="3083979" y="226070"/>
                </a:cubicBezTo>
                <a:cubicBezTo>
                  <a:pt x="3083979" y="227285"/>
                  <a:pt x="3074256" y="234578"/>
                  <a:pt x="3054809" y="247948"/>
                </a:cubicBezTo>
                <a:cubicBezTo>
                  <a:pt x="3039008" y="260102"/>
                  <a:pt x="3029892" y="267395"/>
                  <a:pt x="3027462" y="269825"/>
                </a:cubicBezTo>
                <a:cubicBezTo>
                  <a:pt x="3009230" y="285626"/>
                  <a:pt x="2977629" y="324520"/>
                  <a:pt x="2932658" y="386507"/>
                </a:cubicBezTo>
                <a:cubicBezTo>
                  <a:pt x="2925365" y="392584"/>
                  <a:pt x="2921112" y="396838"/>
                  <a:pt x="2919896" y="399269"/>
                </a:cubicBezTo>
                <a:cubicBezTo>
                  <a:pt x="2919896" y="399269"/>
                  <a:pt x="2918680" y="399269"/>
                  <a:pt x="2916250" y="399269"/>
                </a:cubicBezTo>
                <a:cubicBezTo>
                  <a:pt x="2906526" y="399269"/>
                  <a:pt x="2901665" y="391976"/>
                  <a:pt x="2901665" y="377391"/>
                </a:cubicBezTo>
                <a:cubicBezTo>
                  <a:pt x="2905311" y="351867"/>
                  <a:pt x="2910780" y="337890"/>
                  <a:pt x="2918073" y="335459"/>
                </a:cubicBezTo>
                <a:cubicBezTo>
                  <a:pt x="2918073" y="348828"/>
                  <a:pt x="2918073" y="362198"/>
                  <a:pt x="2918073" y="375568"/>
                </a:cubicBezTo>
                <a:cubicBezTo>
                  <a:pt x="2952105" y="331812"/>
                  <a:pt x="2978844" y="298388"/>
                  <a:pt x="2998291" y="275295"/>
                </a:cubicBezTo>
                <a:cubicBezTo>
                  <a:pt x="2992214" y="275295"/>
                  <a:pt x="2977629" y="282587"/>
                  <a:pt x="2954536" y="297173"/>
                </a:cubicBezTo>
                <a:cubicBezTo>
                  <a:pt x="2941166" y="308112"/>
                  <a:pt x="2930835" y="307504"/>
                  <a:pt x="2923542" y="295350"/>
                </a:cubicBezTo>
                <a:cubicBezTo>
                  <a:pt x="2925973" y="291703"/>
                  <a:pt x="2931442" y="286841"/>
                  <a:pt x="2939951" y="280764"/>
                </a:cubicBezTo>
                <a:cubicBezTo>
                  <a:pt x="2952105" y="272256"/>
                  <a:pt x="2961221" y="264356"/>
                  <a:pt x="2967298" y="257063"/>
                </a:cubicBezTo>
                <a:cubicBezTo>
                  <a:pt x="2978237" y="244909"/>
                  <a:pt x="2988568" y="230932"/>
                  <a:pt x="2998291" y="215131"/>
                </a:cubicBezTo>
                <a:cubicBezTo>
                  <a:pt x="3000722" y="210269"/>
                  <a:pt x="3003153" y="206623"/>
                  <a:pt x="3005584" y="204192"/>
                </a:cubicBezTo>
                <a:cubicBezTo>
                  <a:pt x="3000722" y="206623"/>
                  <a:pt x="2994645" y="209662"/>
                  <a:pt x="2987352" y="213308"/>
                </a:cubicBezTo>
                <a:cubicBezTo>
                  <a:pt x="2977629" y="218170"/>
                  <a:pt x="2970337" y="220601"/>
                  <a:pt x="2965475" y="220601"/>
                </a:cubicBezTo>
                <a:cubicBezTo>
                  <a:pt x="2959398" y="221816"/>
                  <a:pt x="2956966" y="219385"/>
                  <a:pt x="2958182" y="213308"/>
                </a:cubicBezTo>
                <a:cubicBezTo>
                  <a:pt x="2988568" y="191430"/>
                  <a:pt x="3018953" y="173199"/>
                  <a:pt x="3049339" y="158614"/>
                </a:cubicBezTo>
                <a:close/>
                <a:moveTo>
                  <a:pt x="2480518" y="144029"/>
                </a:moveTo>
                <a:cubicBezTo>
                  <a:pt x="2485380" y="144029"/>
                  <a:pt x="2487811" y="151321"/>
                  <a:pt x="2487811" y="165906"/>
                </a:cubicBezTo>
                <a:cubicBezTo>
                  <a:pt x="2487811" y="167122"/>
                  <a:pt x="2487811" y="168337"/>
                  <a:pt x="2487811" y="169553"/>
                </a:cubicBezTo>
                <a:cubicBezTo>
                  <a:pt x="2484164" y="199938"/>
                  <a:pt x="2477480" y="215739"/>
                  <a:pt x="2467756" y="216954"/>
                </a:cubicBezTo>
                <a:cubicBezTo>
                  <a:pt x="2460464" y="216954"/>
                  <a:pt x="2456817" y="213308"/>
                  <a:pt x="2456817" y="206015"/>
                </a:cubicBezTo>
                <a:cubicBezTo>
                  <a:pt x="2456817" y="202369"/>
                  <a:pt x="2458033" y="198723"/>
                  <a:pt x="2460464" y="195077"/>
                </a:cubicBezTo>
                <a:cubicBezTo>
                  <a:pt x="2464110" y="190215"/>
                  <a:pt x="2465933" y="186569"/>
                  <a:pt x="2465933" y="184138"/>
                </a:cubicBezTo>
                <a:cubicBezTo>
                  <a:pt x="2465933" y="182922"/>
                  <a:pt x="2465933" y="179884"/>
                  <a:pt x="2465933" y="175022"/>
                </a:cubicBezTo>
                <a:cubicBezTo>
                  <a:pt x="2467148" y="154360"/>
                  <a:pt x="2472010" y="144029"/>
                  <a:pt x="2480518" y="144029"/>
                </a:cubicBezTo>
                <a:close/>
                <a:moveTo>
                  <a:pt x="4731222" y="140952"/>
                </a:moveTo>
                <a:cubicBezTo>
                  <a:pt x="4738060" y="141180"/>
                  <a:pt x="4741478" y="145852"/>
                  <a:pt x="4741478" y="154967"/>
                </a:cubicBezTo>
                <a:cubicBezTo>
                  <a:pt x="4741478" y="159829"/>
                  <a:pt x="4739654" y="162260"/>
                  <a:pt x="4736008" y="162260"/>
                </a:cubicBezTo>
                <a:cubicBezTo>
                  <a:pt x="4691037" y="168337"/>
                  <a:pt x="4646066" y="178668"/>
                  <a:pt x="4601096" y="193253"/>
                </a:cubicBezTo>
                <a:cubicBezTo>
                  <a:pt x="4590156" y="196900"/>
                  <a:pt x="4580434" y="201761"/>
                  <a:pt x="4571925" y="207839"/>
                </a:cubicBezTo>
                <a:cubicBezTo>
                  <a:pt x="4554910" y="237009"/>
                  <a:pt x="4540324" y="264964"/>
                  <a:pt x="4528170" y="291703"/>
                </a:cubicBezTo>
                <a:cubicBezTo>
                  <a:pt x="4573141" y="278333"/>
                  <a:pt x="4605958" y="273472"/>
                  <a:pt x="4626620" y="277118"/>
                </a:cubicBezTo>
                <a:cubicBezTo>
                  <a:pt x="4636343" y="277118"/>
                  <a:pt x="4641204" y="283195"/>
                  <a:pt x="4641204" y="295350"/>
                </a:cubicBezTo>
                <a:cubicBezTo>
                  <a:pt x="4636343" y="341536"/>
                  <a:pt x="4607172" y="383468"/>
                  <a:pt x="4553694" y="421147"/>
                </a:cubicBezTo>
                <a:cubicBezTo>
                  <a:pt x="4553694" y="421147"/>
                  <a:pt x="4553086" y="421754"/>
                  <a:pt x="4551870" y="422970"/>
                </a:cubicBezTo>
                <a:cubicBezTo>
                  <a:pt x="4550655" y="425400"/>
                  <a:pt x="4548832" y="426616"/>
                  <a:pt x="4546401" y="426616"/>
                </a:cubicBezTo>
                <a:cubicBezTo>
                  <a:pt x="4525739" y="420539"/>
                  <a:pt x="4508722" y="412031"/>
                  <a:pt x="4495353" y="401092"/>
                </a:cubicBezTo>
                <a:cubicBezTo>
                  <a:pt x="4495353" y="398661"/>
                  <a:pt x="4497784" y="397446"/>
                  <a:pt x="4502646" y="397446"/>
                </a:cubicBezTo>
                <a:cubicBezTo>
                  <a:pt x="4507508" y="397446"/>
                  <a:pt x="4514192" y="398053"/>
                  <a:pt x="4522700" y="399269"/>
                </a:cubicBezTo>
                <a:cubicBezTo>
                  <a:pt x="4531208" y="400484"/>
                  <a:pt x="4537286" y="401092"/>
                  <a:pt x="4540932" y="401092"/>
                </a:cubicBezTo>
                <a:cubicBezTo>
                  <a:pt x="4556732" y="398661"/>
                  <a:pt x="4576179" y="379822"/>
                  <a:pt x="4599272" y="344574"/>
                </a:cubicBezTo>
                <a:cubicBezTo>
                  <a:pt x="4600488" y="342144"/>
                  <a:pt x="4604134" y="334851"/>
                  <a:pt x="4610212" y="322697"/>
                </a:cubicBezTo>
                <a:cubicBezTo>
                  <a:pt x="4613858" y="315404"/>
                  <a:pt x="4615680" y="311150"/>
                  <a:pt x="4615680" y="309935"/>
                </a:cubicBezTo>
                <a:cubicBezTo>
                  <a:pt x="4618112" y="303858"/>
                  <a:pt x="4618720" y="300211"/>
                  <a:pt x="4617504" y="298996"/>
                </a:cubicBezTo>
                <a:cubicBezTo>
                  <a:pt x="4616288" y="296565"/>
                  <a:pt x="4612034" y="295350"/>
                  <a:pt x="4604742" y="295350"/>
                </a:cubicBezTo>
                <a:cubicBezTo>
                  <a:pt x="4578002" y="297780"/>
                  <a:pt x="4551870" y="304465"/>
                  <a:pt x="4526346" y="315404"/>
                </a:cubicBezTo>
                <a:cubicBezTo>
                  <a:pt x="4525131" y="316620"/>
                  <a:pt x="4522093" y="319050"/>
                  <a:pt x="4517231" y="322697"/>
                </a:cubicBezTo>
                <a:cubicBezTo>
                  <a:pt x="4508722" y="329989"/>
                  <a:pt x="4502646" y="333028"/>
                  <a:pt x="4499000" y="331812"/>
                </a:cubicBezTo>
                <a:cubicBezTo>
                  <a:pt x="4490492" y="330597"/>
                  <a:pt x="4488668" y="323912"/>
                  <a:pt x="4493530" y="311758"/>
                </a:cubicBezTo>
                <a:cubicBezTo>
                  <a:pt x="4520270" y="264356"/>
                  <a:pt x="4536678" y="233970"/>
                  <a:pt x="4542755" y="220601"/>
                </a:cubicBezTo>
                <a:cubicBezTo>
                  <a:pt x="4524524" y="230324"/>
                  <a:pt x="4491100" y="247948"/>
                  <a:pt x="4442482" y="273472"/>
                </a:cubicBezTo>
                <a:cubicBezTo>
                  <a:pt x="4390218" y="300211"/>
                  <a:pt x="4358618" y="316012"/>
                  <a:pt x="4347678" y="320874"/>
                </a:cubicBezTo>
                <a:cubicBezTo>
                  <a:pt x="4340386" y="323304"/>
                  <a:pt x="4334916" y="326343"/>
                  <a:pt x="4331270" y="329989"/>
                </a:cubicBezTo>
                <a:cubicBezTo>
                  <a:pt x="4319116" y="329989"/>
                  <a:pt x="4314254" y="325735"/>
                  <a:pt x="4316685" y="317227"/>
                </a:cubicBezTo>
                <a:cubicBezTo>
                  <a:pt x="4325193" y="307504"/>
                  <a:pt x="4339778" y="292919"/>
                  <a:pt x="4360440" y="273472"/>
                </a:cubicBezTo>
                <a:cubicBezTo>
                  <a:pt x="4370164" y="263748"/>
                  <a:pt x="4377456" y="256456"/>
                  <a:pt x="4382318" y="251594"/>
                </a:cubicBezTo>
                <a:cubicBezTo>
                  <a:pt x="4383534" y="250379"/>
                  <a:pt x="4385357" y="248555"/>
                  <a:pt x="4387788" y="246125"/>
                </a:cubicBezTo>
                <a:cubicBezTo>
                  <a:pt x="4391434" y="240047"/>
                  <a:pt x="4395080" y="237009"/>
                  <a:pt x="4398726" y="237009"/>
                </a:cubicBezTo>
                <a:cubicBezTo>
                  <a:pt x="4403588" y="235793"/>
                  <a:pt x="4404804" y="238224"/>
                  <a:pt x="4402373" y="244301"/>
                </a:cubicBezTo>
                <a:cubicBezTo>
                  <a:pt x="4399942" y="246732"/>
                  <a:pt x="4395688" y="250986"/>
                  <a:pt x="4389611" y="257063"/>
                </a:cubicBezTo>
                <a:cubicBezTo>
                  <a:pt x="4371380" y="272864"/>
                  <a:pt x="4359225" y="286234"/>
                  <a:pt x="4353148" y="297173"/>
                </a:cubicBezTo>
                <a:cubicBezTo>
                  <a:pt x="4360440" y="297173"/>
                  <a:pt x="4375026" y="290488"/>
                  <a:pt x="4396904" y="277118"/>
                </a:cubicBezTo>
                <a:cubicBezTo>
                  <a:pt x="4413919" y="267395"/>
                  <a:pt x="4440052" y="254025"/>
                  <a:pt x="4475298" y="237009"/>
                </a:cubicBezTo>
                <a:cubicBezTo>
                  <a:pt x="4509331" y="218777"/>
                  <a:pt x="4534855" y="205408"/>
                  <a:pt x="4551870" y="196900"/>
                </a:cubicBezTo>
                <a:cubicBezTo>
                  <a:pt x="4553086" y="195684"/>
                  <a:pt x="4556732" y="192646"/>
                  <a:pt x="4562810" y="187784"/>
                </a:cubicBezTo>
                <a:cubicBezTo>
                  <a:pt x="4566456" y="184138"/>
                  <a:pt x="4568279" y="182315"/>
                  <a:pt x="4568279" y="182315"/>
                </a:cubicBezTo>
                <a:cubicBezTo>
                  <a:pt x="4568279" y="181099"/>
                  <a:pt x="4569494" y="180491"/>
                  <a:pt x="4571925" y="180491"/>
                </a:cubicBezTo>
                <a:cubicBezTo>
                  <a:pt x="4573141" y="180491"/>
                  <a:pt x="4575572" y="180491"/>
                  <a:pt x="4579218" y="180491"/>
                </a:cubicBezTo>
                <a:cubicBezTo>
                  <a:pt x="4584080" y="181707"/>
                  <a:pt x="4587726" y="181707"/>
                  <a:pt x="4590156" y="180491"/>
                </a:cubicBezTo>
                <a:cubicBezTo>
                  <a:pt x="4630266" y="163475"/>
                  <a:pt x="4674629" y="150713"/>
                  <a:pt x="4723246" y="142205"/>
                </a:cubicBezTo>
                <a:cubicBezTo>
                  <a:pt x="4726285" y="141294"/>
                  <a:pt x="4728944" y="140876"/>
                  <a:pt x="4731222" y="140952"/>
                </a:cubicBezTo>
                <a:close/>
                <a:moveTo>
                  <a:pt x="2128242" y="123974"/>
                </a:moveTo>
                <a:lnTo>
                  <a:pt x="2099072" y="158614"/>
                </a:lnTo>
                <a:cubicBezTo>
                  <a:pt x="2099072" y="162260"/>
                  <a:pt x="2099072" y="167729"/>
                  <a:pt x="2099072" y="175022"/>
                </a:cubicBezTo>
                <a:cubicBezTo>
                  <a:pt x="2100287" y="187176"/>
                  <a:pt x="2100287" y="196292"/>
                  <a:pt x="2099072" y="202369"/>
                </a:cubicBezTo>
                <a:cubicBezTo>
                  <a:pt x="2102718" y="201154"/>
                  <a:pt x="2108187" y="199331"/>
                  <a:pt x="2115480" y="196900"/>
                </a:cubicBezTo>
                <a:cubicBezTo>
                  <a:pt x="2120342" y="195684"/>
                  <a:pt x="2124596" y="194469"/>
                  <a:pt x="2128242" y="193253"/>
                </a:cubicBezTo>
                <a:cubicBezTo>
                  <a:pt x="2128242" y="165299"/>
                  <a:pt x="2128242" y="142205"/>
                  <a:pt x="2128242" y="123974"/>
                </a:cubicBezTo>
                <a:close/>
                <a:moveTo>
                  <a:pt x="6092316" y="111212"/>
                </a:moveTo>
                <a:lnTo>
                  <a:pt x="6117840" y="111212"/>
                </a:lnTo>
                <a:cubicBezTo>
                  <a:pt x="6078946" y="216954"/>
                  <a:pt x="6057676" y="293526"/>
                  <a:pt x="6054030" y="340928"/>
                </a:cubicBezTo>
                <a:cubicBezTo>
                  <a:pt x="6054030" y="353082"/>
                  <a:pt x="6055854" y="362806"/>
                  <a:pt x="6059500" y="370098"/>
                </a:cubicBezTo>
                <a:cubicBezTo>
                  <a:pt x="6083808" y="378606"/>
                  <a:pt x="6115410" y="380430"/>
                  <a:pt x="6154303" y="375568"/>
                </a:cubicBezTo>
                <a:lnTo>
                  <a:pt x="6150657" y="390153"/>
                </a:lnTo>
                <a:lnTo>
                  <a:pt x="6112371" y="390153"/>
                </a:lnTo>
                <a:cubicBezTo>
                  <a:pt x="6061322" y="388938"/>
                  <a:pt x="6034583" y="368275"/>
                  <a:pt x="6032152" y="328166"/>
                </a:cubicBezTo>
                <a:cubicBezTo>
                  <a:pt x="6032152" y="302642"/>
                  <a:pt x="6047345" y="245517"/>
                  <a:pt x="6077731" y="156791"/>
                </a:cubicBezTo>
                <a:cubicBezTo>
                  <a:pt x="6078946" y="153144"/>
                  <a:pt x="6080770" y="147675"/>
                  <a:pt x="6083200" y="140382"/>
                </a:cubicBezTo>
                <a:cubicBezTo>
                  <a:pt x="6086846" y="129443"/>
                  <a:pt x="6089886" y="119720"/>
                  <a:pt x="6092316" y="111212"/>
                </a:cubicBezTo>
                <a:close/>
                <a:moveTo>
                  <a:pt x="1701291" y="111212"/>
                </a:moveTo>
                <a:lnTo>
                  <a:pt x="1726815" y="111212"/>
                </a:lnTo>
                <a:cubicBezTo>
                  <a:pt x="1687922" y="216954"/>
                  <a:pt x="1666652" y="293526"/>
                  <a:pt x="1663005" y="340928"/>
                </a:cubicBezTo>
                <a:cubicBezTo>
                  <a:pt x="1663005" y="353082"/>
                  <a:pt x="1664828" y="362806"/>
                  <a:pt x="1668475" y="370098"/>
                </a:cubicBezTo>
                <a:cubicBezTo>
                  <a:pt x="1692783" y="378606"/>
                  <a:pt x="1724384" y="380430"/>
                  <a:pt x="1763278" y="375568"/>
                </a:cubicBezTo>
                <a:lnTo>
                  <a:pt x="1759632" y="390153"/>
                </a:lnTo>
                <a:lnTo>
                  <a:pt x="1721346" y="390153"/>
                </a:lnTo>
                <a:cubicBezTo>
                  <a:pt x="1670298" y="388938"/>
                  <a:pt x="1643558" y="368275"/>
                  <a:pt x="1641128" y="328166"/>
                </a:cubicBezTo>
                <a:cubicBezTo>
                  <a:pt x="1641128" y="302642"/>
                  <a:pt x="1656320" y="245517"/>
                  <a:pt x="1686706" y="156791"/>
                </a:cubicBezTo>
                <a:cubicBezTo>
                  <a:pt x="1687922" y="153144"/>
                  <a:pt x="1689745" y="147675"/>
                  <a:pt x="1692176" y="140382"/>
                </a:cubicBezTo>
                <a:cubicBezTo>
                  <a:pt x="1695822" y="129443"/>
                  <a:pt x="1698860" y="119720"/>
                  <a:pt x="1701291" y="111212"/>
                </a:cubicBezTo>
                <a:close/>
                <a:moveTo>
                  <a:pt x="6358830" y="107566"/>
                </a:moveTo>
                <a:lnTo>
                  <a:pt x="6377062" y="107566"/>
                </a:lnTo>
                <a:cubicBezTo>
                  <a:pt x="6352753" y="269218"/>
                  <a:pt x="6299882" y="366452"/>
                  <a:pt x="6218448" y="399269"/>
                </a:cubicBezTo>
                <a:lnTo>
                  <a:pt x="6212978" y="390153"/>
                </a:lnTo>
                <a:cubicBezTo>
                  <a:pt x="6281042" y="360983"/>
                  <a:pt x="6329660" y="266787"/>
                  <a:pt x="6358830" y="107566"/>
                </a:cubicBezTo>
                <a:close/>
                <a:moveTo>
                  <a:pt x="2547063" y="106654"/>
                </a:moveTo>
                <a:cubicBezTo>
                  <a:pt x="2549494" y="106654"/>
                  <a:pt x="2551621" y="108173"/>
                  <a:pt x="2553444" y="111212"/>
                </a:cubicBezTo>
                <a:cubicBezTo>
                  <a:pt x="2552229" y="146459"/>
                  <a:pt x="2565598" y="163475"/>
                  <a:pt x="2593553" y="162260"/>
                </a:cubicBezTo>
                <a:cubicBezTo>
                  <a:pt x="2597199" y="162260"/>
                  <a:pt x="2602061" y="161652"/>
                  <a:pt x="2608138" y="160437"/>
                </a:cubicBezTo>
                <a:cubicBezTo>
                  <a:pt x="2614216" y="159221"/>
                  <a:pt x="2618470" y="158614"/>
                  <a:pt x="2620900" y="158614"/>
                </a:cubicBezTo>
                <a:cubicBezTo>
                  <a:pt x="2625762" y="159829"/>
                  <a:pt x="2628801" y="163475"/>
                  <a:pt x="2630016" y="169553"/>
                </a:cubicBezTo>
                <a:cubicBezTo>
                  <a:pt x="2630016" y="178061"/>
                  <a:pt x="2612392" y="185353"/>
                  <a:pt x="2577145" y="191430"/>
                </a:cubicBezTo>
                <a:cubicBezTo>
                  <a:pt x="2564991" y="193861"/>
                  <a:pt x="2557698" y="195684"/>
                  <a:pt x="2555267" y="196900"/>
                </a:cubicBezTo>
                <a:cubicBezTo>
                  <a:pt x="2535820" y="211485"/>
                  <a:pt x="2523666" y="223031"/>
                  <a:pt x="2518804" y="231539"/>
                </a:cubicBezTo>
                <a:cubicBezTo>
                  <a:pt x="2518804" y="233970"/>
                  <a:pt x="2521843" y="236401"/>
                  <a:pt x="2527920" y="238832"/>
                </a:cubicBezTo>
                <a:cubicBezTo>
                  <a:pt x="2538859" y="243694"/>
                  <a:pt x="2544328" y="249163"/>
                  <a:pt x="2544328" y="255240"/>
                </a:cubicBezTo>
                <a:cubicBezTo>
                  <a:pt x="2544328" y="257671"/>
                  <a:pt x="2543113" y="260102"/>
                  <a:pt x="2540682" y="262533"/>
                </a:cubicBezTo>
                <a:cubicBezTo>
                  <a:pt x="2537036" y="267395"/>
                  <a:pt x="2533997" y="272256"/>
                  <a:pt x="2531566" y="277118"/>
                </a:cubicBezTo>
                <a:cubicBezTo>
                  <a:pt x="2532782" y="275903"/>
                  <a:pt x="2535212" y="274687"/>
                  <a:pt x="2538859" y="273472"/>
                </a:cubicBezTo>
                <a:cubicBezTo>
                  <a:pt x="2551013" y="268610"/>
                  <a:pt x="2558306" y="266179"/>
                  <a:pt x="2560737" y="266179"/>
                </a:cubicBezTo>
                <a:cubicBezTo>
                  <a:pt x="2561952" y="264964"/>
                  <a:pt x="2564383" y="263748"/>
                  <a:pt x="2568029" y="262533"/>
                </a:cubicBezTo>
                <a:cubicBezTo>
                  <a:pt x="2572891" y="260102"/>
                  <a:pt x="2577753" y="258887"/>
                  <a:pt x="2582614" y="258887"/>
                </a:cubicBezTo>
                <a:cubicBezTo>
                  <a:pt x="2586261" y="260102"/>
                  <a:pt x="2588691" y="263141"/>
                  <a:pt x="2589907" y="268002"/>
                </a:cubicBezTo>
                <a:cubicBezTo>
                  <a:pt x="2589907" y="276510"/>
                  <a:pt x="2586868" y="283195"/>
                  <a:pt x="2580791" y="288057"/>
                </a:cubicBezTo>
                <a:cubicBezTo>
                  <a:pt x="2566206" y="329382"/>
                  <a:pt x="2559521" y="360983"/>
                  <a:pt x="2560737" y="382860"/>
                </a:cubicBezTo>
                <a:cubicBezTo>
                  <a:pt x="2561952" y="398661"/>
                  <a:pt x="2572891" y="405954"/>
                  <a:pt x="2593553" y="404738"/>
                </a:cubicBezTo>
                <a:cubicBezTo>
                  <a:pt x="2659186" y="399876"/>
                  <a:pt x="2701726" y="391976"/>
                  <a:pt x="2721173" y="381037"/>
                </a:cubicBezTo>
                <a:cubicBezTo>
                  <a:pt x="2734543" y="368883"/>
                  <a:pt x="2741836" y="343967"/>
                  <a:pt x="2743051" y="306288"/>
                </a:cubicBezTo>
                <a:cubicBezTo>
                  <a:pt x="2747913" y="302642"/>
                  <a:pt x="2751559" y="303250"/>
                  <a:pt x="2753990" y="308112"/>
                </a:cubicBezTo>
                <a:cubicBezTo>
                  <a:pt x="2755205" y="350652"/>
                  <a:pt x="2752167" y="377391"/>
                  <a:pt x="2744874" y="388330"/>
                </a:cubicBezTo>
                <a:cubicBezTo>
                  <a:pt x="2738797" y="394407"/>
                  <a:pt x="2727250" y="400484"/>
                  <a:pt x="2710234" y="406561"/>
                </a:cubicBezTo>
                <a:cubicBezTo>
                  <a:pt x="2683495" y="415069"/>
                  <a:pt x="2643386" y="421147"/>
                  <a:pt x="2589907" y="424793"/>
                </a:cubicBezTo>
                <a:cubicBezTo>
                  <a:pt x="2560737" y="426008"/>
                  <a:pt x="2544936" y="414462"/>
                  <a:pt x="2542505" y="390153"/>
                </a:cubicBezTo>
                <a:cubicBezTo>
                  <a:pt x="2541290" y="371922"/>
                  <a:pt x="2543721" y="350652"/>
                  <a:pt x="2549798" y="326343"/>
                </a:cubicBezTo>
                <a:cubicBezTo>
                  <a:pt x="2553444" y="310542"/>
                  <a:pt x="2555875" y="297780"/>
                  <a:pt x="2557090" y="288057"/>
                </a:cubicBezTo>
                <a:cubicBezTo>
                  <a:pt x="2546151" y="288057"/>
                  <a:pt x="2533997" y="290488"/>
                  <a:pt x="2520627" y="295350"/>
                </a:cubicBezTo>
                <a:cubicBezTo>
                  <a:pt x="2487811" y="356121"/>
                  <a:pt x="2463502" y="390153"/>
                  <a:pt x="2447702" y="397446"/>
                </a:cubicBezTo>
                <a:cubicBezTo>
                  <a:pt x="2431901" y="408384"/>
                  <a:pt x="2419139" y="415069"/>
                  <a:pt x="2409416" y="417500"/>
                </a:cubicBezTo>
                <a:cubicBezTo>
                  <a:pt x="2403338" y="418716"/>
                  <a:pt x="2399692" y="417500"/>
                  <a:pt x="2398477" y="413854"/>
                </a:cubicBezTo>
                <a:cubicBezTo>
                  <a:pt x="2398477" y="411423"/>
                  <a:pt x="2405161" y="406561"/>
                  <a:pt x="2418531" y="399269"/>
                </a:cubicBezTo>
                <a:cubicBezTo>
                  <a:pt x="2436763" y="389545"/>
                  <a:pt x="2461071" y="359767"/>
                  <a:pt x="2491457" y="309935"/>
                </a:cubicBezTo>
                <a:cubicBezTo>
                  <a:pt x="2486595" y="312366"/>
                  <a:pt x="2479910" y="316012"/>
                  <a:pt x="2471402" y="320874"/>
                </a:cubicBezTo>
                <a:cubicBezTo>
                  <a:pt x="2459248" y="328166"/>
                  <a:pt x="2450740" y="332420"/>
                  <a:pt x="2445878" y="333636"/>
                </a:cubicBezTo>
                <a:cubicBezTo>
                  <a:pt x="2444663" y="333636"/>
                  <a:pt x="2441624" y="335459"/>
                  <a:pt x="2436763" y="339105"/>
                </a:cubicBezTo>
                <a:cubicBezTo>
                  <a:pt x="2403946" y="357336"/>
                  <a:pt x="2384499" y="366452"/>
                  <a:pt x="2378422" y="366452"/>
                </a:cubicBezTo>
                <a:cubicBezTo>
                  <a:pt x="2369914" y="365237"/>
                  <a:pt x="2365660" y="361590"/>
                  <a:pt x="2365660" y="355513"/>
                </a:cubicBezTo>
                <a:cubicBezTo>
                  <a:pt x="2365660" y="348221"/>
                  <a:pt x="2368699" y="345182"/>
                  <a:pt x="2374776" y="346398"/>
                </a:cubicBezTo>
                <a:cubicBezTo>
                  <a:pt x="2375991" y="347613"/>
                  <a:pt x="2379030" y="347613"/>
                  <a:pt x="2383891" y="346398"/>
                </a:cubicBezTo>
                <a:cubicBezTo>
                  <a:pt x="2389969" y="343967"/>
                  <a:pt x="2402731" y="337890"/>
                  <a:pt x="2422178" y="328166"/>
                </a:cubicBezTo>
                <a:cubicBezTo>
                  <a:pt x="2441624" y="318443"/>
                  <a:pt x="2454386" y="312366"/>
                  <a:pt x="2460464" y="309935"/>
                </a:cubicBezTo>
                <a:cubicBezTo>
                  <a:pt x="2462895" y="308719"/>
                  <a:pt x="2467148" y="306896"/>
                  <a:pt x="2473226" y="304465"/>
                </a:cubicBezTo>
                <a:cubicBezTo>
                  <a:pt x="2485380" y="298388"/>
                  <a:pt x="2495103" y="293526"/>
                  <a:pt x="2502396" y="289880"/>
                </a:cubicBezTo>
                <a:cubicBezTo>
                  <a:pt x="2509688" y="275295"/>
                  <a:pt x="2513335" y="264356"/>
                  <a:pt x="2513335" y="257063"/>
                </a:cubicBezTo>
                <a:cubicBezTo>
                  <a:pt x="2513335" y="257063"/>
                  <a:pt x="2512119" y="255848"/>
                  <a:pt x="2509688" y="253417"/>
                </a:cubicBezTo>
                <a:cubicBezTo>
                  <a:pt x="2501181" y="246125"/>
                  <a:pt x="2496926" y="240655"/>
                  <a:pt x="2496926" y="237009"/>
                </a:cubicBezTo>
                <a:cubicBezTo>
                  <a:pt x="2496926" y="228501"/>
                  <a:pt x="2508473" y="215739"/>
                  <a:pt x="2531566" y="198723"/>
                </a:cubicBezTo>
                <a:cubicBezTo>
                  <a:pt x="2537643" y="195077"/>
                  <a:pt x="2541290" y="192646"/>
                  <a:pt x="2542505" y="191430"/>
                </a:cubicBezTo>
                <a:cubicBezTo>
                  <a:pt x="2551013" y="182922"/>
                  <a:pt x="2555267" y="178061"/>
                  <a:pt x="2555267" y="176845"/>
                </a:cubicBezTo>
                <a:cubicBezTo>
                  <a:pt x="2557698" y="175630"/>
                  <a:pt x="2557698" y="174414"/>
                  <a:pt x="2555267" y="173199"/>
                </a:cubicBezTo>
                <a:cubicBezTo>
                  <a:pt x="2540682" y="162260"/>
                  <a:pt x="2535212" y="141598"/>
                  <a:pt x="2538859" y="111212"/>
                </a:cubicBezTo>
                <a:cubicBezTo>
                  <a:pt x="2541897" y="108173"/>
                  <a:pt x="2544632" y="106654"/>
                  <a:pt x="2547063" y="106654"/>
                </a:cubicBezTo>
                <a:close/>
                <a:moveTo>
                  <a:pt x="6045171" y="70932"/>
                </a:moveTo>
                <a:cubicBezTo>
                  <a:pt x="6057002" y="70590"/>
                  <a:pt x="6069678" y="70647"/>
                  <a:pt x="6083200" y="71103"/>
                </a:cubicBezTo>
                <a:cubicBezTo>
                  <a:pt x="6092924" y="71103"/>
                  <a:pt x="6111763" y="71710"/>
                  <a:pt x="6139718" y="72926"/>
                </a:cubicBezTo>
                <a:cubicBezTo>
                  <a:pt x="6151872" y="74141"/>
                  <a:pt x="6161596" y="74749"/>
                  <a:pt x="6168888" y="74749"/>
                </a:cubicBezTo>
                <a:cubicBezTo>
                  <a:pt x="6173750" y="74749"/>
                  <a:pt x="6179827" y="75357"/>
                  <a:pt x="6187120" y="76572"/>
                </a:cubicBezTo>
                <a:cubicBezTo>
                  <a:pt x="6202920" y="77788"/>
                  <a:pt x="6217506" y="78395"/>
                  <a:pt x="6230875" y="78395"/>
                </a:cubicBezTo>
                <a:lnTo>
                  <a:pt x="6225406" y="94804"/>
                </a:lnTo>
                <a:cubicBezTo>
                  <a:pt x="6215682" y="94804"/>
                  <a:pt x="6201705" y="94196"/>
                  <a:pt x="6183474" y="92980"/>
                </a:cubicBezTo>
                <a:cubicBezTo>
                  <a:pt x="6178612" y="92980"/>
                  <a:pt x="6171319" y="92373"/>
                  <a:pt x="6161596" y="91157"/>
                </a:cubicBezTo>
                <a:cubicBezTo>
                  <a:pt x="6142148" y="89942"/>
                  <a:pt x="6122094" y="89334"/>
                  <a:pt x="6101432" y="89334"/>
                </a:cubicBezTo>
                <a:lnTo>
                  <a:pt x="6090493" y="89334"/>
                </a:lnTo>
                <a:cubicBezTo>
                  <a:pt x="5984750" y="85688"/>
                  <a:pt x="5931880" y="98450"/>
                  <a:pt x="5931880" y="127620"/>
                </a:cubicBezTo>
                <a:cubicBezTo>
                  <a:pt x="5934310" y="155575"/>
                  <a:pt x="5959226" y="179884"/>
                  <a:pt x="6006628" y="200546"/>
                </a:cubicBezTo>
                <a:lnTo>
                  <a:pt x="5997512" y="215131"/>
                </a:lnTo>
                <a:cubicBezTo>
                  <a:pt x="5946464" y="195684"/>
                  <a:pt x="5920940" y="169553"/>
                  <a:pt x="5920940" y="136736"/>
                </a:cubicBezTo>
                <a:cubicBezTo>
                  <a:pt x="5920940" y="95259"/>
                  <a:pt x="5962351" y="73325"/>
                  <a:pt x="6045171" y="70932"/>
                </a:cubicBezTo>
                <a:close/>
                <a:moveTo>
                  <a:pt x="1654146" y="70932"/>
                </a:moveTo>
                <a:cubicBezTo>
                  <a:pt x="1665978" y="70590"/>
                  <a:pt x="1678654" y="70647"/>
                  <a:pt x="1692176" y="71103"/>
                </a:cubicBezTo>
                <a:cubicBezTo>
                  <a:pt x="1701899" y="71103"/>
                  <a:pt x="1720738" y="71710"/>
                  <a:pt x="1748693" y="72926"/>
                </a:cubicBezTo>
                <a:cubicBezTo>
                  <a:pt x="1760847" y="74141"/>
                  <a:pt x="1770571" y="74749"/>
                  <a:pt x="1777863" y="74749"/>
                </a:cubicBezTo>
                <a:cubicBezTo>
                  <a:pt x="1782725" y="74749"/>
                  <a:pt x="1788802" y="75357"/>
                  <a:pt x="1796095" y="76572"/>
                </a:cubicBezTo>
                <a:cubicBezTo>
                  <a:pt x="1811896" y="77788"/>
                  <a:pt x="1826481" y="78395"/>
                  <a:pt x="1839850" y="78395"/>
                </a:cubicBezTo>
                <a:lnTo>
                  <a:pt x="1834381" y="94804"/>
                </a:lnTo>
                <a:cubicBezTo>
                  <a:pt x="1824658" y="94804"/>
                  <a:pt x="1810680" y="94196"/>
                  <a:pt x="1792449" y="92980"/>
                </a:cubicBezTo>
                <a:cubicBezTo>
                  <a:pt x="1787587" y="92980"/>
                  <a:pt x="1780294" y="92373"/>
                  <a:pt x="1770571" y="91157"/>
                </a:cubicBezTo>
                <a:cubicBezTo>
                  <a:pt x="1751124" y="89942"/>
                  <a:pt x="1731069" y="89334"/>
                  <a:pt x="1710407" y="89334"/>
                </a:cubicBezTo>
                <a:lnTo>
                  <a:pt x="1699468" y="89334"/>
                </a:lnTo>
                <a:cubicBezTo>
                  <a:pt x="1593726" y="85688"/>
                  <a:pt x="1540855" y="98450"/>
                  <a:pt x="1540855" y="127620"/>
                </a:cubicBezTo>
                <a:cubicBezTo>
                  <a:pt x="1543285" y="155575"/>
                  <a:pt x="1568202" y="179884"/>
                  <a:pt x="1615604" y="200546"/>
                </a:cubicBezTo>
                <a:lnTo>
                  <a:pt x="1606488" y="215131"/>
                </a:lnTo>
                <a:cubicBezTo>
                  <a:pt x="1555440" y="195684"/>
                  <a:pt x="1529916" y="169553"/>
                  <a:pt x="1529916" y="136736"/>
                </a:cubicBezTo>
                <a:cubicBezTo>
                  <a:pt x="1529916" y="95259"/>
                  <a:pt x="1571326" y="73325"/>
                  <a:pt x="1654146" y="70932"/>
                </a:cubicBezTo>
                <a:close/>
                <a:moveTo>
                  <a:pt x="7102190" y="67456"/>
                </a:moveTo>
                <a:lnTo>
                  <a:pt x="7107659" y="67456"/>
                </a:lnTo>
                <a:cubicBezTo>
                  <a:pt x="7110090" y="67456"/>
                  <a:pt x="7111913" y="68064"/>
                  <a:pt x="7113128" y="69280"/>
                </a:cubicBezTo>
                <a:lnTo>
                  <a:pt x="7116774" y="69280"/>
                </a:lnTo>
                <a:cubicBezTo>
                  <a:pt x="7117990" y="70495"/>
                  <a:pt x="7136829" y="115466"/>
                  <a:pt x="7173292" y="204192"/>
                </a:cubicBezTo>
                <a:cubicBezTo>
                  <a:pt x="7197600" y="264964"/>
                  <a:pt x="7219478" y="318443"/>
                  <a:pt x="7238925" y="364629"/>
                </a:cubicBezTo>
                <a:cubicBezTo>
                  <a:pt x="7240141" y="367060"/>
                  <a:pt x="7240748" y="368275"/>
                  <a:pt x="7240748" y="368275"/>
                </a:cubicBezTo>
                <a:cubicBezTo>
                  <a:pt x="7278427" y="243086"/>
                  <a:pt x="7297266" y="151321"/>
                  <a:pt x="7297266" y="92980"/>
                </a:cubicBezTo>
                <a:cubicBezTo>
                  <a:pt x="7294835" y="88119"/>
                  <a:pt x="7291796" y="85080"/>
                  <a:pt x="7288150" y="83865"/>
                </a:cubicBezTo>
                <a:lnTo>
                  <a:pt x="7284504" y="83865"/>
                </a:lnTo>
                <a:cubicBezTo>
                  <a:pt x="7279642" y="85080"/>
                  <a:pt x="7272958" y="87511"/>
                  <a:pt x="7264450" y="91157"/>
                </a:cubicBezTo>
                <a:lnTo>
                  <a:pt x="7266272" y="78395"/>
                </a:lnTo>
                <a:cubicBezTo>
                  <a:pt x="7280858" y="71103"/>
                  <a:pt x="7293012" y="67456"/>
                  <a:pt x="7302736" y="67456"/>
                </a:cubicBezTo>
                <a:cubicBezTo>
                  <a:pt x="7312458" y="67456"/>
                  <a:pt x="7317320" y="74141"/>
                  <a:pt x="7317320" y="87511"/>
                </a:cubicBezTo>
                <a:cubicBezTo>
                  <a:pt x="7317320" y="148283"/>
                  <a:pt x="7296050" y="249163"/>
                  <a:pt x="7253510" y="390153"/>
                </a:cubicBezTo>
                <a:lnTo>
                  <a:pt x="7249864" y="390153"/>
                </a:lnTo>
                <a:cubicBezTo>
                  <a:pt x="7245002" y="390153"/>
                  <a:pt x="7241964" y="390153"/>
                  <a:pt x="7240748" y="390153"/>
                </a:cubicBezTo>
                <a:lnTo>
                  <a:pt x="7233456" y="390153"/>
                </a:lnTo>
                <a:cubicBezTo>
                  <a:pt x="7200639" y="350044"/>
                  <a:pt x="7158707" y="250379"/>
                  <a:pt x="7107659" y="91157"/>
                </a:cubicBezTo>
                <a:cubicBezTo>
                  <a:pt x="7095505" y="278333"/>
                  <a:pt x="7051750" y="383468"/>
                  <a:pt x="6976392" y="406561"/>
                </a:cubicBezTo>
                <a:lnTo>
                  <a:pt x="6970923" y="391976"/>
                </a:lnTo>
                <a:cubicBezTo>
                  <a:pt x="7028048" y="368883"/>
                  <a:pt x="7067550" y="268610"/>
                  <a:pt x="7089428" y="91157"/>
                </a:cubicBezTo>
                <a:cubicBezTo>
                  <a:pt x="7089428" y="89942"/>
                  <a:pt x="7090036" y="88119"/>
                  <a:pt x="7091250" y="85688"/>
                </a:cubicBezTo>
                <a:cubicBezTo>
                  <a:pt x="7092466" y="79611"/>
                  <a:pt x="7093074" y="74141"/>
                  <a:pt x="7093074" y="69280"/>
                </a:cubicBezTo>
                <a:cubicBezTo>
                  <a:pt x="7095505" y="69280"/>
                  <a:pt x="7098543" y="68672"/>
                  <a:pt x="7102190" y="67456"/>
                </a:cubicBezTo>
                <a:close/>
                <a:moveTo>
                  <a:pt x="6335129" y="67456"/>
                </a:moveTo>
                <a:lnTo>
                  <a:pt x="6349714" y="67456"/>
                </a:lnTo>
                <a:cubicBezTo>
                  <a:pt x="6404408" y="67456"/>
                  <a:pt x="6431148" y="123366"/>
                  <a:pt x="6429933" y="235186"/>
                </a:cubicBezTo>
                <a:lnTo>
                  <a:pt x="6429933" y="251594"/>
                </a:lnTo>
                <a:cubicBezTo>
                  <a:pt x="6429933" y="284411"/>
                  <a:pt x="6427502" y="318443"/>
                  <a:pt x="6422640" y="353690"/>
                </a:cubicBezTo>
                <a:cubicBezTo>
                  <a:pt x="6462750" y="257671"/>
                  <a:pt x="6525952" y="163475"/>
                  <a:pt x="6612247" y="71103"/>
                </a:cubicBezTo>
                <a:lnTo>
                  <a:pt x="6646887" y="71103"/>
                </a:lnTo>
                <a:cubicBezTo>
                  <a:pt x="6600701" y="190215"/>
                  <a:pt x="6576392" y="285626"/>
                  <a:pt x="6573961" y="357336"/>
                </a:cubicBezTo>
                <a:cubicBezTo>
                  <a:pt x="6573961" y="370706"/>
                  <a:pt x="6578215" y="377391"/>
                  <a:pt x="6586723" y="377391"/>
                </a:cubicBezTo>
                <a:cubicBezTo>
                  <a:pt x="6592800" y="377391"/>
                  <a:pt x="6601308" y="374960"/>
                  <a:pt x="6612247" y="370098"/>
                </a:cubicBezTo>
                <a:cubicBezTo>
                  <a:pt x="6614678" y="368883"/>
                  <a:pt x="6616501" y="368275"/>
                  <a:pt x="6617716" y="368275"/>
                </a:cubicBezTo>
                <a:lnTo>
                  <a:pt x="6615894" y="382860"/>
                </a:lnTo>
                <a:cubicBezTo>
                  <a:pt x="6604954" y="387722"/>
                  <a:pt x="6593408" y="390153"/>
                  <a:pt x="6581254" y="390153"/>
                </a:cubicBezTo>
                <a:cubicBezTo>
                  <a:pt x="6560592" y="390153"/>
                  <a:pt x="6550868" y="379822"/>
                  <a:pt x="6552084" y="359160"/>
                </a:cubicBezTo>
                <a:cubicBezTo>
                  <a:pt x="6555730" y="278941"/>
                  <a:pt x="6577000" y="191430"/>
                  <a:pt x="6615894" y="96627"/>
                </a:cubicBezTo>
                <a:cubicBezTo>
                  <a:pt x="6566061" y="142813"/>
                  <a:pt x="6506505" y="230932"/>
                  <a:pt x="6437226" y="360983"/>
                </a:cubicBezTo>
                <a:cubicBezTo>
                  <a:pt x="6436010" y="363414"/>
                  <a:pt x="6434186" y="367060"/>
                  <a:pt x="6431756" y="371922"/>
                </a:cubicBezTo>
                <a:cubicBezTo>
                  <a:pt x="6429325" y="374352"/>
                  <a:pt x="6428110" y="376176"/>
                  <a:pt x="6428110" y="377391"/>
                </a:cubicBezTo>
                <a:lnTo>
                  <a:pt x="6404408" y="377391"/>
                </a:lnTo>
                <a:cubicBezTo>
                  <a:pt x="6406840" y="345790"/>
                  <a:pt x="6408055" y="314796"/>
                  <a:pt x="6408055" y="284411"/>
                </a:cubicBezTo>
                <a:cubicBezTo>
                  <a:pt x="6408055" y="187176"/>
                  <a:pt x="6402586" y="128228"/>
                  <a:pt x="6391646" y="107566"/>
                </a:cubicBezTo>
                <a:cubicBezTo>
                  <a:pt x="6384354" y="89334"/>
                  <a:pt x="6361869" y="82042"/>
                  <a:pt x="6324190" y="85688"/>
                </a:cubicBezTo>
                <a:lnTo>
                  <a:pt x="6316898" y="85688"/>
                </a:lnTo>
                <a:lnTo>
                  <a:pt x="6320544" y="69280"/>
                </a:lnTo>
                <a:cubicBezTo>
                  <a:pt x="6324190" y="69280"/>
                  <a:pt x="6329052" y="68672"/>
                  <a:pt x="6335129" y="67456"/>
                </a:cubicBezTo>
                <a:close/>
                <a:moveTo>
                  <a:pt x="5862860" y="67456"/>
                </a:moveTo>
                <a:cubicBezTo>
                  <a:pt x="5892030" y="69887"/>
                  <a:pt x="5907832" y="88726"/>
                  <a:pt x="5910262" y="123974"/>
                </a:cubicBezTo>
                <a:cubicBezTo>
                  <a:pt x="5896892" y="238224"/>
                  <a:pt x="5836121" y="302034"/>
                  <a:pt x="5727948" y="315404"/>
                </a:cubicBezTo>
                <a:cubicBezTo>
                  <a:pt x="5709716" y="315404"/>
                  <a:pt x="5692700" y="313581"/>
                  <a:pt x="5676900" y="309935"/>
                </a:cubicBezTo>
                <a:lnTo>
                  <a:pt x="5675076" y="291703"/>
                </a:lnTo>
                <a:cubicBezTo>
                  <a:pt x="5689662" y="296565"/>
                  <a:pt x="5704247" y="298996"/>
                  <a:pt x="5718832" y="298996"/>
                </a:cubicBezTo>
                <a:cubicBezTo>
                  <a:pt x="5818498" y="288057"/>
                  <a:pt x="5874407" y="228501"/>
                  <a:pt x="5886562" y="120328"/>
                </a:cubicBezTo>
                <a:cubicBezTo>
                  <a:pt x="5886562" y="93588"/>
                  <a:pt x="5881092" y="80218"/>
                  <a:pt x="5870153" y="80218"/>
                </a:cubicBezTo>
                <a:lnTo>
                  <a:pt x="5861038" y="82042"/>
                </a:lnTo>
                <a:cubicBezTo>
                  <a:pt x="5754080" y="105135"/>
                  <a:pt x="5670822" y="223639"/>
                  <a:pt x="5611266" y="437555"/>
                </a:cubicBezTo>
                <a:lnTo>
                  <a:pt x="5587566" y="437555"/>
                </a:lnTo>
                <a:cubicBezTo>
                  <a:pt x="5591212" y="422970"/>
                  <a:pt x="5596682" y="403523"/>
                  <a:pt x="5603974" y="379214"/>
                </a:cubicBezTo>
                <a:cubicBezTo>
                  <a:pt x="5640437" y="245517"/>
                  <a:pt x="5658060" y="142813"/>
                  <a:pt x="5656845" y="71103"/>
                </a:cubicBezTo>
                <a:lnTo>
                  <a:pt x="5678723" y="71103"/>
                </a:lnTo>
                <a:lnTo>
                  <a:pt x="5680546" y="94804"/>
                </a:lnTo>
                <a:cubicBezTo>
                  <a:pt x="5681762" y="131266"/>
                  <a:pt x="5672038" y="187176"/>
                  <a:pt x="5651376" y="262533"/>
                </a:cubicBezTo>
                <a:cubicBezTo>
                  <a:pt x="5647730" y="271041"/>
                  <a:pt x="5644690" y="280157"/>
                  <a:pt x="5642260" y="289880"/>
                </a:cubicBezTo>
                <a:cubicBezTo>
                  <a:pt x="5642260" y="291096"/>
                  <a:pt x="5642260" y="292311"/>
                  <a:pt x="5642260" y="293526"/>
                </a:cubicBezTo>
                <a:cubicBezTo>
                  <a:pt x="5717616" y="148890"/>
                  <a:pt x="5791150" y="73534"/>
                  <a:pt x="5862860" y="67456"/>
                </a:cubicBezTo>
                <a:close/>
                <a:moveTo>
                  <a:pt x="5529486" y="67456"/>
                </a:moveTo>
                <a:cubicBezTo>
                  <a:pt x="5558656" y="69887"/>
                  <a:pt x="5574456" y="88726"/>
                  <a:pt x="5576887" y="123974"/>
                </a:cubicBezTo>
                <a:cubicBezTo>
                  <a:pt x="5563518" y="238224"/>
                  <a:pt x="5502746" y="302034"/>
                  <a:pt x="5394572" y="315404"/>
                </a:cubicBezTo>
                <a:cubicBezTo>
                  <a:pt x="5376342" y="315404"/>
                  <a:pt x="5359326" y="313581"/>
                  <a:pt x="5343524" y="309935"/>
                </a:cubicBezTo>
                <a:lnTo>
                  <a:pt x="5341702" y="291703"/>
                </a:lnTo>
                <a:cubicBezTo>
                  <a:pt x="5356286" y="296565"/>
                  <a:pt x="5370872" y="298996"/>
                  <a:pt x="5385457" y="298996"/>
                </a:cubicBezTo>
                <a:cubicBezTo>
                  <a:pt x="5485122" y="288057"/>
                  <a:pt x="5541032" y="228501"/>
                  <a:pt x="5553186" y="120328"/>
                </a:cubicBezTo>
                <a:cubicBezTo>
                  <a:pt x="5553186" y="93588"/>
                  <a:pt x="5547717" y="80218"/>
                  <a:pt x="5536778" y="80218"/>
                </a:cubicBezTo>
                <a:lnTo>
                  <a:pt x="5527662" y="82042"/>
                </a:lnTo>
                <a:cubicBezTo>
                  <a:pt x="5420704" y="105135"/>
                  <a:pt x="5337448" y="223639"/>
                  <a:pt x="5277892" y="437555"/>
                </a:cubicBezTo>
                <a:lnTo>
                  <a:pt x="5254190" y="437555"/>
                </a:lnTo>
                <a:cubicBezTo>
                  <a:pt x="5257837" y="422970"/>
                  <a:pt x="5263306" y="403523"/>
                  <a:pt x="5270599" y="379214"/>
                </a:cubicBezTo>
                <a:cubicBezTo>
                  <a:pt x="5307062" y="245517"/>
                  <a:pt x="5324686" y="142813"/>
                  <a:pt x="5323470" y="71103"/>
                </a:cubicBezTo>
                <a:lnTo>
                  <a:pt x="5345348" y="71103"/>
                </a:lnTo>
                <a:lnTo>
                  <a:pt x="5347171" y="94804"/>
                </a:lnTo>
                <a:cubicBezTo>
                  <a:pt x="5348386" y="131266"/>
                  <a:pt x="5338662" y="187176"/>
                  <a:pt x="5318000" y="262533"/>
                </a:cubicBezTo>
                <a:cubicBezTo>
                  <a:pt x="5314354" y="271041"/>
                  <a:pt x="5311316" y="280157"/>
                  <a:pt x="5308885" y="289880"/>
                </a:cubicBezTo>
                <a:cubicBezTo>
                  <a:pt x="5308885" y="291096"/>
                  <a:pt x="5308885" y="292311"/>
                  <a:pt x="5308885" y="293526"/>
                </a:cubicBezTo>
                <a:cubicBezTo>
                  <a:pt x="5384242" y="148890"/>
                  <a:pt x="5457775" y="73534"/>
                  <a:pt x="5529486" y="67456"/>
                </a:cubicBezTo>
                <a:close/>
                <a:moveTo>
                  <a:pt x="3964409" y="67456"/>
                </a:moveTo>
                <a:cubicBezTo>
                  <a:pt x="3966840" y="67456"/>
                  <a:pt x="3971094" y="69887"/>
                  <a:pt x="3977171" y="74749"/>
                </a:cubicBezTo>
                <a:cubicBezTo>
                  <a:pt x="3979602" y="77180"/>
                  <a:pt x="3982033" y="79003"/>
                  <a:pt x="3984464" y="80218"/>
                </a:cubicBezTo>
                <a:cubicBezTo>
                  <a:pt x="3985679" y="80218"/>
                  <a:pt x="3987502" y="80218"/>
                  <a:pt x="3989933" y="80218"/>
                </a:cubicBezTo>
                <a:cubicBezTo>
                  <a:pt x="4003303" y="81434"/>
                  <a:pt x="4009988" y="86296"/>
                  <a:pt x="4009988" y="94804"/>
                </a:cubicBezTo>
                <a:cubicBezTo>
                  <a:pt x="4009988" y="102096"/>
                  <a:pt x="4005126" y="110604"/>
                  <a:pt x="3995402" y="120328"/>
                </a:cubicBezTo>
                <a:cubicBezTo>
                  <a:pt x="3989325" y="125189"/>
                  <a:pt x="3985679" y="129443"/>
                  <a:pt x="3984464" y="133090"/>
                </a:cubicBezTo>
                <a:cubicBezTo>
                  <a:pt x="3979602" y="142813"/>
                  <a:pt x="3969878" y="156183"/>
                  <a:pt x="3955293" y="173199"/>
                </a:cubicBezTo>
                <a:cubicBezTo>
                  <a:pt x="3951647" y="178061"/>
                  <a:pt x="3949216" y="181707"/>
                  <a:pt x="3948001" y="184138"/>
                </a:cubicBezTo>
                <a:lnTo>
                  <a:pt x="3948001" y="187784"/>
                </a:lnTo>
                <a:cubicBezTo>
                  <a:pt x="3949216" y="193861"/>
                  <a:pt x="3952862" y="197507"/>
                  <a:pt x="3958940" y="198723"/>
                </a:cubicBezTo>
                <a:cubicBezTo>
                  <a:pt x="3958940" y="198723"/>
                  <a:pt x="3960155" y="197507"/>
                  <a:pt x="3962586" y="195077"/>
                </a:cubicBezTo>
                <a:cubicBezTo>
                  <a:pt x="3967447" y="186569"/>
                  <a:pt x="3972309" y="181707"/>
                  <a:pt x="3977171" y="180491"/>
                </a:cubicBezTo>
                <a:cubicBezTo>
                  <a:pt x="3979602" y="179276"/>
                  <a:pt x="3981425" y="178668"/>
                  <a:pt x="3982640" y="178668"/>
                </a:cubicBezTo>
                <a:cubicBezTo>
                  <a:pt x="3983856" y="179884"/>
                  <a:pt x="3983856" y="181099"/>
                  <a:pt x="3982640" y="182315"/>
                </a:cubicBezTo>
                <a:cubicBezTo>
                  <a:pt x="3981425" y="184745"/>
                  <a:pt x="3980817" y="187176"/>
                  <a:pt x="3980817" y="189607"/>
                </a:cubicBezTo>
                <a:cubicBezTo>
                  <a:pt x="3980817" y="190823"/>
                  <a:pt x="3982033" y="192038"/>
                  <a:pt x="3984464" y="193253"/>
                </a:cubicBezTo>
                <a:cubicBezTo>
                  <a:pt x="3997833" y="187176"/>
                  <a:pt x="4018495" y="178668"/>
                  <a:pt x="4046450" y="167729"/>
                </a:cubicBezTo>
                <a:cubicBezTo>
                  <a:pt x="4059820" y="161652"/>
                  <a:pt x="4070151" y="157398"/>
                  <a:pt x="4077444" y="154967"/>
                </a:cubicBezTo>
                <a:cubicBezTo>
                  <a:pt x="4084736" y="152537"/>
                  <a:pt x="4094460" y="148890"/>
                  <a:pt x="4106614" y="144029"/>
                </a:cubicBezTo>
                <a:cubicBezTo>
                  <a:pt x="4138215" y="131874"/>
                  <a:pt x="4162524" y="123366"/>
                  <a:pt x="4179540" y="118505"/>
                </a:cubicBezTo>
                <a:cubicBezTo>
                  <a:pt x="4185617" y="116074"/>
                  <a:pt x="4195340" y="113643"/>
                  <a:pt x="4208710" y="111212"/>
                </a:cubicBezTo>
                <a:cubicBezTo>
                  <a:pt x="4222080" y="108781"/>
                  <a:pt x="4231804" y="106958"/>
                  <a:pt x="4237880" y="105742"/>
                </a:cubicBezTo>
                <a:cubicBezTo>
                  <a:pt x="4250035" y="103312"/>
                  <a:pt x="4257328" y="106958"/>
                  <a:pt x="4259758" y="116681"/>
                </a:cubicBezTo>
                <a:cubicBezTo>
                  <a:pt x="4259758" y="127620"/>
                  <a:pt x="4254896" y="133090"/>
                  <a:pt x="4245173" y="133090"/>
                </a:cubicBezTo>
                <a:cubicBezTo>
                  <a:pt x="4243958" y="133090"/>
                  <a:pt x="4242134" y="131874"/>
                  <a:pt x="4239704" y="129443"/>
                </a:cubicBezTo>
                <a:lnTo>
                  <a:pt x="4237880" y="129443"/>
                </a:lnTo>
                <a:cubicBezTo>
                  <a:pt x="4231804" y="129443"/>
                  <a:pt x="4223903" y="131266"/>
                  <a:pt x="4214180" y="134913"/>
                </a:cubicBezTo>
                <a:cubicBezTo>
                  <a:pt x="4209318" y="136128"/>
                  <a:pt x="4205064" y="137344"/>
                  <a:pt x="4201418" y="138559"/>
                </a:cubicBezTo>
                <a:cubicBezTo>
                  <a:pt x="4200202" y="138559"/>
                  <a:pt x="4195948" y="139167"/>
                  <a:pt x="4188656" y="140382"/>
                </a:cubicBezTo>
                <a:cubicBezTo>
                  <a:pt x="4180148" y="141598"/>
                  <a:pt x="4175286" y="142205"/>
                  <a:pt x="4174070" y="142205"/>
                </a:cubicBezTo>
                <a:cubicBezTo>
                  <a:pt x="4172855" y="142205"/>
                  <a:pt x="4167994" y="142813"/>
                  <a:pt x="4159486" y="144029"/>
                </a:cubicBezTo>
                <a:cubicBezTo>
                  <a:pt x="4153408" y="144029"/>
                  <a:pt x="4150370" y="144029"/>
                  <a:pt x="4150370" y="144029"/>
                </a:cubicBezTo>
                <a:cubicBezTo>
                  <a:pt x="4130922" y="147675"/>
                  <a:pt x="4102968" y="157398"/>
                  <a:pt x="4066505" y="173199"/>
                </a:cubicBezTo>
                <a:cubicBezTo>
                  <a:pt x="4044627" y="182922"/>
                  <a:pt x="4028219" y="189607"/>
                  <a:pt x="4017280" y="193253"/>
                </a:cubicBezTo>
                <a:cubicBezTo>
                  <a:pt x="4014849" y="194469"/>
                  <a:pt x="4009988" y="196900"/>
                  <a:pt x="4002695" y="200546"/>
                </a:cubicBezTo>
                <a:cubicBezTo>
                  <a:pt x="3985679" y="211485"/>
                  <a:pt x="3974740" y="215739"/>
                  <a:pt x="3969878" y="213308"/>
                </a:cubicBezTo>
                <a:cubicBezTo>
                  <a:pt x="3968663" y="215739"/>
                  <a:pt x="3968055" y="217562"/>
                  <a:pt x="3968055" y="218777"/>
                </a:cubicBezTo>
                <a:cubicBezTo>
                  <a:pt x="3968055" y="222424"/>
                  <a:pt x="3968055" y="227893"/>
                  <a:pt x="3968055" y="235186"/>
                </a:cubicBezTo>
                <a:cubicBezTo>
                  <a:pt x="3969271" y="242478"/>
                  <a:pt x="3969878" y="248555"/>
                  <a:pt x="3969878" y="253417"/>
                </a:cubicBezTo>
                <a:cubicBezTo>
                  <a:pt x="3969878" y="258279"/>
                  <a:pt x="3969271" y="265571"/>
                  <a:pt x="3968055" y="275295"/>
                </a:cubicBezTo>
                <a:cubicBezTo>
                  <a:pt x="3965624" y="294742"/>
                  <a:pt x="3964409" y="309327"/>
                  <a:pt x="3964409" y="319050"/>
                </a:cubicBezTo>
                <a:cubicBezTo>
                  <a:pt x="3976563" y="306896"/>
                  <a:pt x="3992364" y="288665"/>
                  <a:pt x="4011811" y="264356"/>
                </a:cubicBezTo>
                <a:cubicBezTo>
                  <a:pt x="4015457" y="260710"/>
                  <a:pt x="4016065" y="261925"/>
                  <a:pt x="4013634" y="268002"/>
                </a:cubicBezTo>
                <a:cubicBezTo>
                  <a:pt x="4009988" y="275295"/>
                  <a:pt x="4003910" y="286234"/>
                  <a:pt x="3995402" y="300819"/>
                </a:cubicBezTo>
                <a:cubicBezTo>
                  <a:pt x="3988110" y="315404"/>
                  <a:pt x="3982033" y="326343"/>
                  <a:pt x="3977171" y="333636"/>
                </a:cubicBezTo>
                <a:cubicBezTo>
                  <a:pt x="3975956" y="336066"/>
                  <a:pt x="3971702" y="345182"/>
                  <a:pt x="3964409" y="360983"/>
                </a:cubicBezTo>
                <a:cubicBezTo>
                  <a:pt x="3952255" y="391368"/>
                  <a:pt x="3943747" y="406561"/>
                  <a:pt x="3938885" y="406561"/>
                </a:cubicBezTo>
                <a:cubicBezTo>
                  <a:pt x="3935239" y="406561"/>
                  <a:pt x="3931592" y="404131"/>
                  <a:pt x="3927946" y="399269"/>
                </a:cubicBezTo>
                <a:cubicBezTo>
                  <a:pt x="3927946" y="396838"/>
                  <a:pt x="3927946" y="393799"/>
                  <a:pt x="3927946" y="390153"/>
                </a:cubicBezTo>
                <a:cubicBezTo>
                  <a:pt x="3927946" y="387722"/>
                  <a:pt x="3927946" y="385899"/>
                  <a:pt x="3927946" y="384684"/>
                </a:cubicBezTo>
                <a:cubicBezTo>
                  <a:pt x="3930377" y="378606"/>
                  <a:pt x="3932808" y="368275"/>
                  <a:pt x="3935239" y="353690"/>
                </a:cubicBezTo>
                <a:cubicBezTo>
                  <a:pt x="3943747" y="311150"/>
                  <a:pt x="3948001" y="273472"/>
                  <a:pt x="3948001" y="240655"/>
                </a:cubicBezTo>
                <a:cubicBezTo>
                  <a:pt x="3948001" y="216347"/>
                  <a:pt x="3942531" y="204192"/>
                  <a:pt x="3931592" y="204192"/>
                </a:cubicBezTo>
                <a:lnTo>
                  <a:pt x="3925422" y="205735"/>
                </a:lnTo>
                <a:lnTo>
                  <a:pt x="3922477" y="207839"/>
                </a:lnTo>
                <a:cubicBezTo>
                  <a:pt x="3916399" y="213916"/>
                  <a:pt x="3906676" y="223031"/>
                  <a:pt x="3893306" y="235186"/>
                </a:cubicBezTo>
                <a:cubicBezTo>
                  <a:pt x="3879937" y="247340"/>
                  <a:pt x="3869605" y="257063"/>
                  <a:pt x="3862313" y="264356"/>
                </a:cubicBezTo>
                <a:cubicBezTo>
                  <a:pt x="3859882" y="271649"/>
                  <a:pt x="3855020" y="270433"/>
                  <a:pt x="3847728" y="260710"/>
                </a:cubicBezTo>
                <a:cubicBezTo>
                  <a:pt x="3845297" y="258279"/>
                  <a:pt x="3844081" y="257063"/>
                  <a:pt x="3844081" y="257063"/>
                </a:cubicBezTo>
                <a:cubicBezTo>
                  <a:pt x="3850159" y="241263"/>
                  <a:pt x="3867782" y="222424"/>
                  <a:pt x="3896953" y="200546"/>
                </a:cubicBezTo>
                <a:cubicBezTo>
                  <a:pt x="3901814" y="196900"/>
                  <a:pt x="3905461" y="194469"/>
                  <a:pt x="3907891" y="193253"/>
                </a:cubicBezTo>
                <a:cubicBezTo>
                  <a:pt x="3929769" y="172591"/>
                  <a:pt x="3951647" y="142813"/>
                  <a:pt x="3973525" y="103919"/>
                </a:cubicBezTo>
                <a:cubicBezTo>
                  <a:pt x="3975956" y="101488"/>
                  <a:pt x="3975956" y="99665"/>
                  <a:pt x="3973525" y="98450"/>
                </a:cubicBezTo>
                <a:cubicBezTo>
                  <a:pt x="3973525" y="98450"/>
                  <a:pt x="3972309" y="97842"/>
                  <a:pt x="3969878" y="96627"/>
                </a:cubicBezTo>
                <a:cubicBezTo>
                  <a:pt x="3961370" y="88119"/>
                  <a:pt x="3957116" y="81434"/>
                  <a:pt x="3957116" y="76572"/>
                </a:cubicBezTo>
                <a:cubicBezTo>
                  <a:pt x="3957116" y="70495"/>
                  <a:pt x="3959547" y="67456"/>
                  <a:pt x="3964409" y="67456"/>
                </a:cubicBezTo>
                <a:close/>
                <a:moveTo>
                  <a:pt x="1471836" y="67456"/>
                </a:moveTo>
                <a:cubicBezTo>
                  <a:pt x="1501006" y="69887"/>
                  <a:pt x="1516806" y="88726"/>
                  <a:pt x="1519237" y="123974"/>
                </a:cubicBezTo>
                <a:cubicBezTo>
                  <a:pt x="1505868" y="238224"/>
                  <a:pt x="1445096" y="302034"/>
                  <a:pt x="1336923" y="315404"/>
                </a:cubicBezTo>
                <a:cubicBezTo>
                  <a:pt x="1318691" y="315404"/>
                  <a:pt x="1301675" y="313581"/>
                  <a:pt x="1285875" y="309935"/>
                </a:cubicBezTo>
                <a:lnTo>
                  <a:pt x="1284052" y="291703"/>
                </a:lnTo>
                <a:cubicBezTo>
                  <a:pt x="1298637" y="296565"/>
                  <a:pt x="1313222" y="298996"/>
                  <a:pt x="1327807" y="298996"/>
                </a:cubicBezTo>
                <a:cubicBezTo>
                  <a:pt x="1427472" y="288057"/>
                  <a:pt x="1483382" y="228501"/>
                  <a:pt x="1495536" y="120328"/>
                </a:cubicBezTo>
                <a:cubicBezTo>
                  <a:pt x="1495536" y="93588"/>
                  <a:pt x="1490067" y="80218"/>
                  <a:pt x="1479128" y="80218"/>
                </a:cubicBezTo>
                <a:lnTo>
                  <a:pt x="1470012" y="82042"/>
                </a:lnTo>
                <a:cubicBezTo>
                  <a:pt x="1363055" y="105135"/>
                  <a:pt x="1279798" y="223639"/>
                  <a:pt x="1220242" y="437555"/>
                </a:cubicBezTo>
                <a:lnTo>
                  <a:pt x="1196541" y="437555"/>
                </a:lnTo>
                <a:cubicBezTo>
                  <a:pt x="1200187" y="422970"/>
                  <a:pt x="1205656" y="403523"/>
                  <a:pt x="1212949" y="379214"/>
                </a:cubicBezTo>
                <a:cubicBezTo>
                  <a:pt x="1249412" y="245517"/>
                  <a:pt x="1267036" y="142813"/>
                  <a:pt x="1265820" y="71103"/>
                </a:cubicBezTo>
                <a:lnTo>
                  <a:pt x="1287698" y="71103"/>
                </a:lnTo>
                <a:lnTo>
                  <a:pt x="1289521" y="94804"/>
                </a:lnTo>
                <a:cubicBezTo>
                  <a:pt x="1290736" y="131266"/>
                  <a:pt x="1281013" y="187176"/>
                  <a:pt x="1260351" y="262533"/>
                </a:cubicBezTo>
                <a:cubicBezTo>
                  <a:pt x="1256705" y="271041"/>
                  <a:pt x="1253666" y="280157"/>
                  <a:pt x="1251235" y="289880"/>
                </a:cubicBezTo>
                <a:cubicBezTo>
                  <a:pt x="1251235" y="291096"/>
                  <a:pt x="1251235" y="292311"/>
                  <a:pt x="1251235" y="293526"/>
                </a:cubicBezTo>
                <a:cubicBezTo>
                  <a:pt x="1326592" y="148890"/>
                  <a:pt x="1400125" y="73534"/>
                  <a:pt x="1471836" y="67456"/>
                </a:cubicBezTo>
                <a:close/>
                <a:moveTo>
                  <a:pt x="1138461" y="67456"/>
                </a:moveTo>
                <a:cubicBezTo>
                  <a:pt x="1167631" y="69887"/>
                  <a:pt x="1183432" y="88726"/>
                  <a:pt x="1185862" y="123974"/>
                </a:cubicBezTo>
                <a:cubicBezTo>
                  <a:pt x="1172493" y="238224"/>
                  <a:pt x="1111721" y="302034"/>
                  <a:pt x="1003548" y="315404"/>
                </a:cubicBezTo>
                <a:cubicBezTo>
                  <a:pt x="985316" y="315404"/>
                  <a:pt x="968300" y="313581"/>
                  <a:pt x="952500" y="309935"/>
                </a:cubicBezTo>
                <a:lnTo>
                  <a:pt x="950677" y="291703"/>
                </a:lnTo>
                <a:cubicBezTo>
                  <a:pt x="965262" y="296565"/>
                  <a:pt x="979847" y="298996"/>
                  <a:pt x="994432" y="298996"/>
                </a:cubicBezTo>
                <a:cubicBezTo>
                  <a:pt x="1094097" y="288057"/>
                  <a:pt x="1150007" y="228501"/>
                  <a:pt x="1162161" y="120328"/>
                </a:cubicBezTo>
                <a:cubicBezTo>
                  <a:pt x="1162161" y="93588"/>
                  <a:pt x="1156692" y="80218"/>
                  <a:pt x="1145753" y="80218"/>
                </a:cubicBezTo>
                <a:lnTo>
                  <a:pt x="1136637" y="82042"/>
                </a:lnTo>
                <a:cubicBezTo>
                  <a:pt x="1029680" y="105135"/>
                  <a:pt x="946423" y="223639"/>
                  <a:pt x="886867" y="437555"/>
                </a:cubicBezTo>
                <a:lnTo>
                  <a:pt x="863166" y="437555"/>
                </a:lnTo>
                <a:cubicBezTo>
                  <a:pt x="866812" y="422970"/>
                  <a:pt x="872282" y="403523"/>
                  <a:pt x="879574" y="379214"/>
                </a:cubicBezTo>
                <a:cubicBezTo>
                  <a:pt x="916037" y="245517"/>
                  <a:pt x="933661" y="142813"/>
                  <a:pt x="932445" y="71103"/>
                </a:cubicBezTo>
                <a:lnTo>
                  <a:pt x="954323" y="71103"/>
                </a:lnTo>
                <a:lnTo>
                  <a:pt x="956146" y="94804"/>
                </a:lnTo>
                <a:cubicBezTo>
                  <a:pt x="957362" y="131266"/>
                  <a:pt x="947638" y="187176"/>
                  <a:pt x="926976" y="262533"/>
                </a:cubicBezTo>
                <a:cubicBezTo>
                  <a:pt x="923330" y="271041"/>
                  <a:pt x="920291" y="280157"/>
                  <a:pt x="917860" y="289880"/>
                </a:cubicBezTo>
                <a:cubicBezTo>
                  <a:pt x="917860" y="291096"/>
                  <a:pt x="917860" y="292311"/>
                  <a:pt x="917860" y="293526"/>
                </a:cubicBezTo>
                <a:cubicBezTo>
                  <a:pt x="993217" y="148890"/>
                  <a:pt x="1066750" y="73534"/>
                  <a:pt x="1138461" y="67456"/>
                </a:cubicBezTo>
                <a:close/>
                <a:moveTo>
                  <a:pt x="6947892" y="61987"/>
                </a:moveTo>
                <a:cubicBezTo>
                  <a:pt x="6958830" y="63202"/>
                  <a:pt x="6969770" y="72926"/>
                  <a:pt x="6980708" y="91157"/>
                </a:cubicBezTo>
                <a:cubicBezTo>
                  <a:pt x="6979493" y="120328"/>
                  <a:pt x="6969770" y="164083"/>
                  <a:pt x="6951538" y="222424"/>
                </a:cubicBezTo>
                <a:cubicBezTo>
                  <a:pt x="6932091" y="288057"/>
                  <a:pt x="6922368" y="336674"/>
                  <a:pt x="6922368" y="368275"/>
                </a:cubicBezTo>
                <a:cubicBezTo>
                  <a:pt x="6922368" y="382860"/>
                  <a:pt x="6935738" y="385899"/>
                  <a:pt x="6962477" y="377391"/>
                </a:cubicBezTo>
                <a:lnTo>
                  <a:pt x="6957008" y="388330"/>
                </a:lnTo>
                <a:cubicBezTo>
                  <a:pt x="6946068" y="389545"/>
                  <a:pt x="6935130" y="390153"/>
                  <a:pt x="6924191" y="390153"/>
                </a:cubicBezTo>
                <a:cubicBezTo>
                  <a:pt x="6908390" y="390153"/>
                  <a:pt x="6900490" y="382860"/>
                  <a:pt x="6900490" y="368275"/>
                </a:cubicBezTo>
                <a:cubicBezTo>
                  <a:pt x="6900490" y="343967"/>
                  <a:pt x="6912644" y="283803"/>
                  <a:pt x="6936953" y="187784"/>
                </a:cubicBezTo>
                <a:cubicBezTo>
                  <a:pt x="6953969" y="125797"/>
                  <a:pt x="6961262" y="91157"/>
                  <a:pt x="6958830" y="83865"/>
                </a:cubicBezTo>
                <a:lnTo>
                  <a:pt x="6953362" y="78395"/>
                </a:lnTo>
                <a:cubicBezTo>
                  <a:pt x="6915683" y="82042"/>
                  <a:pt x="6851872" y="137344"/>
                  <a:pt x="6761931" y="244301"/>
                </a:cubicBezTo>
                <a:lnTo>
                  <a:pt x="6794748" y="242478"/>
                </a:lnTo>
                <a:lnTo>
                  <a:pt x="6902313" y="244301"/>
                </a:lnTo>
                <a:lnTo>
                  <a:pt x="6896844" y="258887"/>
                </a:lnTo>
                <a:lnTo>
                  <a:pt x="6798394" y="257063"/>
                </a:lnTo>
                <a:lnTo>
                  <a:pt x="6752816" y="257063"/>
                </a:lnTo>
                <a:cubicBezTo>
                  <a:pt x="6721214" y="304465"/>
                  <a:pt x="6695082" y="348828"/>
                  <a:pt x="6674420" y="390153"/>
                </a:cubicBezTo>
                <a:lnTo>
                  <a:pt x="6650720" y="390153"/>
                </a:lnTo>
                <a:cubicBezTo>
                  <a:pt x="6653150" y="387722"/>
                  <a:pt x="6654973" y="384076"/>
                  <a:pt x="6656188" y="379214"/>
                </a:cubicBezTo>
                <a:cubicBezTo>
                  <a:pt x="6684144" y="318443"/>
                  <a:pt x="6707844" y="278333"/>
                  <a:pt x="6727292" y="258887"/>
                </a:cubicBezTo>
                <a:cubicBezTo>
                  <a:pt x="6707844" y="258887"/>
                  <a:pt x="6689006" y="259494"/>
                  <a:pt x="6670774" y="260710"/>
                </a:cubicBezTo>
                <a:lnTo>
                  <a:pt x="6672597" y="247948"/>
                </a:lnTo>
                <a:cubicBezTo>
                  <a:pt x="6694475" y="244301"/>
                  <a:pt x="6715745" y="243086"/>
                  <a:pt x="6736407" y="244301"/>
                </a:cubicBezTo>
                <a:cubicBezTo>
                  <a:pt x="6828780" y="126405"/>
                  <a:pt x="6899274" y="65633"/>
                  <a:pt x="6947892" y="61987"/>
                </a:cubicBezTo>
                <a:close/>
                <a:moveTo>
                  <a:pt x="58341" y="61987"/>
                </a:moveTo>
                <a:cubicBezTo>
                  <a:pt x="63202" y="61987"/>
                  <a:pt x="66241" y="69887"/>
                  <a:pt x="67456" y="85688"/>
                </a:cubicBezTo>
                <a:cubicBezTo>
                  <a:pt x="67456" y="91765"/>
                  <a:pt x="68064" y="95411"/>
                  <a:pt x="69279" y="96627"/>
                </a:cubicBezTo>
                <a:cubicBezTo>
                  <a:pt x="70495" y="97842"/>
                  <a:pt x="72318" y="99058"/>
                  <a:pt x="74749" y="100273"/>
                </a:cubicBezTo>
                <a:cubicBezTo>
                  <a:pt x="77180" y="101488"/>
                  <a:pt x="78395" y="103919"/>
                  <a:pt x="78395" y="107566"/>
                </a:cubicBezTo>
                <a:cubicBezTo>
                  <a:pt x="78395" y="127013"/>
                  <a:pt x="74141" y="136736"/>
                  <a:pt x="65633" y="136736"/>
                </a:cubicBezTo>
                <a:cubicBezTo>
                  <a:pt x="53479" y="135521"/>
                  <a:pt x="46794" y="119720"/>
                  <a:pt x="45579" y="89334"/>
                </a:cubicBezTo>
                <a:cubicBezTo>
                  <a:pt x="46794" y="71103"/>
                  <a:pt x="51048" y="61987"/>
                  <a:pt x="58341" y="61987"/>
                </a:cubicBezTo>
                <a:close/>
                <a:moveTo>
                  <a:pt x="2182936" y="60164"/>
                </a:moveTo>
                <a:cubicBezTo>
                  <a:pt x="2190229" y="58948"/>
                  <a:pt x="2193875" y="61987"/>
                  <a:pt x="2193875" y="69280"/>
                </a:cubicBezTo>
                <a:cubicBezTo>
                  <a:pt x="2193875" y="71710"/>
                  <a:pt x="2189014" y="75964"/>
                  <a:pt x="2179290" y="82042"/>
                </a:cubicBezTo>
                <a:cubicBezTo>
                  <a:pt x="2164705" y="89334"/>
                  <a:pt x="2156197" y="96627"/>
                  <a:pt x="2153766" y="103919"/>
                </a:cubicBezTo>
                <a:cubicBezTo>
                  <a:pt x="2153766" y="106350"/>
                  <a:pt x="2153158" y="109996"/>
                  <a:pt x="2151943" y="114858"/>
                </a:cubicBezTo>
                <a:cubicBezTo>
                  <a:pt x="2151943" y="119720"/>
                  <a:pt x="2151335" y="123974"/>
                  <a:pt x="2150120" y="127620"/>
                </a:cubicBezTo>
                <a:cubicBezTo>
                  <a:pt x="2148904" y="130051"/>
                  <a:pt x="2148297" y="149498"/>
                  <a:pt x="2148297" y="185961"/>
                </a:cubicBezTo>
                <a:cubicBezTo>
                  <a:pt x="2149512" y="185961"/>
                  <a:pt x="2151943" y="185353"/>
                  <a:pt x="2155589" y="184138"/>
                </a:cubicBezTo>
                <a:cubicBezTo>
                  <a:pt x="2164097" y="180491"/>
                  <a:pt x="2171997" y="178668"/>
                  <a:pt x="2179290" y="178668"/>
                </a:cubicBezTo>
                <a:cubicBezTo>
                  <a:pt x="2179290" y="178668"/>
                  <a:pt x="2177467" y="176845"/>
                  <a:pt x="2173821" y="173199"/>
                </a:cubicBezTo>
                <a:cubicBezTo>
                  <a:pt x="2170174" y="169553"/>
                  <a:pt x="2167743" y="167122"/>
                  <a:pt x="2166528" y="165906"/>
                </a:cubicBezTo>
                <a:cubicBezTo>
                  <a:pt x="2166528" y="162260"/>
                  <a:pt x="2167743" y="160437"/>
                  <a:pt x="2170174" y="160437"/>
                </a:cubicBezTo>
                <a:cubicBezTo>
                  <a:pt x="2196914" y="161652"/>
                  <a:pt x="2222438" y="167122"/>
                  <a:pt x="2246746" y="176845"/>
                </a:cubicBezTo>
                <a:cubicBezTo>
                  <a:pt x="2250393" y="180491"/>
                  <a:pt x="2252216" y="182922"/>
                  <a:pt x="2252216" y="184138"/>
                </a:cubicBezTo>
                <a:cubicBezTo>
                  <a:pt x="2251000" y="191430"/>
                  <a:pt x="2247354" y="195684"/>
                  <a:pt x="2241277" y="196900"/>
                </a:cubicBezTo>
                <a:cubicBezTo>
                  <a:pt x="2238846" y="196900"/>
                  <a:pt x="2235808" y="196292"/>
                  <a:pt x="2232161" y="195077"/>
                </a:cubicBezTo>
                <a:cubicBezTo>
                  <a:pt x="2229730" y="193861"/>
                  <a:pt x="2228515" y="193253"/>
                  <a:pt x="2228515" y="193253"/>
                </a:cubicBezTo>
                <a:cubicBezTo>
                  <a:pt x="2207853" y="192038"/>
                  <a:pt x="2181113" y="195684"/>
                  <a:pt x="2148297" y="204192"/>
                </a:cubicBezTo>
                <a:lnTo>
                  <a:pt x="2148297" y="335459"/>
                </a:lnTo>
                <a:cubicBezTo>
                  <a:pt x="2148297" y="371922"/>
                  <a:pt x="2149512" y="395015"/>
                  <a:pt x="2151943" y="404738"/>
                </a:cubicBezTo>
                <a:cubicBezTo>
                  <a:pt x="2150728" y="414462"/>
                  <a:pt x="2147689" y="420539"/>
                  <a:pt x="2142827" y="422970"/>
                </a:cubicBezTo>
                <a:cubicBezTo>
                  <a:pt x="2134319" y="419323"/>
                  <a:pt x="2129457" y="402307"/>
                  <a:pt x="2128242" y="371922"/>
                </a:cubicBezTo>
                <a:cubicBezTo>
                  <a:pt x="2128242" y="318443"/>
                  <a:pt x="2128242" y="264356"/>
                  <a:pt x="2128242" y="209662"/>
                </a:cubicBezTo>
                <a:cubicBezTo>
                  <a:pt x="2117303" y="212093"/>
                  <a:pt x="2107580" y="215131"/>
                  <a:pt x="2099072" y="218777"/>
                </a:cubicBezTo>
                <a:cubicBezTo>
                  <a:pt x="2097856" y="235793"/>
                  <a:pt x="2094210" y="253417"/>
                  <a:pt x="2088133" y="271649"/>
                </a:cubicBezTo>
                <a:cubicBezTo>
                  <a:pt x="2080840" y="299604"/>
                  <a:pt x="2062609" y="325735"/>
                  <a:pt x="2033438" y="350044"/>
                </a:cubicBezTo>
                <a:cubicBezTo>
                  <a:pt x="2024931" y="352475"/>
                  <a:pt x="2020676" y="349436"/>
                  <a:pt x="2020676" y="340928"/>
                </a:cubicBezTo>
                <a:cubicBezTo>
                  <a:pt x="2051062" y="308112"/>
                  <a:pt x="2069901" y="269825"/>
                  <a:pt x="2077194" y="226070"/>
                </a:cubicBezTo>
                <a:cubicBezTo>
                  <a:pt x="2062609" y="232147"/>
                  <a:pt x="2052278" y="237009"/>
                  <a:pt x="2046200" y="240655"/>
                </a:cubicBezTo>
                <a:cubicBezTo>
                  <a:pt x="2034046" y="247948"/>
                  <a:pt x="2026146" y="251594"/>
                  <a:pt x="2022500" y="251594"/>
                </a:cubicBezTo>
                <a:cubicBezTo>
                  <a:pt x="2022500" y="251594"/>
                  <a:pt x="2020676" y="250986"/>
                  <a:pt x="2017030" y="249771"/>
                </a:cubicBezTo>
                <a:cubicBezTo>
                  <a:pt x="2014599" y="248555"/>
                  <a:pt x="2012776" y="247948"/>
                  <a:pt x="2011561" y="247948"/>
                </a:cubicBezTo>
                <a:cubicBezTo>
                  <a:pt x="2007914" y="247948"/>
                  <a:pt x="2000014" y="251594"/>
                  <a:pt x="1987860" y="258887"/>
                </a:cubicBezTo>
                <a:cubicBezTo>
                  <a:pt x="1974490" y="266179"/>
                  <a:pt x="1964159" y="271041"/>
                  <a:pt x="1956866" y="273472"/>
                </a:cubicBezTo>
                <a:cubicBezTo>
                  <a:pt x="1956866" y="286841"/>
                  <a:pt x="1953220" y="293526"/>
                  <a:pt x="1945928" y="293526"/>
                </a:cubicBezTo>
                <a:cubicBezTo>
                  <a:pt x="1941066" y="292311"/>
                  <a:pt x="1938027" y="289880"/>
                  <a:pt x="1936812" y="286234"/>
                </a:cubicBezTo>
                <a:cubicBezTo>
                  <a:pt x="1936812" y="278941"/>
                  <a:pt x="1936812" y="268610"/>
                  <a:pt x="1936812" y="255240"/>
                </a:cubicBezTo>
                <a:cubicBezTo>
                  <a:pt x="1936812" y="240655"/>
                  <a:pt x="1936204" y="230324"/>
                  <a:pt x="1934989" y="224247"/>
                </a:cubicBezTo>
                <a:cubicBezTo>
                  <a:pt x="1900957" y="268002"/>
                  <a:pt x="1876648" y="296565"/>
                  <a:pt x="1862063" y="309935"/>
                </a:cubicBezTo>
                <a:cubicBezTo>
                  <a:pt x="1862063" y="309935"/>
                  <a:pt x="1862063" y="310542"/>
                  <a:pt x="1862063" y="311758"/>
                </a:cubicBezTo>
                <a:cubicBezTo>
                  <a:pt x="1855986" y="320266"/>
                  <a:pt x="1850516" y="324520"/>
                  <a:pt x="1845655" y="324520"/>
                </a:cubicBezTo>
                <a:cubicBezTo>
                  <a:pt x="1839578" y="324520"/>
                  <a:pt x="1836539" y="318443"/>
                  <a:pt x="1836539" y="306288"/>
                </a:cubicBezTo>
                <a:cubicBezTo>
                  <a:pt x="1840185" y="277118"/>
                  <a:pt x="1848693" y="254633"/>
                  <a:pt x="1862063" y="238832"/>
                </a:cubicBezTo>
                <a:cubicBezTo>
                  <a:pt x="1863278" y="246125"/>
                  <a:pt x="1861455" y="255848"/>
                  <a:pt x="1856593" y="268002"/>
                </a:cubicBezTo>
                <a:cubicBezTo>
                  <a:pt x="1851732" y="277726"/>
                  <a:pt x="1849301" y="285626"/>
                  <a:pt x="1849301" y="291703"/>
                </a:cubicBezTo>
                <a:cubicBezTo>
                  <a:pt x="1849301" y="295350"/>
                  <a:pt x="1850516" y="296565"/>
                  <a:pt x="1852947" y="295350"/>
                </a:cubicBezTo>
                <a:cubicBezTo>
                  <a:pt x="1883333" y="262533"/>
                  <a:pt x="1907034" y="232147"/>
                  <a:pt x="1924050" y="204192"/>
                </a:cubicBezTo>
                <a:cubicBezTo>
                  <a:pt x="1925265" y="202977"/>
                  <a:pt x="1926481" y="201154"/>
                  <a:pt x="1927696" y="198723"/>
                </a:cubicBezTo>
                <a:cubicBezTo>
                  <a:pt x="1931342" y="190215"/>
                  <a:pt x="1934989" y="185353"/>
                  <a:pt x="1938635" y="184138"/>
                </a:cubicBezTo>
                <a:cubicBezTo>
                  <a:pt x="1956866" y="158614"/>
                  <a:pt x="1969628" y="137344"/>
                  <a:pt x="1976921" y="120328"/>
                </a:cubicBezTo>
                <a:cubicBezTo>
                  <a:pt x="1978137" y="117897"/>
                  <a:pt x="1976921" y="116074"/>
                  <a:pt x="1973275" y="114858"/>
                </a:cubicBezTo>
                <a:cubicBezTo>
                  <a:pt x="1967198" y="116074"/>
                  <a:pt x="1959297" y="119112"/>
                  <a:pt x="1949574" y="123974"/>
                </a:cubicBezTo>
                <a:cubicBezTo>
                  <a:pt x="1939850" y="130051"/>
                  <a:pt x="1932558" y="133090"/>
                  <a:pt x="1927696" y="133090"/>
                </a:cubicBezTo>
                <a:cubicBezTo>
                  <a:pt x="1916757" y="129443"/>
                  <a:pt x="1913111" y="125189"/>
                  <a:pt x="1916757" y="120328"/>
                </a:cubicBezTo>
                <a:cubicBezTo>
                  <a:pt x="1928912" y="121543"/>
                  <a:pt x="1957474" y="109996"/>
                  <a:pt x="2002445" y="85688"/>
                </a:cubicBezTo>
                <a:cubicBezTo>
                  <a:pt x="2008522" y="82042"/>
                  <a:pt x="2013992" y="80218"/>
                  <a:pt x="2018853" y="80218"/>
                </a:cubicBezTo>
                <a:cubicBezTo>
                  <a:pt x="2026146" y="81434"/>
                  <a:pt x="2030400" y="84472"/>
                  <a:pt x="2031615" y="89334"/>
                </a:cubicBezTo>
                <a:cubicBezTo>
                  <a:pt x="2031615" y="94196"/>
                  <a:pt x="2026754" y="98450"/>
                  <a:pt x="2017030" y="102096"/>
                </a:cubicBezTo>
                <a:cubicBezTo>
                  <a:pt x="2013384" y="102096"/>
                  <a:pt x="2010953" y="102704"/>
                  <a:pt x="2009738" y="103919"/>
                </a:cubicBezTo>
                <a:cubicBezTo>
                  <a:pt x="2004876" y="109996"/>
                  <a:pt x="2000622" y="116681"/>
                  <a:pt x="1996976" y="123974"/>
                </a:cubicBezTo>
                <a:cubicBezTo>
                  <a:pt x="1987252" y="143421"/>
                  <a:pt x="1971452" y="169553"/>
                  <a:pt x="1949574" y="202369"/>
                </a:cubicBezTo>
                <a:cubicBezTo>
                  <a:pt x="1955651" y="199938"/>
                  <a:pt x="1964767" y="196292"/>
                  <a:pt x="1976921" y="191430"/>
                </a:cubicBezTo>
                <a:cubicBezTo>
                  <a:pt x="1993937" y="182922"/>
                  <a:pt x="2007914" y="178668"/>
                  <a:pt x="2018853" y="178668"/>
                </a:cubicBezTo>
                <a:cubicBezTo>
                  <a:pt x="2024931" y="178668"/>
                  <a:pt x="2027969" y="181099"/>
                  <a:pt x="2027969" y="185961"/>
                </a:cubicBezTo>
                <a:cubicBezTo>
                  <a:pt x="2027969" y="192038"/>
                  <a:pt x="2024323" y="199331"/>
                  <a:pt x="2017030" y="207839"/>
                </a:cubicBezTo>
                <a:cubicBezTo>
                  <a:pt x="2008522" y="217562"/>
                  <a:pt x="2003660" y="226070"/>
                  <a:pt x="2002445" y="233363"/>
                </a:cubicBezTo>
                <a:cubicBezTo>
                  <a:pt x="2015815" y="227285"/>
                  <a:pt x="2024323" y="223031"/>
                  <a:pt x="2027969" y="220601"/>
                </a:cubicBezTo>
                <a:cubicBezTo>
                  <a:pt x="2034046" y="212093"/>
                  <a:pt x="2043770" y="199938"/>
                  <a:pt x="2057139" y="184138"/>
                </a:cubicBezTo>
                <a:cubicBezTo>
                  <a:pt x="2065647" y="171983"/>
                  <a:pt x="2071724" y="163475"/>
                  <a:pt x="2075371" y="158614"/>
                </a:cubicBezTo>
                <a:cubicBezTo>
                  <a:pt x="2075371" y="156183"/>
                  <a:pt x="2072940" y="152537"/>
                  <a:pt x="2068078" y="147675"/>
                </a:cubicBezTo>
                <a:cubicBezTo>
                  <a:pt x="2062001" y="141598"/>
                  <a:pt x="2058962" y="136736"/>
                  <a:pt x="2058962" y="133090"/>
                </a:cubicBezTo>
                <a:cubicBezTo>
                  <a:pt x="2060178" y="130659"/>
                  <a:pt x="2062001" y="128836"/>
                  <a:pt x="2064432" y="127620"/>
                </a:cubicBezTo>
                <a:cubicBezTo>
                  <a:pt x="2074155" y="127620"/>
                  <a:pt x="2082663" y="132482"/>
                  <a:pt x="2089956" y="142205"/>
                </a:cubicBezTo>
                <a:cubicBezTo>
                  <a:pt x="2093602" y="138559"/>
                  <a:pt x="2100287" y="130659"/>
                  <a:pt x="2110011" y="118505"/>
                </a:cubicBezTo>
                <a:cubicBezTo>
                  <a:pt x="2117303" y="109996"/>
                  <a:pt x="2122773" y="103919"/>
                  <a:pt x="2126419" y="100273"/>
                </a:cubicBezTo>
                <a:cubicBezTo>
                  <a:pt x="2103326" y="107566"/>
                  <a:pt x="2082663" y="116681"/>
                  <a:pt x="2064432" y="127620"/>
                </a:cubicBezTo>
                <a:cubicBezTo>
                  <a:pt x="2064432" y="127620"/>
                  <a:pt x="2062609" y="128228"/>
                  <a:pt x="2058962" y="129443"/>
                </a:cubicBezTo>
                <a:cubicBezTo>
                  <a:pt x="2054101" y="130659"/>
                  <a:pt x="2051062" y="131266"/>
                  <a:pt x="2049847" y="131266"/>
                </a:cubicBezTo>
                <a:cubicBezTo>
                  <a:pt x="2046200" y="130051"/>
                  <a:pt x="2043770" y="127620"/>
                  <a:pt x="2042554" y="123974"/>
                </a:cubicBezTo>
                <a:cubicBezTo>
                  <a:pt x="2043770" y="110604"/>
                  <a:pt x="2046200" y="103919"/>
                  <a:pt x="2049847" y="103919"/>
                </a:cubicBezTo>
                <a:cubicBezTo>
                  <a:pt x="2051062" y="103919"/>
                  <a:pt x="2053493" y="106350"/>
                  <a:pt x="2057139" y="111212"/>
                </a:cubicBezTo>
                <a:cubicBezTo>
                  <a:pt x="2083879" y="102704"/>
                  <a:pt x="2115480" y="89942"/>
                  <a:pt x="2151943" y="72926"/>
                </a:cubicBezTo>
                <a:cubicBezTo>
                  <a:pt x="2154374" y="71710"/>
                  <a:pt x="2158020" y="69887"/>
                  <a:pt x="2162882" y="67456"/>
                </a:cubicBezTo>
                <a:cubicBezTo>
                  <a:pt x="2172605" y="63810"/>
                  <a:pt x="2179290" y="61379"/>
                  <a:pt x="2182936" y="60164"/>
                </a:cubicBezTo>
                <a:close/>
                <a:moveTo>
                  <a:pt x="2925365" y="51048"/>
                </a:moveTo>
                <a:cubicBezTo>
                  <a:pt x="2937520" y="53479"/>
                  <a:pt x="2944812" y="61379"/>
                  <a:pt x="2947243" y="74749"/>
                </a:cubicBezTo>
                <a:cubicBezTo>
                  <a:pt x="2947243" y="79611"/>
                  <a:pt x="2945420" y="83865"/>
                  <a:pt x="2941774" y="87511"/>
                </a:cubicBezTo>
                <a:cubicBezTo>
                  <a:pt x="2940558" y="88726"/>
                  <a:pt x="2939343" y="89942"/>
                  <a:pt x="2938127" y="91157"/>
                </a:cubicBezTo>
                <a:cubicBezTo>
                  <a:pt x="2916250" y="121543"/>
                  <a:pt x="2904095" y="145244"/>
                  <a:pt x="2901665" y="162260"/>
                </a:cubicBezTo>
                <a:cubicBezTo>
                  <a:pt x="2901665" y="164691"/>
                  <a:pt x="2902880" y="167729"/>
                  <a:pt x="2905311" y="171376"/>
                </a:cubicBezTo>
                <a:cubicBezTo>
                  <a:pt x="2906526" y="173807"/>
                  <a:pt x="2907134" y="175022"/>
                  <a:pt x="2907134" y="175022"/>
                </a:cubicBezTo>
                <a:cubicBezTo>
                  <a:pt x="2929012" y="198115"/>
                  <a:pt x="2939343" y="216954"/>
                  <a:pt x="2938127" y="231539"/>
                </a:cubicBezTo>
                <a:cubicBezTo>
                  <a:pt x="2938127" y="241263"/>
                  <a:pt x="2933266" y="243694"/>
                  <a:pt x="2923542" y="238832"/>
                </a:cubicBezTo>
                <a:cubicBezTo>
                  <a:pt x="2916250" y="233970"/>
                  <a:pt x="2906526" y="230932"/>
                  <a:pt x="2894372" y="229716"/>
                </a:cubicBezTo>
                <a:cubicBezTo>
                  <a:pt x="2877356" y="226070"/>
                  <a:pt x="2868240" y="219993"/>
                  <a:pt x="2867025" y="211485"/>
                </a:cubicBezTo>
                <a:cubicBezTo>
                  <a:pt x="2867025" y="207839"/>
                  <a:pt x="2868848" y="206015"/>
                  <a:pt x="2872494" y="206015"/>
                </a:cubicBezTo>
                <a:cubicBezTo>
                  <a:pt x="2876141" y="206015"/>
                  <a:pt x="2881002" y="207231"/>
                  <a:pt x="2887079" y="209662"/>
                </a:cubicBezTo>
                <a:cubicBezTo>
                  <a:pt x="2893156" y="212093"/>
                  <a:pt x="2897411" y="213308"/>
                  <a:pt x="2899841" y="213308"/>
                </a:cubicBezTo>
                <a:cubicBezTo>
                  <a:pt x="2905918" y="213308"/>
                  <a:pt x="2908957" y="212093"/>
                  <a:pt x="2908957" y="209662"/>
                </a:cubicBezTo>
                <a:cubicBezTo>
                  <a:pt x="2908957" y="204800"/>
                  <a:pt x="2904095" y="198115"/>
                  <a:pt x="2894372" y="189607"/>
                </a:cubicBezTo>
                <a:cubicBezTo>
                  <a:pt x="2884649" y="181099"/>
                  <a:pt x="2879787" y="173807"/>
                  <a:pt x="2879787" y="167729"/>
                </a:cubicBezTo>
                <a:cubicBezTo>
                  <a:pt x="2879787" y="151929"/>
                  <a:pt x="2884649" y="136128"/>
                  <a:pt x="2894372" y="120328"/>
                </a:cubicBezTo>
                <a:cubicBezTo>
                  <a:pt x="2871279" y="132482"/>
                  <a:pt x="2859125" y="141598"/>
                  <a:pt x="2857909" y="147675"/>
                </a:cubicBezTo>
                <a:cubicBezTo>
                  <a:pt x="2862771" y="229109"/>
                  <a:pt x="2859125" y="296565"/>
                  <a:pt x="2846970" y="350044"/>
                </a:cubicBezTo>
                <a:cubicBezTo>
                  <a:pt x="2854263" y="345182"/>
                  <a:pt x="2868240" y="330597"/>
                  <a:pt x="2888903" y="306288"/>
                </a:cubicBezTo>
                <a:cubicBezTo>
                  <a:pt x="2890118" y="303858"/>
                  <a:pt x="2890726" y="303858"/>
                  <a:pt x="2890726" y="306288"/>
                </a:cubicBezTo>
                <a:cubicBezTo>
                  <a:pt x="2890726" y="318443"/>
                  <a:pt x="2879787" y="337890"/>
                  <a:pt x="2857909" y="364629"/>
                </a:cubicBezTo>
                <a:cubicBezTo>
                  <a:pt x="2850616" y="374352"/>
                  <a:pt x="2845755" y="381037"/>
                  <a:pt x="2843324" y="384684"/>
                </a:cubicBezTo>
                <a:cubicBezTo>
                  <a:pt x="2843324" y="385899"/>
                  <a:pt x="2842716" y="387722"/>
                  <a:pt x="2841501" y="390153"/>
                </a:cubicBezTo>
                <a:cubicBezTo>
                  <a:pt x="2837854" y="401092"/>
                  <a:pt x="2832993" y="406561"/>
                  <a:pt x="2826916" y="406561"/>
                </a:cubicBezTo>
                <a:cubicBezTo>
                  <a:pt x="2820839" y="405346"/>
                  <a:pt x="2816584" y="400484"/>
                  <a:pt x="2814154" y="391976"/>
                </a:cubicBezTo>
                <a:lnTo>
                  <a:pt x="2814154" y="390153"/>
                </a:lnTo>
                <a:cubicBezTo>
                  <a:pt x="2815369" y="384076"/>
                  <a:pt x="2818407" y="373745"/>
                  <a:pt x="2823269" y="359160"/>
                </a:cubicBezTo>
                <a:cubicBezTo>
                  <a:pt x="2826916" y="348221"/>
                  <a:pt x="2829346" y="340320"/>
                  <a:pt x="2830562" y="335459"/>
                </a:cubicBezTo>
                <a:cubicBezTo>
                  <a:pt x="2839070" y="295350"/>
                  <a:pt x="2843324" y="244301"/>
                  <a:pt x="2843324" y="182315"/>
                </a:cubicBezTo>
                <a:cubicBezTo>
                  <a:pt x="2843324" y="170160"/>
                  <a:pt x="2841501" y="162868"/>
                  <a:pt x="2837854" y="160437"/>
                </a:cubicBezTo>
                <a:cubicBezTo>
                  <a:pt x="2836639" y="161652"/>
                  <a:pt x="2834816" y="162260"/>
                  <a:pt x="2832385" y="162260"/>
                </a:cubicBezTo>
                <a:cubicBezTo>
                  <a:pt x="2828739" y="162260"/>
                  <a:pt x="2826916" y="161652"/>
                  <a:pt x="2826916" y="160437"/>
                </a:cubicBezTo>
                <a:cubicBezTo>
                  <a:pt x="2825700" y="158006"/>
                  <a:pt x="2825092" y="152537"/>
                  <a:pt x="2825092" y="144029"/>
                </a:cubicBezTo>
                <a:cubicBezTo>
                  <a:pt x="2825092" y="142813"/>
                  <a:pt x="2834816" y="136128"/>
                  <a:pt x="2854263" y="123974"/>
                </a:cubicBezTo>
                <a:cubicBezTo>
                  <a:pt x="2890726" y="100881"/>
                  <a:pt x="2910173" y="86903"/>
                  <a:pt x="2912603" y="82042"/>
                </a:cubicBezTo>
                <a:cubicBezTo>
                  <a:pt x="2913819" y="79611"/>
                  <a:pt x="2914427" y="75357"/>
                  <a:pt x="2914427" y="69280"/>
                </a:cubicBezTo>
                <a:cubicBezTo>
                  <a:pt x="2914427" y="57125"/>
                  <a:pt x="2918073" y="51048"/>
                  <a:pt x="2925365" y="51048"/>
                </a:cubicBezTo>
                <a:close/>
                <a:moveTo>
                  <a:pt x="520005" y="49225"/>
                </a:moveTo>
                <a:cubicBezTo>
                  <a:pt x="551607" y="73534"/>
                  <a:pt x="568623" y="90550"/>
                  <a:pt x="571053" y="100273"/>
                </a:cubicBezTo>
                <a:cubicBezTo>
                  <a:pt x="571053" y="106350"/>
                  <a:pt x="566192" y="110604"/>
                  <a:pt x="556468" y="113035"/>
                </a:cubicBezTo>
                <a:cubicBezTo>
                  <a:pt x="551607" y="113035"/>
                  <a:pt x="548568" y="113643"/>
                  <a:pt x="547353" y="114858"/>
                </a:cubicBezTo>
                <a:cubicBezTo>
                  <a:pt x="544922" y="114858"/>
                  <a:pt x="541883" y="115466"/>
                  <a:pt x="538237" y="116681"/>
                </a:cubicBezTo>
                <a:cubicBezTo>
                  <a:pt x="533375" y="119112"/>
                  <a:pt x="529729" y="120328"/>
                  <a:pt x="527298" y="120328"/>
                </a:cubicBezTo>
                <a:cubicBezTo>
                  <a:pt x="522436" y="120328"/>
                  <a:pt x="520005" y="119112"/>
                  <a:pt x="520005" y="116681"/>
                </a:cubicBezTo>
                <a:cubicBezTo>
                  <a:pt x="520005" y="114250"/>
                  <a:pt x="522436" y="111212"/>
                  <a:pt x="527298" y="107566"/>
                </a:cubicBezTo>
                <a:cubicBezTo>
                  <a:pt x="534591" y="102704"/>
                  <a:pt x="538237" y="98450"/>
                  <a:pt x="538237" y="94804"/>
                </a:cubicBezTo>
                <a:cubicBezTo>
                  <a:pt x="538237" y="94804"/>
                  <a:pt x="537629" y="94196"/>
                  <a:pt x="536414" y="92980"/>
                </a:cubicBezTo>
                <a:cubicBezTo>
                  <a:pt x="536414" y="92980"/>
                  <a:pt x="535806" y="92373"/>
                  <a:pt x="534591" y="91157"/>
                </a:cubicBezTo>
                <a:cubicBezTo>
                  <a:pt x="520005" y="77788"/>
                  <a:pt x="512713" y="66241"/>
                  <a:pt x="512713" y="56518"/>
                </a:cubicBezTo>
                <a:cubicBezTo>
                  <a:pt x="512713" y="51656"/>
                  <a:pt x="515144" y="49225"/>
                  <a:pt x="520005" y="49225"/>
                </a:cubicBezTo>
                <a:close/>
                <a:moveTo>
                  <a:pt x="3594311" y="30994"/>
                </a:moveTo>
                <a:lnTo>
                  <a:pt x="3599780" y="30994"/>
                </a:lnTo>
                <a:cubicBezTo>
                  <a:pt x="3599780" y="30994"/>
                  <a:pt x="3600388" y="31601"/>
                  <a:pt x="3601603" y="32817"/>
                </a:cubicBezTo>
                <a:cubicBezTo>
                  <a:pt x="3605249" y="35248"/>
                  <a:pt x="3607073" y="38286"/>
                  <a:pt x="3607073" y="41932"/>
                </a:cubicBezTo>
                <a:cubicBezTo>
                  <a:pt x="3607073" y="44363"/>
                  <a:pt x="3605857" y="48617"/>
                  <a:pt x="3603426" y="54694"/>
                </a:cubicBezTo>
                <a:cubicBezTo>
                  <a:pt x="3600995" y="58341"/>
                  <a:pt x="3599780" y="61379"/>
                  <a:pt x="3599780" y="63810"/>
                </a:cubicBezTo>
                <a:cubicBezTo>
                  <a:pt x="3599780" y="71103"/>
                  <a:pt x="3599172" y="83865"/>
                  <a:pt x="3597957" y="102096"/>
                </a:cubicBezTo>
                <a:cubicBezTo>
                  <a:pt x="3596742" y="123974"/>
                  <a:pt x="3595526" y="139167"/>
                  <a:pt x="3594311" y="147675"/>
                </a:cubicBezTo>
                <a:lnTo>
                  <a:pt x="3616188" y="136736"/>
                </a:lnTo>
                <a:cubicBezTo>
                  <a:pt x="3616188" y="133090"/>
                  <a:pt x="3614973" y="127013"/>
                  <a:pt x="3612542" y="118505"/>
                </a:cubicBezTo>
                <a:cubicBezTo>
                  <a:pt x="3611327" y="111212"/>
                  <a:pt x="3610719" y="106350"/>
                  <a:pt x="3610719" y="103919"/>
                </a:cubicBezTo>
                <a:cubicBezTo>
                  <a:pt x="3610719" y="102704"/>
                  <a:pt x="3613150" y="100273"/>
                  <a:pt x="3618012" y="96627"/>
                </a:cubicBezTo>
                <a:cubicBezTo>
                  <a:pt x="3619227" y="95411"/>
                  <a:pt x="3619835" y="94804"/>
                  <a:pt x="3619835" y="94804"/>
                </a:cubicBezTo>
                <a:cubicBezTo>
                  <a:pt x="3635635" y="102096"/>
                  <a:pt x="3645966" y="110604"/>
                  <a:pt x="3650828" y="120328"/>
                </a:cubicBezTo>
                <a:cubicBezTo>
                  <a:pt x="3650828" y="122758"/>
                  <a:pt x="3648397" y="126405"/>
                  <a:pt x="3643536" y="131266"/>
                </a:cubicBezTo>
                <a:cubicBezTo>
                  <a:pt x="3641105" y="133697"/>
                  <a:pt x="3637458" y="139775"/>
                  <a:pt x="3632597" y="149498"/>
                </a:cubicBezTo>
                <a:cubicBezTo>
                  <a:pt x="3630166" y="153144"/>
                  <a:pt x="3627127" y="156791"/>
                  <a:pt x="3623481" y="160437"/>
                </a:cubicBezTo>
                <a:cubicBezTo>
                  <a:pt x="3614973" y="170160"/>
                  <a:pt x="3607680" y="181707"/>
                  <a:pt x="3601603" y="195077"/>
                </a:cubicBezTo>
                <a:cubicBezTo>
                  <a:pt x="3613757" y="191430"/>
                  <a:pt x="3619835" y="193861"/>
                  <a:pt x="3619835" y="202369"/>
                </a:cubicBezTo>
                <a:cubicBezTo>
                  <a:pt x="3619835" y="204800"/>
                  <a:pt x="3618012" y="206623"/>
                  <a:pt x="3614365" y="207839"/>
                </a:cubicBezTo>
                <a:cubicBezTo>
                  <a:pt x="3611934" y="209054"/>
                  <a:pt x="3610111" y="210269"/>
                  <a:pt x="3608896" y="211485"/>
                </a:cubicBezTo>
                <a:cubicBezTo>
                  <a:pt x="3599172" y="219993"/>
                  <a:pt x="3588233" y="238224"/>
                  <a:pt x="3576079" y="266179"/>
                </a:cubicBezTo>
                <a:cubicBezTo>
                  <a:pt x="3582156" y="257671"/>
                  <a:pt x="3592487" y="257671"/>
                  <a:pt x="3607073" y="266179"/>
                </a:cubicBezTo>
                <a:cubicBezTo>
                  <a:pt x="3613150" y="260102"/>
                  <a:pt x="3619227" y="250379"/>
                  <a:pt x="3625304" y="237009"/>
                </a:cubicBezTo>
                <a:cubicBezTo>
                  <a:pt x="3644751" y="184745"/>
                  <a:pt x="3660552" y="131266"/>
                  <a:pt x="3672706" y="76572"/>
                </a:cubicBezTo>
                <a:cubicBezTo>
                  <a:pt x="3672706" y="71710"/>
                  <a:pt x="3669060" y="67456"/>
                  <a:pt x="3661767" y="63810"/>
                </a:cubicBezTo>
                <a:cubicBezTo>
                  <a:pt x="3653259" y="61379"/>
                  <a:pt x="3649005" y="57733"/>
                  <a:pt x="3649005" y="52871"/>
                </a:cubicBezTo>
                <a:cubicBezTo>
                  <a:pt x="3649005" y="49225"/>
                  <a:pt x="3652043" y="47402"/>
                  <a:pt x="3658121" y="47402"/>
                </a:cubicBezTo>
                <a:cubicBezTo>
                  <a:pt x="3681214" y="52264"/>
                  <a:pt x="3693976" y="58948"/>
                  <a:pt x="3696407" y="67456"/>
                </a:cubicBezTo>
                <a:lnTo>
                  <a:pt x="3696407" y="69280"/>
                </a:lnTo>
                <a:cubicBezTo>
                  <a:pt x="3695191" y="72926"/>
                  <a:pt x="3693368" y="78395"/>
                  <a:pt x="3690937" y="85688"/>
                </a:cubicBezTo>
                <a:cubicBezTo>
                  <a:pt x="3687291" y="95411"/>
                  <a:pt x="3684860" y="103312"/>
                  <a:pt x="3683645" y="109389"/>
                </a:cubicBezTo>
                <a:cubicBezTo>
                  <a:pt x="3672706" y="154360"/>
                  <a:pt x="3659336" y="197507"/>
                  <a:pt x="3643536" y="238832"/>
                </a:cubicBezTo>
                <a:cubicBezTo>
                  <a:pt x="3659336" y="229109"/>
                  <a:pt x="3679998" y="215131"/>
                  <a:pt x="3705522" y="196900"/>
                </a:cubicBezTo>
                <a:cubicBezTo>
                  <a:pt x="3726185" y="182315"/>
                  <a:pt x="3738947" y="173807"/>
                  <a:pt x="3743808" y="171376"/>
                </a:cubicBezTo>
                <a:cubicBezTo>
                  <a:pt x="3752316" y="168945"/>
                  <a:pt x="3756570" y="171983"/>
                  <a:pt x="3756570" y="180491"/>
                </a:cubicBezTo>
                <a:cubicBezTo>
                  <a:pt x="3757786" y="184138"/>
                  <a:pt x="3756570" y="186569"/>
                  <a:pt x="3752924" y="187784"/>
                </a:cubicBezTo>
                <a:cubicBezTo>
                  <a:pt x="3752924" y="188999"/>
                  <a:pt x="3750494" y="189607"/>
                  <a:pt x="3745632" y="189607"/>
                </a:cubicBezTo>
                <a:cubicBezTo>
                  <a:pt x="3734693" y="195684"/>
                  <a:pt x="3714031" y="209054"/>
                  <a:pt x="3683645" y="229716"/>
                </a:cubicBezTo>
                <a:cubicBezTo>
                  <a:pt x="3687291" y="230932"/>
                  <a:pt x="3691545" y="232755"/>
                  <a:pt x="3696407" y="235186"/>
                </a:cubicBezTo>
                <a:cubicBezTo>
                  <a:pt x="3706130" y="238832"/>
                  <a:pt x="3710992" y="242478"/>
                  <a:pt x="3710992" y="246125"/>
                </a:cubicBezTo>
                <a:cubicBezTo>
                  <a:pt x="3710992" y="248555"/>
                  <a:pt x="3709169" y="252202"/>
                  <a:pt x="3705522" y="257063"/>
                </a:cubicBezTo>
                <a:cubicBezTo>
                  <a:pt x="3703092" y="260710"/>
                  <a:pt x="3701876" y="263141"/>
                  <a:pt x="3701876" y="264356"/>
                </a:cubicBezTo>
                <a:cubicBezTo>
                  <a:pt x="3698230" y="283803"/>
                  <a:pt x="3690937" y="305681"/>
                  <a:pt x="3679998" y="329989"/>
                </a:cubicBezTo>
                <a:cubicBezTo>
                  <a:pt x="3712815" y="356729"/>
                  <a:pt x="3738947" y="373137"/>
                  <a:pt x="3758394" y="379214"/>
                </a:cubicBezTo>
                <a:cubicBezTo>
                  <a:pt x="3766902" y="381645"/>
                  <a:pt x="3780271" y="382860"/>
                  <a:pt x="3798503" y="382860"/>
                </a:cubicBezTo>
                <a:cubicBezTo>
                  <a:pt x="3816734" y="382860"/>
                  <a:pt x="3825850" y="385291"/>
                  <a:pt x="3825850" y="390153"/>
                </a:cubicBezTo>
                <a:cubicBezTo>
                  <a:pt x="3825850" y="397446"/>
                  <a:pt x="3820988" y="400484"/>
                  <a:pt x="3811265" y="399269"/>
                </a:cubicBezTo>
                <a:cubicBezTo>
                  <a:pt x="3807619" y="399269"/>
                  <a:pt x="3802757" y="399876"/>
                  <a:pt x="3796680" y="401092"/>
                </a:cubicBezTo>
                <a:cubicBezTo>
                  <a:pt x="3789387" y="402307"/>
                  <a:pt x="3783918" y="402915"/>
                  <a:pt x="3780271" y="402915"/>
                </a:cubicBezTo>
                <a:cubicBezTo>
                  <a:pt x="3768117" y="402915"/>
                  <a:pt x="3755963" y="400484"/>
                  <a:pt x="3743808" y="395622"/>
                </a:cubicBezTo>
                <a:cubicBezTo>
                  <a:pt x="3719500" y="382253"/>
                  <a:pt x="3695799" y="365237"/>
                  <a:pt x="3672706" y="344574"/>
                </a:cubicBezTo>
                <a:cubicBezTo>
                  <a:pt x="3671491" y="345790"/>
                  <a:pt x="3670275" y="348221"/>
                  <a:pt x="3669060" y="351867"/>
                </a:cubicBezTo>
                <a:cubicBezTo>
                  <a:pt x="3666629" y="356729"/>
                  <a:pt x="3664805" y="359767"/>
                  <a:pt x="3663590" y="360983"/>
                </a:cubicBezTo>
                <a:cubicBezTo>
                  <a:pt x="3649005" y="382860"/>
                  <a:pt x="3634420" y="394407"/>
                  <a:pt x="3619835" y="395622"/>
                </a:cubicBezTo>
                <a:cubicBezTo>
                  <a:pt x="3606465" y="394407"/>
                  <a:pt x="3594918" y="390761"/>
                  <a:pt x="3585195" y="384684"/>
                </a:cubicBezTo>
                <a:cubicBezTo>
                  <a:pt x="3582764" y="385899"/>
                  <a:pt x="3579725" y="387722"/>
                  <a:pt x="3576079" y="390153"/>
                </a:cubicBezTo>
                <a:cubicBezTo>
                  <a:pt x="3571218" y="393799"/>
                  <a:pt x="3567571" y="395622"/>
                  <a:pt x="3565140" y="395622"/>
                </a:cubicBezTo>
                <a:cubicBezTo>
                  <a:pt x="3556632" y="395622"/>
                  <a:pt x="3552378" y="393799"/>
                  <a:pt x="3552378" y="390153"/>
                </a:cubicBezTo>
                <a:cubicBezTo>
                  <a:pt x="3553594" y="387722"/>
                  <a:pt x="3554809" y="385291"/>
                  <a:pt x="3556025" y="382860"/>
                </a:cubicBezTo>
                <a:cubicBezTo>
                  <a:pt x="3563317" y="374352"/>
                  <a:pt x="3571825" y="343967"/>
                  <a:pt x="3581549" y="291703"/>
                </a:cubicBezTo>
                <a:cubicBezTo>
                  <a:pt x="3581549" y="288057"/>
                  <a:pt x="3581549" y="286234"/>
                  <a:pt x="3581549" y="286234"/>
                </a:cubicBezTo>
                <a:cubicBezTo>
                  <a:pt x="3580333" y="285018"/>
                  <a:pt x="3578510" y="285018"/>
                  <a:pt x="3576079" y="286234"/>
                </a:cubicBezTo>
                <a:cubicBezTo>
                  <a:pt x="3572433" y="287449"/>
                  <a:pt x="3568787" y="289272"/>
                  <a:pt x="3565140" y="291703"/>
                </a:cubicBezTo>
                <a:cubicBezTo>
                  <a:pt x="3565140" y="292919"/>
                  <a:pt x="3564533" y="294742"/>
                  <a:pt x="3563317" y="297173"/>
                </a:cubicBezTo>
                <a:cubicBezTo>
                  <a:pt x="3562102" y="304465"/>
                  <a:pt x="3557848" y="315404"/>
                  <a:pt x="3550555" y="329989"/>
                </a:cubicBezTo>
                <a:cubicBezTo>
                  <a:pt x="3543263" y="349436"/>
                  <a:pt x="3537185" y="359160"/>
                  <a:pt x="3532324" y="359160"/>
                </a:cubicBezTo>
                <a:cubicBezTo>
                  <a:pt x="3520170" y="362806"/>
                  <a:pt x="3513484" y="349436"/>
                  <a:pt x="3512269" y="319050"/>
                </a:cubicBezTo>
                <a:lnTo>
                  <a:pt x="3479453" y="381037"/>
                </a:lnTo>
                <a:cubicBezTo>
                  <a:pt x="3479453" y="383468"/>
                  <a:pt x="3477629" y="387114"/>
                  <a:pt x="3473983" y="391976"/>
                </a:cubicBezTo>
                <a:cubicBezTo>
                  <a:pt x="3472768" y="394407"/>
                  <a:pt x="3472160" y="395622"/>
                  <a:pt x="3472160" y="395622"/>
                </a:cubicBezTo>
                <a:cubicBezTo>
                  <a:pt x="3472160" y="395622"/>
                  <a:pt x="3470945" y="395622"/>
                  <a:pt x="3468514" y="395622"/>
                </a:cubicBezTo>
                <a:cubicBezTo>
                  <a:pt x="3458790" y="395622"/>
                  <a:pt x="3453928" y="393799"/>
                  <a:pt x="3453928" y="390153"/>
                </a:cubicBezTo>
                <a:lnTo>
                  <a:pt x="3453928" y="386507"/>
                </a:lnTo>
                <a:cubicBezTo>
                  <a:pt x="3453928" y="385291"/>
                  <a:pt x="3456359" y="381037"/>
                  <a:pt x="3461221" y="373745"/>
                </a:cubicBezTo>
                <a:cubicBezTo>
                  <a:pt x="3475806" y="319050"/>
                  <a:pt x="3478845" y="280764"/>
                  <a:pt x="3470337" y="258887"/>
                </a:cubicBezTo>
                <a:cubicBezTo>
                  <a:pt x="3467906" y="261317"/>
                  <a:pt x="3463044" y="264964"/>
                  <a:pt x="3455752" y="269825"/>
                </a:cubicBezTo>
                <a:cubicBezTo>
                  <a:pt x="3420504" y="300211"/>
                  <a:pt x="3396196" y="314796"/>
                  <a:pt x="3382826" y="313581"/>
                </a:cubicBezTo>
                <a:cubicBezTo>
                  <a:pt x="3382826" y="313581"/>
                  <a:pt x="3382218" y="313581"/>
                  <a:pt x="3381003" y="313581"/>
                </a:cubicBezTo>
                <a:cubicBezTo>
                  <a:pt x="3377356" y="314796"/>
                  <a:pt x="3375533" y="313581"/>
                  <a:pt x="3375533" y="309935"/>
                </a:cubicBezTo>
                <a:cubicBezTo>
                  <a:pt x="3399842" y="298996"/>
                  <a:pt x="3428404" y="274687"/>
                  <a:pt x="3461221" y="237009"/>
                </a:cubicBezTo>
                <a:cubicBezTo>
                  <a:pt x="3478237" y="217562"/>
                  <a:pt x="3491607" y="201154"/>
                  <a:pt x="3501330" y="187784"/>
                </a:cubicBezTo>
                <a:cubicBezTo>
                  <a:pt x="3497684" y="186569"/>
                  <a:pt x="3492215" y="185353"/>
                  <a:pt x="3484922" y="184138"/>
                </a:cubicBezTo>
                <a:cubicBezTo>
                  <a:pt x="3478845" y="182922"/>
                  <a:pt x="3473983" y="181707"/>
                  <a:pt x="3470337" y="180491"/>
                </a:cubicBezTo>
                <a:cubicBezTo>
                  <a:pt x="3465475" y="180491"/>
                  <a:pt x="3463044" y="178061"/>
                  <a:pt x="3463044" y="173199"/>
                </a:cubicBezTo>
                <a:cubicBezTo>
                  <a:pt x="3463044" y="170768"/>
                  <a:pt x="3468514" y="163475"/>
                  <a:pt x="3479453" y="151321"/>
                </a:cubicBezTo>
                <a:cubicBezTo>
                  <a:pt x="3496469" y="133090"/>
                  <a:pt x="3504977" y="119720"/>
                  <a:pt x="3504977" y="111212"/>
                </a:cubicBezTo>
                <a:cubicBezTo>
                  <a:pt x="3504977" y="109996"/>
                  <a:pt x="3503761" y="107566"/>
                  <a:pt x="3501330" y="103919"/>
                </a:cubicBezTo>
                <a:cubicBezTo>
                  <a:pt x="3498899" y="100273"/>
                  <a:pt x="3497684" y="97234"/>
                  <a:pt x="3497684" y="94804"/>
                </a:cubicBezTo>
                <a:cubicBezTo>
                  <a:pt x="3498899" y="89942"/>
                  <a:pt x="3501330" y="87511"/>
                  <a:pt x="3504977" y="87511"/>
                </a:cubicBezTo>
                <a:cubicBezTo>
                  <a:pt x="3519562" y="93588"/>
                  <a:pt x="3529285" y="100881"/>
                  <a:pt x="3534147" y="109389"/>
                </a:cubicBezTo>
                <a:cubicBezTo>
                  <a:pt x="3534147" y="114250"/>
                  <a:pt x="3527462" y="125189"/>
                  <a:pt x="3514092" y="142205"/>
                </a:cubicBezTo>
                <a:cubicBezTo>
                  <a:pt x="3504369" y="154360"/>
                  <a:pt x="3499507" y="161652"/>
                  <a:pt x="3499507" y="164083"/>
                </a:cubicBezTo>
                <a:cubicBezTo>
                  <a:pt x="3500722" y="164083"/>
                  <a:pt x="3502546" y="164691"/>
                  <a:pt x="3504977" y="165906"/>
                </a:cubicBezTo>
                <a:cubicBezTo>
                  <a:pt x="3515915" y="169553"/>
                  <a:pt x="3523208" y="173199"/>
                  <a:pt x="3526854" y="176845"/>
                </a:cubicBezTo>
                <a:cubicBezTo>
                  <a:pt x="3528070" y="175630"/>
                  <a:pt x="3528677" y="171376"/>
                  <a:pt x="3528677" y="164083"/>
                </a:cubicBezTo>
                <a:cubicBezTo>
                  <a:pt x="3528677" y="148283"/>
                  <a:pt x="3533539" y="140382"/>
                  <a:pt x="3543263" y="140382"/>
                </a:cubicBezTo>
                <a:cubicBezTo>
                  <a:pt x="3546909" y="140382"/>
                  <a:pt x="3548732" y="144029"/>
                  <a:pt x="3548732" y="151321"/>
                </a:cubicBezTo>
                <a:cubicBezTo>
                  <a:pt x="3548732" y="153752"/>
                  <a:pt x="3548124" y="158006"/>
                  <a:pt x="3546909" y="164083"/>
                </a:cubicBezTo>
                <a:cubicBezTo>
                  <a:pt x="3545694" y="170160"/>
                  <a:pt x="3545694" y="175630"/>
                  <a:pt x="3546909" y="180491"/>
                </a:cubicBezTo>
                <a:cubicBezTo>
                  <a:pt x="3548124" y="179276"/>
                  <a:pt x="3550555" y="177453"/>
                  <a:pt x="3554201" y="175022"/>
                </a:cubicBezTo>
                <a:cubicBezTo>
                  <a:pt x="3561494" y="168945"/>
                  <a:pt x="3566963" y="165299"/>
                  <a:pt x="3570610" y="164083"/>
                </a:cubicBezTo>
                <a:cubicBezTo>
                  <a:pt x="3573041" y="147067"/>
                  <a:pt x="3574864" y="120328"/>
                  <a:pt x="3576079" y="83865"/>
                </a:cubicBezTo>
                <a:cubicBezTo>
                  <a:pt x="3577295" y="71710"/>
                  <a:pt x="3577902" y="62595"/>
                  <a:pt x="3577902" y="56518"/>
                </a:cubicBezTo>
                <a:cubicBezTo>
                  <a:pt x="3577902" y="54087"/>
                  <a:pt x="3574864" y="52264"/>
                  <a:pt x="3568787" y="51048"/>
                </a:cubicBezTo>
                <a:cubicBezTo>
                  <a:pt x="3561494" y="49833"/>
                  <a:pt x="3557848" y="47402"/>
                  <a:pt x="3557848" y="43756"/>
                </a:cubicBezTo>
                <a:cubicBezTo>
                  <a:pt x="3557848" y="40109"/>
                  <a:pt x="3559063" y="37678"/>
                  <a:pt x="3561494" y="36463"/>
                </a:cubicBezTo>
                <a:cubicBezTo>
                  <a:pt x="3562709" y="36463"/>
                  <a:pt x="3565140" y="35855"/>
                  <a:pt x="3568787" y="34640"/>
                </a:cubicBezTo>
                <a:cubicBezTo>
                  <a:pt x="3579725" y="32209"/>
                  <a:pt x="3588233" y="30994"/>
                  <a:pt x="3594311" y="30994"/>
                </a:cubicBezTo>
                <a:close/>
                <a:moveTo>
                  <a:pt x="642156" y="18232"/>
                </a:moveTo>
                <a:lnTo>
                  <a:pt x="645802" y="18232"/>
                </a:lnTo>
                <a:cubicBezTo>
                  <a:pt x="660387" y="23093"/>
                  <a:pt x="674973" y="27347"/>
                  <a:pt x="689558" y="30994"/>
                </a:cubicBezTo>
                <a:cubicBezTo>
                  <a:pt x="690773" y="32209"/>
                  <a:pt x="691989" y="32817"/>
                  <a:pt x="693204" y="32817"/>
                </a:cubicBezTo>
                <a:cubicBezTo>
                  <a:pt x="696850" y="35248"/>
                  <a:pt x="698674" y="37678"/>
                  <a:pt x="698674" y="40109"/>
                </a:cubicBezTo>
                <a:cubicBezTo>
                  <a:pt x="693812" y="55910"/>
                  <a:pt x="679227" y="75357"/>
                  <a:pt x="654918" y="98450"/>
                </a:cubicBezTo>
                <a:cubicBezTo>
                  <a:pt x="631825" y="121543"/>
                  <a:pt x="617240" y="140990"/>
                  <a:pt x="611163" y="156791"/>
                </a:cubicBezTo>
                <a:cubicBezTo>
                  <a:pt x="619671" y="156791"/>
                  <a:pt x="631825" y="154360"/>
                  <a:pt x="647625" y="149498"/>
                </a:cubicBezTo>
                <a:cubicBezTo>
                  <a:pt x="660995" y="145852"/>
                  <a:pt x="670719" y="144029"/>
                  <a:pt x="676796" y="144029"/>
                </a:cubicBezTo>
                <a:cubicBezTo>
                  <a:pt x="680442" y="144029"/>
                  <a:pt x="684088" y="144029"/>
                  <a:pt x="687735" y="144029"/>
                </a:cubicBezTo>
                <a:cubicBezTo>
                  <a:pt x="691381" y="147675"/>
                  <a:pt x="693204" y="151321"/>
                  <a:pt x="693204" y="154967"/>
                </a:cubicBezTo>
                <a:cubicBezTo>
                  <a:pt x="693204" y="174414"/>
                  <a:pt x="691989" y="193253"/>
                  <a:pt x="689558" y="211485"/>
                </a:cubicBezTo>
                <a:cubicBezTo>
                  <a:pt x="705358" y="206623"/>
                  <a:pt x="721767" y="202977"/>
                  <a:pt x="738783" y="200546"/>
                </a:cubicBezTo>
                <a:cubicBezTo>
                  <a:pt x="763091" y="200546"/>
                  <a:pt x="775246" y="206015"/>
                  <a:pt x="775246" y="216954"/>
                </a:cubicBezTo>
                <a:cubicBezTo>
                  <a:pt x="775246" y="218170"/>
                  <a:pt x="774638" y="219993"/>
                  <a:pt x="773422" y="222424"/>
                </a:cubicBezTo>
                <a:cubicBezTo>
                  <a:pt x="743037" y="250379"/>
                  <a:pt x="698066" y="294134"/>
                  <a:pt x="638510" y="353690"/>
                </a:cubicBezTo>
                <a:cubicBezTo>
                  <a:pt x="647018" y="352475"/>
                  <a:pt x="660387" y="350652"/>
                  <a:pt x="678619" y="348221"/>
                </a:cubicBezTo>
                <a:cubicBezTo>
                  <a:pt x="710220" y="343359"/>
                  <a:pt x="732706" y="340928"/>
                  <a:pt x="746075" y="340928"/>
                </a:cubicBezTo>
                <a:cubicBezTo>
                  <a:pt x="761876" y="340928"/>
                  <a:pt x="769776" y="347005"/>
                  <a:pt x="769776" y="359160"/>
                </a:cubicBezTo>
                <a:cubicBezTo>
                  <a:pt x="768561" y="364021"/>
                  <a:pt x="766130" y="367060"/>
                  <a:pt x="762484" y="368275"/>
                </a:cubicBezTo>
                <a:cubicBezTo>
                  <a:pt x="736960" y="367060"/>
                  <a:pt x="698066" y="370098"/>
                  <a:pt x="645802" y="377391"/>
                </a:cubicBezTo>
                <a:cubicBezTo>
                  <a:pt x="626355" y="379822"/>
                  <a:pt x="611770" y="381645"/>
                  <a:pt x="602047" y="382860"/>
                </a:cubicBezTo>
                <a:cubicBezTo>
                  <a:pt x="592323" y="382860"/>
                  <a:pt x="587462" y="379822"/>
                  <a:pt x="587462" y="373745"/>
                </a:cubicBezTo>
                <a:cubicBezTo>
                  <a:pt x="587462" y="370098"/>
                  <a:pt x="591108" y="365237"/>
                  <a:pt x="598401" y="359160"/>
                </a:cubicBezTo>
                <a:cubicBezTo>
                  <a:pt x="616632" y="344574"/>
                  <a:pt x="636079" y="326951"/>
                  <a:pt x="656741" y="306288"/>
                </a:cubicBezTo>
                <a:cubicBezTo>
                  <a:pt x="649449" y="309935"/>
                  <a:pt x="642156" y="309327"/>
                  <a:pt x="634863" y="304465"/>
                </a:cubicBezTo>
                <a:cubicBezTo>
                  <a:pt x="633648" y="304465"/>
                  <a:pt x="631825" y="303858"/>
                  <a:pt x="629394" y="302642"/>
                </a:cubicBezTo>
                <a:cubicBezTo>
                  <a:pt x="605085" y="292919"/>
                  <a:pt x="593539" y="281372"/>
                  <a:pt x="594754" y="268002"/>
                </a:cubicBezTo>
                <a:cubicBezTo>
                  <a:pt x="594754" y="255848"/>
                  <a:pt x="618455" y="239440"/>
                  <a:pt x="665857" y="218777"/>
                </a:cubicBezTo>
                <a:cubicBezTo>
                  <a:pt x="667072" y="202977"/>
                  <a:pt x="667680" y="185961"/>
                  <a:pt x="667680" y="167729"/>
                </a:cubicBezTo>
                <a:cubicBezTo>
                  <a:pt x="643372" y="167729"/>
                  <a:pt x="620278" y="172591"/>
                  <a:pt x="598401" y="182315"/>
                </a:cubicBezTo>
                <a:cubicBezTo>
                  <a:pt x="592323" y="181099"/>
                  <a:pt x="588677" y="178061"/>
                  <a:pt x="587462" y="173199"/>
                </a:cubicBezTo>
                <a:cubicBezTo>
                  <a:pt x="587462" y="161045"/>
                  <a:pt x="595970" y="145852"/>
                  <a:pt x="612986" y="127620"/>
                </a:cubicBezTo>
                <a:cubicBezTo>
                  <a:pt x="619063" y="121543"/>
                  <a:pt x="623317" y="117289"/>
                  <a:pt x="625748" y="114858"/>
                </a:cubicBezTo>
                <a:cubicBezTo>
                  <a:pt x="646410" y="91765"/>
                  <a:pt x="660387" y="71103"/>
                  <a:pt x="667680" y="52871"/>
                </a:cubicBezTo>
                <a:lnTo>
                  <a:pt x="667680" y="51048"/>
                </a:lnTo>
                <a:cubicBezTo>
                  <a:pt x="667680" y="48617"/>
                  <a:pt x="662818" y="45579"/>
                  <a:pt x="653095" y="41932"/>
                </a:cubicBezTo>
                <a:cubicBezTo>
                  <a:pt x="638510" y="37071"/>
                  <a:pt x="631217" y="31601"/>
                  <a:pt x="631217" y="25524"/>
                </a:cubicBezTo>
                <a:cubicBezTo>
                  <a:pt x="631217" y="20662"/>
                  <a:pt x="634863" y="18232"/>
                  <a:pt x="642156" y="18232"/>
                </a:cubicBezTo>
                <a:close/>
                <a:moveTo>
                  <a:pt x="4053743" y="16408"/>
                </a:moveTo>
                <a:cubicBezTo>
                  <a:pt x="4061036" y="17624"/>
                  <a:pt x="4062251" y="18839"/>
                  <a:pt x="4057389" y="20055"/>
                </a:cubicBezTo>
                <a:cubicBezTo>
                  <a:pt x="4054958" y="22486"/>
                  <a:pt x="4053743" y="25524"/>
                  <a:pt x="4053743" y="29170"/>
                </a:cubicBezTo>
                <a:cubicBezTo>
                  <a:pt x="4053743" y="42540"/>
                  <a:pt x="4068936" y="55910"/>
                  <a:pt x="4099322" y="69280"/>
                </a:cubicBezTo>
                <a:cubicBezTo>
                  <a:pt x="4123630" y="81434"/>
                  <a:pt x="4135784" y="91765"/>
                  <a:pt x="4135784" y="100273"/>
                </a:cubicBezTo>
                <a:cubicBezTo>
                  <a:pt x="4135784" y="107566"/>
                  <a:pt x="4129100" y="111212"/>
                  <a:pt x="4115730" y="111212"/>
                </a:cubicBezTo>
                <a:cubicBezTo>
                  <a:pt x="4109653" y="111212"/>
                  <a:pt x="4105398" y="111820"/>
                  <a:pt x="4102968" y="113035"/>
                </a:cubicBezTo>
                <a:cubicBezTo>
                  <a:pt x="4100537" y="114250"/>
                  <a:pt x="4096283" y="115466"/>
                  <a:pt x="4090206" y="116681"/>
                </a:cubicBezTo>
                <a:cubicBezTo>
                  <a:pt x="4084129" y="119112"/>
                  <a:pt x="4079267" y="120935"/>
                  <a:pt x="4075621" y="122151"/>
                </a:cubicBezTo>
                <a:cubicBezTo>
                  <a:pt x="4071974" y="122151"/>
                  <a:pt x="4069544" y="120935"/>
                  <a:pt x="4068328" y="118505"/>
                </a:cubicBezTo>
                <a:cubicBezTo>
                  <a:pt x="4068328" y="114858"/>
                  <a:pt x="4073190" y="110604"/>
                  <a:pt x="4082913" y="105742"/>
                </a:cubicBezTo>
                <a:cubicBezTo>
                  <a:pt x="4091422" y="100881"/>
                  <a:pt x="4095675" y="97234"/>
                  <a:pt x="4095675" y="94804"/>
                </a:cubicBezTo>
                <a:lnTo>
                  <a:pt x="4095675" y="92980"/>
                </a:lnTo>
                <a:cubicBezTo>
                  <a:pt x="4092029" y="90550"/>
                  <a:pt x="4087167" y="87511"/>
                  <a:pt x="4081090" y="83865"/>
                </a:cubicBezTo>
                <a:cubicBezTo>
                  <a:pt x="4050705" y="66849"/>
                  <a:pt x="4036119" y="48617"/>
                  <a:pt x="4037335" y="29170"/>
                </a:cubicBezTo>
                <a:cubicBezTo>
                  <a:pt x="4037335" y="20662"/>
                  <a:pt x="4042804" y="16408"/>
                  <a:pt x="4053743" y="16408"/>
                </a:cubicBezTo>
                <a:close/>
                <a:moveTo>
                  <a:pt x="164083" y="12762"/>
                </a:moveTo>
                <a:cubicBezTo>
                  <a:pt x="166514" y="12762"/>
                  <a:pt x="169552" y="13370"/>
                  <a:pt x="173199" y="14585"/>
                </a:cubicBezTo>
                <a:cubicBezTo>
                  <a:pt x="175629" y="17016"/>
                  <a:pt x="178060" y="18232"/>
                  <a:pt x="180491" y="18232"/>
                </a:cubicBezTo>
                <a:cubicBezTo>
                  <a:pt x="181707" y="18232"/>
                  <a:pt x="185353" y="18839"/>
                  <a:pt x="191430" y="20055"/>
                </a:cubicBezTo>
                <a:cubicBezTo>
                  <a:pt x="198723" y="22486"/>
                  <a:pt x="202369" y="23701"/>
                  <a:pt x="202369" y="23701"/>
                </a:cubicBezTo>
                <a:cubicBezTo>
                  <a:pt x="210877" y="26132"/>
                  <a:pt x="215739" y="30386"/>
                  <a:pt x="216954" y="36463"/>
                </a:cubicBezTo>
                <a:cubicBezTo>
                  <a:pt x="216954" y="37678"/>
                  <a:pt x="216346" y="40109"/>
                  <a:pt x="215131" y="43756"/>
                </a:cubicBezTo>
                <a:cubicBezTo>
                  <a:pt x="212700" y="46186"/>
                  <a:pt x="211485" y="48010"/>
                  <a:pt x="211485" y="49225"/>
                </a:cubicBezTo>
                <a:cubicBezTo>
                  <a:pt x="184745" y="86903"/>
                  <a:pt x="156183" y="121543"/>
                  <a:pt x="125797" y="153144"/>
                </a:cubicBezTo>
                <a:cubicBezTo>
                  <a:pt x="152536" y="142205"/>
                  <a:pt x="176845" y="130051"/>
                  <a:pt x="198723" y="116681"/>
                </a:cubicBezTo>
                <a:cubicBezTo>
                  <a:pt x="208446" y="113035"/>
                  <a:pt x="215131" y="114858"/>
                  <a:pt x="218777" y="122151"/>
                </a:cubicBezTo>
                <a:cubicBezTo>
                  <a:pt x="219993" y="123366"/>
                  <a:pt x="217562" y="127013"/>
                  <a:pt x="211485" y="133090"/>
                </a:cubicBezTo>
                <a:cubicBezTo>
                  <a:pt x="181099" y="151321"/>
                  <a:pt x="160437" y="167729"/>
                  <a:pt x="149498" y="182315"/>
                </a:cubicBezTo>
                <a:cubicBezTo>
                  <a:pt x="151929" y="184745"/>
                  <a:pt x="151929" y="189607"/>
                  <a:pt x="149498" y="196900"/>
                </a:cubicBezTo>
                <a:cubicBezTo>
                  <a:pt x="149498" y="198115"/>
                  <a:pt x="148890" y="199331"/>
                  <a:pt x="147675" y="200546"/>
                </a:cubicBezTo>
                <a:cubicBezTo>
                  <a:pt x="145244" y="207839"/>
                  <a:pt x="144028" y="213308"/>
                  <a:pt x="144028" y="216954"/>
                </a:cubicBezTo>
                <a:cubicBezTo>
                  <a:pt x="139167" y="226678"/>
                  <a:pt x="159829" y="230324"/>
                  <a:pt x="206015" y="227893"/>
                </a:cubicBezTo>
                <a:cubicBezTo>
                  <a:pt x="214523" y="227893"/>
                  <a:pt x="218777" y="231539"/>
                  <a:pt x="218777" y="238832"/>
                </a:cubicBezTo>
                <a:cubicBezTo>
                  <a:pt x="219993" y="243694"/>
                  <a:pt x="216954" y="246732"/>
                  <a:pt x="209662" y="247948"/>
                </a:cubicBezTo>
                <a:cubicBezTo>
                  <a:pt x="180491" y="256456"/>
                  <a:pt x="152536" y="266179"/>
                  <a:pt x="125797" y="277118"/>
                </a:cubicBezTo>
                <a:cubicBezTo>
                  <a:pt x="94196" y="343967"/>
                  <a:pt x="63810" y="388330"/>
                  <a:pt x="34640" y="410208"/>
                </a:cubicBezTo>
                <a:cubicBezTo>
                  <a:pt x="27347" y="416285"/>
                  <a:pt x="19447" y="417500"/>
                  <a:pt x="10939" y="413854"/>
                </a:cubicBezTo>
                <a:cubicBezTo>
                  <a:pt x="6077" y="412638"/>
                  <a:pt x="2431" y="408992"/>
                  <a:pt x="0" y="402915"/>
                </a:cubicBezTo>
                <a:cubicBezTo>
                  <a:pt x="0" y="400484"/>
                  <a:pt x="1823" y="399269"/>
                  <a:pt x="5469" y="399269"/>
                </a:cubicBezTo>
                <a:cubicBezTo>
                  <a:pt x="6685" y="399269"/>
                  <a:pt x="8508" y="399269"/>
                  <a:pt x="10939" y="399269"/>
                </a:cubicBezTo>
                <a:cubicBezTo>
                  <a:pt x="15801" y="400484"/>
                  <a:pt x="19447" y="399876"/>
                  <a:pt x="21878" y="397446"/>
                </a:cubicBezTo>
                <a:cubicBezTo>
                  <a:pt x="42540" y="385291"/>
                  <a:pt x="66849" y="349436"/>
                  <a:pt x="94803" y="289880"/>
                </a:cubicBezTo>
                <a:cubicBezTo>
                  <a:pt x="92373" y="291096"/>
                  <a:pt x="88119" y="292919"/>
                  <a:pt x="82041" y="295350"/>
                </a:cubicBezTo>
                <a:cubicBezTo>
                  <a:pt x="68672" y="301427"/>
                  <a:pt x="58948" y="306288"/>
                  <a:pt x="52871" y="309935"/>
                </a:cubicBezTo>
                <a:cubicBezTo>
                  <a:pt x="35855" y="313581"/>
                  <a:pt x="29170" y="308719"/>
                  <a:pt x="32817" y="295350"/>
                </a:cubicBezTo>
                <a:cubicBezTo>
                  <a:pt x="57125" y="267395"/>
                  <a:pt x="81434" y="237009"/>
                  <a:pt x="105742" y="204192"/>
                </a:cubicBezTo>
                <a:cubicBezTo>
                  <a:pt x="105742" y="202977"/>
                  <a:pt x="104527" y="201154"/>
                  <a:pt x="102096" y="198723"/>
                </a:cubicBezTo>
                <a:cubicBezTo>
                  <a:pt x="99665" y="196292"/>
                  <a:pt x="98450" y="194469"/>
                  <a:pt x="98450" y="193253"/>
                </a:cubicBezTo>
                <a:cubicBezTo>
                  <a:pt x="98450" y="188392"/>
                  <a:pt x="105742" y="184745"/>
                  <a:pt x="120327" y="182315"/>
                </a:cubicBezTo>
                <a:cubicBezTo>
                  <a:pt x="125189" y="182315"/>
                  <a:pt x="128835" y="181707"/>
                  <a:pt x="131266" y="180491"/>
                </a:cubicBezTo>
                <a:cubicBezTo>
                  <a:pt x="131266" y="180491"/>
                  <a:pt x="132482" y="178668"/>
                  <a:pt x="134913" y="175022"/>
                </a:cubicBezTo>
                <a:cubicBezTo>
                  <a:pt x="139774" y="170160"/>
                  <a:pt x="142813" y="167122"/>
                  <a:pt x="144028" y="165906"/>
                </a:cubicBezTo>
                <a:cubicBezTo>
                  <a:pt x="130659" y="168337"/>
                  <a:pt x="109996" y="176237"/>
                  <a:pt x="82041" y="189607"/>
                </a:cubicBezTo>
                <a:cubicBezTo>
                  <a:pt x="63810" y="199331"/>
                  <a:pt x="51656" y="204800"/>
                  <a:pt x="45579" y="206015"/>
                </a:cubicBezTo>
                <a:cubicBezTo>
                  <a:pt x="27347" y="210877"/>
                  <a:pt x="17624" y="206623"/>
                  <a:pt x="16408" y="193253"/>
                </a:cubicBezTo>
                <a:cubicBezTo>
                  <a:pt x="15193" y="187176"/>
                  <a:pt x="17624" y="184138"/>
                  <a:pt x="23701" y="184138"/>
                </a:cubicBezTo>
                <a:cubicBezTo>
                  <a:pt x="26132" y="184138"/>
                  <a:pt x="28563" y="184745"/>
                  <a:pt x="30993" y="185961"/>
                </a:cubicBezTo>
                <a:cubicBezTo>
                  <a:pt x="33424" y="187176"/>
                  <a:pt x="35247" y="187784"/>
                  <a:pt x="36463" y="187784"/>
                </a:cubicBezTo>
                <a:cubicBezTo>
                  <a:pt x="65633" y="179276"/>
                  <a:pt x="92373" y="168337"/>
                  <a:pt x="116681" y="154967"/>
                </a:cubicBezTo>
                <a:cubicBezTo>
                  <a:pt x="110604" y="153752"/>
                  <a:pt x="109996" y="150106"/>
                  <a:pt x="114858" y="144029"/>
                </a:cubicBezTo>
                <a:cubicBezTo>
                  <a:pt x="140382" y="116074"/>
                  <a:pt x="163475" y="85080"/>
                  <a:pt x="184137" y="51048"/>
                </a:cubicBezTo>
                <a:cubicBezTo>
                  <a:pt x="186568" y="43756"/>
                  <a:pt x="185353" y="38894"/>
                  <a:pt x="180491" y="36463"/>
                </a:cubicBezTo>
                <a:cubicBezTo>
                  <a:pt x="178060" y="35248"/>
                  <a:pt x="173806" y="33424"/>
                  <a:pt x="167729" y="30994"/>
                </a:cubicBezTo>
                <a:cubicBezTo>
                  <a:pt x="158006" y="27347"/>
                  <a:pt x="152536" y="24309"/>
                  <a:pt x="151321" y="21878"/>
                </a:cubicBezTo>
                <a:cubicBezTo>
                  <a:pt x="154967" y="15801"/>
                  <a:pt x="159221" y="12762"/>
                  <a:pt x="164083" y="12762"/>
                </a:cubicBezTo>
                <a:close/>
                <a:moveTo>
                  <a:pt x="4582864" y="10939"/>
                </a:moveTo>
                <a:cubicBezTo>
                  <a:pt x="4599880" y="13370"/>
                  <a:pt x="4609604" y="20662"/>
                  <a:pt x="4612034" y="32817"/>
                </a:cubicBezTo>
                <a:cubicBezTo>
                  <a:pt x="4612034" y="38894"/>
                  <a:pt x="4605350" y="48010"/>
                  <a:pt x="4591980" y="60164"/>
                </a:cubicBezTo>
                <a:cubicBezTo>
                  <a:pt x="4588334" y="63810"/>
                  <a:pt x="4585903" y="66241"/>
                  <a:pt x="4584688" y="67456"/>
                </a:cubicBezTo>
                <a:cubicBezTo>
                  <a:pt x="4570102" y="85688"/>
                  <a:pt x="4559163" y="102096"/>
                  <a:pt x="4551870" y="116681"/>
                </a:cubicBezTo>
                <a:cubicBezTo>
                  <a:pt x="4554302" y="116681"/>
                  <a:pt x="4557948" y="116074"/>
                  <a:pt x="4562810" y="114858"/>
                </a:cubicBezTo>
                <a:cubicBezTo>
                  <a:pt x="4566456" y="113643"/>
                  <a:pt x="4569494" y="113035"/>
                  <a:pt x="4571925" y="113035"/>
                </a:cubicBezTo>
                <a:cubicBezTo>
                  <a:pt x="4579218" y="113035"/>
                  <a:pt x="4582864" y="114858"/>
                  <a:pt x="4582864" y="118505"/>
                </a:cubicBezTo>
                <a:cubicBezTo>
                  <a:pt x="4584080" y="129443"/>
                  <a:pt x="4583472" y="134913"/>
                  <a:pt x="4581041" y="134913"/>
                </a:cubicBezTo>
                <a:cubicBezTo>
                  <a:pt x="4568886" y="137344"/>
                  <a:pt x="4552478" y="144636"/>
                  <a:pt x="4531816" y="156791"/>
                </a:cubicBezTo>
                <a:cubicBezTo>
                  <a:pt x="4523308" y="160437"/>
                  <a:pt x="4517231" y="163475"/>
                  <a:pt x="4513584" y="165906"/>
                </a:cubicBezTo>
                <a:cubicBezTo>
                  <a:pt x="4511154" y="167122"/>
                  <a:pt x="4505684" y="170160"/>
                  <a:pt x="4497176" y="175022"/>
                </a:cubicBezTo>
                <a:cubicBezTo>
                  <a:pt x="4481376" y="185961"/>
                  <a:pt x="4471652" y="191430"/>
                  <a:pt x="4468006" y="191430"/>
                </a:cubicBezTo>
                <a:cubicBezTo>
                  <a:pt x="4466790" y="191430"/>
                  <a:pt x="4466183" y="190215"/>
                  <a:pt x="4466183" y="187784"/>
                </a:cubicBezTo>
                <a:cubicBezTo>
                  <a:pt x="4466183" y="185353"/>
                  <a:pt x="4467398" y="183530"/>
                  <a:pt x="4469829" y="182315"/>
                </a:cubicBezTo>
                <a:cubicBezTo>
                  <a:pt x="4469829" y="183530"/>
                  <a:pt x="4470436" y="183530"/>
                  <a:pt x="4471652" y="182315"/>
                </a:cubicBezTo>
                <a:cubicBezTo>
                  <a:pt x="4472868" y="179884"/>
                  <a:pt x="4475906" y="176845"/>
                  <a:pt x="4480768" y="173199"/>
                </a:cubicBezTo>
                <a:cubicBezTo>
                  <a:pt x="4485630" y="169553"/>
                  <a:pt x="4488668" y="166514"/>
                  <a:pt x="4489884" y="164083"/>
                </a:cubicBezTo>
                <a:cubicBezTo>
                  <a:pt x="4489884" y="162868"/>
                  <a:pt x="4487453" y="160437"/>
                  <a:pt x="4482591" y="156791"/>
                </a:cubicBezTo>
                <a:cubicBezTo>
                  <a:pt x="4476514" y="153144"/>
                  <a:pt x="4472868" y="150713"/>
                  <a:pt x="4471652" y="149498"/>
                </a:cubicBezTo>
                <a:cubicBezTo>
                  <a:pt x="4469222" y="144636"/>
                  <a:pt x="4466790" y="137344"/>
                  <a:pt x="4464360" y="127620"/>
                </a:cubicBezTo>
                <a:cubicBezTo>
                  <a:pt x="4461929" y="121543"/>
                  <a:pt x="4460106" y="116681"/>
                  <a:pt x="4458890" y="113035"/>
                </a:cubicBezTo>
                <a:cubicBezTo>
                  <a:pt x="4457674" y="110604"/>
                  <a:pt x="4455852" y="107566"/>
                  <a:pt x="4453421" y="103919"/>
                </a:cubicBezTo>
                <a:cubicBezTo>
                  <a:pt x="4447344" y="97842"/>
                  <a:pt x="4444305" y="92373"/>
                  <a:pt x="4444305" y="87511"/>
                </a:cubicBezTo>
                <a:cubicBezTo>
                  <a:pt x="4443090" y="83865"/>
                  <a:pt x="4443698" y="81434"/>
                  <a:pt x="4446128" y="80218"/>
                </a:cubicBezTo>
                <a:cubicBezTo>
                  <a:pt x="4448559" y="79003"/>
                  <a:pt x="4451598" y="79611"/>
                  <a:pt x="4455244" y="82042"/>
                </a:cubicBezTo>
                <a:cubicBezTo>
                  <a:pt x="4466183" y="85688"/>
                  <a:pt x="4474691" y="95411"/>
                  <a:pt x="4480768" y="111212"/>
                </a:cubicBezTo>
                <a:cubicBezTo>
                  <a:pt x="4485630" y="130659"/>
                  <a:pt x="4491100" y="140382"/>
                  <a:pt x="4497176" y="140382"/>
                </a:cubicBezTo>
                <a:cubicBezTo>
                  <a:pt x="4506900" y="139167"/>
                  <a:pt x="4515408" y="134913"/>
                  <a:pt x="4522700" y="127620"/>
                </a:cubicBezTo>
                <a:cubicBezTo>
                  <a:pt x="4537286" y="98450"/>
                  <a:pt x="4552478" y="73534"/>
                  <a:pt x="4568279" y="52871"/>
                </a:cubicBezTo>
                <a:cubicBezTo>
                  <a:pt x="4559771" y="52871"/>
                  <a:pt x="4550655" y="55302"/>
                  <a:pt x="4540932" y="60164"/>
                </a:cubicBezTo>
                <a:cubicBezTo>
                  <a:pt x="4520270" y="68672"/>
                  <a:pt x="4508115" y="73534"/>
                  <a:pt x="4504469" y="74749"/>
                </a:cubicBezTo>
                <a:cubicBezTo>
                  <a:pt x="4502038" y="75964"/>
                  <a:pt x="4500215" y="77180"/>
                  <a:pt x="4499000" y="78395"/>
                </a:cubicBezTo>
                <a:cubicBezTo>
                  <a:pt x="4497784" y="79611"/>
                  <a:pt x="4496569" y="80218"/>
                  <a:pt x="4495353" y="80218"/>
                </a:cubicBezTo>
                <a:cubicBezTo>
                  <a:pt x="4490492" y="80218"/>
                  <a:pt x="4488060" y="77180"/>
                  <a:pt x="4488060" y="71103"/>
                </a:cubicBezTo>
                <a:cubicBezTo>
                  <a:pt x="4488060" y="63810"/>
                  <a:pt x="4506900" y="54087"/>
                  <a:pt x="4544578" y="41932"/>
                </a:cubicBezTo>
                <a:cubicBezTo>
                  <a:pt x="4561594" y="37071"/>
                  <a:pt x="4571925" y="33424"/>
                  <a:pt x="4575572" y="30994"/>
                </a:cubicBezTo>
                <a:cubicBezTo>
                  <a:pt x="4574356" y="27347"/>
                  <a:pt x="4573748" y="23093"/>
                  <a:pt x="4573748" y="18232"/>
                </a:cubicBezTo>
                <a:cubicBezTo>
                  <a:pt x="4572533" y="14585"/>
                  <a:pt x="4575572" y="12154"/>
                  <a:pt x="4582864" y="10939"/>
                </a:cubicBezTo>
                <a:close/>
                <a:moveTo>
                  <a:pt x="2978237" y="5470"/>
                </a:moveTo>
                <a:cubicBezTo>
                  <a:pt x="2983099" y="5470"/>
                  <a:pt x="2990391" y="8508"/>
                  <a:pt x="3000114" y="14585"/>
                </a:cubicBezTo>
                <a:cubicBezTo>
                  <a:pt x="3007407" y="20662"/>
                  <a:pt x="3012876" y="24309"/>
                  <a:pt x="3016523" y="25524"/>
                </a:cubicBezTo>
                <a:cubicBezTo>
                  <a:pt x="3025031" y="27955"/>
                  <a:pt x="3037185" y="30994"/>
                  <a:pt x="3052986" y="34640"/>
                </a:cubicBezTo>
                <a:cubicBezTo>
                  <a:pt x="3061494" y="38286"/>
                  <a:pt x="3065748" y="43148"/>
                  <a:pt x="3065748" y="49225"/>
                </a:cubicBezTo>
                <a:cubicBezTo>
                  <a:pt x="3065748" y="51656"/>
                  <a:pt x="3064532" y="54087"/>
                  <a:pt x="3062101" y="56518"/>
                </a:cubicBezTo>
                <a:cubicBezTo>
                  <a:pt x="3060886" y="57733"/>
                  <a:pt x="3060278" y="58341"/>
                  <a:pt x="3060278" y="58341"/>
                </a:cubicBezTo>
                <a:cubicBezTo>
                  <a:pt x="3042047" y="60772"/>
                  <a:pt x="3020776" y="70495"/>
                  <a:pt x="2996468" y="87511"/>
                </a:cubicBezTo>
                <a:cubicBezTo>
                  <a:pt x="2978237" y="102096"/>
                  <a:pt x="2964259" y="121543"/>
                  <a:pt x="2954536" y="145852"/>
                </a:cubicBezTo>
                <a:cubicBezTo>
                  <a:pt x="2969121" y="139775"/>
                  <a:pt x="2989783" y="128228"/>
                  <a:pt x="3016523" y="111212"/>
                </a:cubicBezTo>
                <a:cubicBezTo>
                  <a:pt x="3035970" y="99058"/>
                  <a:pt x="3050555" y="90550"/>
                  <a:pt x="3060278" y="85688"/>
                </a:cubicBezTo>
                <a:cubicBezTo>
                  <a:pt x="3062709" y="84472"/>
                  <a:pt x="3066963" y="82649"/>
                  <a:pt x="3073040" y="80218"/>
                </a:cubicBezTo>
                <a:cubicBezTo>
                  <a:pt x="3085195" y="72926"/>
                  <a:pt x="3096133" y="69280"/>
                  <a:pt x="3105857" y="69280"/>
                </a:cubicBezTo>
                <a:cubicBezTo>
                  <a:pt x="3105857" y="69280"/>
                  <a:pt x="3107072" y="69280"/>
                  <a:pt x="3109503" y="69280"/>
                </a:cubicBezTo>
                <a:cubicBezTo>
                  <a:pt x="3135027" y="68064"/>
                  <a:pt x="3147789" y="72926"/>
                  <a:pt x="3147789" y="83865"/>
                </a:cubicBezTo>
                <a:cubicBezTo>
                  <a:pt x="3147789" y="93588"/>
                  <a:pt x="3138066" y="102704"/>
                  <a:pt x="3118619" y="111212"/>
                </a:cubicBezTo>
                <a:cubicBezTo>
                  <a:pt x="3112542" y="113643"/>
                  <a:pt x="3108287" y="115466"/>
                  <a:pt x="3105857" y="116681"/>
                </a:cubicBezTo>
                <a:cubicBezTo>
                  <a:pt x="3104641" y="116681"/>
                  <a:pt x="3088841" y="124582"/>
                  <a:pt x="3058455" y="140382"/>
                </a:cubicBezTo>
                <a:cubicBezTo>
                  <a:pt x="3045085" y="147675"/>
                  <a:pt x="3037185" y="151929"/>
                  <a:pt x="3034754" y="153144"/>
                </a:cubicBezTo>
                <a:cubicBezTo>
                  <a:pt x="3031108" y="155575"/>
                  <a:pt x="3028677" y="156183"/>
                  <a:pt x="3027462" y="154967"/>
                </a:cubicBezTo>
                <a:cubicBezTo>
                  <a:pt x="3027462" y="152537"/>
                  <a:pt x="3028677" y="150106"/>
                  <a:pt x="3031108" y="147675"/>
                </a:cubicBezTo>
                <a:cubicBezTo>
                  <a:pt x="3049339" y="133090"/>
                  <a:pt x="3067571" y="119720"/>
                  <a:pt x="3085802" y="107566"/>
                </a:cubicBezTo>
                <a:cubicBezTo>
                  <a:pt x="3096741" y="101488"/>
                  <a:pt x="3104641" y="96019"/>
                  <a:pt x="3109503" y="91157"/>
                </a:cubicBezTo>
                <a:cubicBezTo>
                  <a:pt x="3114365" y="87511"/>
                  <a:pt x="3110719" y="85688"/>
                  <a:pt x="3098564" y="85688"/>
                </a:cubicBezTo>
                <a:cubicBezTo>
                  <a:pt x="3081548" y="85688"/>
                  <a:pt x="3046300" y="104527"/>
                  <a:pt x="2992822" y="142205"/>
                </a:cubicBezTo>
                <a:cubicBezTo>
                  <a:pt x="2978237" y="153144"/>
                  <a:pt x="2968513" y="159829"/>
                  <a:pt x="2963651" y="162260"/>
                </a:cubicBezTo>
                <a:cubicBezTo>
                  <a:pt x="2953928" y="169553"/>
                  <a:pt x="2943597" y="176237"/>
                  <a:pt x="2932658" y="182315"/>
                </a:cubicBezTo>
                <a:cubicBezTo>
                  <a:pt x="2925365" y="182315"/>
                  <a:pt x="2921719" y="179276"/>
                  <a:pt x="2921719" y="173199"/>
                </a:cubicBezTo>
                <a:cubicBezTo>
                  <a:pt x="2926581" y="134305"/>
                  <a:pt x="2958790" y="93588"/>
                  <a:pt x="3018346" y="51048"/>
                </a:cubicBezTo>
                <a:cubicBezTo>
                  <a:pt x="2986745" y="35248"/>
                  <a:pt x="2971552" y="22486"/>
                  <a:pt x="2972767" y="12762"/>
                </a:cubicBezTo>
                <a:cubicBezTo>
                  <a:pt x="2972767" y="7900"/>
                  <a:pt x="2974590" y="5470"/>
                  <a:pt x="2978237" y="5470"/>
                </a:cubicBezTo>
                <a:close/>
                <a:moveTo>
                  <a:pt x="2487811" y="0"/>
                </a:moveTo>
                <a:lnTo>
                  <a:pt x="2491457" y="0"/>
                </a:lnTo>
                <a:cubicBezTo>
                  <a:pt x="2491457" y="2431"/>
                  <a:pt x="2492065" y="6077"/>
                  <a:pt x="2493280" y="10939"/>
                </a:cubicBezTo>
                <a:cubicBezTo>
                  <a:pt x="2493280" y="19447"/>
                  <a:pt x="2493888" y="24309"/>
                  <a:pt x="2495103" y="25524"/>
                </a:cubicBezTo>
                <a:cubicBezTo>
                  <a:pt x="2502396" y="31601"/>
                  <a:pt x="2524881" y="43148"/>
                  <a:pt x="2562560" y="60164"/>
                </a:cubicBezTo>
                <a:cubicBezTo>
                  <a:pt x="2601453" y="46794"/>
                  <a:pt x="2637916" y="41325"/>
                  <a:pt x="2671948" y="43756"/>
                </a:cubicBezTo>
                <a:cubicBezTo>
                  <a:pt x="2707196" y="47402"/>
                  <a:pt x="2726643" y="57733"/>
                  <a:pt x="2730289" y="74749"/>
                </a:cubicBezTo>
                <a:cubicBezTo>
                  <a:pt x="2731505" y="85688"/>
                  <a:pt x="2716919" y="94196"/>
                  <a:pt x="2686533" y="100273"/>
                </a:cubicBezTo>
                <a:cubicBezTo>
                  <a:pt x="2675595" y="102704"/>
                  <a:pt x="2665871" y="105742"/>
                  <a:pt x="2657363" y="109389"/>
                </a:cubicBezTo>
                <a:cubicBezTo>
                  <a:pt x="2651286" y="111820"/>
                  <a:pt x="2643386" y="113643"/>
                  <a:pt x="2633662" y="114858"/>
                </a:cubicBezTo>
                <a:cubicBezTo>
                  <a:pt x="2626370" y="116074"/>
                  <a:pt x="2620900" y="117289"/>
                  <a:pt x="2617254" y="118505"/>
                </a:cubicBezTo>
                <a:cubicBezTo>
                  <a:pt x="2614823" y="119720"/>
                  <a:pt x="2613000" y="119112"/>
                  <a:pt x="2611785" y="116681"/>
                </a:cubicBezTo>
                <a:cubicBezTo>
                  <a:pt x="2610569" y="115466"/>
                  <a:pt x="2610569" y="114250"/>
                  <a:pt x="2611785" y="113035"/>
                </a:cubicBezTo>
                <a:cubicBezTo>
                  <a:pt x="2613000" y="111820"/>
                  <a:pt x="2618470" y="109389"/>
                  <a:pt x="2628193" y="105742"/>
                </a:cubicBezTo>
                <a:cubicBezTo>
                  <a:pt x="2664656" y="88726"/>
                  <a:pt x="2685318" y="77788"/>
                  <a:pt x="2690180" y="72926"/>
                </a:cubicBezTo>
                <a:cubicBezTo>
                  <a:pt x="2687749" y="65633"/>
                  <a:pt x="2674379" y="61987"/>
                  <a:pt x="2650071" y="61987"/>
                </a:cubicBezTo>
                <a:cubicBezTo>
                  <a:pt x="2586868" y="59556"/>
                  <a:pt x="2515766" y="87511"/>
                  <a:pt x="2436763" y="145852"/>
                </a:cubicBezTo>
                <a:cubicBezTo>
                  <a:pt x="2422178" y="155575"/>
                  <a:pt x="2408808" y="164691"/>
                  <a:pt x="2396653" y="173199"/>
                </a:cubicBezTo>
                <a:cubicBezTo>
                  <a:pt x="2395438" y="174414"/>
                  <a:pt x="2393007" y="177453"/>
                  <a:pt x="2389361" y="182315"/>
                </a:cubicBezTo>
                <a:cubicBezTo>
                  <a:pt x="2378422" y="196900"/>
                  <a:pt x="2369914" y="204192"/>
                  <a:pt x="2363837" y="204192"/>
                </a:cubicBezTo>
                <a:cubicBezTo>
                  <a:pt x="2357760" y="202977"/>
                  <a:pt x="2354113" y="200546"/>
                  <a:pt x="2352898" y="196900"/>
                </a:cubicBezTo>
                <a:cubicBezTo>
                  <a:pt x="2352898" y="189607"/>
                  <a:pt x="2358367" y="178668"/>
                  <a:pt x="2369306" y="164083"/>
                </a:cubicBezTo>
                <a:cubicBezTo>
                  <a:pt x="2375384" y="158006"/>
                  <a:pt x="2379030" y="153752"/>
                  <a:pt x="2380245" y="151321"/>
                </a:cubicBezTo>
                <a:cubicBezTo>
                  <a:pt x="2381461" y="148890"/>
                  <a:pt x="2383284" y="145244"/>
                  <a:pt x="2385715" y="140382"/>
                </a:cubicBezTo>
                <a:cubicBezTo>
                  <a:pt x="2393007" y="125797"/>
                  <a:pt x="2397261" y="113643"/>
                  <a:pt x="2398477" y="103919"/>
                </a:cubicBezTo>
                <a:cubicBezTo>
                  <a:pt x="2400908" y="102704"/>
                  <a:pt x="2403946" y="102096"/>
                  <a:pt x="2407592" y="102096"/>
                </a:cubicBezTo>
                <a:cubicBezTo>
                  <a:pt x="2411239" y="102096"/>
                  <a:pt x="2413062" y="106350"/>
                  <a:pt x="2413062" y="114858"/>
                </a:cubicBezTo>
                <a:cubicBezTo>
                  <a:pt x="2413062" y="117289"/>
                  <a:pt x="2412454" y="122151"/>
                  <a:pt x="2411239" y="129443"/>
                </a:cubicBezTo>
                <a:cubicBezTo>
                  <a:pt x="2410023" y="135520"/>
                  <a:pt x="2409416" y="140382"/>
                  <a:pt x="2409416" y="144029"/>
                </a:cubicBezTo>
                <a:cubicBezTo>
                  <a:pt x="2410631" y="142813"/>
                  <a:pt x="2412454" y="141598"/>
                  <a:pt x="2414885" y="140382"/>
                </a:cubicBezTo>
                <a:cubicBezTo>
                  <a:pt x="2445271" y="123366"/>
                  <a:pt x="2468364" y="108781"/>
                  <a:pt x="2484164" y="96627"/>
                </a:cubicBezTo>
                <a:cubicBezTo>
                  <a:pt x="2481733" y="95411"/>
                  <a:pt x="2480518" y="92980"/>
                  <a:pt x="2480518" y="89334"/>
                </a:cubicBezTo>
                <a:cubicBezTo>
                  <a:pt x="2480518" y="88119"/>
                  <a:pt x="2485380" y="85080"/>
                  <a:pt x="2495103" y="80218"/>
                </a:cubicBezTo>
                <a:cubicBezTo>
                  <a:pt x="2508473" y="72926"/>
                  <a:pt x="2516373" y="67456"/>
                  <a:pt x="2518804" y="63810"/>
                </a:cubicBezTo>
                <a:cubicBezTo>
                  <a:pt x="2518804" y="62595"/>
                  <a:pt x="2517589" y="61987"/>
                  <a:pt x="2515158" y="61987"/>
                </a:cubicBezTo>
                <a:cubicBezTo>
                  <a:pt x="2512727" y="60772"/>
                  <a:pt x="2509688" y="58948"/>
                  <a:pt x="2506042" y="56518"/>
                </a:cubicBezTo>
                <a:cubicBezTo>
                  <a:pt x="2485380" y="49225"/>
                  <a:pt x="2475657" y="38894"/>
                  <a:pt x="2476872" y="25524"/>
                </a:cubicBezTo>
                <a:cubicBezTo>
                  <a:pt x="2476872" y="8508"/>
                  <a:pt x="2480518" y="0"/>
                  <a:pt x="24878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215" name="直接连接符 1214"/>
          <p:cNvCxnSpPr/>
          <p:nvPr/>
        </p:nvCxnSpPr>
        <p:spPr>
          <a:xfrm>
            <a:off x="4235450" y="3650457"/>
            <a:ext cx="7524000" cy="0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 Box 3"/>
          <p:cNvSpPr txBox="1">
            <a:spLocks noChangeArrowheads="1"/>
          </p:cNvSpPr>
          <p:nvPr/>
        </p:nvSpPr>
        <p:spPr bwMode="blackWhite">
          <a:xfrm>
            <a:off x="4271884" y="3875117"/>
            <a:ext cx="7296726" cy="1066786"/>
          </a:xfrm>
          <a:prstGeom prst="rect">
            <a:avLst/>
          </a:prstGeom>
          <a:noFill/>
          <a:ln w="12700">
            <a:noFill/>
            <a:miter lim="800000"/>
            <a:headEnd len="sm" type="none" w="sm"/>
            <a:tailEnd len="sm" type="none" w="sm"/>
          </a:ln>
          <a:effectLst/>
        </p:spPr>
        <p:txBody>
          <a:bodyPr anchor="t" anchorCtr="0" bIns="45713" compatLnSpc="1" lIns="91425" numCol="1" rIns="91425" tIns="45713" vert="horz" wrap="square">
            <a:prstTxWarp prst="textNoShape">
              <a:avLst/>
            </a:prstTxWarp>
            <a:spAutoFit/>
          </a:bodyPr>
          <a:lstStyle/>
          <a:p>
            <a:pPr algn="ctr" defTabSz="914099" eaLnBrk="0" hangingPunct="0"/>
            <a:r>
              <a:rPr altLang="en-US" lang="zh-CN" sz="1600">
                <a:solidFill>
                  <a:srgbClr val="FFFFFF">
                    <a:alpha val="99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402040204020203" pitchFamily="34" typeface="Segoe UI Semilight"/>
              </a:rPr>
              <a:t>本作品版权归上海锐普广告有限公司PPT研究院作者所有</a:t>
            </a:r>
          </a:p>
          <a:p>
            <a:pPr algn="ctr" defTabSz="914099" eaLnBrk="0" hangingPunct="0"/>
            <a:r>
              <a:rPr altLang="en-US" lang="zh-CN" sz="1600">
                <a:solidFill>
                  <a:srgbClr val="FFFFFF">
                    <a:alpha val="99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402040204020203" pitchFamily="34" typeface="Segoe UI Semilight"/>
              </a:rPr>
              <a:t>购买和下载者只是获得了使用授权，并不能获得著作权</a:t>
            </a:r>
          </a:p>
          <a:p>
            <a:pPr algn="ctr" defTabSz="914099" eaLnBrk="0" hangingPunct="0"/>
            <a:r>
              <a:rPr altLang="en-US" lang="zh-CN" sz="1600">
                <a:solidFill>
                  <a:srgbClr val="FFFFFF">
                    <a:alpha val="99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402040204020203" pitchFamily="34" typeface="Segoe UI Semilight"/>
              </a:rPr>
              <a:t>任单位和个人不得以任何形式销售、传播本作品</a:t>
            </a:r>
          </a:p>
          <a:p>
            <a:pPr algn="ctr" defTabSz="914099" eaLnBrk="0" hangingPunct="0"/>
            <a:r>
              <a:rPr altLang="en-US" lang="zh-CN" sz="1600">
                <a:solidFill>
                  <a:srgbClr val="FFFFFF">
                    <a:alpha val="99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402040204020203" pitchFamily="34" typeface="Segoe UI Semilight"/>
              </a:rPr>
              <a:t>转载请注明出处，保留本版权页，请勿以身试法</a:t>
            </a:r>
          </a:p>
        </p:txBody>
      </p:sp>
      <p:grpSp>
        <p:nvGrpSpPr>
          <p:cNvPr id="421" name="组合 420"/>
          <p:cNvGrpSpPr/>
          <p:nvPr/>
        </p:nvGrpSpPr>
        <p:grpSpPr>
          <a:xfrm>
            <a:off x="1050925" y="604838"/>
            <a:ext cx="3621088" cy="6330950"/>
            <a:chOff x="1050925" y="604838"/>
            <a:chExt cx="3621088" cy="6330950"/>
          </a:xfrm>
        </p:grpSpPr>
        <p:sp>
          <p:nvSpPr>
            <p:cNvPr id="422" name="Freeform 1058"/>
            <p:cNvSpPr/>
            <p:nvPr/>
          </p:nvSpPr>
          <p:spPr bwMode="auto">
            <a:xfrm>
              <a:off x="1270751" y="604838"/>
              <a:ext cx="3182938" cy="4913313"/>
            </a:xfrm>
            <a:custGeom>
              <a:gdLst>
                <a:gd fmla="*/ 500 w 999" name="T0"/>
                <a:gd fmla="*/ 0 h 1542" name="T1"/>
                <a:gd fmla="*/ 237 w 999" name="T2"/>
                <a:gd fmla="*/ 1542 h 1542" name="T3"/>
                <a:gd fmla="*/ 500 w 999" name="T4"/>
                <a:gd fmla="*/ 1542 h 1542" name="T5"/>
                <a:gd fmla="*/ 762 w 999" name="T6"/>
                <a:gd fmla="*/ 1542 h 1542" name="T7"/>
                <a:gd fmla="*/ 500 w 999" name="T8"/>
                <a:gd fmla="*/ 0 h 15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42" w="999">
                  <a:moveTo>
                    <a:pt x="500" y="0"/>
                  </a:moveTo>
                  <a:cubicBezTo>
                    <a:pt x="500" y="0"/>
                    <a:pt x="0" y="584"/>
                    <a:pt x="237" y="1542"/>
                  </a:cubicBezTo>
                  <a:cubicBezTo>
                    <a:pt x="500" y="1542"/>
                    <a:pt x="500" y="1542"/>
                    <a:pt x="500" y="1542"/>
                  </a:cubicBezTo>
                  <a:cubicBezTo>
                    <a:pt x="762" y="1542"/>
                    <a:pt x="762" y="1542"/>
                    <a:pt x="762" y="1542"/>
                  </a:cubicBezTo>
                  <a:cubicBezTo>
                    <a:pt x="999" y="584"/>
                    <a:pt x="500" y="0"/>
                    <a:pt x="500" y="0"/>
                  </a:cubicBezTo>
                </a:path>
              </a:pathLst>
            </a:custGeom>
            <a:solidFill>
              <a:srgbClr val="FDD4C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3" name="Oval 604"/>
            <p:cNvSpPr>
              <a:spLocks noChangeArrowheads="1"/>
            </p:cNvSpPr>
            <p:nvPr/>
          </p:nvSpPr>
          <p:spPr bwMode="auto">
            <a:xfrm>
              <a:off x="2338388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4" name="Oval 605"/>
            <p:cNvSpPr>
              <a:spLocks noChangeArrowheads="1"/>
            </p:cNvSpPr>
            <p:nvPr/>
          </p:nvSpPr>
          <p:spPr bwMode="auto">
            <a:xfrm>
              <a:off x="2338388" y="61849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5" name="Oval 606"/>
            <p:cNvSpPr>
              <a:spLocks noChangeArrowheads="1"/>
            </p:cNvSpPr>
            <p:nvPr/>
          </p:nvSpPr>
          <p:spPr bwMode="auto">
            <a:xfrm>
              <a:off x="2338388" y="62801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6" name="Oval 607"/>
            <p:cNvSpPr>
              <a:spLocks noChangeArrowheads="1"/>
            </p:cNvSpPr>
            <p:nvPr/>
          </p:nvSpPr>
          <p:spPr bwMode="auto">
            <a:xfrm>
              <a:off x="2338388" y="63754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7" name="Oval 608"/>
            <p:cNvSpPr>
              <a:spLocks noChangeArrowheads="1"/>
            </p:cNvSpPr>
            <p:nvPr/>
          </p:nvSpPr>
          <p:spPr bwMode="auto">
            <a:xfrm>
              <a:off x="2338388" y="64706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8" name="Oval 609"/>
            <p:cNvSpPr>
              <a:spLocks noChangeArrowheads="1"/>
            </p:cNvSpPr>
            <p:nvPr/>
          </p:nvSpPr>
          <p:spPr bwMode="auto">
            <a:xfrm>
              <a:off x="2338388" y="6562725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9" name="Oval 610"/>
            <p:cNvSpPr>
              <a:spLocks noChangeArrowheads="1"/>
            </p:cNvSpPr>
            <p:nvPr/>
          </p:nvSpPr>
          <p:spPr bwMode="auto">
            <a:xfrm>
              <a:off x="2338388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" name="Oval 611"/>
            <p:cNvSpPr>
              <a:spLocks noChangeArrowheads="1"/>
            </p:cNvSpPr>
            <p:nvPr/>
          </p:nvSpPr>
          <p:spPr bwMode="auto">
            <a:xfrm>
              <a:off x="2338388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" name="Oval 612"/>
            <p:cNvSpPr>
              <a:spLocks noChangeArrowheads="1"/>
            </p:cNvSpPr>
            <p:nvPr/>
          </p:nvSpPr>
          <p:spPr bwMode="auto">
            <a:xfrm>
              <a:off x="2338388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2" name="Oval 631"/>
            <p:cNvSpPr>
              <a:spLocks noChangeArrowheads="1"/>
            </p:cNvSpPr>
            <p:nvPr/>
          </p:nvSpPr>
          <p:spPr bwMode="auto">
            <a:xfrm>
              <a:off x="2401888" y="613727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" name="Oval 632"/>
            <p:cNvSpPr>
              <a:spLocks noChangeArrowheads="1"/>
            </p:cNvSpPr>
            <p:nvPr/>
          </p:nvSpPr>
          <p:spPr bwMode="auto">
            <a:xfrm>
              <a:off x="2401888" y="623252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" name="Oval 633"/>
            <p:cNvSpPr>
              <a:spLocks noChangeArrowheads="1"/>
            </p:cNvSpPr>
            <p:nvPr/>
          </p:nvSpPr>
          <p:spPr bwMode="auto">
            <a:xfrm>
              <a:off x="2401888" y="632777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" name="Oval 634"/>
            <p:cNvSpPr>
              <a:spLocks noChangeArrowheads="1"/>
            </p:cNvSpPr>
            <p:nvPr/>
          </p:nvSpPr>
          <p:spPr bwMode="auto">
            <a:xfrm>
              <a:off x="2401888" y="642302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" name="Oval 635"/>
            <p:cNvSpPr>
              <a:spLocks noChangeArrowheads="1"/>
            </p:cNvSpPr>
            <p:nvPr/>
          </p:nvSpPr>
          <p:spPr bwMode="auto">
            <a:xfrm>
              <a:off x="2401888" y="6515100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" name="Oval 636"/>
            <p:cNvSpPr>
              <a:spLocks noChangeArrowheads="1"/>
            </p:cNvSpPr>
            <p:nvPr/>
          </p:nvSpPr>
          <p:spPr bwMode="auto">
            <a:xfrm>
              <a:off x="2401888" y="661193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8" name="Oval 637"/>
            <p:cNvSpPr>
              <a:spLocks noChangeArrowheads="1"/>
            </p:cNvSpPr>
            <p:nvPr/>
          </p:nvSpPr>
          <p:spPr bwMode="auto">
            <a:xfrm>
              <a:off x="2401888" y="670718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9" name="Oval 638"/>
            <p:cNvSpPr>
              <a:spLocks noChangeArrowheads="1"/>
            </p:cNvSpPr>
            <p:nvPr/>
          </p:nvSpPr>
          <p:spPr bwMode="auto">
            <a:xfrm>
              <a:off x="2401888" y="680243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0" name="Oval 639"/>
            <p:cNvSpPr>
              <a:spLocks noChangeArrowheads="1"/>
            </p:cNvSpPr>
            <p:nvPr/>
          </p:nvSpPr>
          <p:spPr bwMode="auto">
            <a:xfrm>
              <a:off x="2401888" y="689768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1" name="Oval 657"/>
            <p:cNvSpPr>
              <a:spLocks noChangeArrowheads="1"/>
            </p:cNvSpPr>
            <p:nvPr/>
          </p:nvSpPr>
          <p:spPr bwMode="auto">
            <a:xfrm>
              <a:off x="2465388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2" name="Oval 658"/>
            <p:cNvSpPr>
              <a:spLocks noChangeArrowheads="1"/>
            </p:cNvSpPr>
            <p:nvPr/>
          </p:nvSpPr>
          <p:spPr bwMode="auto">
            <a:xfrm>
              <a:off x="2465388" y="61849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3" name="Oval 659"/>
            <p:cNvSpPr>
              <a:spLocks noChangeArrowheads="1"/>
            </p:cNvSpPr>
            <p:nvPr/>
          </p:nvSpPr>
          <p:spPr bwMode="auto">
            <a:xfrm>
              <a:off x="2465388" y="62801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4" name="Oval 660"/>
            <p:cNvSpPr>
              <a:spLocks noChangeArrowheads="1"/>
            </p:cNvSpPr>
            <p:nvPr/>
          </p:nvSpPr>
          <p:spPr bwMode="auto">
            <a:xfrm>
              <a:off x="2465388" y="63754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5" name="Oval 661"/>
            <p:cNvSpPr>
              <a:spLocks noChangeArrowheads="1"/>
            </p:cNvSpPr>
            <p:nvPr/>
          </p:nvSpPr>
          <p:spPr bwMode="auto">
            <a:xfrm>
              <a:off x="2465388" y="64706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6" name="Oval 662"/>
            <p:cNvSpPr>
              <a:spLocks noChangeArrowheads="1"/>
            </p:cNvSpPr>
            <p:nvPr/>
          </p:nvSpPr>
          <p:spPr bwMode="auto">
            <a:xfrm>
              <a:off x="2465388" y="6562725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7" name="Oval 663"/>
            <p:cNvSpPr>
              <a:spLocks noChangeArrowheads="1"/>
            </p:cNvSpPr>
            <p:nvPr/>
          </p:nvSpPr>
          <p:spPr bwMode="auto">
            <a:xfrm>
              <a:off x="2465388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8" name="Oval 664"/>
            <p:cNvSpPr>
              <a:spLocks noChangeArrowheads="1"/>
            </p:cNvSpPr>
            <p:nvPr/>
          </p:nvSpPr>
          <p:spPr bwMode="auto">
            <a:xfrm>
              <a:off x="2465388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9" name="Oval 665"/>
            <p:cNvSpPr>
              <a:spLocks noChangeArrowheads="1"/>
            </p:cNvSpPr>
            <p:nvPr/>
          </p:nvSpPr>
          <p:spPr bwMode="auto">
            <a:xfrm>
              <a:off x="2465388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0" name="Oval 684"/>
            <p:cNvSpPr>
              <a:spLocks noChangeArrowheads="1"/>
            </p:cNvSpPr>
            <p:nvPr/>
          </p:nvSpPr>
          <p:spPr bwMode="auto">
            <a:xfrm>
              <a:off x="2525713" y="613727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1" name="Oval 685"/>
            <p:cNvSpPr>
              <a:spLocks noChangeArrowheads="1"/>
            </p:cNvSpPr>
            <p:nvPr/>
          </p:nvSpPr>
          <p:spPr bwMode="auto">
            <a:xfrm>
              <a:off x="2525713" y="623252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2" name="Oval 686"/>
            <p:cNvSpPr>
              <a:spLocks noChangeArrowheads="1"/>
            </p:cNvSpPr>
            <p:nvPr/>
          </p:nvSpPr>
          <p:spPr bwMode="auto">
            <a:xfrm>
              <a:off x="2525713" y="632777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3" name="Oval 687"/>
            <p:cNvSpPr>
              <a:spLocks noChangeArrowheads="1"/>
            </p:cNvSpPr>
            <p:nvPr/>
          </p:nvSpPr>
          <p:spPr bwMode="auto">
            <a:xfrm>
              <a:off x="2525713" y="642302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4" name="Oval 688"/>
            <p:cNvSpPr>
              <a:spLocks noChangeArrowheads="1"/>
            </p:cNvSpPr>
            <p:nvPr/>
          </p:nvSpPr>
          <p:spPr bwMode="auto">
            <a:xfrm>
              <a:off x="2525713" y="6515100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5" name="Oval 689"/>
            <p:cNvSpPr>
              <a:spLocks noChangeArrowheads="1"/>
            </p:cNvSpPr>
            <p:nvPr/>
          </p:nvSpPr>
          <p:spPr bwMode="auto">
            <a:xfrm>
              <a:off x="2525713" y="661193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6" name="Oval 690"/>
            <p:cNvSpPr>
              <a:spLocks noChangeArrowheads="1"/>
            </p:cNvSpPr>
            <p:nvPr/>
          </p:nvSpPr>
          <p:spPr bwMode="auto">
            <a:xfrm>
              <a:off x="2525713" y="670718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7" name="Oval 691"/>
            <p:cNvSpPr>
              <a:spLocks noChangeArrowheads="1"/>
            </p:cNvSpPr>
            <p:nvPr/>
          </p:nvSpPr>
          <p:spPr bwMode="auto">
            <a:xfrm>
              <a:off x="2525713" y="680243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8" name="Oval 692"/>
            <p:cNvSpPr>
              <a:spLocks noChangeArrowheads="1"/>
            </p:cNvSpPr>
            <p:nvPr/>
          </p:nvSpPr>
          <p:spPr bwMode="auto">
            <a:xfrm>
              <a:off x="2525713" y="689768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9" name="Oval 710"/>
            <p:cNvSpPr>
              <a:spLocks noChangeArrowheads="1"/>
            </p:cNvSpPr>
            <p:nvPr/>
          </p:nvSpPr>
          <p:spPr bwMode="auto">
            <a:xfrm>
              <a:off x="2589213" y="6088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0" name="Oval 711"/>
            <p:cNvSpPr>
              <a:spLocks noChangeArrowheads="1"/>
            </p:cNvSpPr>
            <p:nvPr/>
          </p:nvSpPr>
          <p:spPr bwMode="auto">
            <a:xfrm>
              <a:off x="2589213" y="6184900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1" name="Oval 712"/>
            <p:cNvSpPr>
              <a:spLocks noChangeArrowheads="1"/>
            </p:cNvSpPr>
            <p:nvPr/>
          </p:nvSpPr>
          <p:spPr bwMode="auto">
            <a:xfrm>
              <a:off x="2589213" y="6280150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2" name="Oval 713"/>
            <p:cNvSpPr>
              <a:spLocks noChangeArrowheads="1"/>
            </p:cNvSpPr>
            <p:nvPr/>
          </p:nvSpPr>
          <p:spPr bwMode="auto">
            <a:xfrm>
              <a:off x="2589213" y="6375400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3" name="Oval 714"/>
            <p:cNvSpPr>
              <a:spLocks noChangeArrowheads="1"/>
            </p:cNvSpPr>
            <p:nvPr/>
          </p:nvSpPr>
          <p:spPr bwMode="auto">
            <a:xfrm>
              <a:off x="2589213" y="6470650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4" name="Oval 715"/>
            <p:cNvSpPr>
              <a:spLocks noChangeArrowheads="1"/>
            </p:cNvSpPr>
            <p:nvPr/>
          </p:nvSpPr>
          <p:spPr bwMode="auto">
            <a:xfrm>
              <a:off x="2589213" y="6562725"/>
              <a:ext cx="41275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5" name="Oval 716"/>
            <p:cNvSpPr>
              <a:spLocks noChangeArrowheads="1"/>
            </p:cNvSpPr>
            <p:nvPr/>
          </p:nvSpPr>
          <p:spPr bwMode="auto">
            <a:xfrm>
              <a:off x="2589213" y="6659563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6" name="Oval 717"/>
            <p:cNvSpPr>
              <a:spLocks noChangeArrowheads="1"/>
            </p:cNvSpPr>
            <p:nvPr/>
          </p:nvSpPr>
          <p:spPr bwMode="auto">
            <a:xfrm>
              <a:off x="2589213" y="675481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7" name="Oval 718"/>
            <p:cNvSpPr>
              <a:spLocks noChangeArrowheads="1"/>
            </p:cNvSpPr>
            <p:nvPr/>
          </p:nvSpPr>
          <p:spPr bwMode="auto">
            <a:xfrm>
              <a:off x="2589213" y="6850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8" name="Oval 737"/>
            <p:cNvSpPr>
              <a:spLocks noChangeArrowheads="1"/>
            </p:cNvSpPr>
            <p:nvPr/>
          </p:nvSpPr>
          <p:spPr bwMode="auto">
            <a:xfrm>
              <a:off x="2652713" y="613727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9" name="Oval 738"/>
            <p:cNvSpPr>
              <a:spLocks noChangeArrowheads="1"/>
            </p:cNvSpPr>
            <p:nvPr/>
          </p:nvSpPr>
          <p:spPr bwMode="auto">
            <a:xfrm>
              <a:off x="2652713" y="623252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0" name="Oval 739"/>
            <p:cNvSpPr>
              <a:spLocks noChangeArrowheads="1"/>
            </p:cNvSpPr>
            <p:nvPr/>
          </p:nvSpPr>
          <p:spPr bwMode="auto">
            <a:xfrm>
              <a:off x="2652713" y="632777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1" name="Oval 740"/>
            <p:cNvSpPr>
              <a:spLocks noChangeArrowheads="1"/>
            </p:cNvSpPr>
            <p:nvPr/>
          </p:nvSpPr>
          <p:spPr bwMode="auto">
            <a:xfrm>
              <a:off x="2652713" y="6423025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2" name="Oval 741"/>
            <p:cNvSpPr>
              <a:spLocks noChangeArrowheads="1"/>
            </p:cNvSpPr>
            <p:nvPr/>
          </p:nvSpPr>
          <p:spPr bwMode="auto">
            <a:xfrm>
              <a:off x="2652713" y="6515100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3" name="Oval 742"/>
            <p:cNvSpPr>
              <a:spLocks noChangeArrowheads="1"/>
            </p:cNvSpPr>
            <p:nvPr/>
          </p:nvSpPr>
          <p:spPr bwMode="auto">
            <a:xfrm>
              <a:off x="2652713" y="661193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4" name="Oval 743"/>
            <p:cNvSpPr>
              <a:spLocks noChangeArrowheads="1"/>
            </p:cNvSpPr>
            <p:nvPr/>
          </p:nvSpPr>
          <p:spPr bwMode="auto">
            <a:xfrm>
              <a:off x="2652713" y="670718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5" name="Oval 744"/>
            <p:cNvSpPr>
              <a:spLocks noChangeArrowheads="1"/>
            </p:cNvSpPr>
            <p:nvPr/>
          </p:nvSpPr>
          <p:spPr bwMode="auto">
            <a:xfrm>
              <a:off x="2652713" y="680243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6" name="Oval 745"/>
            <p:cNvSpPr>
              <a:spLocks noChangeArrowheads="1"/>
            </p:cNvSpPr>
            <p:nvPr/>
          </p:nvSpPr>
          <p:spPr bwMode="auto">
            <a:xfrm>
              <a:off x="2652713" y="689768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7" name="Oval 763"/>
            <p:cNvSpPr>
              <a:spLocks noChangeArrowheads="1"/>
            </p:cNvSpPr>
            <p:nvPr/>
          </p:nvSpPr>
          <p:spPr bwMode="auto">
            <a:xfrm>
              <a:off x="2716213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8" name="Oval 764"/>
            <p:cNvSpPr>
              <a:spLocks noChangeArrowheads="1"/>
            </p:cNvSpPr>
            <p:nvPr/>
          </p:nvSpPr>
          <p:spPr bwMode="auto">
            <a:xfrm>
              <a:off x="2716213" y="61849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" name="Oval 765"/>
            <p:cNvSpPr>
              <a:spLocks noChangeArrowheads="1"/>
            </p:cNvSpPr>
            <p:nvPr/>
          </p:nvSpPr>
          <p:spPr bwMode="auto">
            <a:xfrm>
              <a:off x="2716213" y="62801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" name="Oval 766"/>
            <p:cNvSpPr>
              <a:spLocks noChangeArrowheads="1"/>
            </p:cNvSpPr>
            <p:nvPr/>
          </p:nvSpPr>
          <p:spPr bwMode="auto">
            <a:xfrm>
              <a:off x="2716213" y="63754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" name="Oval 767"/>
            <p:cNvSpPr>
              <a:spLocks noChangeArrowheads="1"/>
            </p:cNvSpPr>
            <p:nvPr/>
          </p:nvSpPr>
          <p:spPr bwMode="auto">
            <a:xfrm>
              <a:off x="2716213" y="64706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" name="Oval 768"/>
            <p:cNvSpPr>
              <a:spLocks noChangeArrowheads="1"/>
            </p:cNvSpPr>
            <p:nvPr/>
          </p:nvSpPr>
          <p:spPr bwMode="auto">
            <a:xfrm>
              <a:off x="2716213" y="6562725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" name="Oval 769"/>
            <p:cNvSpPr>
              <a:spLocks noChangeArrowheads="1"/>
            </p:cNvSpPr>
            <p:nvPr/>
          </p:nvSpPr>
          <p:spPr bwMode="auto">
            <a:xfrm>
              <a:off x="2716213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" name="Oval 770"/>
            <p:cNvSpPr>
              <a:spLocks noChangeArrowheads="1"/>
            </p:cNvSpPr>
            <p:nvPr/>
          </p:nvSpPr>
          <p:spPr bwMode="auto">
            <a:xfrm>
              <a:off x="2716213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" name="Oval 771"/>
            <p:cNvSpPr>
              <a:spLocks noChangeArrowheads="1"/>
            </p:cNvSpPr>
            <p:nvPr/>
          </p:nvSpPr>
          <p:spPr bwMode="auto">
            <a:xfrm>
              <a:off x="2716213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" name="Oval 791"/>
            <p:cNvSpPr>
              <a:spLocks noChangeArrowheads="1"/>
            </p:cNvSpPr>
            <p:nvPr/>
          </p:nvSpPr>
          <p:spPr bwMode="auto">
            <a:xfrm>
              <a:off x="2779713" y="61372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" name="Oval 792"/>
            <p:cNvSpPr>
              <a:spLocks noChangeArrowheads="1"/>
            </p:cNvSpPr>
            <p:nvPr/>
          </p:nvSpPr>
          <p:spPr bwMode="auto">
            <a:xfrm>
              <a:off x="2779713" y="62325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" name="Oval 793"/>
            <p:cNvSpPr>
              <a:spLocks noChangeArrowheads="1"/>
            </p:cNvSpPr>
            <p:nvPr/>
          </p:nvSpPr>
          <p:spPr bwMode="auto">
            <a:xfrm>
              <a:off x="2779713" y="63277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" name="Oval 794"/>
            <p:cNvSpPr>
              <a:spLocks noChangeArrowheads="1"/>
            </p:cNvSpPr>
            <p:nvPr/>
          </p:nvSpPr>
          <p:spPr bwMode="auto">
            <a:xfrm>
              <a:off x="2779713" y="64230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" name="Oval 795"/>
            <p:cNvSpPr>
              <a:spLocks noChangeArrowheads="1"/>
            </p:cNvSpPr>
            <p:nvPr/>
          </p:nvSpPr>
          <p:spPr bwMode="auto">
            <a:xfrm>
              <a:off x="2779713" y="6515101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" name="Oval 796"/>
            <p:cNvSpPr>
              <a:spLocks noChangeArrowheads="1"/>
            </p:cNvSpPr>
            <p:nvPr/>
          </p:nvSpPr>
          <p:spPr bwMode="auto">
            <a:xfrm>
              <a:off x="2779713" y="661193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" name="Oval 797"/>
            <p:cNvSpPr>
              <a:spLocks noChangeArrowheads="1"/>
            </p:cNvSpPr>
            <p:nvPr/>
          </p:nvSpPr>
          <p:spPr bwMode="auto">
            <a:xfrm>
              <a:off x="2779713" y="670718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" name="Oval 798"/>
            <p:cNvSpPr>
              <a:spLocks noChangeArrowheads="1"/>
            </p:cNvSpPr>
            <p:nvPr/>
          </p:nvSpPr>
          <p:spPr bwMode="auto">
            <a:xfrm>
              <a:off x="2779713" y="680243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" name="Oval 799"/>
            <p:cNvSpPr>
              <a:spLocks noChangeArrowheads="1"/>
            </p:cNvSpPr>
            <p:nvPr/>
          </p:nvSpPr>
          <p:spPr bwMode="auto">
            <a:xfrm>
              <a:off x="2779713" y="689768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" name="Oval 817"/>
            <p:cNvSpPr>
              <a:spLocks noChangeArrowheads="1"/>
            </p:cNvSpPr>
            <p:nvPr/>
          </p:nvSpPr>
          <p:spPr bwMode="auto">
            <a:xfrm>
              <a:off x="2841626" y="6088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" name="Oval 818"/>
            <p:cNvSpPr>
              <a:spLocks noChangeArrowheads="1"/>
            </p:cNvSpPr>
            <p:nvPr/>
          </p:nvSpPr>
          <p:spPr bwMode="auto">
            <a:xfrm>
              <a:off x="2841626" y="618490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" name="Oval 819"/>
            <p:cNvSpPr>
              <a:spLocks noChangeArrowheads="1"/>
            </p:cNvSpPr>
            <p:nvPr/>
          </p:nvSpPr>
          <p:spPr bwMode="auto">
            <a:xfrm>
              <a:off x="2841626" y="628015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" name="Oval 820"/>
            <p:cNvSpPr>
              <a:spLocks noChangeArrowheads="1"/>
            </p:cNvSpPr>
            <p:nvPr/>
          </p:nvSpPr>
          <p:spPr bwMode="auto">
            <a:xfrm>
              <a:off x="2841626" y="637540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" name="Oval 821"/>
            <p:cNvSpPr>
              <a:spLocks noChangeArrowheads="1"/>
            </p:cNvSpPr>
            <p:nvPr/>
          </p:nvSpPr>
          <p:spPr bwMode="auto">
            <a:xfrm>
              <a:off x="2841626" y="647065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" name="Oval 822"/>
            <p:cNvSpPr>
              <a:spLocks noChangeArrowheads="1"/>
            </p:cNvSpPr>
            <p:nvPr/>
          </p:nvSpPr>
          <p:spPr bwMode="auto">
            <a:xfrm>
              <a:off x="2841626" y="6562726"/>
              <a:ext cx="41275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" name="Oval 823"/>
            <p:cNvSpPr>
              <a:spLocks noChangeArrowheads="1"/>
            </p:cNvSpPr>
            <p:nvPr/>
          </p:nvSpPr>
          <p:spPr bwMode="auto">
            <a:xfrm>
              <a:off x="2841626" y="6659563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" name="Oval 824"/>
            <p:cNvSpPr>
              <a:spLocks noChangeArrowheads="1"/>
            </p:cNvSpPr>
            <p:nvPr/>
          </p:nvSpPr>
          <p:spPr bwMode="auto">
            <a:xfrm>
              <a:off x="2841626" y="675481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" name="Oval 825"/>
            <p:cNvSpPr>
              <a:spLocks noChangeArrowheads="1"/>
            </p:cNvSpPr>
            <p:nvPr/>
          </p:nvSpPr>
          <p:spPr bwMode="auto">
            <a:xfrm>
              <a:off x="2841626" y="6850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" name="Oval 844"/>
            <p:cNvSpPr>
              <a:spLocks noChangeArrowheads="1"/>
            </p:cNvSpPr>
            <p:nvPr/>
          </p:nvSpPr>
          <p:spPr bwMode="auto">
            <a:xfrm>
              <a:off x="2905126" y="6137276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5" name="Oval 845"/>
            <p:cNvSpPr>
              <a:spLocks noChangeArrowheads="1"/>
            </p:cNvSpPr>
            <p:nvPr/>
          </p:nvSpPr>
          <p:spPr bwMode="auto">
            <a:xfrm>
              <a:off x="2905126" y="6232526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6" name="Oval 846"/>
            <p:cNvSpPr>
              <a:spLocks noChangeArrowheads="1"/>
            </p:cNvSpPr>
            <p:nvPr/>
          </p:nvSpPr>
          <p:spPr bwMode="auto">
            <a:xfrm>
              <a:off x="2905126" y="6327776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7" name="Oval 847"/>
            <p:cNvSpPr>
              <a:spLocks noChangeArrowheads="1"/>
            </p:cNvSpPr>
            <p:nvPr/>
          </p:nvSpPr>
          <p:spPr bwMode="auto">
            <a:xfrm>
              <a:off x="2905126" y="6423026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8" name="Oval 848"/>
            <p:cNvSpPr>
              <a:spLocks noChangeArrowheads="1"/>
            </p:cNvSpPr>
            <p:nvPr/>
          </p:nvSpPr>
          <p:spPr bwMode="auto">
            <a:xfrm>
              <a:off x="2905126" y="6515101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9" name="Oval 849"/>
            <p:cNvSpPr>
              <a:spLocks noChangeArrowheads="1"/>
            </p:cNvSpPr>
            <p:nvPr/>
          </p:nvSpPr>
          <p:spPr bwMode="auto">
            <a:xfrm>
              <a:off x="2905126" y="661193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0" name="Oval 850"/>
            <p:cNvSpPr>
              <a:spLocks noChangeArrowheads="1"/>
            </p:cNvSpPr>
            <p:nvPr/>
          </p:nvSpPr>
          <p:spPr bwMode="auto">
            <a:xfrm>
              <a:off x="2905126" y="670718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1" name="Oval 851"/>
            <p:cNvSpPr>
              <a:spLocks noChangeArrowheads="1"/>
            </p:cNvSpPr>
            <p:nvPr/>
          </p:nvSpPr>
          <p:spPr bwMode="auto">
            <a:xfrm>
              <a:off x="2905126" y="680243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2" name="Oval 852"/>
            <p:cNvSpPr>
              <a:spLocks noChangeArrowheads="1"/>
            </p:cNvSpPr>
            <p:nvPr/>
          </p:nvSpPr>
          <p:spPr bwMode="auto">
            <a:xfrm>
              <a:off x="2905126" y="689768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3" name="Oval 870"/>
            <p:cNvSpPr>
              <a:spLocks noChangeArrowheads="1"/>
            </p:cNvSpPr>
            <p:nvPr/>
          </p:nvSpPr>
          <p:spPr bwMode="auto">
            <a:xfrm>
              <a:off x="2968626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4" name="Oval 871"/>
            <p:cNvSpPr>
              <a:spLocks noChangeArrowheads="1"/>
            </p:cNvSpPr>
            <p:nvPr/>
          </p:nvSpPr>
          <p:spPr bwMode="auto">
            <a:xfrm>
              <a:off x="2968626" y="618490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5" name="Oval 872"/>
            <p:cNvSpPr>
              <a:spLocks noChangeArrowheads="1"/>
            </p:cNvSpPr>
            <p:nvPr/>
          </p:nvSpPr>
          <p:spPr bwMode="auto">
            <a:xfrm>
              <a:off x="2968626" y="628015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6" name="Oval 873"/>
            <p:cNvSpPr>
              <a:spLocks noChangeArrowheads="1"/>
            </p:cNvSpPr>
            <p:nvPr/>
          </p:nvSpPr>
          <p:spPr bwMode="auto">
            <a:xfrm>
              <a:off x="2968626" y="637540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" name="Oval 874"/>
            <p:cNvSpPr>
              <a:spLocks noChangeArrowheads="1"/>
            </p:cNvSpPr>
            <p:nvPr/>
          </p:nvSpPr>
          <p:spPr bwMode="auto">
            <a:xfrm>
              <a:off x="2968626" y="647065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" name="Oval 875"/>
            <p:cNvSpPr>
              <a:spLocks noChangeArrowheads="1"/>
            </p:cNvSpPr>
            <p:nvPr/>
          </p:nvSpPr>
          <p:spPr bwMode="auto">
            <a:xfrm>
              <a:off x="2968626" y="6562726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9" name="Oval 876"/>
            <p:cNvSpPr>
              <a:spLocks noChangeArrowheads="1"/>
            </p:cNvSpPr>
            <p:nvPr/>
          </p:nvSpPr>
          <p:spPr bwMode="auto">
            <a:xfrm>
              <a:off x="2968626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0" name="Oval 877"/>
            <p:cNvSpPr>
              <a:spLocks noChangeArrowheads="1"/>
            </p:cNvSpPr>
            <p:nvPr/>
          </p:nvSpPr>
          <p:spPr bwMode="auto">
            <a:xfrm>
              <a:off x="2968626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" name="Oval 878"/>
            <p:cNvSpPr>
              <a:spLocks noChangeArrowheads="1"/>
            </p:cNvSpPr>
            <p:nvPr/>
          </p:nvSpPr>
          <p:spPr bwMode="auto">
            <a:xfrm>
              <a:off x="2968626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" name="Oval 897"/>
            <p:cNvSpPr>
              <a:spLocks noChangeArrowheads="1"/>
            </p:cNvSpPr>
            <p:nvPr/>
          </p:nvSpPr>
          <p:spPr bwMode="auto">
            <a:xfrm>
              <a:off x="3032126" y="61372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" name="Oval 898"/>
            <p:cNvSpPr>
              <a:spLocks noChangeArrowheads="1"/>
            </p:cNvSpPr>
            <p:nvPr/>
          </p:nvSpPr>
          <p:spPr bwMode="auto">
            <a:xfrm>
              <a:off x="3032126" y="62325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" name="Oval 899"/>
            <p:cNvSpPr>
              <a:spLocks noChangeArrowheads="1"/>
            </p:cNvSpPr>
            <p:nvPr/>
          </p:nvSpPr>
          <p:spPr bwMode="auto">
            <a:xfrm>
              <a:off x="3032126" y="63277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5" name="Oval 900"/>
            <p:cNvSpPr>
              <a:spLocks noChangeArrowheads="1"/>
            </p:cNvSpPr>
            <p:nvPr/>
          </p:nvSpPr>
          <p:spPr bwMode="auto">
            <a:xfrm>
              <a:off x="3032126" y="64230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6" name="Oval 901"/>
            <p:cNvSpPr>
              <a:spLocks noChangeArrowheads="1"/>
            </p:cNvSpPr>
            <p:nvPr/>
          </p:nvSpPr>
          <p:spPr bwMode="auto">
            <a:xfrm>
              <a:off x="3032126" y="6515101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7" name="Oval 902"/>
            <p:cNvSpPr>
              <a:spLocks noChangeArrowheads="1"/>
            </p:cNvSpPr>
            <p:nvPr/>
          </p:nvSpPr>
          <p:spPr bwMode="auto">
            <a:xfrm>
              <a:off x="3032126" y="661193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8" name="Oval 903"/>
            <p:cNvSpPr>
              <a:spLocks noChangeArrowheads="1"/>
            </p:cNvSpPr>
            <p:nvPr/>
          </p:nvSpPr>
          <p:spPr bwMode="auto">
            <a:xfrm>
              <a:off x="3032126" y="670718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9" name="Oval 904"/>
            <p:cNvSpPr>
              <a:spLocks noChangeArrowheads="1"/>
            </p:cNvSpPr>
            <p:nvPr/>
          </p:nvSpPr>
          <p:spPr bwMode="auto">
            <a:xfrm>
              <a:off x="3032126" y="680243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0" name="Oval 905"/>
            <p:cNvSpPr>
              <a:spLocks noChangeArrowheads="1"/>
            </p:cNvSpPr>
            <p:nvPr/>
          </p:nvSpPr>
          <p:spPr bwMode="auto">
            <a:xfrm>
              <a:off x="3032126" y="689768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1" name="Oval 923"/>
            <p:cNvSpPr>
              <a:spLocks noChangeArrowheads="1"/>
            </p:cNvSpPr>
            <p:nvPr/>
          </p:nvSpPr>
          <p:spPr bwMode="auto">
            <a:xfrm>
              <a:off x="3095626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2" name="Oval 924"/>
            <p:cNvSpPr>
              <a:spLocks noChangeArrowheads="1"/>
            </p:cNvSpPr>
            <p:nvPr/>
          </p:nvSpPr>
          <p:spPr bwMode="auto">
            <a:xfrm>
              <a:off x="3095626" y="618490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3" name="Oval 925"/>
            <p:cNvSpPr>
              <a:spLocks noChangeArrowheads="1"/>
            </p:cNvSpPr>
            <p:nvPr/>
          </p:nvSpPr>
          <p:spPr bwMode="auto">
            <a:xfrm>
              <a:off x="3095626" y="628015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4" name="Oval 926"/>
            <p:cNvSpPr>
              <a:spLocks noChangeArrowheads="1"/>
            </p:cNvSpPr>
            <p:nvPr/>
          </p:nvSpPr>
          <p:spPr bwMode="auto">
            <a:xfrm>
              <a:off x="3095626" y="637540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5" name="Oval 927"/>
            <p:cNvSpPr>
              <a:spLocks noChangeArrowheads="1"/>
            </p:cNvSpPr>
            <p:nvPr/>
          </p:nvSpPr>
          <p:spPr bwMode="auto">
            <a:xfrm>
              <a:off x="3095626" y="6470651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6" name="Oval 928"/>
            <p:cNvSpPr>
              <a:spLocks noChangeArrowheads="1"/>
            </p:cNvSpPr>
            <p:nvPr/>
          </p:nvSpPr>
          <p:spPr bwMode="auto">
            <a:xfrm>
              <a:off x="3095626" y="6562726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7" name="Oval 929"/>
            <p:cNvSpPr>
              <a:spLocks noChangeArrowheads="1"/>
            </p:cNvSpPr>
            <p:nvPr/>
          </p:nvSpPr>
          <p:spPr bwMode="auto">
            <a:xfrm>
              <a:off x="3095626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8" name="Oval 930"/>
            <p:cNvSpPr>
              <a:spLocks noChangeArrowheads="1"/>
            </p:cNvSpPr>
            <p:nvPr/>
          </p:nvSpPr>
          <p:spPr bwMode="auto">
            <a:xfrm>
              <a:off x="3095626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9" name="Oval 931"/>
            <p:cNvSpPr>
              <a:spLocks noChangeArrowheads="1"/>
            </p:cNvSpPr>
            <p:nvPr/>
          </p:nvSpPr>
          <p:spPr bwMode="auto">
            <a:xfrm>
              <a:off x="3095626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0" name="Oval 950"/>
            <p:cNvSpPr>
              <a:spLocks noChangeArrowheads="1"/>
            </p:cNvSpPr>
            <p:nvPr/>
          </p:nvSpPr>
          <p:spPr bwMode="auto">
            <a:xfrm>
              <a:off x="3159126" y="61372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1" name="Oval 951"/>
            <p:cNvSpPr>
              <a:spLocks noChangeArrowheads="1"/>
            </p:cNvSpPr>
            <p:nvPr/>
          </p:nvSpPr>
          <p:spPr bwMode="auto">
            <a:xfrm>
              <a:off x="3159126" y="62325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2" name="Oval 952"/>
            <p:cNvSpPr>
              <a:spLocks noChangeArrowheads="1"/>
            </p:cNvSpPr>
            <p:nvPr/>
          </p:nvSpPr>
          <p:spPr bwMode="auto">
            <a:xfrm>
              <a:off x="3159126" y="632777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3" name="Oval 953"/>
            <p:cNvSpPr>
              <a:spLocks noChangeArrowheads="1"/>
            </p:cNvSpPr>
            <p:nvPr/>
          </p:nvSpPr>
          <p:spPr bwMode="auto">
            <a:xfrm>
              <a:off x="3159126" y="6423026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4" name="Oval 954"/>
            <p:cNvSpPr>
              <a:spLocks noChangeArrowheads="1"/>
            </p:cNvSpPr>
            <p:nvPr/>
          </p:nvSpPr>
          <p:spPr bwMode="auto">
            <a:xfrm>
              <a:off x="3159126" y="6515101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5" name="Oval 955"/>
            <p:cNvSpPr>
              <a:spLocks noChangeArrowheads="1"/>
            </p:cNvSpPr>
            <p:nvPr/>
          </p:nvSpPr>
          <p:spPr bwMode="auto">
            <a:xfrm>
              <a:off x="3159126" y="661193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6" name="Oval 956"/>
            <p:cNvSpPr>
              <a:spLocks noChangeArrowheads="1"/>
            </p:cNvSpPr>
            <p:nvPr/>
          </p:nvSpPr>
          <p:spPr bwMode="auto">
            <a:xfrm>
              <a:off x="3159126" y="6707188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7" name="Oval 957"/>
            <p:cNvSpPr>
              <a:spLocks noChangeArrowheads="1"/>
            </p:cNvSpPr>
            <p:nvPr/>
          </p:nvSpPr>
          <p:spPr bwMode="auto">
            <a:xfrm>
              <a:off x="3159126" y="680243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8" name="Oval 958"/>
            <p:cNvSpPr>
              <a:spLocks noChangeArrowheads="1"/>
            </p:cNvSpPr>
            <p:nvPr/>
          </p:nvSpPr>
          <p:spPr bwMode="auto">
            <a:xfrm>
              <a:off x="3159126" y="6897688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9" name="Oval 976"/>
            <p:cNvSpPr>
              <a:spLocks noChangeArrowheads="1"/>
            </p:cNvSpPr>
            <p:nvPr/>
          </p:nvSpPr>
          <p:spPr bwMode="auto">
            <a:xfrm>
              <a:off x="3219451" y="6088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0" name="Oval 977"/>
            <p:cNvSpPr>
              <a:spLocks noChangeArrowheads="1"/>
            </p:cNvSpPr>
            <p:nvPr/>
          </p:nvSpPr>
          <p:spPr bwMode="auto">
            <a:xfrm>
              <a:off x="3219451" y="618490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1" name="Oval 978"/>
            <p:cNvSpPr>
              <a:spLocks noChangeArrowheads="1"/>
            </p:cNvSpPr>
            <p:nvPr/>
          </p:nvSpPr>
          <p:spPr bwMode="auto">
            <a:xfrm>
              <a:off x="3219451" y="628015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2" name="Oval 979"/>
            <p:cNvSpPr>
              <a:spLocks noChangeArrowheads="1"/>
            </p:cNvSpPr>
            <p:nvPr/>
          </p:nvSpPr>
          <p:spPr bwMode="auto">
            <a:xfrm>
              <a:off x="3219451" y="637540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3" name="Oval 980"/>
            <p:cNvSpPr>
              <a:spLocks noChangeArrowheads="1"/>
            </p:cNvSpPr>
            <p:nvPr/>
          </p:nvSpPr>
          <p:spPr bwMode="auto">
            <a:xfrm>
              <a:off x="3219451" y="6470651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4" name="Oval 981"/>
            <p:cNvSpPr>
              <a:spLocks noChangeArrowheads="1"/>
            </p:cNvSpPr>
            <p:nvPr/>
          </p:nvSpPr>
          <p:spPr bwMode="auto">
            <a:xfrm>
              <a:off x="3219451" y="6562726"/>
              <a:ext cx="41275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5" name="Oval 982"/>
            <p:cNvSpPr>
              <a:spLocks noChangeArrowheads="1"/>
            </p:cNvSpPr>
            <p:nvPr/>
          </p:nvSpPr>
          <p:spPr bwMode="auto">
            <a:xfrm>
              <a:off x="3219451" y="6659563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6" name="Oval 983"/>
            <p:cNvSpPr>
              <a:spLocks noChangeArrowheads="1"/>
            </p:cNvSpPr>
            <p:nvPr/>
          </p:nvSpPr>
          <p:spPr bwMode="auto">
            <a:xfrm>
              <a:off x="3219451" y="675481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7" name="Oval 984"/>
            <p:cNvSpPr>
              <a:spLocks noChangeArrowheads="1"/>
            </p:cNvSpPr>
            <p:nvPr/>
          </p:nvSpPr>
          <p:spPr bwMode="auto">
            <a:xfrm>
              <a:off x="3219451" y="6850063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8" name="Oval 1004"/>
            <p:cNvSpPr>
              <a:spLocks noChangeArrowheads="1"/>
            </p:cNvSpPr>
            <p:nvPr/>
          </p:nvSpPr>
          <p:spPr bwMode="auto">
            <a:xfrm>
              <a:off x="3348038" y="6088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9" name="Oval 1005"/>
            <p:cNvSpPr>
              <a:spLocks noChangeArrowheads="1"/>
            </p:cNvSpPr>
            <p:nvPr/>
          </p:nvSpPr>
          <p:spPr bwMode="auto">
            <a:xfrm>
              <a:off x="3348038" y="61849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0" name="Oval 1006"/>
            <p:cNvSpPr>
              <a:spLocks noChangeArrowheads="1"/>
            </p:cNvSpPr>
            <p:nvPr/>
          </p:nvSpPr>
          <p:spPr bwMode="auto">
            <a:xfrm>
              <a:off x="3348038" y="62801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1" name="Oval 1007"/>
            <p:cNvSpPr>
              <a:spLocks noChangeArrowheads="1"/>
            </p:cNvSpPr>
            <p:nvPr/>
          </p:nvSpPr>
          <p:spPr bwMode="auto">
            <a:xfrm>
              <a:off x="3348038" y="637540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2" name="Oval 1008"/>
            <p:cNvSpPr>
              <a:spLocks noChangeArrowheads="1"/>
            </p:cNvSpPr>
            <p:nvPr/>
          </p:nvSpPr>
          <p:spPr bwMode="auto">
            <a:xfrm>
              <a:off x="3348038" y="6470650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3" name="Oval 1009"/>
            <p:cNvSpPr>
              <a:spLocks noChangeArrowheads="1"/>
            </p:cNvSpPr>
            <p:nvPr/>
          </p:nvSpPr>
          <p:spPr bwMode="auto">
            <a:xfrm>
              <a:off x="3348038" y="6562725"/>
              <a:ext cx="38100" cy="42863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4" name="Oval 1010"/>
            <p:cNvSpPr>
              <a:spLocks noChangeArrowheads="1"/>
            </p:cNvSpPr>
            <p:nvPr/>
          </p:nvSpPr>
          <p:spPr bwMode="auto">
            <a:xfrm>
              <a:off x="3348038" y="6659563"/>
              <a:ext cx="38100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5" name="Oval 1011"/>
            <p:cNvSpPr>
              <a:spLocks noChangeArrowheads="1"/>
            </p:cNvSpPr>
            <p:nvPr/>
          </p:nvSpPr>
          <p:spPr bwMode="auto">
            <a:xfrm>
              <a:off x="3348038" y="675481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6" name="Oval 1012"/>
            <p:cNvSpPr>
              <a:spLocks noChangeArrowheads="1"/>
            </p:cNvSpPr>
            <p:nvPr/>
          </p:nvSpPr>
          <p:spPr bwMode="auto">
            <a:xfrm>
              <a:off x="3348038" y="6850063"/>
              <a:ext cx="38100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7" name="Oval 1031"/>
            <p:cNvSpPr>
              <a:spLocks noChangeArrowheads="1"/>
            </p:cNvSpPr>
            <p:nvPr/>
          </p:nvSpPr>
          <p:spPr bwMode="auto">
            <a:xfrm>
              <a:off x="3282950" y="613727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8" name="Oval 1032"/>
            <p:cNvSpPr>
              <a:spLocks noChangeArrowheads="1"/>
            </p:cNvSpPr>
            <p:nvPr/>
          </p:nvSpPr>
          <p:spPr bwMode="auto">
            <a:xfrm>
              <a:off x="3282950" y="623252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9" name="Oval 1033"/>
            <p:cNvSpPr>
              <a:spLocks noChangeArrowheads="1"/>
            </p:cNvSpPr>
            <p:nvPr/>
          </p:nvSpPr>
          <p:spPr bwMode="auto">
            <a:xfrm>
              <a:off x="3282950" y="632777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0" name="Oval 1034"/>
            <p:cNvSpPr>
              <a:spLocks noChangeArrowheads="1"/>
            </p:cNvSpPr>
            <p:nvPr/>
          </p:nvSpPr>
          <p:spPr bwMode="auto">
            <a:xfrm>
              <a:off x="3282950" y="6423025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1" name="Oval 1035"/>
            <p:cNvSpPr>
              <a:spLocks noChangeArrowheads="1"/>
            </p:cNvSpPr>
            <p:nvPr/>
          </p:nvSpPr>
          <p:spPr bwMode="auto">
            <a:xfrm>
              <a:off x="3282950" y="6515100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2" name="Oval 1036"/>
            <p:cNvSpPr>
              <a:spLocks noChangeArrowheads="1"/>
            </p:cNvSpPr>
            <p:nvPr/>
          </p:nvSpPr>
          <p:spPr bwMode="auto">
            <a:xfrm>
              <a:off x="3282950" y="661193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3" name="Oval 1037"/>
            <p:cNvSpPr>
              <a:spLocks noChangeArrowheads="1"/>
            </p:cNvSpPr>
            <p:nvPr/>
          </p:nvSpPr>
          <p:spPr bwMode="auto">
            <a:xfrm>
              <a:off x="3282950" y="6707188"/>
              <a:ext cx="41275" cy="41275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4" name="Oval 1038"/>
            <p:cNvSpPr>
              <a:spLocks noChangeArrowheads="1"/>
            </p:cNvSpPr>
            <p:nvPr/>
          </p:nvSpPr>
          <p:spPr bwMode="auto">
            <a:xfrm>
              <a:off x="3282950" y="680243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5" name="Oval 1039"/>
            <p:cNvSpPr>
              <a:spLocks noChangeArrowheads="1"/>
            </p:cNvSpPr>
            <p:nvPr/>
          </p:nvSpPr>
          <p:spPr bwMode="auto">
            <a:xfrm>
              <a:off x="3282950" y="6897688"/>
              <a:ext cx="41275" cy="381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6" name="Freeform 1057"/>
            <p:cNvSpPr/>
            <p:nvPr/>
          </p:nvSpPr>
          <p:spPr bwMode="auto">
            <a:xfrm>
              <a:off x="2111375" y="5476875"/>
              <a:ext cx="1500188" cy="582613"/>
            </a:xfrm>
            <a:custGeom>
              <a:gdLst>
                <a:gd fmla="*/ 813 w 945" name="T0"/>
                <a:gd fmla="*/ 367 h 367" name="T1"/>
                <a:gd fmla="*/ 133 w 945" name="T2"/>
                <a:gd fmla="*/ 367 h 367" name="T3"/>
                <a:gd fmla="*/ 0 w 945" name="T4"/>
                <a:gd fmla="*/ 0 h 367" name="T5"/>
                <a:gd fmla="*/ 945 w 945" name="T6"/>
                <a:gd fmla="*/ 0 h 367" name="T7"/>
                <a:gd fmla="*/ 813 w 945" name="T8"/>
                <a:gd fmla="*/ 367 h 3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7" w="944">
                  <a:moveTo>
                    <a:pt x="813" y="367"/>
                  </a:moveTo>
                  <a:lnTo>
                    <a:pt x="133" y="367"/>
                  </a:lnTo>
                  <a:lnTo>
                    <a:pt x="0" y="0"/>
                  </a:lnTo>
                  <a:lnTo>
                    <a:pt x="945" y="0"/>
                  </a:lnTo>
                  <a:lnTo>
                    <a:pt x="813" y="367"/>
                  </a:lnTo>
                  <a:close/>
                </a:path>
              </a:pathLst>
            </a:custGeom>
            <a:solidFill>
              <a:srgbClr val="BF47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7" name="任意多边形 576"/>
            <p:cNvSpPr/>
            <p:nvPr/>
          </p:nvSpPr>
          <p:spPr bwMode="auto">
            <a:xfrm>
              <a:off x="1821960" y="604838"/>
              <a:ext cx="2079324" cy="4913313"/>
            </a:xfrm>
            <a:custGeom>
              <a:gdLst>
                <a:gd fmla="*/ 1041102 w 2079324" name="connsiteX0"/>
                <a:gd fmla="*/ 0 h 4913313" name="connsiteY0"/>
                <a:gd fmla="*/ 1875867 w 2079324" name="connsiteX1"/>
                <a:gd fmla="*/ 4913313 h 4913313" name="connsiteY1"/>
                <a:gd fmla="*/ 1041102 w 2079324" name="connsiteX2"/>
                <a:gd fmla="*/ 4913313 h 4913313" name="connsiteY2"/>
                <a:gd fmla="*/ 203152 w 2079324" name="connsiteX3"/>
                <a:gd fmla="*/ 4913313 h 4913313" name="connsiteY3"/>
                <a:gd fmla="*/ 1041102 w 2079324" name="connsiteX4"/>
                <a:gd fmla="*/ 0 h 491331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913313" w="2079324">
                  <a:moveTo>
                    <a:pt x="1041102" y="0"/>
                  </a:moveTo>
                  <a:cubicBezTo>
                    <a:pt x="1041102" y="0"/>
                    <a:pt x="2630978" y="1860814"/>
                    <a:pt x="1875867" y="4913313"/>
                  </a:cubicBezTo>
                  <a:cubicBezTo>
                    <a:pt x="1875867" y="4913313"/>
                    <a:pt x="1875867" y="4913313"/>
                    <a:pt x="1041102" y="4913313"/>
                  </a:cubicBezTo>
                  <a:cubicBezTo>
                    <a:pt x="1041102" y="4913313"/>
                    <a:pt x="1041102" y="4913313"/>
                    <a:pt x="203152" y="4913313"/>
                  </a:cubicBezTo>
                  <a:cubicBezTo>
                    <a:pt x="-551960" y="1860814"/>
                    <a:pt x="1041102" y="0"/>
                    <a:pt x="1041102" y="0"/>
                  </a:cubicBezTo>
                  <a:close/>
                </a:path>
              </a:pathLst>
            </a:custGeom>
            <a:solidFill>
              <a:srgbClr val="FE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578" name="Freeform 1059"/>
            <p:cNvSpPr/>
            <p:nvPr/>
          </p:nvSpPr>
          <p:spPr bwMode="auto">
            <a:xfrm>
              <a:off x="1766888" y="2838450"/>
              <a:ext cx="2189163" cy="2679700"/>
            </a:xfrm>
            <a:custGeom>
              <a:gdLst>
                <a:gd fmla="*/ 81 w 687" name="T0"/>
                <a:gd fmla="*/ 841 h 841" name="T1"/>
                <a:gd fmla="*/ 344 w 687" name="T2"/>
                <a:gd fmla="*/ 841 h 841" name="T3"/>
                <a:gd fmla="*/ 606 w 687" name="T4"/>
                <a:gd fmla="*/ 841 h 841" name="T5"/>
                <a:gd fmla="*/ 641 w 687" name="T6"/>
                <a:gd fmla="*/ 0 h 841" name="T7"/>
                <a:gd fmla="*/ 46 w 687" name="T8"/>
                <a:gd fmla="*/ 0 h 841" name="T9"/>
                <a:gd fmla="*/ 81 w 687" name="T10"/>
                <a:gd fmla="*/ 841 h 84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41" w="687">
                  <a:moveTo>
                    <a:pt x="81" y="841"/>
                  </a:moveTo>
                  <a:cubicBezTo>
                    <a:pt x="344" y="841"/>
                    <a:pt x="344" y="841"/>
                    <a:pt x="344" y="841"/>
                  </a:cubicBezTo>
                  <a:cubicBezTo>
                    <a:pt x="606" y="841"/>
                    <a:pt x="606" y="841"/>
                    <a:pt x="606" y="841"/>
                  </a:cubicBezTo>
                  <a:cubicBezTo>
                    <a:pt x="687" y="514"/>
                    <a:pt x="682" y="232"/>
                    <a:pt x="64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" y="232"/>
                    <a:pt x="0" y="514"/>
                    <a:pt x="81" y="841"/>
                  </a:cubicBezTo>
                  <a:close/>
                </a:path>
              </a:pathLst>
            </a:cu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9" name="Freeform 1060"/>
            <p:cNvSpPr/>
            <p:nvPr/>
          </p:nvSpPr>
          <p:spPr bwMode="auto">
            <a:xfrm>
              <a:off x="2178050" y="1395413"/>
              <a:ext cx="1366838" cy="471488"/>
            </a:xfrm>
            <a:custGeom>
              <a:gdLst>
                <a:gd fmla="*/ 0 w 429" name="T0"/>
                <a:gd fmla="*/ 148 h 148" name="T1"/>
                <a:gd fmla="*/ 429 w 429" name="T2"/>
                <a:gd fmla="*/ 148 h 148" name="T3"/>
                <a:gd fmla="*/ 367 w 429" name="T4"/>
                <a:gd fmla="*/ 0 h 148" name="T5"/>
                <a:gd fmla="*/ 63 w 429" name="T6"/>
                <a:gd fmla="*/ 0 h 148" name="T7"/>
                <a:gd fmla="*/ 0 w 429" name="T8"/>
                <a:gd fmla="*/ 148 h 1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8" w="429">
                  <a:moveTo>
                    <a:pt x="0" y="148"/>
                  </a:moveTo>
                  <a:cubicBezTo>
                    <a:pt x="429" y="148"/>
                    <a:pt x="429" y="148"/>
                    <a:pt x="429" y="148"/>
                  </a:cubicBezTo>
                  <a:cubicBezTo>
                    <a:pt x="409" y="94"/>
                    <a:pt x="388" y="44"/>
                    <a:pt x="36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42" y="44"/>
                    <a:pt x="20" y="94"/>
                    <a:pt x="0" y="148"/>
                  </a:cubicBezTo>
                </a:path>
              </a:pathLst>
            </a:cu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0" name="Oval 1061"/>
            <p:cNvSpPr>
              <a:spLocks noChangeArrowheads="1"/>
            </p:cNvSpPr>
            <p:nvPr/>
          </p:nvSpPr>
          <p:spPr bwMode="auto">
            <a:xfrm>
              <a:off x="2022475" y="2889250"/>
              <a:ext cx="69850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1" name="Oval 1062"/>
            <p:cNvSpPr>
              <a:spLocks noChangeArrowheads="1"/>
            </p:cNvSpPr>
            <p:nvPr/>
          </p:nvSpPr>
          <p:spPr bwMode="auto">
            <a:xfrm>
              <a:off x="2200275" y="2889250"/>
              <a:ext cx="69850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2" name="Oval 1063"/>
            <p:cNvSpPr>
              <a:spLocks noChangeArrowheads="1"/>
            </p:cNvSpPr>
            <p:nvPr/>
          </p:nvSpPr>
          <p:spPr bwMode="auto">
            <a:xfrm>
              <a:off x="2382838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3" name="Oval 1064"/>
            <p:cNvSpPr>
              <a:spLocks noChangeArrowheads="1"/>
            </p:cNvSpPr>
            <p:nvPr/>
          </p:nvSpPr>
          <p:spPr bwMode="auto">
            <a:xfrm>
              <a:off x="2560638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4" name="Oval 1065"/>
            <p:cNvSpPr>
              <a:spLocks noChangeArrowheads="1"/>
            </p:cNvSpPr>
            <p:nvPr/>
          </p:nvSpPr>
          <p:spPr bwMode="auto">
            <a:xfrm>
              <a:off x="2738438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" name="Oval 1066"/>
            <p:cNvSpPr>
              <a:spLocks noChangeArrowheads="1"/>
            </p:cNvSpPr>
            <p:nvPr/>
          </p:nvSpPr>
          <p:spPr bwMode="auto">
            <a:xfrm>
              <a:off x="2917825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" name="Oval 1067"/>
            <p:cNvSpPr>
              <a:spLocks noChangeArrowheads="1"/>
            </p:cNvSpPr>
            <p:nvPr/>
          </p:nvSpPr>
          <p:spPr bwMode="auto">
            <a:xfrm>
              <a:off x="3095625" y="2889250"/>
              <a:ext cx="69850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" name="Oval 1068"/>
            <p:cNvSpPr>
              <a:spLocks noChangeArrowheads="1"/>
            </p:cNvSpPr>
            <p:nvPr/>
          </p:nvSpPr>
          <p:spPr bwMode="auto">
            <a:xfrm>
              <a:off x="3273425" y="2889250"/>
              <a:ext cx="71438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" name="Oval 1069"/>
            <p:cNvSpPr>
              <a:spLocks noChangeArrowheads="1"/>
            </p:cNvSpPr>
            <p:nvPr/>
          </p:nvSpPr>
          <p:spPr bwMode="auto">
            <a:xfrm>
              <a:off x="3455988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" name="Oval 1070"/>
            <p:cNvSpPr>
              <a:spLocks noChangeArrowheads="1"/>
            </p:cNvSpPr>
            <p:nvPr/>
          </p:nvSpPr>
          <p:spPr bwMode="auto">
            <a:xfrm>
              <a:off x="3633788" y="2889250"/>
              <a:ext cx="66675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" name="Oval 1071"/>
            <p:cNvSpPr>
              <a:spLocks noChangeArrowheads="1"/>
            </p:cNvSpPr>
            <p:nvPr/>
          </p:nvSpPr>
          <p:spPr bwMode="auto">
            <a:xfrm>
              <a:off x="2279650" y="1762125"/>
              <a:ext cx="61913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" name="Oval 1072"/>
            <p:cNvSpPr>
              <a:spLocks noChangeArrowheads="1"/>
            </p:cNvSpPr>
            <p:nvPr/>
          </p:nvSpPr>
          <p:spPr bwMode="auto">
            <a:xfrm>
              <a:off x="2436813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" name="Oval 1073"/>
            <p:cNvSpPr>
              <a:spLocks noChangeArrowheads="1"/>
            </p:cNvSpPr>
            <p:nvPr/>
          </p:nvSpPr>
          <p:spPr bwMode="auto">
            <a:xfrm>
              <a:off x="2595563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" name="Oval 1074"/>
            <p:cNvSpPr>
              <a:spLocks noChangeArrowheads="1"/>
            </p:cNvSpPr>
            <p:nvPr/>
          </p:nvSpPr>
          <p:spPr bwMode="auto">
            <a:xfrm>
              <a:off x="2751138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" name="Oval 1075"/>
            <p:cNvSpPr>
              <a:spLocks noChangeArrowheads="1"/>
            </p:cNvSpPr>
            <p:nvPr/>
          </p:nvSpPr>
          <p:spPr bwMode="auto">
            <a:xfrm>
              <a:off x="2911475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" name="Oval 1076"/>
            <p:cNvSpPr>
              <a:spLocks noChangeArrowheads="1"/>
            </p:cNvSpPr>
            <p:nvPr/>
          </p:nvSpPr>
          <p:spPr bwMode="auto">
            <a:xfrm>
              <a:off x="3067050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" name="Oval 1077"/>
            <p:cNvSpPr>
              <a:spLocks noChangeArrowheads="1"/>
            </p:cNvSpPr>
            <p:nvPr/>
          </p:nvSpPr>
          <p:spPr bwMode="auto">
            <a:xfrm>
              <a:off x="3225800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" name="Oval 1078"/>
            <p:cNvSpPr>
              <a:spLocks noChangeArrowheads="1"/>
            </p:cNvSpPr>
            <p:nvPr/>
          </p:nvSpPr>
          <p:spPr bwMode="auto">
            <a:xfrm>
              <a:off x="3382963" y="1762125"/>
              <a:ext cx="60325" cy="603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" name="Freeform 1079"/>
            <p:cNvSpPr/>
            <p:nvPr/>
          </p:nvSpPr>
          <p:spPr bwMode="auto">
            <a:xfrm>
              <a:off x="1050925" y="4249738"/>
              <a:ext cx="1019175" cy="1524000"/>
            </a:xfrm>
            <a:custGeom>
              <a:gdLst>
                <a:gd fmla="*/ 642 w 642" name="T0"/>
                <a:gd fmla="*/ 761 h 960" name="T1"/>
                <a:gd fmla="*/ 26 w 642" name="T2"/>
                <a:gd fmla="*/ 960 h 960" name="T3"/>
                <a:gd fmla="*/ 0 w 642" name="T4"/>
                <a:gd fmla="*/ 725 h 960" name="T5"/>
                <a:gd fmla="*/ 558 w 642" name="T6"/>
                <a:gd fmla="*/ 0 h 960" name="T7"/>
                <a:gd fmla="*/ 642 w 642" name="T8"/>
                <a:gd fmla="*/ 761 h 96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0" w="642">
                  <a:moveTo>
                    <a:pt x="642" y="761"/>
                  </a:moveTo>
                  <a:lnTo>
                    <a:pt x="26" y="960"/>
                  </a:lnTo>
                  <a:lnTo>
                    <a:pt x="0" y="725"/>
                  </a:lnTo>
                  <a:lnTo>
                    <a:pt x="558" y="0"/>
                  </a:lnTo>
                  <a:lnTo>
                    <a:pt x="642" y="761"/>
                  </a:lnTo>
                  <a:close/>
                </a:path>
              </a:pathLst>
            </a:custGeom>
            <a:solidFill>
              <a:srgbClr val="BF47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" name="Freeform 1080"/>
            <p:cNvSpPr/>
            <p:nvPr/>
          </p:nvSpPr>
          <p:spPr bwMode="auto">
            <a:xfrm>
              <a:off x="3656013" y="4249738"/>
              <a:ext cx="1016000" cy="1524000"/>
            </a:xfrm>
            <a:custGeom>
              <a:gdLst>
                <a:gd fmla="*/ 0 w 640" name="T0"/>
                <a:gd fmla="*/ 761 h 960" name="T1"/>
                <a:gd fmla="*/ 614 w 640" name="T2"/>
                <a:gd fmla="*/ 960 h 960" name="T3"/>
                <a:gd fmla="*/ 640 w 640" name="T4"/>
                <a:gd fmla="*/ 725 h 960" name="T5"/>
                <a:gd fmla="*/ 82 w 640" name="T6"/>
                <a:gd fmla="*/ 0 h 960" name="T7"/>
                <a:gd fmla="*/ 0 w 640" name="T8"/>
                <a:gd fmla="*/ 761 h 96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0" w="640">
                  <a:moveTo>
                    <a:pt x="0" y="761"/>
                  </a:moveTo>
                  <a:lnTo>
                    <a:pt x="614" y="960"/>
                  </a:lnTo>
                  <a:lnTo>
                    <a:pt x="640" y="725"/>
                  </a:lnTo>
                  <a:lnTo>
                    <a:pt x="82" y="0"/>
                  </a:lnTo>
                  <a:lnTo>
                    <a:pt x="0" y="761"/>
                  </a:lnTo>
                  <a:close/>
                </a:path>
              </a:pathLst>
            </a:custGeom>
            <a:solidFill>
              <a:srgbClr val="BF47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" name="Freeform 1081"/>
            <p:cNvSpPr/>
            <p:nvPr/>
          </p:nvSpPr>
          <p:spPr bwMode="auto">
            <a:xfrm>
              <a:off x="2795588" y="4249738"/>
              <a:ext cx="134938" cy="1524000"/>
            </a:xfrm>
            <a:custGeom>
              <a:gdLst>
                <a:gd fmla="*/ 0 w 85" name="T0"/>
                <a:gd fmla="*/ 239 h 960" name="T1"/>
                <a:gd fmla="*/ 43 w 85" name="T2"/>
                <a:gd fmla="*/ 0 h 960" name="T3"/>
                <a:gd fmla="*/ 85 w 85" name="T4"/>
                <a:gd fmla="*/ 239 h 960" name="T5"/>
                <a:gd fmla="*/ 85 w 85" name="T6"/>
                <a:gd fmla="*/ 721 h 960" name="T7"/>
                <a:gd fmla="*/ 43 w 85" name="T8"/>
                <a:gd fmla="*/ 960 h 960" name="T9"/>
                <a:gd fmla="*/ 0 w 85" name="T10"/>
                <a:gd fmla="*/ 721 h 960" name="T11"/>
                <a:gd fmla="*/ 0 w 85" name="T12"/>
                <a:gd fmla="*/ 239 h 9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60" w="85">
                  <a:moveTo>
                    <a:pt x="0" y="239"/>
                  </a:moveTo>
                  <a:lnTo>
                    <a:pt x="43" y="0"/>
                  </a:lnTo>
                  <a:lnTo>
                    <a:pt x="85" y="239"/>
                  </a:lnTo>
                  <a:lnTo>
                    <a:pt x="85" y="721"/>
                  </a:lnTo>
                  <a:lnTo>
                    <a:pt x="43" y="960"/>
                  </a:lnTo>
                  <a:lnTo>
                    <a:pt x="0" y="721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BF47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" name="Oval 1082"/>
            <p:cNvSpPr>
              <a:spLocks noChangeArrowheads="1"/>
            </p:cNvSpPr>
            <p:nvPr/>
          </p:nvSpPr>
          <p:spPr bwMode="auto">
            <a:xfrm>
              <a:off x="2490788" y="1987550"/>
              <a:ext cx="741363" cy="73977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" name="Oval 1083"/>
            <p:cNvSpPr>
              <a:spLocks noChangeArrowheads="1"/>
            </p:cNvSpPr>
            <p:nvPr/>
          </p:nvSpPr>
          <p:spPr bwMode="auto">
            <a:xfrm>
              <a:off x="2570163" y="2065338"/>
              <a:ext cx="585788" cy="585788"/>
            </a:xfrm>
            <a:prstGeom prst="ellipse">
              <a:avLst/>
            </a:prstGeom>
            <a:solidFill>
              <a:srgbClr val="00909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" name="Freeform 1168"/>
            <p:cNvSpPr/>
            <p:nvPr/>
          </p:nvSpPr>
          <p:spPr bwMode="auto">
            <a:xfrm>
              <a:off x="3324225" y="1385888"/>
              <a:ext cx="157163" cy="319088"/>
            </a:xfrm>
            <a:custGeom>
              <a:gdLst>
                <a:gd fmla="*/ 5 w 49" name="T0"/>
                <a:gd fmla="*/ 0 h 100" name="T1"/>
                <a:gd fmla="*/ 0 w 49" name="T2"/>
                <a:gd fmla="*/ 3 h 100" name="T3"/>
                <a:gd fmla="*/ 7 w 49" name="T4"/>
                <a:gd fmla="*/ 3 h 100" name="T5"/>
                <a:gd fmla="*/ 49 w 49" name="T6"/>
                <a:gd fmla="*/ 100 h 100" name="T7"/>
                <a:gd fmla="*/ 49 w 49" name="T8"/>
                <a:gd fmla="*/ 100 h 100" name="T9"/>
                <a:gd fmla="*/ 5 w 49" name="T10"/>
                <a:gd fmla="*/ 0 h 10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0" w="49">
                  <a:moveTo>
                    <a:pt x="5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1" y="33"/>
                    <a:pt x="35" y="65"/>
                    <a:pt x="49" y="100"/>
                  </a:cubicBezTo>
                  <a:cubicBezTo>
                    <a:pt x="49" y="100"/>
                    <a:pt x="49" y="100"/>
                    <a:pt x="49" y="100"/>
                  </a:cubicBezTo>
                  <a:cubicBezTo>
                    <a:pt x="35" y="64"/>
                    <a:pt x="20" y="31"/>
                    <a:pt x="5" y="0"/>
                  </a:cubicBezTo>
                </a:path>
              </a:pathLst>
            </a:custGeom>
            <a:solidFill>
              <a:srgbClr val="C8DFE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pic>
          <p:nvPicPr>
            <p:cNvPr id="604" name="图片 60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962150" y="3144837"/>
              <a:ext cx="1828800" cy="1828800"/>
            </a:xfrm>
            <a:prstGeom prst="rect">
              <a:avLst/>
            </a:prstGeom>
          </p:spPr>
        </p:pic>
        <p:sp>
          <p:nvSpPr>
            <p:cNvPr id="605" name="任意多边形 604"/>
            <p:cNvSpPr>
              <a:spLocks noChangeArrowheads="1"/>
            </p:cNvSpPr>
            <p:nvPr/>
          </p:nvSpPr>
          <p:spPr bwMode="auto">
            <a:xfrm>
              <a:off x="2758283" y="2236986"/>
              <a:ext cx="242887" cy="287536"/>
            </a:xfrm>
            <a:custGeom>
              <a:rect b="b" l="l" r="r" t="t"/>
              <a:pathLst>
                <a:path h="287536" w="242887">
                  <a:moveTo>
                    <a:pt x="46434" y="41077"/>
                  </a:moveTo>
                  <a:lnTo>
                    <a:pt x="46434" y="133945"/>
                  </a:lnTo>
                  <a:lnTo>
                    <a:pt x="196453" y="133945"/>
                  </a:lnTo>
                  <a:lnTo>
                    <a:pt x="196453" y="41077"/>
                  </a:lnTo>
                  <a:close/>
                  <a:moveTo>
                    <a:pt x="0" y="0"/>
                  </a:moveTo>
                  <a:lnTo>
                    <a:pt x="242887" y="0"/>
                  </a:lnTo>
                  <a:lnTo>
                    <a:pt x="242887" y="175022"/>
                  </a:lnTo>
                  <a:lnTo>
                    <a:pt x="46434" y="175022"/>
                  </a:lnTo>
                  <a:lnTo>
                    <a:pt x="46434" y="287536"/>
                  </a:lnTo>
                  <a:lnTo>
                    <a:pt x="0" y="287536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l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altLang="zh-CN" b="0" baseline="0" cap="none" i="0" kumimoji="0" lang="zh-CN" normalizeH="0" smtClean="0" strike="noStrike" sz="1800" u="none">
                <a:ln>
                  <a:noFill/>
                </a:ln>
                <a:solidFill>
                  <a:schemeClr val="tx1"/>
                </a:solidFill>
                <a:effectLst/>
                <a:latin charset="0" panose="020b0604020202020204" pitchFamily="34" typeface="Arial"/>
              </a:endParaRPr>
            </a:p>
          </p:txBody>
        </p:sp>
      </p:grpSp>
      <p:sp>
        <p:nvSpPr>
          <p:cNvPr id="235" name="矩形 234"/>
          <p:cNvSpPr/>
          <p:nvPr/>
        </p:nvSpPr>
        <p:spPr>
          <a:xfrm>
            <a:off x="0" y="7320"/>
            <a:ext cx="12192000" cy="6858000"/>
          </a:xfrm>
          <a:prstGeom prst="rect">
            <a:avLst/>
          </a:prstGeom>
          <a:blipFill dpi="0" rotWithShape="1">
            <a:blip r:embed="rId3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84072431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autoRev="1" decel="50000" fill="hold" grpId="1" id="8" nodeType="withEffect" presetClass="path" presetID="42" presetSubtype="0" repeatCount="indefinite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06 -2.22222E-06 L 0.06628 -2.22222E-06" pathEditMode="relative" ptsTypes="AA" rAng="0">
                                      <p:cBhvr>
                                        <p:cTn dur="4600" fill="hold" id="9"/>
                                        <p:tgtEl>
                                          <p:spTgt spid="2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7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autoRev="1" decel="50000" fill="hold" grpId="1" id="13" nodeType="withEffect" presetClass="path" presetID="42" presetSubtype="0" repeatCount="indefinite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6 -2.22222E-06 L 0.0793 -0.00023" pathEditMode="relative" ptsTypes="AA" rAng="0">
                                      <p:cBhvr>
                                        <p:cTn dur="3100" fill="hold" id="14"/>
                                        <p:tgtEl>
                                          <p:spTgt spid="2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-23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autoRev="1" decel="50000" fill="hold" grpId="1" id="18" nodeType="withEffect" presetClass="path" presetID="42" presetSubtype="0" repeatCount="indefinite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16667E-07 2.96296E-06 L -0.11263 -0.00023" pathEditMode="relative" ptsTypes="AA" rAng="0">
                                      <p:cBhvr>
                                        <p:cTn dur="4000" fill="hold" id="19"/>
                                        <p:tgtEl>
                                          <p:spTgt spid="2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38" y="-23"/>
                                    </p:animMotion>
                                  </p:childTnLst>
                                </p:cTn>
                              </p:par>
                              <p:par>
                                <p:cTn decel="56000" fill="hold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56000" fill="hold" id="24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6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7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56000" fill="hold" id="28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56000" fill="hold" id="32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56000" fill="hold" id="36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8"/>
                                        <p:tgtEl>
                                          <p:spTgt spid="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56000" fill="hold" id="40" nodeType="withEffect" presetClass="entr" presetID="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3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2" presetSubtype="1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7"/>
                                        <p:tgtEl>
                                          <p:spTgt spid="1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8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667" fill="hold" id="72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4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5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50"/>
      <p:bldP grpId="1" spid="2350"/>
      <p:bldP grpId="0" spid="2552"/>
      <p:bldP grpId="1" spid="2552"/>
      <p:bldP grpId="0" spid="1187"/>
      <p:bldP grpId="0" spid="1179"/>
      <p:bldP grpId="0" spid="1182"/>
      <p:bldP grpId="0" spid="1184"/>
      <p:bldP grpId="0" spid="2351"/>
      <p:bldP grpId="1" spid="2351"/>
      <p:bldP grpId="0" spid="1225"/>
      <p:bldP grpId="0" spid="23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858696" y="45522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62" name="Picture 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8067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组合 12"/>
          <p:cNvGrpSpPr/>
          <p:nvPr/>
        </p:nvGrpSpPr>
        <p:grpSpPr>
          <a:xfrm>
            <a:off x="2495549" y="895350"/>
            <a:ext cx="7200901" cy="5716475"/>
            <a:chOff x="2495549" y="895350"/>
            <a:chExt cx="7200901" cy="5716475"/>
          </a:xfrm>
        </p:grpSpPr>
        <p:grpSp>
          <p:nvGrpSpPr>
            <p:cNvPr id="12" name="组合 11"/>
            <p:cNvGrpSpPr/>
            <p:nvPr/>
          </p:nvGrpSpPr>
          <p:grpSpPr>
            <a:xfrm>
              <a:off x="2495549" y="3455536"/>
              <a:ext cx="7200901" cy="1205143"/>
              <a:chOff x="2495549" y="3417436"/>
              <a:chExt cx="7200901" cy="1205143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2495549" y="3417436"/>
                <a:ext cx="7200901" cy="1205143"/>
              </a:xfrm>
              <a:prstGeom prst="rect">
                <a:avLst/>
              </a:prstGeom>
              <a:solidFill>
                <a:sysClr lastClr="FFFFFF" val="window">
                  <a:lumMod val="85000"/>
                </a:sysClr>
              </a:solidFill>
              <a:ln algn="ctr" cap="flat" cmpd="sng" w="25400">
                <a:noFill/>
                <a:prstDash val="solid"/>
              </a:ln>
              <a:effectLst/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251684" y="3493709"/>
                <a:ext cx="5688632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en-US"/>
                </a:defPPr>
                <a:lvl1pPr>
                  <a:lnSpc>
                    <a:spcPct val="130000"/>
                  </a:lnSpc>
                  <a:defRPr b="1" sz="5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itchFamily="34" typeface="Agency FB"/>
                    <a:ea charset="-122" panose="020b0503020204020204" pitchFamily="34" typeface="微软雅黑"/>
                    <a:cs charset="0" pitchFamily="34" typeface="Calibri"/>
                  </a:defRPr>
                </a:lvl1pPr>
              </a:lstStyle>
              <a:p>
                <a:pPr algn="ctr">
                  <a:defRPr/>
                </a:pPr>
                <a:r>
                  <a:rPr altLang="en-US" kern="0" lang="zh-CN" smtClean="0" sz="3600">
                    <a:solidFill>
                      <a:sysClr lastClr="FFFFFF" val="window">
                        <a:lumMod val="65000"/>
                      </a:sysClr>
                    </a:solidFill>
                    <a:effectLst>
                      <a:innerShdw blurRad="114300">
                        <a:prstClr val="black"/>
                      </a:innerShdw>
                    </a:effectLst>
                  </a:rPr>
                  <a:t>我是目录页</a:t>
                </a: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2508437" y="895350"/>
              <a:ext cx="2746666" cy="3024336"/>
              <a:chOff x="2783976" y="188640"/>
              <a:chExt cx="2746666" cy="3024336"/>
            </a:xfrm>
          </p:grpSpPr>
          <p:sp>
            <p:nvSpPr>
              <p:cNvPr id="21" name="椭圆 4"/>
              <p:cNvSpPr/>
              <p:nvPr/>
            </p:nvSpPr>
            <p:spPr>
              <a:xfrm>
                <a:off x="2783976" y="188640"/>
                <a:ext cx="2723269" cy="3024336"/>
              </a:xfrm>
              <a:custGeom>
                <a:rect b="b" l="l" r="r" t="t"/>
                <a:pathLst>
                  <a:path h="3024336" w="2723269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>
                <a:outerShdw algn="t" blurRad="406400" dir="5400000" dist="215900" rotWithShape="0">
                  <a:prstClr val="black">
                    <a:alpha val="28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978663" y="360420"/>
                <a:ext cx="2232248" cy="2232248"/>
              </a:xfrm>
              <a:prstGeom prst="ellipse">
                <a:avLst/>
              </a:prstGeom>
              <a:solidFill>
                <a:srgbClr val="FB912B"/>
              </a:solidFill>
              <a:ln algn="ctr" cap="flat" cmpd="sng" w="25400">
                <a:noFill/>
                <a:prstDash val="solid"/>
              </a:ln>
              <a:effectLst>
                <a:outerShdw algn="tl" blurRad="165100" dir="2700000" dist="63500" rotWithShape="0">
                  <a:prstClr val="black">
                    <a:alpha val="60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566820" y="2315124"/>
                <a:ext cx="963821" cy="8839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zh-CN" b="1" lang="en-US" sz="4000">
                    <a:solidFill>
                      <a:srgbClr val="FB912B"/>
                    </a:solidFill>
                    <a:latin charset="0" pitchFamily="34" typeface="Candara"/>
                    <a:ea charset="-122" panose="020b0503020204020204" pitchFamily="34" typeface="微软雅黑"/>
                    <a:cs charset="0" pitchFamily="34" typeface="Calibri"/>
                  </a:rPr>
                  <a:t>01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316181" y="1070279"/>
                <a:ext cx="1557213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 smtClean="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 smtClean="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6987352" y="1373497"/>
              <a:ext cx="2683058" cy="2339840"/>
              <a:chOff x="6653303" y="666787"/>
              <a:chExt cx="2683058" cy="2339840"/>
            </a:xfrm>
          </p:grpSpPr>
          <p:sp>
            <p:nvSpPr>
              <p:cNvPr id="23" name="椭圆 4"/>
              <p:cNvSpPr/>
              <p:nvPr/>
            </p:nvSpPr>
            <p:spPr>
              <a:xfrm rot="5400000">
                <a:off x="6868565" y="537521"/>
                <a:ext cx="2338529" cy="2597062"/>
              </a:xfrm>
              <a:custGeom>
                <a:rect b="b" l="l" r="r" t="t"/>
                <a:pathLst>
                  <a:path h="3024336" w="2723269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>
                <a:outerShdw algn="t" blurRad="406400" dir="5400000" dist="215900" rotWithShape="0">
                  <a:prstClr val="black">
                    <a:alpha val="28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 rot="5400000">
                <a:off x="7271970" y="826955"/>
                <a:ext cx="1916879" cy="1916879"/>
              </a:xfrm>
              <a:prstGeom prst="ellipse">
                <a:avLst/>
              </a:prstGeom>
              <a:solidFill>
                <a:srgbClr val="FB912B"/>
              </a:solidFill>
              <a:ln algn="ctr" cap="flat" cmpd="sng" w="25400">
                <a:noFill/>
                <a:prstDash val="solid"/>
              </a:ln>
              <a:effectLst>
                <a:outerShdw algn="tr" blurRad="139700" dir="8100000" dist="50800" rotWithShape="0">
                  <a:prstClr val="black">
                    <a:alpha val="58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653301" y="2178707"/>
                <a:ext cx="963821" cy="8839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zh-CN" b="1" lang="en-US" sz="4000">
                    <a:solidFill>
                      <a:srgbClr val="FB912B"/>
                    </a:solidFill>
                    <a:latin charset="0" pitchFamily="34" typeface="Candara"/>
                    <a:ea charset="-122" panose="020b0503020204020204" pitchFamily="34" typeface="微软雅黑"/>
                    <a:cs charset="0" pitchFamily="34" typeface="Calibri"/>
                  </a:rPr>
                  <a:t>02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407119" y="1396666"/>
                <a:ext cx="1646579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2506995" y="3939283"/>
              <a:ext cx="2323805" cy="2070321"/>
              <a:chOff x="3188926" y="3943759"/>
              <a:chExt cx="2323805" cy="2070321"/>
            </a:xfrm>
          </p:grpSpPr>
          <p:sp>
            <p:nvSpPr>
              <p:cNvPr id="27" name="椭圆 4"/>
              <p:cNvSpPr/>
              <p:nvPr/>
            </p:nvSpPr>
            <p:spPr>
              <a:xfrm flipH="1" flipV="1" rot="5400000">
                <a:off x="3295998" y="3970000"/>
                <a:ext cx="1937008" cy="2151152"/>
              </a:xfrm>
              <a:custGeom>
                <a:rect b="b" l="l" r="r" t="t"/>
                <a:pathLst>
                  <a:path h="3024336" w="2723269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>
                <a:outerShdw algn="br" blurRad="571500" dir="13500000" dist="152400" rotWithShape="0">
                  <a:prstClr val="black">
                    <a:alpha val="41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 flipH="1" flipV="1" rot="5400000">
                <a:off x="3363124" y="4293660"/>
                <a:ext cx="1587754" cy="1587755"/>
              </a:xfrm>
              <a:prstGeom prst="ellipse">
                <a:avLst/>
              </a:prstGeom>
              <a:solidFill>
                <a:srgbClr val="FB912B"/>
              </a:solidFill>
              <a:ln algn="ctr" cap="flat" cmpd="sng" w="25400">
                <a:noFill/>
                <a:prstDash val="solid"/>
              </a:ln>
              <a:effectLst>
                <a:outerShdw algn="bl" blurRad="139700" dir="18900000" dist="50800" rotWithShape="0">
                  <a:prstClr val="black">
                    <a:alpha val="46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548909" y="3943759"/>
                <a:ext cx="963821" cy="7254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zh-CN" b="1" lang="en-US" sz="3200">
                    <a:solidFill>
                      <a:srgbClr val="FB912B"/>
                    </a:solidFill>
                    <a:latin charset="0" pitchFamily="34" typeface="Candara"/>
                    <a:ea charset="-122" panose="020b0503020204020204" pitchFamily="34" typeface="微软雅黑"/>
                    <a:cs charset="0" pitchFamily="34" typeface="Calibri"/>
                  </a:rPr>
                  <a:t>04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54453" y="4681272"/>
                <a:ext cx="1605097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7265418" y="3958435"/>
              <a:ext cx="2415159" cy="2653390"/>
              <a:chOff x="6215636" y="3962911"/>
              <a:chExt cx="2415159" cy="2653390"/>
            </a:xfrm>
          </p:grpSpPr>
          <p:sp>
            <p:nvSpPr>
              <p:cNvPr id="25" name="椭圆 4"/>
              <p:cNvSpPr/>
              <p:nvPr/>
            </p:nvSpPr>
            <p:spPr>
              <a:xfrm flipH="1" flipV="1">
                <a:off x="6375106" y="4111238"/>
                <a:ext cx="2255689" cy="2505063"/>
              </a:xfrm>
              <a:custGeom>
                <a:rect b="b" l="l" r="r" t="t"/>
                <a:pathLst>
                  <a:path h="3024336" w="2723269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>
                <a:outerShdw algn="br" blurRad="571500" dir="13500000" dist="152400" rotWithShape="0">
                  <a:prstClr val="black">
                    <a:alpha val="41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 flipH="1" flipV="1">
                <a:off x="6612811" y="4625040"/>
                <a:ext cx="1848976" cy="1848975"/>
              </a:xfrm>
              <a:prstGeom prst="ellipse">
                <a:avLst/>
              </a:prstGeom>
              <a:solidFill>
                <a:srgbClr val="FB912B"/>
              </a:solidFill>
              <a:ln algn="ctr" cap="flat" cmpd="sng" w="25400">
                <a:noFill/>
                <a:prstDash val="solid"/>
              </a:ln>
              <a:effectLst>
                <a:outerShdw algn="br" blurRad="139700" dir="13500000" dist="63500" rotWithShape="0">
                  <a:prstClr val="black">
                    <a:alpha val="49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>
                  <a:defRPr/>
                </a:pPr>
                <a:endParaRPr kern="0" lang="en-US">
                  <a:solidFill>
                    <a:sysClr lastClr="FFFFFF" val="window"/>
                  </a:solidFill>
                  <a:latin typeface="Calibri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215633" y="3962910"/>
                <a:ext cx="963821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zh-CN" b="1" lang="en-US" sz="3600">
                    <a:solidFill>
                      <a:srgbClr val="FB912B"/>
                    </a:solidFill>
                    <a:latin charset="0" pitchFamily="34" typeface="Candara"/>
                    <a:ea charset="-122" panose="020b0503020204020204" pitchFamily="34" typeface="微软雅黑"/>
                    <a:cs charset="0" pitchFamily="34" typeface="Calibri"/>
                  </a:rPr>
                  <a:t>03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727168" y="5143262"/>
                <a:ext cx="1620261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  <a:p>
                <a:pPr>
                  <a:lnSpc>
                    <a:spcPct val="130000"/>
                  </a:lnSpc>
                  <a:defRPr/>
                </a:pPr>
                <a:r>
                  <a:rPr altLang="en-US" kern="0" lang="zh-CN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</a:rPr>
                  <a:t>单击添加文字</a:t>
                </a:r>
              </a:p>
            </p:txBody>
          </p:sp>
        </p:grpSp>
      </p:grpSp>
      <p:sp>
        <p:nvSpPr>
          <p:cNvPr id="38" name="矩形 37"/>
          <p:cNvSpPr/>
          <p:nvPr/>
        </p:nvSpPr>
        <p:spPr>
          <a:xfrm>
            <a:off x="18410" y="0"/>
            <a:ext cx="12192000" cy="6858000"/>
          </a:xfrm>
          <a:prstGeom prst="rect">
            <a:avLst/>
          </a:prstGeom>
          <a:blipFill dpi="0" rotWithShape="1">
            <a:blip r:embed="rId4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2548556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图片7" id="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0143" id="3" name="Picture 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descr="123" id="6" name="Picture 10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112217" y="495300"/>
            <a:ext cx="1743622" cy="162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1685926"/>
            <a:chOff x="-19050" y="3952875"/>
            <a:chExt cx="12211050" cy="1685926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1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z="4000">
                      <a:solidFill>
                        <a:schemeClr val="bg1"/>
                      </a:solidFill>
                      <a:latin charset="-122" panose="02010609060101010101" pitchFamily="49" typeface="黑体"/>
                      <a:ea charset="-122" panose="02010609060101010101" pitchFamily="49" typeface="黑体"/>
                    </a:rPr>
                    <a:t>一</a:t>
                  </a: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038600" y="4924425"/>
              <a:ext cx="4095750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3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-21768" y="7260"/>
            <a:ext cx="12192000" cy="6858000"/>
          </a:xfrm>
          <a:prstGeom prst="rect">
            <a:avLst/>
          </a:prstGeom>
          <a:blipFill dpi="0" rotWithShape="1">
            <a:blip r:embed="rId5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51339566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1"/>
            <a:ext cx="12192000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58696" y="44775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5" name="Picture 9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3"/>
          <p:cNvSpPr>
            <a:spLocks noChangeArrowheads="1" noChangeAspect="1" noTextEdit="1"/>
          </p:cNvSpPr>
          <p:nvPr/>
        </p:nvSpPr>
        <p:spPr bwMode="auto">
          <a:xfrm>
            <a:off x="2065072" y="1008253"/>
            <a:ext cx="7619491" cy="341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" name="Freeform 7"/>
          <p:cNvSpPr/>
          <p:nvPr/>
        </p:nvSpPr>
        <p:spPr bwMode="auto">
          <a:xfrm>
            <a:off x="9026525" y="3279504"/>
            <a:ext cx="915290" cy="1361048"/>
          </a:xfrm>
          <a:custGeom>
            <a:gdLst>
              <a:gd fmla="*/ 33 w 65" name="T0"/>
              <a:gd fmla="*/ 0 h 96" name="T1"/>
              <a:gd fmla="*/ 65 w 65" name="T2"/>
              <a:gd fmla="*/ 65 h 96" name="T3"/>
              <a:gd fmla="*/ 33 w 65" name="T4"/>
              <a:gd fmla="*/ 96 h 96" name="T5"/>
              <a:gd fmla="*/ 1 w 65" name="T6"/>
              <a:gd fmla="*/ 65 h 96" name="T7"/>
              <a:gd fmla="*/ 33 w 65" name="T8"/>
              <a:gd fmla="*/ 0 h 9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6" w="65">
                <a:moveTo>
                  <a:pt x="33" y="0"/>
                </a:moveTo>
                <a:cubicBezTo>
                  <a:pt x="38" y="31"/>
                  <a:pt x="65" y="38"/>
                  <a:pt x="65" y="65"/>
                </a:cubicBezTo>
                <a:cubicBezTo>
                  <a:pt x="64" y="82"/>
                  <a:pt x="50" y="96"/>
                  <a:pt x="33" y="96"/>
                </a:cubicBezTo>
                <a:cubicBezTo>
                  <a:pt x="15" y="96"/>
                  <a:pt x="0" y="82"/>
                  <a:pt x="1" y="65"/>
                </a:cubicBezTo>
                <a:cubicBezTo>
                  <a:pt x="1" y="35"/>
                  <a:pt x="26" y="31"/>
                  <a:pt x="33" y="0"/>
                </a:cubicBezTo>
                <a:close/>
              </a:path>
            </a:pathLst>
          </a:custGeom>
          <a:solidFill>
            <a:srgbClr val="FB912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8489162" y="5607919"/>
            <a:ext cx="156924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FB91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rgbClr val="FB91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单击添加文字</a:t>
            </a:r>
          </a:p>
        </p:txBody>
      </p:sp>
      <p:sp>
        <p:nvSpPr>
          <p:cNvPr id="19" name="矩形 18"/>
          <p:cNvSpPr/>
          <p:nvPr/>
        </p:nvSpPr>
        <p:spPr>
          <a:xfrm>
            <a:off x="2260823" y="5350481"/>
            <a:ext cx="7688040" cy="114046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B912B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905198" y="4719301"/>
            <a:ext cx="92891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2937677" y="4661009"/>
            <a:ext cx="92891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4877514" y="4862376"/>
            <a:ext cx="92891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lang="zh-CN"/>
          </a:p>
        </p:txBody>
      </p:sp>
      <p:grpSp>
        <p:nvGrpSpPr>
          <p:cNvPr id="30" name="组合 29"/>
          <p:cNvGrpSpPr/>
          <p:nvPr/>
        </p:nvGrpSpPr>
        <p:grpSpPr>
          <a:xfrm>
            <a:off x="2260823" y="1246847"/>
            <a:ext cx="2282625" cy="5173603"/>
            <a:chOff x="2260823" y="1246847"/>
            <a:chExt cx="2282625" cy="5173603"/>
          </a:xfrm>
        </p:grpSpPr>
        <p:sp>
          <p:nvSpPr>
            <p:cNvPr id="13" name="Freeform 5"/>
            <p:cNvSpPr/>
            <p:nvPr/>
          </p:nvSpPr>
          <p:spPr bwMode="auto">
            <a:xfrm>
              <a:off x="2260823" y="1246847"/>
              <a:ext cx="2282625" cy="3393705"/>
            </a:xfrm>
            <a:custGeom>
              <a:gdLst>
                <a:gd fmla="*/ 63 w 127" name="T0"/>
                <a:gd fmla="*/ 0 h 188" name="T1"/>
                <a:gd fmla="*/ 126 w 127" name="T2"/>
                <a:gd fmla="*/ 127 h 188" name="T3"/>
                <a:gd fmla="*/ 63 w 127" name="T4"/>
                <a:gd fmla="*/ 188 h 188" name="T5"/>
                <a:gd fmla="*/ 1 w 127" name="T6"/>
                <a:gd fmla="*/ 127 h 188" name="T7"/>
                <a:gd fmla="*/ 63 w 127" name="T8"/>
                <a:gd fmla="*/ 0 h 18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8" w="127">
                  <a:moveTo>
                    <a:pt x="63" y="0"/>
                  </a:moveTo>
                  <a:cubicBezTo>
                    <a:pt x="73" y="59"/>
                    <a:pt x="127" y="74"/>
                    <a:pt x="126" y="127"/>
                  </a:cubicBezTo>
                  <a:cubicBezTo>
                    <a:pt x="126" y="161"/>
                    <a:pt x="98" y="188"/>
                    <a:pt x="63" y="188"/>
                  </a:cubicBezTo>
                  <a:cubicBezTo>
                    <a:pt x="29" y="188"/>
                    <a:pt x="0" y="161"/>
                    <a:pt x="1" y="127"/>
                  </a:cubicBezTo>
                  <a:cubicBezTo>
                    <a:pt x="2" y="67"/>
                    <a:pt x="51" y="61"/>
                    <a:pt x="63" y="0"/>
                  </a:cubicBezTo>
                  <a:close/>
                </a:path>
              </a:pathLst>
            </a:custGeom>
            <a:solidFill>
              <a:srgbClr val="FB91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616917" y="5607920"/>
              <a:ext cx="1570436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2937678" y="4791625"/>
              <a:ext cx="92891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2965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911228" y="1974150"/>
            <a:ext cx="1794919" cy="4446300"/>
            <a:chOff x="4786243" y="1974150"/>
            <a:chExt cx="1794919" cy="4446300"/>
          </a:xfrm>
        </p:grpSpPr>
        <p:sp>
          <p:nvSpPr>
            <p:cNvPr id="9" name="Freeform 5"/>
            <p:cNvSpPr/>
            <p:nvPr/>
          </p:nvSpPr>
          <p:spPr bwMode="auto">
            <a:xfrm>
              <a:off x="4786243" y="1974150"/>
              <a:ext cx="1794919" cy="2668605"/>
            </a:xfrm>
            <a:custGeom>
              <a:gdLst>
                <a:gd fmla="*/ 63 w 127" name="T0"/>
                <a:gd fmla="*/ 0 h 188" name="T1"/>
                <a:gd fmla="*/ 126 w 127" name="T2"/>
                <a:gd fmla="*/ 127 h 188" name="T3"/>
                <a:gd fmla="*/ 63 w 127" name="T4"/>
                <a:gd fmla="*/ 188 h 188" name="T5"/>
                <a:gd fmla="*/ 1 w 127" name="T6"/>
                <a:gd fmla="*/ 127 h 188" name="T7"/>
                <a:gd fmla="*/ 63 w 127" name="T8"/>
                <a:gd fmla="*/ 0 h 18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8" w="127">
                  <a:moveTo>
                    <a:pt x="63" y="0"/>
                  </a:moveTo>
                  <a:cubicBezTo>
                    <a:pt x="73" y="59"/>
                    <a:pt x="127" y="74"/>
                    <a:pt x="126" y="127"/>
                  </a:cubicBezTo>
                  <a:cubicBezTo>
                    <a:pt x="126" y="161"/>
                    <a:pt x="98" y="188"/>
                    <a:pt x="63" y="188"/>
                  </a:cubicBezTo>
                  <a:cubicBezTo>
                    <a:pt x="29" y="188"/>
                    <a:pt x="0" y="161"/>
                    <a:pt x="1" y="127"/>
                  </a:cubicBezTo>
                  <a:cubicBezTo>
                    <a:pt x="2" y="67"/>
                    <a:pt x="51" y="61"/>
                    <a:pt x="63" y="0"/>
                  </a:cubicBezTo>
                  <a:close/>
                </a:path>
              </a:pathLst>
            </a:custGeom>
            <a:solidFill>
              <a:srgbClr val="FB91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902147" y="5607920"/>
              <a:ext cx="1563113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172001" y="4783239"/>
              <a:ext cx="1023402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2654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073927" y="3026139"/>
            <a:ext cx="1584817" cy="3394051"/>
            <a:chOff x="6891526" y="3026139"/>
            <a:chExt cx="1584817" cy="3394051"/>
          </a:xfrm>
        </p:grpSpPr>
        <p:sp>
          <p:nvSpPr>
            <p:cNvPr id="10" name="Freeform 6"/>
            <p:cNvSpPr/>
            <p:nvPr/>
          </p:nvSpPr>
          <p:spPr bwMode="auto">
            <a:xfrm>
              <a:off x="7140109" y="3026139"/>
              <a:ext cx="1087650" cy="1616616"/>
            </a:xfrm>
            <a:custGeom>
              <a:gdLst>
                <a:gd fmla="*/ 39 w 77" name="T0"/>
                <a:gd fmla="*/ 0 h 114" name="T1"/>
                <a:gd fmla="*/ 77 w 77" name="T2"/>
                <a:gd fmla="*/ 77 h 114" name="T3"/>
                <a:gd fmla="*/ 39 w 77" name="T4"/>
                <a:gd fmla="*/ 114 h 114" name="T5"/>
                <a:gd fmla="*/ 1 w 77" name="T6"/>
                <a:gd fmla="*/ 77 h 114" name="T7"/>
                <a:gd fmla="*/ 39 w 77" name="T8"/>
                <a:gd fmla="*/ 0 h 1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4" w="77">
                  <a:moveTo>
                    <a:pt x="39" y="0"/>
                  </a:moveTo>
                  <a:cubicBezTo>
                    <a:pt x="45" y="36"/>
                    <a:pt x="77" y="45"/>
                    <a:pt x="77" y="77"/>
                  </a:cubicBezTo>
                  <a:cubicBezTo>
                    <a:pt x="76" y="98"/>
                    <a:pt x="60" y="114"/>
                    <a:pt x="39" y="114"/>
                  </a:cubicBezTo>
                  <a:cubicBezTo>
                    <a:pt x="18" y="114"/>
                    <a:pt x="0" y="98"/>
                    <a:pt x="1" y="77"/>
                  </a:cubicBezTo>
                  <a:cubicBezTo>
                    <a:pt x="2" y="41"/>
                    <a:pt x="31" y="37"/>
                    <a:pt x="39" y="0"/>
                  </a:cubicBezTo>
                  <a:close/>
                </a:path>
              </a:pathLst>
            </a:custGeom>
            <a:solidFill>
              <a:srgbClr val="FB91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891527" y="5607660"/>
              <a:ext cx="1584817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  <a:p>
              <a:pPr>
                <a:lnSpc>
                  <a:spcPct val="130000"/>
                </a:lnSpc>
              </a:pPr>
              <a:r>
                <a:rPr altLang="en-US" lang="zh-CN" smtClean="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单击添加文字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308996" y="4789077"/>
              <a:ext cx="749879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FB912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175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9119234" y="4789385"/>
            <a:ext cx="72987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FB91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151</a:t>
            </a:r>
          </a:p>
        </p:txBody>
      </p:sp>
      <p:sp>
        <p:nvSpPr>
          <p:cNvPr id="28" name="矩形 27"/>
          <p:cNvSpPr/>
          <p:nvPr/>
        </p:nvSpPr>
        <p:spPr>
          <a:xfrm>
            <a:off x="-7254" y="-7254"/>
            <a:ext cx="12192000" cy="6858000"/>
          </a:xfrm>
          <a:prstGeom prst="rect">
            <a:avLst/>
          </a:prstGeom>
          <a:blipFill dpi="0" rotWithShape="1">
            <a:blip r:embed="rId3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94113079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泪滴形 1"/>
          <p:cNvSpPr/>
          <p:nvPr/>
        </p:nvSpPr>
        <p:spPr>
          <a:xfrm rot="13203561">
            <a:off x="3202583" y="1178778"/>
            <a:ext cx="5916150" cy="5712074"/>
          </a:xfrm>
          <a:custGeom>
            <a:rect b="b" l="l" r="r" t="t"/>
            <a:pathLst>
              <a:path h="5712074" w="5916150">
                <a:moveTo>
                  <a:pt x="5625504" y="4088395"/>
                </a:moveTo>
                <a:cubicBezTo>
                  <a:pt x="5492644" y="4239965"/>
                  <a:pt x="5320449" y="4363558"/>
                  <a:pt x="5122117" y="4446494"/>
                </a:cubicBezTo>
                <a:cubicBezTo>
                  <a:pt x="4756131" y="4599538"/>
                  <a:pt x="4418492" y="4528004"/>
                  <a:pt x="4113128" y="4338912"/>
                </a:cubicBezTo>
                <a:cubicBezTo>
                  <a:pt x="4178152" y="4622889"/>
                  <a:pt x="4140779" y="4901373"/>
                  <a:pt x="3916685" y="5217540"/>
                </a:cubicBezTo>
                <a:cubicBezTo>
                  <a:pt x="3477490" y="5837182"/>
                  <a:pt x="2703265" y="5842101"/>
                  <a:pt x="2165988" y="5412495"/>
                </a:cubicBezTo>
                <a:cubicBezTo>
                  <a:pt x="2041550" y="5312995"/>
                  <a:pt x="1951093" y="5200131"/>
                  <a:pt x="1889805" y="5076844"/>
                </a:cubicBezTo>
                <a:cubicBezTo>
                  <a:pt x="1736173" y="5173047"/>
                  <a:pt x="1546229" y="5232487"/>
                  <a:pt x="1299206" y="5246187"/>
                </a:cubicBezTo>
                <a:cubicBezTo>
                  <a:pt x="508330" y="5290050"/>
                  <a:pt x="0" y="4689613"/>
                  <a:pt x="0" y="4003044"/>
                </a:cubicBezTo>
                <a:cubicBezTo>
                  <a:pt x="0" y="3316475"/>
                  <a:pt x="615573" y="2968435"/>
                  <a:pt x="1299206" y="2759901"/>
                </a:cubicBezTo>
                <a:cubicBezTo>
                  <a:pt x="1788325" y="2610700"/>
                  <a:pt x="2174681" y="2513463"/>
                  <a:pt x="2523669" y="2386903"/>
                </a:cubicBezTo>
                <a:lnTo>
                  <a:pt x="2628289" y="2482942"/>
                </a:lnTo>
                <a:lnTo>
                  <a:pt x="2843260" y="2454480"/>
                </a:lnTo>
                <a:lnTo>
                  <a:pt x="2873397" y="2376457"/>
                </a:lnTo>
                <a:lnTo>
                  <a:pt x="2641338" y="2051560"/>
                </a:lnTo>
                <a:cubicBezTo>
                  <a:pt x="2835655" y="1718172"/>
                  <a:pt x="3006339" y="1369664"/>
                  <a:pt x="3270006" y="1006643"/>
                </a:cubicBezTo>
                <a:cubicBezTo>
                  <a:pt x="3682215" y="384192"/>
                  <a:pt x="3971053" y="-84211"/>
                  <a:pt x="4724346" y="12741"/>
                </a:cubicBezTo>
                <a:cubicBezTo>
                  <a:pt x="5477639" y="109692"/>
                  <a:pt x="5845396" y="791017"/>
                  <a:pt x="5718249" y="1467081"/>
                </a:cubicBezTo>
                <a:cubicBezTo>
                  <a:pt x="5648818" y="1836259"/>
                  <a:pt x="5425130" y="2073509"/>
                  <a:pt x="5124798" y="2225782"/>
                </a:cubicBezTo>
                <a:cubicBezTo>
                  <a:pt x="5400131" y="2306445"/>
                  <a:pt x="5622959" y="2472976"/>
                  <a:pt x="5790730" y="2816800"/>
                </a:cubicBezTo>
                <a:cubicBezTo>
                  <a:pt x="5957265" y="3158089"/>
                  <a:pt x="5948776" y="3499164"/>
                  <a:pt x="5819322" y="3788090"/>
                </a:cubicBezTo>
                <a:cubicBezTo>
                  <a:pt x="5770777" y="3896438"/>
                  <a:pt x="5705221" y="3997452"/>
                  <a:pt x="5625504" y="4088395"/>
                </a:cubicBezTo>
                <a:close/>
              </a:path>
            </a:pathLst>
          </a:custGeom>
          <a:solidFill>
            <a:sysClr lastClr="FFFFFF" val="window"/>
          </a:solidFill>
          <a:ln algn="ctr" cap="flat" cmpd="sng" w="177800">
            <a:solidFill>
              <a:sysClr lastClr="FFFFFF" val="window"/>
            </a:solidFill>
            <a:prstDash val="solid"/>
          </a:ln>
          <a:effectLst>
            <a:outerShdw algn="ctr" blurRad="292100" rotWithShape="0" sx="104000" sy="104000">
              <a:prstClr val="black">
                <a:alpha val="21000"/>
              </a:prstClr>
            </a:outerShdw>
          </a:effectLst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2402" y="5656515"/>
            <a:ext cx="812790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fontAlgn="auto" indent="0" lv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1" baseline="0" cap="none" i="0" kern="0" kumimoji="0" normalizeH="0" spc="0" strike="noStrike" sz="2800" u="none">
                <a:ln cmpd="sng" w="18415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charset="0" pitchFamily="34" typeface="Arial Rounded MT Bold"/>
                <a:ea charset="-122" panose="020b0503020204020204" pitchFamily="34" typeface="微软雅黑"/>
                <a:cs charset="0" pitchFamily="18" typeface="Times New Roman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altLang="en-US" lang="zh-CN" smtClean="0" sz="4000">
                <a:solidFill>
                  <a:schemeClr val="bg1"/>
                </a:solidFill>
              </a:rPr>
              <a:t>单击添加文字单击添加文字</a:t>
            </a:r>
          </a:p>
        </p:txBody>
      </p:sp>
      <p:sp>
        <p:nvSpPr>
          <p:cNvPr id="23" name="Oval 65"/>
          <p:cNvSpPr>
            <a:spLocks noChangeArrowheads="1"/>
          </p:cNvSpPr>
          <p:nvPr/>
        </p:nvSpPr>
        <p:spPr bwMode="auto">
          <a:xfrm flipV="1" rot="10800000">
            <a:off x="4033308" y="5093531"/>
            <a:ext cx="4222933" cy="726203"/>
          </a:xfrm>
          <a:prstGeom prst="ellipse">
            <a:avLst/>
          </a:prstGeom>
          <a:gradFill rotWithShape="1">
            <a:gsLst>
              <a:gs pos="0">
                <a:sysClr lastClr="000000" val="windowText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b="50000" l="50000" r="50000" t="50000"/>
            </a:path>
          </a:gradFill>
          <a:ln w="9525">
            <a:noFill/>
            <a:round/>
          </a:ln>
          <a:effectLst/>
        </p:spPr>
        <p:txBody>
          <a:bodyPr anchor="ctr" wrap="none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latin charset="0" panose="020b0604020202020204" pitchFamily="34" typeface="Arial"/>
              <a:ea charset="-122" typeface="宋体"/>
            </a:endParaRPr>
          </a:p>
        </p:txBody>
      </p:sp>
      <p:sp>
        <p:nvSpPr>
          <p:cNvPr id="24" name="泪滴形 1"/>
          <p:cNvSpPr/>
          <p:nvPr/>
        </p:nvSpPr>
        <p:spPr>
          <a:xfrm rot="13192496">
            <a:off x="6438781" y="2792424"/>
            <a:ext cx="2915869" cy="2867159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FB912B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5" name="泪滴形 1"/>
          <p:cNvSpPr/>
          <p:nvPr/>
        </p:nvSpPr>
        <p:spPr>
          <a:xfrm rot="10343435">
            <a:off x="5882299" y="2332094"/>
            <a:ext cx="2477265" cy="2290260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EA7704"/>
          </a:solidFill>
          <a:ln algn="ctr" cap="flat" cmpd="sng" w="25400">
            <a:noFill/>
            <a:prstDash val="solid"/>
          </a:ln>
          <a:effectLst>
            <a:softEdge rad="127000"/>
          </a:effectLst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6" name="泪滴形 1"/>
          <p:cNvSpPr/>
          <p:nvPr/>
        </p:nvSpPr>
        <p:spPr>
          <a:xfrm rot="10111243">
            <a:off x="5559623" y="1595147"/>
            <a:ext cx="2915869" cy="2867159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FB912B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7" name="泪滴形 1"/>
          <p:cNvSpPr/>
          <p:nvPr/>
        </p:nvSpPr>
        <p:spPr>
          <a:xfrm rot="6787574">
            <a:off x="4461868" y="2041958"/>
            <a:ext cx="2477265" cy="2290260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EA7704"/>
          </a:solidFill>
          <a:ln algn="ctr" cap="flat" cmpd="sng" w="25400">
            <a:noFill/>
            <a:prstDash val="solid"/>
          </a:ln>
          <a:effectLst>
            <a:softEdge rad="127000"/>
          </a:effectLst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8" name="泪滴形 1"/>
          <p:cNvSpPr/>
          <p:nvPr/>
        </p:nvSpPr>
        <p:spPr>
          <a:xfrm rot="6430905">
            <a:off x="3810209" y="1416856"/>
            <a:ext cx="2915869" cy="2867159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FB912B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29" name="泪滴形 1"/>
          <p:cNvSpPr/>
          <p:nvPr/>
        </p:nvSpPr>
        <p:spPr>
          <a:xfrm rot="3472831">
            <a:off x="3345935" y="2940601"/>
            <a:ext cx="2477265" cy="2290260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EA7704"/>
          </a:solidFill>
          <a:ln algn="ctr" cap="flat" cmpd="sng" w="25400">
            <a:noFill/>
            <a:prstDash val="solid"/>
          </a:ln>
          <a:effectLst>
            <a:softEdge rad="127000"/>
          </a:effectLst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30" name="泪滴形 1"/>
          <p:cNvSpPr/>
          <p:nvPr/>
        </p:nvSpPr>
        <p:spPr>
          <a:xfrm rot="3031563">
            <a:off x="2766497" y="2908087"/>
            <a:ext cx="2915869" cy="2867159"/>
          </a:xfrm>
          <a:custGeom>
            <a:rect b="b" l="l" r="r" t="t"/>
            <a:pathLst>
              <a:path h="5055454" w="5141341">
                <a:moveTo>
                  <a:pt x="4266139" y="0"/>
                </a:moveTo>
                <a:lnTo>
                  <a:pt x="5141341" y="839651"/>
                </a:lnTo>
                <a:cubicBezTo>
                  <a:pt x="4913270" y="1480691"/>
                  <a:pt x="4731076" y="2140225"/>
                  <a:pt x="4392488" y="2855214"/>
                </a:cubicBezTo>
                <a:cubicBezTo>
                  <a:pt x="3881044" y="4068165"/>
                  <a:pt x="3533182" y="4973967"/>
                  <a:pt x="2196244" y="5051458"/>
                </a:cubicBezTo>
                <a:cubicBezTo>
                  <a:pt x="859306" y="5128949"/>
                  <a:pt x="0" y="4068166"/>
                  <a:pt x="0" y="2855214"/>
                </a:cubicBezTo>
                <a:cubicBezTo>
                  <a:pt x="0" y="1642262"/>
                  <a:pt x="1040596" y="1027385"/>
                  <a:pt x="2196244" y="658970"/>
                </a:cubicBezTo>
                <a:cubicBezTo>
                  <a:pt x="3023077" y="395380"/>
                  <a:pt x="3676191" y="223591"/>
                  <a:pt x="4266139" y="0"/>
                </a:cubicBezTo>
                <a:close/>
              </a:path>
            </a:pathLst>
          </a:custGeom>
          <a:solidFill>
            <a:srgbClr val="FB912B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31" name="椭圆 30"/>
          <p:cNvSpPr/>
          <p:nvPr/>
        </p:nvSpPr>
        <p:spPr>
          <a:xfrm rot="19870948">
            <a:off x="5836479" y="4146450"/>
            <a:ext cx="648361" cy="648361"/>
          </a:xfrm>
          <a:prstGeom prst="ellipse">
            <a:avLst/>
          </a:prstGeom>
          <a:solidFill>
            <a:srgbClr val="FB912B"/>
          </a:solidFill>
          <a:ln algn="ctr" cap="flat" cmpd="sng" w="295275">
            <a:solidFill>
              <a:sysClr lastClr="FFFFFF" val="window"/>
            </a:solidFill>
            <a:prstDash val="solid"/>
          </a:ln>
          <a:effectLst/>
        </p:spPr>
        <p:txBody>
          <a:bodyPr anchor="ctr" rtlCol="0"/>
          <a:lstStyle/>
          <a:p>
            <a:pPr algn="ctr">
              <a:defRPr/>
            </a:pPr>
            <a:endParaRPr kern="0" lang="en-US">
              <a:solidFill>
                <a:sysClr lastClr="FFFFFF" val="window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18043" y="3905291"/>
            <a:ext cx="1612777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  <a:p>
            <a:pPr algn="just">
              <a:lnSpc>
                <a:spcPct val="130000"/>
              </a:lnSpc>
              <a:defRPr/>
            </a:pPr>
            <a:r>
              <a:rPr altLang="en-US" kern="0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97123" y="2325137"/>
            <a:ext cx="1612777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8262" y="1998535"/>
            <a:ext cx="1632515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94604" y="3961624"/>
            <a:ext cx="1612777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  <a:p>
            <a:pPr algn="just">
              <a:lnSpc>
                <a:spcPct val="13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单击添加文字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736767" y="4051391"/>
            <a:ext cx="7581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1"/>
                </a:solidFill>
                <a:latin charset="0" pitchFamily="34" typeface="Arial Rounded MT Bold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6453911" y="3258894"/>
            <a:ext cx="7581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1"/>
                </a:solidFill>
                <a:latin charset="0" pitchFamily="34" typeface="Arial Rounded MT Bold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5481373" y="3012257"/>
            <a:ext cx="7581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1"/>
                </a:solidFill>
                <a:latin charset="0" pitchFamily="34" typeface="Arial Rounded MT Bold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4928682" y="3938937"/>
            <a:ext cx="7581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1"/>
                </a:solidFill>
                <a:latin charset="0" pitchFamily="34" typeface="Arial Rounded MT Bold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62" name="矩形 61"/>
          <p:cNvSpPr/>
          <p:nvPr/>
        </p:nvSpPr>
        <p:spPr>
          <a:xfrm>
            <a:off x="0" y="1"/>
            <a:ext cx="12192000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858696" y="44775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64" name="Picture 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矩形 31"/>
          <p:cNvSpPr/>
          <p:nvPr/>
        </p:nvSpPr>
        <p:spPr>
          <a:xfrm>
            <a:off x="0" y="33710"/>
            <a:ext cx="12192000" cy="6858000"/>
          </a:xfrm>
          <a:prstGeom prst="rect">
            <a:avLst/>
          </a:prstGeom>
          <a:blipFill dpi="0" rotWithShape="1">
            <a:blip r:embed="rId4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758840438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3702876" y="0"/>
            <a:ext cx="0" cy="908720"/>
          </a:xfrm>
          <a:prstGeom prst="line">
            <a:avLst/>
          </a:prstGeom>
          <a:noFill/>
          <a:ln algn="ctr" cap="flat" cmpd="sng" w="28575">
            <a:solidFill>
              <a:sysClr lastClr="000000" val="windowText">
                <a:lumMod val="75000"/>
                <a:lumOff val="25000"/>
              </a:sysClr>
            </a:solidFill>
            <a:prstDash val="sysDot"/>
          </a:ln>
          <a:effectLst/>
        </p:spPr>
      </p:cxnSp>
      <p:cxnSp>
        <p:nvCxnSpPr>
          <p:cNvPr id="28" name="直接连接符 27"/>
          <p:cNvCxnSpPr/>
          <p:nvPr/>
        </p:nvCxnSpPr>
        <p:spPr>
          <a:xfrm flipH="1">
            <a:off x="6045365" y="1"/>
            <a:ext cx="0" cy="1851804"/>
          </a:xfrm>
          <a:prstGeom prst="line">
            <a:avLst/>
          </a:prstGeom>
          <a:noFill/>
          <a:ln algn="ctr" cap="flat" cmpd="sng" w="28575">
            <a:solidFill>
              <a:srgbClr val="D38951"/>
            </a:solidFill>
            <a:prstDash val="sysDot"/>
          </a:ln>
          <a:effectLst/>
        </p:spPr>
      </p:cxnSp>
      <p:cxnSp>
        <p:nvCxnSpPr>
          <p:cNvPr id="30" name="直接连接符 29"/>
          <p:cNvCxnSpPr/>
          <p:nvPr/>
        </p:nvCxnSpPr>
        <p:spPr>
          <a:xfrm flipH="1">
            <a:off x="8310984" y="2"/>
            <a:ext cx="0" cy="1340767"/>
          </a:xfrm>
          <a:prstGeom prst="line">
            <a:avLst/>
          </a:prstGeom>
          <a:noFill/>
          <a:ln algn="ctr" cap="flat" cmpd="sng" w="28575">
            <a:solidFill>
              <a:srgbClr val="C1C35D"/>
            </a:solidFill>
            <a:prstDash val="sysDot"/>
          </a:ln>
          <a:effectLst/>
        </p:spPr>
      </p:cxnSp>
      <p:grpSp>
        <p:nvGrpSpPr>
          <p:cNvPr id="22" name="组合 21"/>
          <p:cNvGrpSpPr/>
          <p:nvPr/>
        </p:nvGrpSpPr>
        <p:grpSpPr>
          <a:xfrm>
            <a:off x="2279576" y="1899692"/>
            <a:ext cx="7632848" cy="3960440"/>
            <a:chOff x="1547664" y="1556792"/>
            <a:chExt cx="6408712" cy="3528392"/>
          </a:xfrm>
        </p:grpSpPr>
        <p:sp>
          <p:nvSpPr>
            <p:cNvPr id="23" name="矩形 4"/>
            <p:cNvSpPr/>
            <p:nvPr/>
          </p:nvSpPr>
          <p:spPr>
            <a:xfrm>
              <a:off x="1698812" y="2348880"/>
              <a:ext cx="6120680" cy="2736304"/>
            </a:xfrm>
            <a:custGeom>
              <a:gdLst>
                <a:gd fmla="*/ 0 w 6120680" name="connsiteX0"/>
                <a:gd fmla="*/ 0 h 2736304" name="connsiteY0"/>
                <a:gd fmla="*/ 6120680 w 6120680" name="connsiteX1"/>
                <a:gd fmla="*/ 0 h 2736304" name="connsiteY1"/>
                <a:gd fmla="*/ 6120680 w 6120680" name="connsiteX2"/>
                <a:gd fmla="*/ 2736304 h 2736304" name="connsiteY2"/>
                <a:gd fmla="*/ 2957410 w 6120680" name="connsiteX3"/>
                <a:gd fmla="*/ 2320461 h 2736304" name="connsiteY3"/>
                <a:gd fmla="*/ 0 w 6120680" name="connsiteX4"/>
                <a:gd fmla="*/ 2736304 h 2736304" name="connsiteY4"/>
                <a:gd fmla="*/ 0 w 6120680" name="connsiteX5"/>
                <a:gd fmla="*/ 0 h 273630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736304" w="6120680">
                  <a:moveTo>
                    <a:pt x="0" y="0"/>
                  </a:moveTo>
                  <a:lnTo>
                    <a:pt x="6120680" y="0"/>
                  </a:lnTo>
                  <a:lnTo>
                    <a:pt x="6120680" y="2736304"/>
                  </a:lnTo>
                  <a:lnTo>
                    <a:pt x="2957410" y="2320461"/>
                  </a:lnTo>
                  <a:lnTo>
                    <a:pt x="0" y="27363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lastClr="000000" val="windowText">
                <a:lumMod val="50000"/>
                <a:lumOff val="50000"/>
              </a:sysClr>
            </a:solidFill>
            <a:ln algn="ctr" cap="flat" cmpd="sng" w="25400">
              <a:noFill/>
              <a:prstDash val="solid"/>
            </a:ln>
            <a:effectLst>
              <a:softEdge rad="317500"/>
            </a:effectLst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typeface="Calibri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547664" y="1556792"/>
              <a:ext cx="6408712" cy="3024336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typeface="Calibri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674748" y="1664712"/>
              <a:ext cx="6144744" cy="2808000"/>
            </a:xfrm>
            <a:prstGeom prst="rect">
              <a:avLst/>
            </a:prstGeom>
            <a:solidFill>
              <a:sysClr lastClr="000000" val="windowText">
                <a:lumMod val="50000"/>
                <a:lumOff val="50000"/>
              </a:sys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kern="0" lang="en-US">
                <a:solidFill>
                  <a:sysClr lastClr="FFFFFF" val="window"/>
                </a:solidFill>
                <a:latin typeface="Calibri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872016" y="1588087"/>
            <a:ext cx="6252370" cy="3595660"/>
            <a:chOff x="2872016" y="1245187"/>
            <a:chExt cx="6252370" cy="3595660"/>
          </a:xfrm>
        </p:grpSpPr>
        <p:sp>
          <p:nvSpPr>
            <p:cNvPr id="32" name="TextBox 31"/>
            <p:cNvSpPr txBox="1"/>
            <p:nvPr/>
          </p:nvSpPr>
          <p:spPr>
            <a:xfrm>
              <a:off x="2872016" y="2752748"/>
              <a:ext cx="1617505" cy="11612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 smtClean="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 smtClean="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 smtClean="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3005334" y="1245187"/>
              <a:ext cx="5959897" cy="2236866"/>
              <a:chOff x="3005334" y="1245187"/>
              <a:chExt cx="5959897" cy="2236866"/>
            </a:xfrm>
          </p:grpSpPr>
          <p:grpSp>
            <p:nvGrpSpPr>
              <p:cNvPr id="3" name="组合 2"/>
              <p:cNvGrpSpPr/>
              <p:nvPr/>
            </p:nvGrpSpPr>
            <p:grpSpPr>
              <a:xfrm>
                <a:off x="3005334" y="1245187"/>
                <a:ext cx="1350868" cy="1350868"/>
                <a:chOff x="3005334" y="1245187"/>
                <a:chExt cx="1350868" cy="1350868"/>
              </a:xfrm>
            </p:grpSpPr>
            <p:sp>
              <p:nvSpPr>
                <p:cNvPr id="27" name="泪滴形 7"/>
                <p:cNvSpPr/>
                <p:nvPr/>
              </p:nvSpPr>
              <p:spPr>
                <a:xfrm rot="18998822">
                  <a:off x="3005334" y="1245187"/>
                  <a:ext cx="1350868" cy="1350868"/>
                </a:xfrm>
                <a:custGeom>
                  <a:gdLst>
                    <a:gd fmla="*/ 0 w 2146521" name="connsiteX0"/>
                    <a:gd fmla="*/ 1174413 h 2146521" name="connsiteY0"/>
                    <a:gd fmla="*/ 972108 w 2146521" name="connsiteX1"/>
                    <a:gd fmla="*/ 202305 h 2146521" name="connsiteY1"/>
                    <a:gd fmla="*/ 2146521 w 2146521" name="connsiteX2"/>
                    <a:gd fmla="*/ 0 h 2146521" name="connsiteY2"/>
                    <a:gd fmla="*/ 1944216 w 2146521" name="connsiteX3"/>
                    <a:gd fmla="*/ 1174413 h 2146521" name="connsiteY3"/>
                    <a:gd fmla="*/ 972108 w 2146521" name="connsiteX4"/>
                    <a:gd fmla="*/ 2146521 h 2146521" name="connsiteY4"/>
                    <a:gd fmla="*/ 0 w 2146521" name="connsiteX5"/>
                    <a:gd fmla="*/ 1174413 h 2146521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2146521" w="2146521">
                      <a:moveTo>
                        <a:pt x="0" y="1174413"/>
                      </a:moveTo>
                      <a:cubicBezTo>
                        <a:pt x="0" y="637533"/>
                        <a:pt x="441728" y="285594"/>
                        <a:pt x="972108" y="202305"/>
                      </a:cubicBezTo>
                      <a:cubicBezTo>
                        <a:pt x="1452515" y="126864"/>
                        <a:pt x="1755050" y="134870"/>
                        <a:pt x="2146521" y="0"/>
                      </a:cubicBezTo>
                      <a:cubicBezTo>
                        <a:pt x="2011651" y="391471"/>
                        <a:pt x="2032628" y="689294"/>
                        <a:pt x="1944216" y="1174413"/>
                      </a:cubicBezTo>
                      <a:cubicBezTo>
                        <a:pt x="1944216" y="1711293"/>
                        <a:pt x="1508988" y="2146521"/>
                        <a:pt x="972108" y="2146521"/>
                      </a:cubicBezTo>
                      <a:cubicBezTo>
                        <a:pt x="435228" y="2146521"/>
                        <a:pt x="0" y="1711293"/>
                        <a:pt x="0" y="1174413"/>
                      </a:cubicBezTo>
                      <a:close/>
                    </a:path>
                  </a:pathLst>
                </a:custGeom>
                <a:solidFill>
                  <a:srgbClr val="FB912B"/>
                </a:solidFill>
                <a:ln algn="ctr" cap="flat" cmpd="sng" w="57150">
                  <a:solidFill>
                    <a:sysClr lastClr="FFFFFF" val="window"/>
                  </a:solidFill>
                  <a:prstDash val="solid"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kern="0" lang="en-US">
                    <a:solidFill>
                      <a:sysClr lastClr="FFFFFF" val="window"/>
                    </a:solidFill>
                    <a:latin typeface="Calibri"/>
                  </a:endParaRP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3435863" y="1652856"/>
                  <a:ext cx="489810" cy="969264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>
                    <a:lnSpc>
                      <a:spcPct val="80000"/>
                    </a:lnSpc>
                    <a:defRPr/>
                  </a:pPr>
                  <a:r>
                    <a:rPr altLang="zh-CN" b="1" kern="0" lang="en-US" sz="3600">
                      <a:solidFill>
                        <a:sysClr lastClr="FFFFFF" val="window"/>
                      </a:solidFill>
                      <a:latin charset="0" pitchFamily="2" typeface="Adidas Unity"/>
                      <a:ea charset="-127" pitchFamily="18" typeface="Gungsuh"/>
                    </a:rPr>
                    <a:t>01</a:t>
                  </a:r>
                </a:p>
              </p:txBody>
            </p:sp>
          </p:grpSp>
          <p:grpSp>
            <p:nvGrpSpPr>
              <p:cNvPr id="4" name="组合 3"/>
              <p:cNvGrpSpPr/>
              <p:nvPr/>
            </p:nvGrpSpPr>
            <p:grpSpPr>
              <a:xfrm>
                <a:off x="5448159" y="2131185"/>
                <a:ext cx="1350868" cy="1350868"/>
                <a:chOff x="5448159" y="2131185"/>
                <a:chExt cx="1350868" cy="1350868"/>
              </a:xfrm>
            </p:grpSpPr>
            <p:sp>
              <p:nvSpPr>
                <p:cNvPr id="29" name="泪滴形 7"/>
                <p:cNvSpPr/>
                <p:nvPr/>
              </p:nvSpPr>
              <p:spPr>
                <a:xfrm rot="18998822">
                  <a:off x="5448159" y="2131185"/>
                  <a:ext cx="1350868" cy="1350868"/>
                </a:xfrm>
                <a:custGeom>
                  <a:gdLst>
                    <a:gd fmla="*/ 0 w 2146521" name="connsiteX0"/>
                    <a:gd fmla="*/ 1174413 h 2146521" name="connsiteY0"/>
                    <a:gd fmla="*/ 972108 w 2146521" name="connsiteX1"/>
                    <a:gd fmla="*/ 202305 h 2146521" name="connsiteY1"/>
                    <a:gd fmla="*/ 2146521 w 2146521" name="connsiteX2"/>
                    <a:gd fmla="*/ 0 h 2146521" name="connsiteY2"/>
                    <a:gd fmla="*/ 1944216 w 2146521" name="connsiteX3"/>
                    <a:gd fmla="*/ 1174413 h 2146521" name="connsiteY3"/>
                    <a:gd fmla="*/ 972108 w 2146521" name="connsiteX4"/>
                    <a:gd fmla="*/ 2146521 h 2146521" name="connsiteY4"/>
                    <a:gd fmla="*/ 0 w 2146521" name="connsiteX5"/>
                    <a:gd fmla="*/ 1174413 h 2146521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2146521" w="2146521">
                      <a:moveTo>
                        <a:pt x="0" y="1174413"/>
                      </a:moveTo>
                      <a:cubicBezTo>
                        <a:pt x="0" y="637533"/>
                        <a:pt x="441728" y="285594"/>
                        <a:pt x="972108" y="202305"/>
                      </a:cubicBezTo>
                      <a:cubicBezTo>
                        <a:pt x="1452515" y="126864"/>
                        <a:pt x="1755050" y="134870"/>
                        <a:pt x="2146521" y="0"/>
                      </a:cubicBezTo>
                      <a:cubicBezTo>
                        <a:pt x="2011651" y="391471"/>
                        <a:pt x="2032628" y="689294"/>
                        <a:pt x="1944216" y="1174413"/>
                      </a:cubicBezTo>
                      <a:cubicBezTo>
                        <a:pt x="1944216" y="1711293"/>
                        <a:pt x="1508988" y="2146521"/>
                        <a:pt x="972108" y="2146521"/>
                      </a:cubicBezTo>
                      <a:cubicBezTo>
                        <a:pt x="435228" y="2146521"/>
                        <a:pt x="0" y="1711293"/>
                        <a:pt x="0" y="1174413"/>
                      </a:cubicBezTo>
                      <a:close/>
                    </a:path>
                  </a:pathLst>
                </a:custGeom>
                <a:solidFill>
                  <a:srgbClr val="FB912B"/>
                </a:solidFill>
                <a:ln algn="ctr" cap="flat" cmpd="sng" w="57150">
                  <a:solidFill>
                    <a:sysClr lastClr="FFFFFF" val="window"/>
                  </a:solidFill>
                  <a:prstDash val="solid"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kern="0" lang="en-US">
                    <a:solidFill>
                      <a:sysClr lastClr="FFFFFF" val="window"/>
                    </a:solidFill>
                    <a:latin typeface="Calibri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5879397" y="2538854"/>
                  <a:ext cx="488392" cy="969264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>
                    <a:lnSpc>
                      <a:spcPct val="80000"/>
                    </a:lnSpc>
                    <a:defRPr/>
                  </a:pPr>
                  <a:r>
                    <a:rPr altLang="zh-CN" b="1" kern="0" lang="en-US" sz="3600">
                      <a:solidFill>
                        <a:sysClr lastClr="FFFFFF" val="window"/>
                      </a:solidFill>
                      <a:latin charset="0" pitchFamily="2" typeface="Adidas Unity"/>
                      <a:ea charset="-127" pitchFamily="18" typeface="Gungsuh"/>
                    </a:rPr>
                    <a:t>02</a:t>
                  </a:r>
                </a:p>
              </p:txBody>
            </p:sp>
          </p:grpSp>
          <p:grpSp>
            <p:nvGrpSpPr>
              <p:cNvPr id="5" name="组合 4"/>
              <p:cNvGrpSpPr/>
              <p:nvPr/>
            </p:nvGrpSpPr>
            <p:grpSpPr>
              <a:xfrm>
                <a:off x="7614363" y="1620147"/>
                <a:ext cx="1350868" cy="1350868"/>
                <a:chOff x="7614363" y="1620147"/>
                <a:chExt cx="1350868" cy="1350868"/>
              </a:xfrm>
            </p:grpSpPr>
            <p:sp>
              <p:nvSpPr>
                <p:cNvPr id="31" name="泪滴形 7"/>
                <p:cNvSpPr/>
                <p:nvPr/>
              </p:nvSpPr>
              <p:spPr>
                <a:xfrm rot="18998822">
                  <a:off x="7614363" y="1620147"/>
                  <a:ext cx="1350868" cy="1350868"/>
                </a:xfrm>
                <a:custGeom>
                  <a:gdLst>
                    <a:gd fmla="*/ 0 w 2146521" name="connsiteX0"/>
                    <a:gd fmla="*/ 1174413 h 2146521" name="connsiteY0"/>
                    <a:gd fmla="*/ 972108 w 2146521" name="connsiteX1"/>
                    <a:gd fmla="*/ 202305 h 2146521" name="connsiteY1"/>
                    <a:gd fmla="*/ 2146521 w 2146521" name="connsiteX2"/>
                    <a:gd fmla="*/ 0 h 2146521" name="connsiteY2"/>
                    <a:gd fmla="*/ 1944216 w 2146521" name="connsiteX3"/>
                    <a:gd fmla="*/ 1174413 h 2146521" name="connsiteY3"/>
                    <a:gd fmla="*/ 972108 w 2146521" name="connsiteX4"/>
                    <a:gd fmla="*/ 2146521 h 2146521" name="connsiteY4"/>
                    <a:gd fmla="*/ 0 w 2146521" name="connsiteX5"/>
                    <a:gd fmla="*/ 1174413 h 2146521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2146521" w="2146521">
                      <a:moveTo>
                        <a:pt x="0" y="1174413"/>
                      </a:moveTo>
                      <a:cubicBezTo>
                        <a:pt x="0" y="637533"/>
                        <a:pt x="441728" y="285594"/>
                        <a:pt x="972108" y="202305"/>
                      </a:cubicBezTo>
                      <a:cubicBezTo>
                        <a:pt x="1452515" y="126864"/>
                        <a:pt x="1755050" y="134870"/>
                        <a:pt x="2146521" y="0"/>
                      </a:cubicBezTo>
                      <a:cubicBezTo>
                        <a:pt x="2011651" y="391471"/>
                        <a:pt x="2032628" y="689294"/>
                        <a:pt x="1944216" y="1174413"/>
                      </a:cubicBezTo>
                      <a:cubicBezTo>
                        <a:pt x="1944216" y="1711293"/>
                        <a:pt x="1508988" y="2146521"/>
                        <a:pt x="972108" y="2146521"/>
                      </a:cubicBezTo>
                      <a:cubicBezTo>
                        <a:pt x="435228" y="2146521"/>
                        <a:pt x="0" y="1711293"/>
                        <a:pt x="0" y="1174413"/>
                      </a:cubicBezTo>
                      <a:close/>
                    </a:path>
                  </a:pathLst>
                </a:custGeom>
                <a:solidFill>
                  <a:srgbClr val="FB912B"/>
                </a:solidFill>
                <a:ln algn="ctr" cap="flat" cmpd="sng" w="57150">
                  <a:solidFill>
                    <a:sysClr lastClr="FFFFFF" val="window"/>
                  </a:solidFill>
                  <a:prstDash val="solid"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kern="0" lang="en-US">
                    <a:solidFill>
                      <a:sysClr lastClr="FFFFFF" val="window"/>
                    </a:solidFill>
                    <a:latin typeface="Calibri"/>
                  </a:endParaRP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8038962" y="2027816"/>
                  <a:ext cx="501672" cy="969264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>
                    <a:lnSpc>
                      <a:spcPct val="80000"/>
                    </a:lnSpc>
                    <a:defRPr/>
                  </a:pPr>
                  <a:r>
                    <a:rPr altLang="zh-CN" b="1" kern="0" lang="en-US" sz="3600">
                      <a:solidFill>
                        <a:sysClr lastClr="FFFFFF" val="window"/>
                      </a:solidFill>
                      <a:latin charset="0" pitchFamily="2" typeface="Adidas Unity"/>
                      <a:ea charset="-127" pitchFamily="18" typeface="Gungsuh"/>
                    </a:rPr>
                    <a:t>03</a:t>
                  </a:r>
                </a:p>
              </p:txBody>
            </p:sp>
          </p:grpSp>
        </p:grpSp>
        <p:sp>
          <p:nvSpPr>
            <p:cNvPr id="39" name="TextBox 38"/>
            <p:cNvSpPr txBox="1"/>
            <p:nvPr/>
          </p:nvSpPr>
          <p:spPr>
            <a:xfrm>
              <a:off x="5212403" y="3668218"/>
              <a:ext cx="1822381" cy="11612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455207" y="3102457"/>
              <a:ext cx="1669178" cy="11612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</a:t>
              </a:r>
            </a:p>
            <a:p>
              <a:pPr algn="just">
                <a:lnSpc>
                  <a:spcPct val="130000"/>
                </a:lnSpc>
                <a:defRPr/>
              </a:pPr>
              <a:r>
                <a:rPr altLang="en-US" kern="0" lang="zh-CN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单击添加文字.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251684" y="5749889"/>
            <a:ext cx="568863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b="1" sz="54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Agency FB"/>
                <a:ea charset="-122" panose="020b0503020204020204" pitchFamily="34" typeface="微软雅黑"/>
                <a:cs charset="0" pitchFamily="34" typeface="Calibri"/>
              </a:defRPr>
            </a:lvl1pPr>
          </a:lstStyle>
          <a:p>
            <a:pPr algn="ctr"/>
            <a:r>
              <a:rPr altLang="en-US" lang="zh-CN" smtClean="0" sz="3200">
                <a:solidFill>
                  <a:schemeClr val="bg1"/>
                </a:solidFill>
                <a:latin charset="0" pitchFamily="2" typeface="Adidas Unity"/>
              </a:rPr>
              <a:t>单击此处添加标题</a:t>
            </a:r>
          </a:p>
        </p:txBody>
      </p:sp>
      <p:sp>
        <p:nvSpPr>
          <p:cNvPr id="42" name="矩形 41"/>
          <p:cNvSpPr/>
          <p:nvPr/>
        </p:nvSpPr>
        <p:spPr>
          <a:xfrm>
            <a:off x="0" y="1"/>
            <a:ext cx="12192000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858696" y="44775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63" name="Picture 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矩形 32"/>
          <p:cNvSpPr/>
          <p:nvPr/>
        </p:nvSpPr>
        <p:spPr>
          <a:xfrm>
            <a:off x="-7254" y="-7254"/>
            <a:ext cx="12192000" cy="6858000"/>
          </a:xfrm>
          <a:prstGeom prst="rect">
            <a:avLst/>
          </a:prstGeom>
          <a:blipFill dpi="0" rotWithShape="1">
            <a:blip r:embed="rId4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877411416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7800" y="-2613"/>
            <a:ext cx="121998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-14514" y="1"/>
            <a:ext cx="12206514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58696" y="44775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5" name="Picture 9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750" y="3417750"/>
            <a:ext cx="22500" cy="22500"/>
          </a:xfrm>
          <a:prstGeom prst="rect">
            <a:avLst/>
          </a:prstGeom>
        </p:spPr>
      </p:pic>
      <p:grpSp>
        <p:nvGrpSpPr>
          <p:cNvPr id="174" name="组合 173"/>
          <p:cNvGrpSpPr/>
          <p:nvPr/>
        </p:nvGrpSpPr>
        <p:grpSpPr>
          <a:xfrm>
            <a:off x="5264596" y="2399332"/>
            <a:ext cx="1513292" cy="1512959"/>
            <a:chOff x="2049164" y="2380282"/>
            <a:chExt cx="1513292" cy="1512959"/>
          </a:xfrm>
        </p:grpSpPr>
        <p:sp>
          <p:nvSpPr>
            <p:cNvPr id="171" name="流程图: 联系 170"/>
            <p:cNvSpPr/>
            <p:nvPr/>
          </p:nvSpPr>
          <p:spPr>
            <a:xfrm>
              <a:off x="2049164" y="2399816"/>
              <a:ext cx="1474375" cy="1474375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>
            <a:xfrm>
              <a:off x="2236650" y="2703373"/>
              <a:ext cx="1171576" cy="714377"/>
              <a:chOff x="2551" y="1954"/>
              <a:chExt cx="738" cy="450"/>
            </a:xfrm>
          </p:grpSpPr>
          <p:sp>
            <p:nvSpPr>
              <p:cNvPr id="159" name="Freeform 145"/>
              <p:cNvSpPr/>
              <p:nvPr/>
            </p:nvSpPr>
            <p:spPr bwMode="auto">
              <a:xfrm>
                <a:off x="3033" y="2167"/>
                <a:ext cx="239" cy="232"/>
              </a:xfrm>
              <a:custGeom>
                <a:gdLst>
                  <a:gd fmla="*/ 100 w 101" name="T0"/>
                  <a:gd fmla="*/ 47 h 97" name="T1"/>
                  <a:gd fmla="*/ 52 w 101" name="T2"/>
                  <a:gd fmla="*/ 96 h 97" name="T3"/>
                  <a:gd fmla="*/ 1 w 101" name="T4"/>
                  <a:gd fmla="*/ 50 h 97" name="T5"/>
                  <a:gd fmla="*/ 49 w 101" name="T6"/>
                  <a:gd fmla="*/ 1 h 97" name="T7"/>
                  <a:gd fmla="*/ 100 w 101" name="T8"/>
                  <a:gd fmla="*/ 47 h 9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7" w="100">
                    <a:moveTo>
                      <a:pt x="100" y="47"/>
                    </a:moveTo>
                    <a:cubicBezTo>
                      <a:pt x="101" y="73"/>
                      <a:pt x="80" y="95"/>
                      <a:pt x="52" y="96"/>
                    </a:cubicBezTo>
                    <a:cubicBezTo>
                      <a:pt x="25" y="97"/>
                      <a:pt x="2" y="76"/>
                      <a:pt x="1" y="50"/>
                    </a:cubicBezTo>
                    <a:cubicBezTo>
                      <a:pt x="0" y="24"/>
                      <a:pt x="21" y="2"/>
                      <a:pt x="49" y="1"/>
                    </a:cubicBezTo>
                    <a:cubicBezTo>
                      <a:pt x="76" y="0"/>
                      <a:pt x="99" y="21"/>
                      <a:pt x="100" y="47"/>
                    </a:cubicBezTo>
                    <a:close/>
                  </a:path>
                </a:pathLst>
              </a:custGeom>
              <a:solidFill>
                <a:srgbClr val="010000"/>
              </a:solidFill>
              <a:ln cap="flat" w="3175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0" name="Freeform 146"/>
              <p:cNvSpPr/>
              <p:nvPr/>
            </p:nvSpPr>
            <p:spPr bwMode="auto">
              <a:xfrm>
                <a:off x="3069" y="2203"/>
                <a:ext cx="168" cy="163"/>
              </a:xfrm>
              <a:custGeom>
                <a:gdLst>
                  <a:gd fmla="*/ 70 w 71" name="T0"/>
                  <a:gd fmla="*/ 32 h 68" name="T1"/>
                  <a:gd fmla="*/ 37 w 71" name="T2"/>
                  <a:gd fmla="*/ 67 h 68" name="T3"/>
                  <a:gd fmla="*/ 0 w 71" name="T4"/>
                  <a:gd fmla="*/ 35 h 68" name="T5"/>
                  <a:gd fmla="*/ 34 w 71" name="T6"/>
                  <a:gd fmla="*/ 0 h 68" name="T7"/>
                  <a:gd fmla="*/ 70 w 71" name="T8"/>
                  <a:gd fmla="*/ 32 h 6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8" w="71">
                    <a:moveTo>
                      <a:pt x="70" y="32"/>
                    </a:moveTo>
                    <a:cubicBezTo>
                      <a:pt x="71" y="51"/>
                      <a:pt x="56" y="66"/>
                      <a:pt x="37" y="67"/>
                    </a:cubicBezTo>
                    <a:cubicBezTo>
                      <a:pt x="17" y="68"/>
                      <a:pt x="1" y="53"/>
                      <a:pt x="0" y="35"/>
                    </a:cubicBezTo>
                    <a:cubicBezTo>
                      <a:pt x="0" y="16"/>
                      <a:pt x="15" y="1"/>
                      <a:pt x="34" y="0"/>
                    </a:cubicBezTo>
                    <a:cubicBezTo>
                      <a:pt x="53" y="0"/>
                      <a:pt x="70" y="14"/>
                      <a:pt x="70" y="32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0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1" name="Freeform 147"/>
              <p:cNvSpPr/>
              <p:nvPr/>
            </p:nvSpPr>
            <p:spPr bwMode="auto">
              <a:xfrm>
                <a:off x="2551" y="2196"/>
                <a:ext cx="215" cy="208"/>
              </a:xfrm>
              <a:custGeom>
                <a:gdLst>
                  <a:gd fmla="*/ 90 w 91" name="T0"/>
                  <a:gd fmla="*/ 42 h 87" name="T1"/>
                  <a:gd fmla="*/ 47 w 91" name="T2"/>
                  <a:gd fmla="*/ 87 h 87" name="T3"/>
                  <a:gd fmla="*/ 1 w 91" name="T4"/>
                  <a:gd fmla="*/ 45 h 87" name="T5"/>
                  <a:gd fmla="*/ 44 w 91" name="T6"/>
                  <a:gd fmla="*/ 1 h 87" name="T7"/>
                  <a:gd fmla="*/ 90 w 91" name="T8"/>
                  <a:gd fmla="*/ 42 h 8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7" w="91">
                    <a:moveTo>
                      <a:pt x="90" y="42"/>
                    </a:moveTo>
                    <a:cubicBezTo>
                      <a:pt x="91" y="66"/>
                      <a:pt x="72" y="86"/>
                      <a:pt x="47" y="87"/>
                    </a:cubicBezTo>
                    <a:cubicBezTo>
                      <a:pt x="23" y="87"/>
                      <a:pt x="2" y="69"/>
                      <a:pt x="1" y="45"/>
                    </a:cubicBezTo>
                    <a:cubicBezTo>
                      <a:pt x="0" y="22"/>
                      <a:pt x="19" y="2"/>
                      <a:pt x="44" y="1"/>
                    </a:cubicBezTo>
                    <a:cubicBezTo>
                      <a:pt x="69" y="0"/>
                      <a:pt x="89" y="19"/>
                      <a:pt x="90" y="42"/>
                    </a:cubicBezTo>
                    <a:close/>
                  </a:path>
                </a:pathLst>
              </a:custGeom>
              <a:solidFill>
                <a:srgbClr val="010000"/>
              </a:solidFill>
              <a:ln cap="flat" w="3175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2" name="Freeform 148"/>
              <p:cNvSpPr/>
              <p:nvPr/>
            </p:nvSpPr>
            <p:spPr bwMode="auto">
              <a:xfrm>
                <a:off x="2582" y="2227"/>
                <a:ext cx="153" cy="148"/>
              </a:xfrm>
              <a:custGeom>
                <a:gdLst>
                  <a:gd fmla="*/ 64 w 65" name="T0"/>
                  <a:gd fmla="*/ 30 h 62" name="T1"/>
                  <a:gd fmla="*/ 34 w 65" name="T2"/>
                  <a:gd fmla="*/ 61 h 62" name="T3"/>
                  <a:gd fmla="*/ 1 w 65" name="T4"/>
                  <a:gd fmla="*/ 32 h 62" name="T5"/>
                  <a:gd fmla="*/ 32 w 65" name="T6"/>
                  <a:gd fmla="*/ 1 h 62" name="T7"/>
                  <a:gd fmla="*/ 64 w 65" name="T8"/>
                  <a:gd fmla="*/ 30 h 6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2" w="65">
                    <a:moveTo>
                      <a:pt x="64" y="30"/>
                    </a:moveTo>
                    <a:cubicBezTo>
                      <a:pt x="65" y="47"/>
                      <a:pt x="51" y="60"/>
                      <a:pt x="34" y="61"/>
                    </a:cubicBezTo>
                    <a:cubicBezTo>
                      <a:pt x="16" y="62"/>
                      <a:pt x="2" y="49"/>
                      <a:pt x="1" y="32"/>
                    </a:cubicBezTo>
                    <a:cubicBezTo>
                      <a:pt x="0" y="15"/>
                      <a:pt x="14" y="1"/>
                      <a:pt x="32" y="1"/>
                    </a:cubicBezTo>
                    <a:cubicBezTo>
                      <a:pt x="49" y="0"/>
                      <a:pt x="64" y="13"/>
                      <a:pt x="64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0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3" name="Freeform 149"/>
              <p:cNvSpPr/>
              <p:nvPr/>
            </p:nvSpPr>
            <p:spPr bwMode="auto">
              <a:xfrm>
                <a:off x="2582" y="1954"/>
                <a:ext cx="707" cy="364"/>
              </a:xfrm>
              <a:custGeom>
                <a:gdLst>
                  <a:gd fmla="*/ 80 w 299" name="T0"/>
                  <a:gd fmla="*/ 118 h 152" name="T1"/>
                  <a:gd fmla="*/ 69 w 299" name="T2"/>
                  <a:gd fmla="*/ 107 h 152" name="T3"/>
                  <a:gd fmla="*/ 57 w 299" name="T4"/>
                  <a:gd fmla="*/ 107 h 152" name="T5"/>
                  <a:gd fmla="*/ 50 w 299" name="T6"/>
                  <a:gd fmla="*/ 121 h 152" name="T7"/>
                  <a:gd fmla="*/ 40 w 299" name="T8"/>
                  <a:gd fmla="*/ 139 h 152" name="T9"/>
                  <a:gd fmla="*/ 29 w 299" name="T10"/>
                  <a:gd fmla="*/ 151 h 152" name="T11"/>
                  <a:gd fmla="*/ 34 w 299" name="T12"/>
                  <a:gd fmla="*/ 121 h 152" name="T13"/>
                  <a:gd fmla="*/ 35 w 299" name="T14"/>
                  <a:gd fmla="*/ 111 h 152" name="T15"/>
                  <a:gd fmla="*/ 17 w 299" name="T16"/>
                  <a:gd fmla="*/ 116 h 152" name="T17"/>
                  <a:gd fmla="*/ 3 w 299" name="T18"/>
                  <a:gd fmla="*/ 110 h 152" name="T19"/>
                  <a:gd fmla="*/ 15 w 299" name="T20"/>
                  <a:gd fmla="*/ 101 h 152" name="T21"/>
                  <a:gd fmla="*/ 40 w 299" name="T22"/>
                  <a:gd fmla="*/ 95 h 152" name="T23"/>
                  <a:gd fmla="*/ 51 w 299" name="T24"/>
                  <a:gd fmla="*/ 90 h 152" name="T25"/>
                  <a:gd fmla="*/ 47 w 299" name="T26"/>
                  <a:gd fmla="*/ 79 h 152" name="T27"/>
                  <a:gd fmla="*/ 32 w 299" name="T28"/>
                  <a:gd fmla="*/ 74 h 152" name="T29"/>
                  <a:gd fmla="*/ 21 w 299" name="T30"/>
                  <a:gd fmla="*/ 60 h 152" name="T31"/>
                  <a:gd fmla="*/ 27 w 299" name="T32"/>
                  <a:gd fmla="*/ 43 h 152" name="T33"/>
                  <a:gd fmla="*/ 32 w 299" name="T34"/>
                  <a:gd fmla="*/ 34 h 152" name="T35"/>
                  <a:gd fmla="*/ 49 w 299" name="T36"/>
                  <a:gd fmla="*/ 16 h 152" name="T37"/>
                  <a:gd fmla="*/ 69 w 299" name="T38"/>
                  <a:gd fmla="*/ 5 h 152" name="T39"/>
                  <a:gd fmla="*/ 78 w 299" name="T40"/>
                  <a:gd fmla="*/ 2 h 152" name="T41"/>
                  <a:gd fmla="*/ 73 w 299" name="T42"/>
                  <a:gd fmla="*/ 11 h 152" name="T43"/>
                  <a:gd fmla="*/ 57 w 299" name="T44"/>
                  <a:gd fmla="*/ 23 h 152" name="T45"/>
                  <a:gd fmla="*/ 57 w 299" name="T46"/>
                  <a:gd fmla="*/ 33 h 152" name="T47"/>
                  <a:gd fmla="*/ 58 w 299" name="T48"/>
                  <a:gd fmla="*/ 41 h 152" name="T49"/>
                  <a:gd fmla="*/ 62 w 299" name="T50"/>
                  <a:gd fmla="*/ 48 h 152" name="T51"/>
                  <a:gd fmla="*/ 66 w 299" name="T52"/>
                  <a:gd fmla="*/ 38 h 152" name="T53"/>
                  <a:gd fmla="*/ 73 w 299" name="T54"/>
                  <a:gd fmla="*/ 33 h 152" name="T55"/>
                  <a:gd fmla="*/ 79 w 299" name="T56"/>
                  <a:gd fmla="*/ 26 h 152" name="T57"/>
                  <a:gd fmla="*/ 89 w 299" name="T58"/>
                  <a:gd fmla="*/ 23 h 152" name="T59"/>
                  <a:gd fmla="*/ 93 w 299" name="T60"/>
                  <a:gd fmla="*/ 33 h 152" name="T61"/>
                  <a:gd fmla="*/ 88 w 299" name="T62"/>
                  <a:gd fmla="*/ 36 h 152" name="T63"/>
                  <a:gd fmla="*/ 91 w 299" name="T64"/>
                  <a:gd fmla="*/ 39 h 152" name="T65"/>
                  <a:gd fmla="*/ 112 w 299" name="T66"/>
                  <a:gd fmla="*/ 40 h 152" name="T67"/>
                  <a:gd fmla="*/ 135 w 299" name="T68"/>
                  <a:gd fmla="*/ 43 h 152" name="T69"/>
                  <a:gd fmla="*/ 150 w 299" name="T70"/>
                  <a:gd fmla="*/ 55 h 152" name="T71"/>
                  <a:gd fmla="*/ 159 w 299" name="T72"/>
                  <a:gd fmla="*/ 65 h 152" name="T73"/>
                  <a:gd fmla="*/ 169 w 299" name="T74"/>
                  <a:gd fmla="*/ 70 h 152" name="T75"/>
                  <a:gd fmla="*/ 185 w 299" name="T76"/>
                  <a:gd fmla="*/ 71 h 152" name="T77"/>
                  <a:gd fmla="*/ 201 w 299" name="T78"/>
                  <a:gd fmla="*/ 67 h 152" name="T79"/>
                  <a:gd fmla="*/ 211 w 299" name="T80"/>
                  <a:gd fmla="*/ 59 h 152" name="T81"/>
                  <a:gd fmla="*/ 223 w 299" name="T82"/>
                  <a:gd fmla="*/ 58 h 152" name="T83"/>
                  <a:gd fmla="*/ 244 w 299" name="T84"/>
                  <a:gd fmla="*/ 53 h 152" name="T85"/>
                  <a:gd fmla="*/ 257 w 299" name="T86"/>
                  <a:gd fmla="*/ 48 h 152" name="T87"/>
                  <a:gd fmla="*/ 270 w 299" name="T88"/>
                  <a:gd fmla="*/ 45 h 152" name="T89"/>
                  <a:gd fmla="*/ 285 w 299" name="T90"/>
                  <a:gd fmla="*/ 48 h 152" name="T91"/>
                  <a:gd fmla="*/ 290 w 299" name="T92"/>
                  <a:gd fmla="*/ 54 h 152" name="T93"/>
                  <a:gd fmla="*/ 287 w 299" name="T94"/>
                  <a:gd fmla="*/ 59 h 152" name="T95"/>
                  <a:gd fmla="*/ 287 w 299" name="T96"/>
                  <a:gd fmla="*/ 71 h 152" name="T97"/>
                  <a:gd fmla="*/ 284 w 299" name="T98"/>
                  <a:gd fmla="*/ 74 h 152" name="T99"/>
                  <a:gd fmla="*/ 279 w 299" name="T100"/>
                  <a:gd fmla="*/ 81 h 152" name="T101"/>
                  <a:gd fmla="*/ 288 w 299" name="T102"/>
                  <a:gd fmla="*/ 90 h 152" name="T103"/>
                  <a:gd fmla="*/ 299 w 299" name="T104"/>
                  <a:gd fmla="*/ 105 h 152" name="T105"/>
                  <a:gd fmla="*/ 298 w 299" name="T106"/>
                  <a:gd fmla="*/ 111 h 152" name="T107"/>
                  <a:gd fmla="*/ 290 w 299" name="T108"/>
                  <a:gd fmla="*/ 108 h 152" name="T109"/>
                  <a:gd fmla="*/ 276 w 299" name="T110"/>
                  <a:gd fmla="*/ 92 h 152" name="T111"/>
                  <a:gd fmla="*/ 255 w 299" name="T112"/>
                  <a:gd fmla="*/ 84 h 152" name="T113"/>
                  <a:gd fmla="*/ 240 w 299" name="T114"/>
                  <a:gd fmla="*/ 85 h 152" name="T115"/>
                  <a:gd fmla="*/ 216 w 299" name="T116"/>
                  <a:gd fmla="*/ 93 h 152" name="T117"/>
                  <a:gd fmla="*/ 139 w 299" name="T118"/>
                  <a:gd fmla="*/ 116 h 152" name="T119"/>
                  <a:gd fmla="*/ 87 w 299" name="T120"/>
                  <a:gd fmla="*/ 125 h 152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152" w="299">
                    <a:moveTo>
                      <a:pt x="87" y="125"/>
                    </a:moveTo>
                    <a:cubicBezTo>
                      <a:pt x="85" y="124"/>
                      <a:pt x="82" y="120"/>
                      <a:pt x="80" y="118"/>
                    </a:cubicBezTo>
                    <a:cubicBezTo>
                      <a:pt x="78" y="115"/>
                      <a:pt x="76" y="112"/>
                      <a:pt x="75" y="111"/>
                    </a:cubicBezTo>
                    <a:cubicBezTo>
                      <a:pt x="74" y="110"/>
                      <a:pt x="71" y="108"/>
                      <a:pt x="69" y="107"/>
                    </a:cubicBezTo>
                    <a:cubicBezTo>
                      <a:pt x="66" y="107"/>
                      <a:pt x="63" y="106"/>
                      <a:pt x="61" y="106"/>
                    </a:cubicBezTo>
                    <a:cubicBezTo>
                      <a:pt x="59" y="106"/>
                      <a:pt x="58" y="106"/>
                      <a:pt x="57" y="107"/>
                    </a:cubicBezTo>
                    <a:cubicBezTo>
                      <a:pt x="57" y="108"/>
                      <a:pt x="56" y="111"/>
                      <a:pt x="55" y="113"/>
                    </a:cubicBezTo>
                    <a:cubicBezTo>
                      <a:pt x="54" y="116"/>
                      <a:pt x="52" y="119"/>
                      <a:pt x="50" y="121"/>
                    </a:cubicBezTo>
                    <a:cubicBezTo>
                      <a:pt x="49" y="123"/>
                      <a:pt x="46" y="127"/>
                      <a:pt x="45" y="129"/>
                    </a:cubicBezTo>
                    <a:cubicBezTo>
                      <a:pt x="44" y="131"/>
                      <a:pt x="41" y="136"/>
                      <a:pt x="40" y="139"/>
                    </a:cubicBezTo>
                    <a:cubicBezTo>
                      <a:pt x="37" y="146"/>
                      <a:pt x="37" y="146"/>
                      <a:pt x="37" y="146"/>
                    </a:cubicBezTo>
                    <a:cubicBezTo>
                      <a:pt x="36" y="150"/>
                      <a:pt x="32" y="152"/>
                      <a:pt x="29" y="151"/>
                    </a:cubicBezTo>
                    <a:cubicBezTo>
                      <a:pt x="26" y="150"/>
                      <a:pt x="24" y="146"/>
                      <a:pt x="26" y="142"/>
                    </a:cubicBezTo>
                    <a:cubicBezTo>
                      <a:pt x="34" y="121"/>
                      <a:pt x="34" y="121"/>
                      <a:pt x="34" y="121"/>
                    </a:cubicBezTo>
                    <a:cubicBezTo>
                      <a:pt x="35" y="117"/>
                      <a:pt x="37" y="114"/>
                      <a:pt x="38" y="112"/>
                    </a:cubicBezTo>
                    <a:cubicBezTo>
                      <a:pt x="40" y="111"/>
                      <a:pt x="38" y="111"/>
                      <a:pt x="35" y="111"/>
                    </a:cubicBezTo>
                    <a:cubicBezTo>
                      <a:pt x="31" y="112"/>
                      <a:pt x="26" y="113"/>
                      <a:pt x="22" y="114"/>
                    </a:cubicBezTo>
                    <a:cubicBezTo>
                      <a:pt x="17" y="116"/>
                      <a:pt x="17" y="116"/>
                      <a:pt x="17" y="116"/>
                    </a:cubicBezTo>
                    <a:cubicBezTo>
                      <a:pt x="13" y="116"/>
                      <a:pt x="7" y="117"/>
                      <a:pt x="4" y="116"/>
                    </a:cubicBezTo>
                    <a:cubicBezTo>
                      <a:pt x="0" y="115"/>
                      <a:pt x="0" y="113"/>
                      <a:pt x="3" y="110"/>
                    </a:cubicBezTo>
                    <a:cubicBezTo>
                      <a:pt x="4" y="109"/>
                      <a:pt x="4" y="109"/>
                      <a:pt x="4" y="109"/>
                    </a:cubicBezTo>
                    <a:cubicBezTo>
                      <a:pt x="7" y="107"/>
                      <a:pt x="12" y="103"/>
                      <a:pt x="15" y="101"/>
                    </a:cubicBezTo>
                    <a:cubicBezTo>
                      <a:pt x="19" y="99"/>
                      <a:pt x="25" y="97"/>
                      <a:pt x="28" y="96"/>
                    </a:cubicBezTo>
                    <a:cubicBezTo>
                      <a:pt x="32" y="95"/>
                      <a:pt x="37" y="95"/>
                      <a:pt x="40" y="95"/>
                    </a:cubicBezTo>
                    <a:cubicBezTo>
                      <a:pt x="43" y="96"/>
                      <a:pt x="46" y="96"/>
                      <a:pt x="47" y="96"/>
                    </a:cubicBezTo>
                    <a:cubicBezTo>
                      <a:pt x="48" y="96"/>
                      <a:pt x="50" y="93"/>
                      <a:pt x="51" y="90"/>
                    </a:cubicBezTo>
                    <a:cubicBezTo>
                      <a:pt x="52" y="87"/>
                      <a:pt x="51" y="82"/>
                      <a:pt x="48" y="80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3" y="77"/>
                      <a:pt x="39" y="75"/>
                      <a:pt x="37" y="75"/>
                    </a:cubicBezTo>
                    <a:cubicBezTo>
                      <a:pt x="34" y="75"/>
                      <a:pt x="32" y="75"/>
                      <a:pt x="32" y="74"/>
                    </a:cubicBezTo>
                    <a:cubicBezTo>
                      <a:pt x="32" y="73"/>
                      <a:pt x="29" y="71"/>
                      <a:pt x="26" y="69"/>
                    </a:cubicBezTo>
                    <a:cubicBezTo>
                      <a:pt x="23" y="66"/>
                      <a:pt x="21" y="63"/>
                      <a:pt x="21" y="60"/>
                    </a:cubicBezTo>
                    <a:cubicBezTo>
                      <a:pt x="21" y="58"/>
                      <a:pt x="22" y="53"/>
                      <a:pt x="22" y="50"/>
                    </a:cubicBezTo>
                    <a:cubicBezTo>
                      <a:pt x="23" y="48"/>
                      <a:pt x="25" y="44"/>
                      <a:pt x="27" y="43"/>
                    </a:cubicBezTo>
                    <a:cubicBezTo>
                      <a:pt x="28" y="41"/>
                      <a:pt x="29" y="39"/>
                      <a:pt x="29" y="39"/>
                    </a:cubicBezTo>
                    <a:cubicBezTo>
                      <a:pt x="29" y="38"/>
                      <a:pt x="30" y="36"/>
                      <a:pt x="32" y="34"/>
                    </a:cubicBezTo>
                    <a:cubicBezTo>
                      <a:pt x="34" y="31"/>
                      <a:pt x="37" y="27"/>
                      <a:pt x="39" y="25"/>
                    </a:cubicBezTo>
                    <a:cubicBezTo>
                      <a:pt x="42" y="22"/>
                      <a:pt x="46" y="18"/>
                      <a:pt x="49" y="16"/>
                    </a:cubicBezTo>
                    <a:cubicBezTo>
                      <a:pt x="52" y="14"/>
                      <a:pt x="57" y="11"/>
                      <a:pt x="60" y="9"/>
                    </a:cubicBezTo>
                    <a:cubicBezTo>
                      <a:pt x="63" y="8"/>
                      <a:pt x="67" y="6"/>
                      <a:pt x="69" y="5"/>
                    </a:cubicBezTo>
                    <a:cubicBezTo>
                      <a:pt x="71" y="4"/>
                      <a:pt x="74" y="3"/>
                      <a:pt x="76" y="1"/>
                    </a:cubicBezTo>
                    <a:cubicBezTo>
                      <a:pt x="77" y="0"/>
                      <a:pt x="78" y="0"/>
                      <a:pt x="78" y="2"/>
                    </a:cubicBezTo>
                    <a:cubicBezTo>
                      <a:pt x="78" y="4"/>
                      <a:pt x="78" y="5"/>
                      <a:pt x="77" y="6"/>
                    </a:cubicBezTo>
                    <a:cubicBezTo>
                      <a:pt x="77" y="7"/>
                      <a:pt x="75" y="9"/>
                      <a:pt x="73" y="11"/>
                    </a:cubicBezTo>
                    <a:cubicBezTo>
                      <a:pt x="71" y="13"/>
                      <a:pt x="67" y="16"/>
                      <a:pt x="65" y="18"/>
                    </a:cubicBezTo>
                    <a:cubicBezTo>
                      <a:pt x="62" y="20"/>
                      <a:pt x="59" y="22"/>
                      <a:pt x="57" y="23"/>
                    </a:cubicBezTo>
                    <a:cubicBezTo>
                      <a:pt x="56" y="25"/>
                      <a:pt x="55" y="27"/>
                      <a:pt x="56" y="29"/>
                    </a:cubicBezTo>
                    <a:cubicBezTo>
                      <a:pt x="57" y="30"/>
                      <a:pt x="58" y="32"/>
                      <a:pt x="57" y="33"/>
                    </a:cubicBezTo>
                    <a:cubicBezTo>
                      <a:pt x="57" y="34"/>
                      <a:pt x="58" y="35"/>
                      <a:pt x="59" y="37"/>
                    </a:cubicBezTo>
                    <a:cubicBezTo>
                      <a:pt x="60" y="38"/>
                      <a:pt x="60" y="40"/>
                      <a:pt x="58" y="41"/>
                    </a:cubicBezTo>
                    <a:cubicBezTo>
                      <a:pt x="56" y="42"/>
                      <a:pt x="57" y="45"/>
                      <a:pt x="59" y="46"/>
                    </a:cubicBezTo>
                    <a:cubicBezTo>
                      <a:pt x="60" y="48"/>
                      <a:pt x="62" y="49"/>
                      <a:pt x="62" y="48"/>
                    </a:cubicBezTo>
                    <a:cubicBezTo>
                      <a:pt x="62" y="47"/>
                      <a:pt x="62" y="45"/>
                      <a:pt x="63" y="43"/>
                    </a:cubicBezTo>
                    <a:cubicBezTo>
                      <a:pt x="64" y="41"/>
                      <a:pt x="65" y="39"/>
                      <a:pt x="66" y="38"/>
                    </a:cubicBezTo>
                    <a:cubicBezTo>
                      <a:pt x="67" y="37"/>
                      <a:pt x="70" y="35"/>
                      <a:pt x="72" y="33"/>
                    </a:cubicBezTo>
                    <a:cubicBezTo>
                      <a:pt x="72" y="33"/>
                      <a:pt x="72" y="33"/>
                      <a:pt x="73" y="33"/>
                    </a:cubicBezTo>
                    <a:cubicBezTo>
                      <a:pt x="74" y="32"/>
                      <a:pt x="74" y="32"/>
                      <a:pt x="74" y="32"/>
                    </a:cubicBezTo>
                    <a:cubicBezTo>
                      <a:pt x="76" y="31"/>
                      <a:pt x="79" y="28"/>
                      <a:pt x="79" y="26"/>
                    </a:cubicBezTo>
                    <a:cubicBezTo>
                      <a:pt x="80" y="25"/>
                      <a:pt x="82" y="23"/>
                      <a:pt x="84" y="22"/>
                    </a:cubicBezTo>
                    <a:cubicBezTo>
                      <a:pt x="85" y="21"/>
                      <a:pt x="88" y="22"/>
                      <a:pt x="89" y="23"/>
                    </a:cubicBezTo>
                    <a:cubicBezTo>
                      <a:pt x="90" y="25"/>
                      <a:pt x="92" y="27"/>
                      <a:pt x="93" y="29"/>
                    </a:cubicBezTo>
                    <a:cubicBezTo>
                      <a:pt x="93" y="30"/>
                      <a:pt x="93" y="32"/>
                      <a:pt x="93" y="33"/>
                    </a:cubicBezTo>
                    <a:cubicBezTo>
                      <a:pt x="92" y="34"/>
                      <a:pt x="91" y="34"/>
                      <a:pt x="90" y="35"/>
                    </a:cubicBezTo>
                    <a:cubicBezTo>
                      <a:pt x="89" y="35"/>
                      <a:pt x="88" y="35"/>
                      <a:pt x="88" y="36"/>
                    </a:cubicBezTo>
                    <a:cubicBezTo>
                      <a:pt x="88" y="36"/>
                      <a:pt x="88" y="36"/>
                      <a:pt x="90" y="38"/>
                    </a:cubicBezTo>
                    <a:cubicBezTo>
                      <a:pt x="91" y="39"/>
                      <a:pt x="91" y="39"/>
                      <a:pt x="91" y="39"/>
                    </a:cubicBezTo>
                    <a:cubicBezTo>
                      <a:pt x="93" y="41"/>
                      <a:pt x="98" y="42"/>
                      <a:pt x="101" y="42"/>
                    </a:cubicBezTo>
                    <a:cubicBezTo>
                      <a:pt x="104" y="41"/>
                      <a:pt x="109" y="40"/>
                      <a:pt x="112" y="40"/>
                    </a:cubicBezTo>
                    <a:cubicBezTo>
                      <a:pt x="115" y="39"/>
                      <a:pt x="120" y="39"/>
                      <a:pt x="123" y="40"/>
                    </a:cubicBezTo>
                    <a:cubicBezTo>
                      <a:pt x="126" y="41"/>
                      <a:pt x="131" y="42"/>
                      <a:pt x="135" y="43"/>
                    </a:cubicBezTo>
                    <a:cubicBezTo>
                      <a:pt x="138" y="45"/>
                      <a:pt x="142" y="47"/>
                      <a:pt x="144" y="49"/>
                    </a:cubicBezTo>
                    <a:cubicBezTo>
                      <a:pt x="145" y="50"/>
                      <a:pt x="148" y="53"/>
                      <a:pt x="150" y="55"/>
                    </a:cubicBezTo>
                    <a:cubicBezTo>
                      <a:pt x="152" y="57"/>
                      <a:pt x="154" y="60"/>
                      <a:pt x="155" y="62"/>
                    </a:cubicBezTo>
                    <a:cubicBezTo>
                      <a:pt x="156" y="63"/>
                      <a:pt x="158" y="65"/>
                      <a:pt x="159" y="65"/>
                    </a:cubicBezTo>
                    <a:cubicBezTo>
                      <a:pt x="160" y="65"/>
                      <a:pt x="162" y="66"/>
                      <a:pt x="163" y="67"/>
                    </a:cubicBezTo>
                    <a:cubicBezTo>
                      <a:pt x="164" y="68"/>
                      <a:pt x="167" y="70"/>
                      <a:pt x="169" y="70"/>
                    </a:cubicBezTo>
                    <a:cubicBezTo>
                      <a:pt x="171" y="71"/>
                      <a:pt x="174" y="71"/>
                      <a:pt x="176" y="71"/>
                    </a:cubicBezTo>
                    <a:cubicBezTo>
                      <a:pt x="178" y="71"/>
                      <a:pt x="182" y="71"/>
                      <a:pt x="185" y="71"/>
                    </a:cubicBezTo>
                    <a:cubicBezTo>
                      <a:pt x="189" y="71"/>
                      <a:pt x="193" y="70"/>
                      <a:pt x="195" y="70"/>
                    </a:cubicBezTo>
                    <a:cubicBezTo>
                      <a:pt x="197" y="69"/>
                      <a:pt x="200" y="68"/>
                      <a:pt x="201" y="67"/>
                    </a:cubicBezTo>
                    <a:cubicBezTo>
                      <a:pt x="202" y="67"/>
                      <a:pt x="203" y="65"/>
                      <a:pt x="204" y="63"/>
                    </a:cubicBezTo>
                    <a:cubicBezTo>
                      <a:pt x="205" y="61"/>
                      <a:pt x="208" y="60"/>
                      <a:pt x="211" y="59"/>
                    </a:cubicBezTo>
                    <a:cubicBezTo>
                      <a:pt x="214" y="59"/>
                      <a:pt x="219" y="58"/>
                      <a:pt x="223" y="58"/>
                    </a:cubicBezTo>
                    <a:cubicBezTo>
                      <a:pt x="223" y="58"/>
                      <a:pt x="223" y="58"/>
                      <a:pt x="223" y="58"/>
                    </a:cubicBezTo>
                    <a:cubicBezTo>
                      <a:pt x="227" y="57"/>
                      <a:pt x="232" y="56"/>
                      <a:pt x="235" y="56"/>
                    </a:cubicBezTo>
                    <a:cubicBezTo>
                      <a:pt x="238" y="55"/>
                      <a:pt x="242" y="54"/>
                      <a:pt x="244" y="53"/>
                    </a:cubicBezTo>
                    <a:cubicBezTo>
                      <a:pt x="247" y="52"/>
                      <a:pt x="250" y="51"/>
                      <a:pt x="251" y="50"/>
                    </a:cubicBezTo>
                    <a:cubicBezTo>
                      <a:pt x="253" y="49"/>
                      <a:pt x="255" y="48"/>
                      <a:pt x="257" y="48"/>
                    </a:cubicBezTo>
                    <a:cubicBezTo>
                      <a:pt x="258" y="48"/>
                      <a:pt x="260" y="48"/>
                      <a:pt x="261" y="46"/>
                    </a:cubicBezTo>
                    <a:cubicBezTo>
                      <a:pt x="262" y="45"/>
                      <a:pt x="266" y="45"/>
                      <a:pt x="270" y="45"/>
                    </a:cubicBezTo>
                    <a:cubicBezTo>
                      <a:pt x="274" y="46"/>
                      <a:pt x="280" y="47"/>
                      <a:pt x="284" y="48"/>
                    </a:cubicBezTo>
                    <a:cubicBezTo>
                      <a:pt x="285" y="48"/>
                      <a:pt x="285" y="48"/>
                      <a:pt x="285" y="48"/>
                    </a:cubicBezTo>
                    <a:cubicBezTo>
                      <a:pt x="288" y="49"/>
                      <a:pt x="291" y="51"/>
                      <a:pt x="291" y="51"/>
                    </a:cubicBezTo>
                    <a:cubicBezTo>
                      <a:pt x="291" y="52"/>
                      <a:pt x="291" y="53"/>
                      <a:pt x="290" y="54"/>
                    </a:cubicBezTo>
                    <a:cubicBezTo>
                      <a:pt x="289" y="54"/>
                      <a:pt x="288" y="55"/>
                      <a:pt x="288" y="56"/>
                    </a:cubicBezTo>
                    <a:cubicBezTo>
                      <a:pt x="287" y="56"/>
                      <a:pt x="287" y="58"/>
                      <a:pt x="287" y="59"/>
                    </a:cubicBezTo>
                    <a:cubicBezTo>
                      <a:pt x="287" y="61"/>
                      <a:pt x="288" y="64"/>
                      <a:pt x="288" y="66"/>
                    </a:cubicBezTo>
                    <a:cubicBezTo>
                      <a:pt x="288" y="68"/>
                      <a:pt x="288" y="70"/>
                      <a:pt x="287" y="71"/>
                    </a:cubicBezTo>
                    <a:cubicBezTo>
                      <a:pt x="287" y="72"/>
                      <a:pt x="286" y="73"/>
                      <a:pt x="286" y="74"/>
                    </a:cubicBezTo>
                    <a:cubicBezTo>
                      <a:pt x="286" y="74"/>
                      <a:pt x="286" y="74"/>
                      <a:pt x="284" y="74"/>
                    </a:cubicBezTo>
                    <a:cubicBezTo>
                      <a:pt x="283" y="74"/>
                      <a:pt x="283" y="74"/>
                      <a:pt x="283" y="74"/>
                    </a:cubicBezTo>
                    <a:cubicBezTo>
                      <a:pt x="281" y="77"/>
                      <a:pt x="279" y="80"/>
                      <a:pt x="279" y="81"/>
                    </a:cubicBezTo>
                    <a:cubicBezTo>
                      <a:pt x="279" y="82"/>
                      <a:pt x="280" y="83"/>
                      <a:pt x="281" y="83"/>
                    </a:cubicBezTo>
                    <a:cubicBezTo>
                      <a:pt x="283" y="84"/>
                      <a:pt x="286" y="87"/>
                      <a:pt x="288" y="90"/>
                    </a:cubicBezTo>
                    <a:cubicBezTo>
                      <a:pt x="295" y="99"/>
                      <a:pt x="295" y="99"/>
                      <a:pt x="295" y="99"/>
                    </a:cubicBezTo>
                    <a:cubicBezTo>
                      <a:pt x="297" y="102"/>
                      <a:pt x="299" y="105"/>
                      <a:pt x="299" y="105"/>
                    </a:cubicBezTo>
                    <a:cubicBezTo>
                      <a:pt x="298" y="106"/>
                      <a:pt x="298" y="107"/>
                      <a:pt x="299" y="108"/>
                    </a:cubicBezTo>
                    <a:cubicBezTo>
                      <a:pt x="299" y="110"/>
                      <a:pt x="299" y="111"/>
                      <a:pt x="298" y="111"/>
                    </a:cubicBezTo>
                    <a:cubicBezTo>
                      <a:pt x="297" y="112"/>
                      <a:pt x="293" y="110"/>
                      <a:pt x="290" y="108"/>
                    </a:cubicBezTo>
                    <a:cubicBezTo>
                      <a:pt x="290" y="108"/>
                      <a:pt x="290" y="108"/>
                      <a:pt x="290" y="108"/>
                    </a:cubicBezTo>
                    <a:cubicBezTo>
                      <a:pt x="287" y="105"/>
                      <a:pt x="282" y="101"/>
                      <a:pt x="280" y="98"/>
                    </a:cubicBezTo>
                    <a:cubicBezTo>
                      <a:pt x="276" y="92"/>
                      <a:pt x="276" y="92"/>
                      <a:pt x="276" y="92"/>
                    </a:cubicBezTo>
                    <a:cubicBezTo>
                      <a:pt x="273" y="89"/>
                      <a:pt x="269" y="87"/>
                      <a:pt x="265" y="86"/>
                    </a:cubicBezTo>
                    <a:cubicBezTo>
                      <a:pt x="262" y="85"/>
                      <a:pt x="257" y="84"/>
                      <a:pt x="255" y="84"/>
                    </a:cubicBezTo>
                    <a:cubicBezTo>
                      <a:pt x="252" y="83"/>
                      <a:pt x="250" y="82"/>
                      <a:pt x="249" y="82"/>
                    </a:cubicBezTo>
                    <a:cubicBezTo>
                      <a:pt x="248" y="83"/>
                      <a:pt x="244" y="84"/>
                      <a:pt x="240" y="85"/>
                    </a:cubicBezTo>
                    <a:cubicBezTo>
                      <a:pt x="230" y="89"/>
                      <a:pt x="230" y="89"/>
                      <a:pt x="230" y="89"/>
                    </a:cubicBezTo>
                    <a:cubicBezTo>
                      <a:pt x="226" y="90"/>
                      <a:pt x="220" y="92"/>
                      <a:pt x="216" y="93"/>
                    </a:cubicBezTo>
                    <a:cubicBezTo>
                      <a:pt x="153" y="112"/>
                      <a:pt x="153" y="112"/>
                      <a:pt x="153" y="112"/>
                    </a:cubicBezTo>
                    <a:cubicBezTo>
                      <a:pt x="149" y="113"/>
                      <a:pt x="143" y="115"/>
                      <a:pt x="139" y="116"/>
                    </a:cubicBezTo>
                    <a:cubicBezTo>
                      <a:pt x="98" y="126"/>
                      <a:pt x="98" y="126"/>
                      <a:pt x="98" y="126"/>
                    </a:cubicBezTo>
                    <a:cubicBezTo>
                      <a:pt x="94" y="127"/>
                      <a:pt x="89" y="127"/>
                      <a:pt x="87" y="125"/>
                    </a:cubicBezTo>
                    <a:close/>
                  </a:path>
                </a:pathLst>
              </a:custGeom>
              <a:solidFill>
                <a:srgbClr val="01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4" name="Freeform 150"/>
              <p:cNvSpPr/>
              <p:nvPr/>
            </p:nvSpPr>
            <p:spPr bwMode="auto">
              <a:xfrm>
                <a:off x="2582" y="1954"/>
                <a:ext cx="707" cy="364"/>
              </a:xfrm>
              <a:custGeom>
                <a:gdLst>
                  <a:gd fmla="*/ 80 w 299" name="T0"/>
                  <a:gd fmla="*/ 118 h 152" name="T1"/>
                  <a:gd fmla="*/ 69 w 299" name="T2"/>
                  <a:gd fmla="*/ 107 h 152" name="T3"/>
                  <a:gd fmla="*/ 57 w 299" name="T4"/>
                  <a:gd fmla="*/ 107 h 152" name="T5"/>
                  <a:gd fmla="*/ 50 w 299" name="T6"/>
                  <a:gd fmla="*/ 121 h 152" name="T7"/>
                  <a:gd fmla="*/ 40 w 299" name="T8"/>
                  <a:gd fmla="*/ 139 h 152" name="T9"/>
                  <a:gd fmla="*/ 29 w 299" name="T10"/>
                  <a:gd fmla="*/ 151 h 152" name="T11"/>
                  <a:gd fmla="*/ 34 w 299" name="T12"/>
                  <a:gd fmla="*/ 121 h 152" name="T13"/>
                  <a:gd fmla="*/ 35 w 299" name="T14"/>
                  <a:gd fmla="*/ 111 h 152" name="T15"/>
                  <a:gd fmla="*/ 17 w 299" name="T16"/>
                  <a:gd fmla="*/ 116 h 152" name="T17"/>
                  <a:gd fmla="*/ 3 w 299" name="T18"/>
                  <a:gd fmla="*/ 110 h 152" name="T19"/>
                  <a:gd fmla="*/ 15 w 299" name="T20"/>
                  <a:gd fmla="*/ 101 h 152" name="T21"/>
                  <a:gd fmla="*/ 40 w 299" name="T22"/>
                  <a:gd fmla="*/ 95 h 152" name="T23"/>
                  <a:gd fmla="*/ 51 w 299" name="T24"/>
                  <a:gd fmla="*/ 90 h 152" name="T25"/>
                  <a:gd fmla="*/ 47 w 299" name="T26"/>
                  <a:gd fmla="*/ 79 h 152" name="T27"/>
                  <a:gd fmla="*/ 32 w 299" name="T28"/>
                  <a:gd fmla="*/ 74 h 152" name="T29"/>
                  <a:gd fmla="*/ 21 w 299" name="T30"/>
                  <a:gd fmla="*/ 60 h 152" name="T31"/>
                  <a:gd fmla="*/ 27 w 299" name="T32"/>
                  <a:gd fmla="*/ 43 h 152" name="T33"/>
                  <a:gd fmla="*/ 32 w 299" name="T34"/>
                  <a:gd fmla="*/ 34 h 152" name="T35"/>
                  <a:gd fmla="*/ 49 w 299" name="T36"/>
                  <a:gd fmla="*/ 16 h 152" name="T37"/>
                  <a:gd fmla="*/ 69 w 299" name="T38"/>
                  <a:gd fmla="*/ 5 h 152" name="T39"/>
                  <a:gd fmla="*/ 78 w 299" name="T40"/>
                  <a:gd fmla="*/ 2 h 152" name="T41"/>
                  <a:gd fmla="*/ 73 w 299" name="T42"/>
                  <a:gd fmla="*/ 11 h 152" name="T43"/>
                  <a:gd fmla="*/ 57 w 299" name="T44"/>
                  <a:gd fmla="*/ 23 h 152" name="T45"/>
                  <a:gd fmla="*/ 57 w 299" name="T46"/>
                  <a:gd fmla="*/ 33 h 152" name="T47"/>
                  <a:gd fmla="*/ 58 w 299" name="T48"/>
                  <a:gd fmla="*/ 41 h 152" name="T49"/>
                  <a:gd fmla="*/ 62 w 299" name="T50"/>
                  <a:gd fmla="*/ 48 h 152" name="T51"/>
                  <a:gd fmla="*/ 66 w 299" name="T52"/>
                  <a:gd fmla="*/ 38 h 152" name="T53"/>
                  <a:gd fmla="*/ 73 w 299" name="T54"/>
                  <a:gd fmla="*/ 33 h 152" name="T55"/>
                  <a:gd fmla="*/ 79 w 299" name="T56"/>
                  <a:gd fmla="*/ 26 h 152" name="T57"/>
                  <a:gd fmla="*/ 89 w 299" name="T58"/>
                  <a:gd fmla="*/ 23 h 152" name="T59"/>
                  <a:gd fmla="*/ 93 w 299" name="T60"/>
                  <a:gd fmla="*/ 33 h 152" name="T61"/>
                  <a:gd fmla="*/ 88 w 299" name="T62"/>
                  <a:gd fmla="*/ 36 h 152" name="T63"/>
                  <a:gd fmla="*/ 91 w 299" name="T64"/>
                  <a:gd fmla="*/ 39 h 152" name="T65"/>
                  <a:gd fmla="*/ 112 w 299" name="T66"/>
                  <a:gd fmla="*/ 40 h 152" name="T67"/>
                  <a:gd fmla="*/ 135 w 299" name="T68"/>
                  <a:gd fmla="*/ 43 h 152" name="T69"/>
                  <a:gd fmla="*/ 150 w 299" name="T70"/>
                  <a:gd fmla="*/ 55 h 152" name="T71"/>
                  <a:gd fmla="*/ 159 w 299" name="T72"/>
                  <a:gd fmla="*/ 65 h 152" name="T73"/>
                  <a:gd fmla="*/ 169 w 299" name="T74"/>
                  <a:gd fmla="*/ 70 h 152" name="T75"/>
                  <a:gd fmla="*/ 185 w 299" name="T76"/>
                  <a:gd fmla="*/ 71 h 152" name="T77"/>
                  <a:gd fmla="*/ 201 w 299" name="T78"/>
                  <a:gd fmla="*/ 67 h 152" name="T79"/>
                  <a:gd fmla="*/ 211 w 299" name="T80"/>
                  <a:gd fmla="*/ 59 h 152" name="T81"/>
                  <a:gd fmla="*/ 223 w 299" name="T82"/>
                  <a:gd fmla="*/ 58 h 152" name="T83"/>
                  <a:gd fmla="*/ 244 w 299" name="T84"/>
                  <a:gd fmla="*/ 53 h 152" name="T85"/>
                  <a:gd fmla="*/ 257 w 299" name="T86"/>
                  <a:gd fmla="*/ 48 h 152" name="T87"/>
                  <a:gd fmla="*/ 270 w 299" name="T88"/>
                  <a:gd fmla="*/ 45 h 152" name="T89"/>
                  <a:gd fmla="*/ 285 w 299" name="T90"/>
                  <a:gd fmla="*/ 48 h 152" name="T91"/>
                  <a:gd fmla="*/ 290 w 299" name="T92"/>
                  <a:gd fmla="*/ 54 h 152" name="T93"/>
                  <a:gd fmla="*/ 287 w 299" name="T94"/>
                  <a:gd fmla="*/ 59 h 152" name="T95"/>
                  <a:gd fmla="*/ 287 w 299" name="T96"/>
                  <a:gd fmla="*/ 71 h 152" name="T97"/>
                  <a:gd fmla="*/ 284 w 299" name="T98"/>
                  <a:gd fmla="*/ 74 h 152" name="T99"/>
                  <a:gd fmla="*/ 279 w 299" name="T100"/>
                  <a:gd fmla="*/ 81 h 152" name="T101"/>
                  <a:gd fmla="*/ 288 w 299" name="T102"/>
                  <a:gd fmla="*/ 90 h 152" name="T103"/>
                  <a:gd fmla="*/ 299 w 299" name="T104"/>
                  <a:gd fmla="*/ 105 h 152" name="T105"/>
                  <a:gd fmla="*/ 298 w 299" name="T106"/>
                  <a:gd fmla="*/ 111 h 152" name="T107"/>
                  <a:gd fmla="*/ 290 w 299" name="T108"/>
                  <a:gd fmla="*/ 108 h 152" name="T109"/>
                  <a:gd fmla="*/ 276 w 299" name="T110"/>
                  <a:gd fmla="*/ 92 h 152" name="T111"/>
                  <a:gd fmla="*/ 255 w 299" name="T112"/>
                  <a:gd fmla="*/ 84 h 152" name="T113"/>
                  <a:gd fmla="*/ 240 w 299" name="T114"/>
                  <a:gd fmla="*/ 85 h 152" name="T115"/>
                  <a:gd fmla="*/ 216 w 299" name="T116"/>
                  <a:gd fmla="*/ 93 h 152" name="T117"/>
                  <a:gd fmla="*/ 139 w 299" name="T118"/>
                  <a:gd fmla="*/ 116 h 152" name="T119"/>
                  <a:gd fmla="*/ 87 w 299" name="T120"/>
                  <a:gd fmla="*/ 125 h 152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152" w="299">
                    <a:moveTo>
                      <a:pt x="87" y="125"/>
                    </a:moveTo>
                    <a:cubicBezTo>
                      <a:pt x="85" y="124"/>
                      <a:pt x="82" y="120"/>
                      <a:pt x="80" y="118"/>
                    </a:cubicBezTo>
                    <a:cubicBezTo>
                      <a:pt x="78" y="115"/>
                      <a:pt x="76" y="112"/>
                      <a:pt x="75" y="111"/>
                    </a:cubicBezTo>
                    <a:cubicBezTo>
                      <a:pt x="74" y="110"/>
                      <a:pt x="71" y="108"/>
                      <a:pt x="69" y="107"/>
                    </a:cubicBezTo>
                    <a:cubicBezTo>
                      <a:pt x="66" y="107"/>
                      <a:pt x="63" y="106"/>
                      <a:pt x="61" y="106"/>
                    </a:cubicBezTo>
                    <a:cubicBezTo>
                      <a:pt x="59" y="106"/>
                      <a:pt x="58" y="106"/>
                      <a:pt x="57" y="107"/>
                    </a:cubicBezTo>
                    <a:cubicBezTo>
                      <a:pt x="57" y="108"/>
                      <a:pt x="56" y="111"/>
                      <a:pt x="55" y="113"/>
                    </a:cubicBezTo>
                    <a:cubicBezTo>
                      <a:pt x="54" y="116"/>
                      <a:pt x="52" y="119"/>
                      <a:pt x="50" y="121"/>
                    </a:cubicBezTo>
                    <a:cubicBezTo>
                      <a:pt x="49" y="123"/>
                      <a:pt x="46" y="127"/>
                      <a:pt x="45" y="129"/>
                    </a:cubicBezTo>
                    <a:cubicBezTo>
                      <a:pt x="44" y="131"/>
                      <a:pt x="41" y="136"/>
                      <a:pt x="40" y="139"/>
                    </a:cubicBezTo>
                    <a:cubicBezTo>
                      <a:pt x="37" y="146"/>
                      <a:pt x="37" y="146"/>
                      <a:pt x="37" y="146"/>
                    </a:cubicBezTo>
                    <a:cubicBezTo>
                      <a:pt x="36" y="150"/>
                      <a:pt x="32" y="152"/>
                      <a:pt x="29" y="151"/>
                    </a:cubicBezTo>
                    <a:cubicBezTo>
                      <a:pt x="26" y="150"/>
                      <a:pt x="24" y="146"/>
                      <a:pt x="26" y="142"/>
                    </a:cubicBezTo>
                    <a:cubicBezTo>
                      <a:pt x="34" y="121"/>
                      <a:pt x="34" y="121"/>
                      <a:pt x="34" y="121"/>
                    </a:cubicBezTo>
                    <a:cubicBezTo>
                      <a:pt x="35" y="117"/>
                      <a:pt x="37" y="114"/>
                      <a:pt x="38" y="112"/>
                    </a:cubicBezTo>
                    <a:cubicBezTo>
                      <a:pt x="40" y="111"/>
                      <a:pt x="38" y="111"/>
                      <a:pt x="35" y="111"/>
                    </a:cubicBezTo>
                    <a:cubicBezTo>
                      <a:pt x="31" y="112"/>
                      <a:pt x="26" y="113"/>
                      <a:pt x="22" y="114"/>
                    </a:cubicBezTo>
                    <a:cubicBezTo>
                      <a:pt x="17" y="116"/>
                      <a:pt x="17" y="116"/>
                      <a:pt x="17" y="116"/>
                    </a:cubicBezTo>
                    <a:cubicBezTo>
                      <a:pt x="13" y="116"/>
                      <a:pt x="7" y="117"/>
                      <a:pt x="4" y="116"/>
                    </a:cubicBezTo>
                    <a:cubicBezTo>
                      <a:pt x="0" y="115"/>
                      <a:pt x="0" y="113"/>
                      <a:pt x="3" y="110"/>
                    </a:cubicBezTo>
                    <a:cubicBezTo>
                      <a:pt x="4" y="109"/>
                      <a:pt x="4" y="109"/>
                      <a:pt x="4" y="109"/>
                    </a:cubicBezTo>
                    <a:cubicBezTo>
                      <a:pt x="7" y="107"/>
                      <a:pt x="12" y="103"/>
                      <a:pt x="15" y="101"/>
                    </a:cubicBezTo>
                    <a:cubicBezTo>
                      <a:pt x="19" y="99"/>
                      <a:pt x="25" y="97"/>
                      <a:pt x="28" y="96"/>
                    </a:cubicBezTo>
                    <a:cubicBezTo>
                      <a:pt x="32" y="95"/>
                      <a:pt x="37" y="95"/>
                      <a:pt x="40" y="95"/>
                    </a:cubicBezTo>
                    <a:cubicBezTo>
                      <a:pt x="43" y="96"/>
                      <a:pt x="46" y="96"/>
                      <a:pt x="47" y="96"/>
                    </a:cubicBezTo>
                    <a:cubicBezTo>
                      <a:pt x="48" y="96"/>
                      <a:pt x="50" y="93"/>
                      <a:pt x="51" y="90"/>
                    </a:cubicBezTo>
                    <a:cubicBezTo>
                      <a:pt x="52" y="87"/>
                      <a:pt x="51" y="82"/>
                      <a:pt x="48" y="80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3" y="77"/>
                      <a:pt x="39" y="75"/>
                      <a:pt x="37" y="75"/>
                    </a:cubicBezTo>
                    <a:cubicBezTo>
                      <a:pt x="34" y="75"/>
                      <a:pt x="32" y="75"/>
                      <a:pt x="32" y="74"/>
                    </a:cubicBezTo>
                    <a:cubicBezTo>
                      <a:pt x="32" y="73"/>
                      <a:pt x="29" y="71"/>
                      <a:pt x="26" y="69"/>
                    </a:cubicBezTo>
                    <a:cubicBezTo>
                      <a:pt x="23" y="66"/>
                      <a:pt x="21" y="63"/>
                      <a:pt x="21" y="60"/>
                    </a:cubicBezTo>
                    <a:cubicBezTo>
                      <a:pt x="21" y="58"/>
                      <a:pt x="22" y="53"/>
                      <a:pt x="22" y="50"/>
                    </a:cubicBezTo>
                    <a:cubicBezTo>
                      <a:pt x="23" y="48"/>
                      <a:pt x="25" y="44"/>
                      <a:pt x="27" y="43"/>
                    </a:cubicBezTo>
                    <a:cubicBezTo>
                      <a:pt x="28" y="41"/>
                      <a:pt x="29" y="39"/>
                      <a:pt x="29" y="39"/>
                    </a:cubicBezTo>
                    <a:cubicBezTo>
                      <a:pt x="29" y="38"/>
                      <a:pt x="30" y="36"/>
                      <a:pt x="32" y="34"/>
                    </a:cubicBezTo>
                    <a:cubicBezTo>
                      <a:pt x="34" y="31"/>
                      <a:pt x="37" y="27"/>
                      <a:pt x="39" y="25"/>
                    </a:cubicBezTo>
                    <a:cubicBezTo>
                      <a:pt x="42" y="22"/>
                      <a:pt x="46" y="18"/>
                      <a:pt x="49" y="16"/>
                    </a:cubicBezTo>
                    <a:cubicBezTo>
                      <a:pt x="52" y="14"/>
                      <a:pt x="57" y="11"/>
                      <a:pt x="60" y="9"/>
                    </a:cubicBezTo>
                    <a:cubicBezTo>
                      <a:pt x="63" y="8"/>
                      <a:pt x="67" y="6"/>
                      <a:pt x="69" y="5"/>
                    </a:cubicBezTo>
                    <a:cubicBezTo>
                      <a:pt x="71" y="4"/>
                      <a:pt x="74" y="3"/>
                      <a:pt x="76" y="1"/>
                    </a:cubicBezTo>
                    <a:cubicBezTo>
                      <a:pt x="77" y="0"/>
                      <a:pt x="78" y="0"/>
                      <a:pt x="78" y="2"/>
                    </a:cubicBezTo>
                    <a:cubicBezTo>
                      <a:pt x="78" y="4"/>
                      <a:pt x="78" y="5"/>
                      <a:pt x="77" y="6"/>
                    </a:cubicBezTo>
                    <a:cubicBezTo>
                      <a:pt x="77" y="7"/>
                      <a:pt x="75" y="9"/>
                      <a:pt x="73" y="11"/>
                    </a:cubicBezTo>
                    <a:cubicBezTo>
                      <a:pt x="71" y="13"/>
                      <a:pt x="67" y="16"/>
                      <a:pt x="65" y="18"/>
                    </a:cubicBezTo>
                    <a:cubicBezTo>
                      <a:pt x="62" y="20"/>
                      <a:pt x="59" y="22"/>
                      <a:pt x="57" y="23"/>
                    </a:cubicBezTo>
                    <a:cubicBezTo>
                      <a:pt x="56" y="25"/>
                      <a:pt x="55" y="27"/>
                      <a:pt x="56" y="29"/>
                    </a:cubicBezTo>
                    <a:cubicBezTo>
                      <a:pt x="57" y="30"/>
                      <a:pt x="58" y="32"/>
                      <a:pt x="57" y="33"/>
                    </a:cubicBezTo>
                    <a:cubicBezTo>
                      <a:pt x="57" y="34"/>
                      <a:pt x="58" y="35"/>
                      <a:pt x="59" y="37"/>
                    </a:cubicBezTo>
                    <a:cubicBezTo>
                      <a:pt x="60" y="38"/>
                      <a:pt x="60" y="40"/>
                      <a:pt x="58" y="41"/>
                    </a:cubicBezTo>
                    <a:cubicBezTo>
                      <a:pt x="56" y="42"/>
                      <a:pt x="57" y="45"/>
                      <a:pt x="59" y="46"/>
                    </a:cubicBezTo>
                    <a:cubicBezTo>
                      <a:pt x="60" y="48"/>
                      <a:pt x="62" y="49"/>
                      <a:pt x="62" y="48"/>
                    </a:cubicBezTo>
                    <a:cubicBezTo>
                      <a:pt x="62" y="47"/>
                      <a:pt x="62" y="45"/>
                      <a:pt x="63" y="43"/>
                    </a:cubicBezTo>
                    <a:cubicBezTo>
                      <a:pt x="64" y="41"/>
                      <a:pt x="65" y="39"/>
                      <a:pt x="66" y="38"/>
                    </a:cubicBezTo>
                    <a:cubicBezTo>
                      <a:pt x="67" y="37"/>
                      <a:pt x="70" y="35"/>
                      <a:pt x="72" y="33"/>
                    </a:cubicBezTo>
                    <a:cubicBezTo>
                      <a:pt x="72" y="33"/>
                      <a:pt x="72" y="33"/>
                      <a:pt x="73" y="33"/>
                    </a:cubicBezTo>
                    <a:cubicBezTo>
                      <a:pt x="74" y="32"/>
                      <a:pt x="74" y="32"/>
                      <a:pt x="74" y="32"/>
                    </a:cubicBezTo>
                    <a:cubicBezTo>
                      <a:pt x="76" y="31"/>
                      <a:pt x="79" y="28"/>
                      <a:pt x="79" y="26"/>
                    </a:cubicBezTo>
                    <a:cubicBezTo>
                      <a:pt x="80" y="25"/>
                      <a:pt x="82" y="23"/>
                      <a:pt x="84" y="22"/>
                    </a:cubicBezTo>
                    <a:cubicBezTo>
                      <a:pt x="85" y="21"/>
                      <a:pt x="88" y="22"/>
                      <a:pt x="89" y="23"/>
                    </a:cubicBezTo>
                    <a:cubicBezTo>
                      <a:pt x="90" y="25"/>
                      <a:pt x="92" y="27"/>
                      <a:pt x="93" y="29"/>
                    </a:cubicBezTo>
                    <a:cubicBezTo>
                      <a:pt x="93" y="30"/>
                      <a:pt x="93" y="32"/>
                      <a:pt x="93" y="33"/>
                    </a:cubicBezTo>
                    <a:cubicBezTo>
                      <a:pt x="92" y="34"/>
                      <a:pt x="91" y="34"/>
                      <a:pt x="90" y="35"/>
                    </a:cubicBezTo>
                    <a:cubicBezTo>
                      <a:pt x="89" y="35"/>
                      <a:pt x="88" y="35"/>
                      <a:pt x="88" y="36"/>
                    </a:cubicBezTo>
                    <a:cubicBezTo>
                      <a:pt x="88" y="36"/>
                      <a:pt x="88" y="36"/>
                      <a:pt x="90" y="38"/>
                    </a:cubicBezTo>
                    <a:cubicBezTo>
                      <a:pt x="91" y="39"/>
                      <a:pt x="91" y="39"/>
                      <a:pt x="91" y="39"/>
                    </a:cubicBezTo>
                    <a:cubicBezTo>
                      <a:pt x="93" y="41"/>
                      <a:pt x="98" y="42"/>
                      <a:pt x="101" y="42"/>
                    </a:cubicBezTo>
                    <a:cubicBezTo>
                      <a:pt x="104" y="41"/>
                      <a:pt x="109" y="40"/>
                      <a:pt x="112" y="40"/>
                    </a:cubicBezTo>
                    <a:cubicBezTo>
                      <a:pt x="115" y="39"/>
                      <a:pt x="120" y="39"/>
                      <a:pt x="123" y="40"/>
                    </a:cubicBezTo>
                    <a:cubicBezTo>
                      <a:pt x="126" y="41"/>
                      <a:pt x="131" y="42"/>
                      <a:pt x="135" y="43"/>
                    </a:cubicBezTo>
                    <a:cubicBezTo>
                      <a:pt x="138" y="45"/>
                      <a:pt x="142" y="47"/>
                      <a:pt x="144" y="49"/>
                    </a:cubicBezTo>
                    <a:cubicBezTo>
                      <a:pt x="145" y="50"/>
                      <a:pt x="148" y="53"/>
                      <a:pt x="150" y="55"/>
                    </a:cubicBezTo>
                    <a:cubicBezTo>
                      <a:pt x="152" y="57"/>
                      <a:pt x="154" y="60"/>
                      <a:pt x="155" y="62"/>
                    </a:cubicBezTo>
                    <a:cubicBezTo>
                      <a:pt x="156" y="63"/>
                      <a:pt x="158" y="65"/>
                      <a:pt x="159" y="65"/>
                    </a:cubicBezTo>
                    <a:cubicBezTo>
                      <a:pt x="160" y="65"/>
                      <a:pt x="162" y="66"/>
                      <a:pt x="163" y="67"/>
                    </a:cubicBezTo>
                    <a:cubicBezTo>
                      <a:pt x="164" y="68"/>
                      <a:pt x="167" y="70"/>
                      <a:pt x="169" y="70"/>
                    </a:cubicBezTo>
                    <a:cubicBezTo>
                      <a:pt x="171" y="71"/>
                      <a:pt x="174" y="71"/>
                      <a:pt x="176" y="71"/>
                    </a:cubicBezTo>
                    <a:cubicBezTo>
                      <a:pt x="178" y="71"/>
                      <a:pt x="182" y="71"/>
                      <a:pt x="185" y="71"/>
                    </a:cubicBezTo>
                    <a:cubicBezTo>
                      <a:pt x="189" y="71"/>
                      <a:pt x="193" y="70"/>
                      <a:pt x="195" y="70"/>
                    </a:cubicBezTo>
                    <a:cubicBezTo>
                      <a:pt x="197" y="69"/>
                      <a:pt x="200" y="68"/>
                      <a:pt x="201" y="67"/>
                    </a:cubicBezTo>
                    <a:cubicBezTo>
                      <a:pt x="202" y="67"/>
                      <a:pt x="203" y="65"/>
                      <a:pt x="204" y="63"/>
                    </a:cubicBezTo>
                    <a:cubicBezTo>
                      <a:pt x="205" y="61"/>
                      <a:pt x="208" y="60"/>
                      <a:pt x="211" y="59"/>
                    </a:cubicBezTo>
                    <a:cubicBezTo>
                      <a:pt x="214" y="59"/>
                      <a:pt x="219" y="58"/>
                      <a:pt x="223" y="58"/>
                    </a:cubicBezTo>
                    <a:cubicBezTo>
                      <a:pt x="223" y="58"/>
                      <a:pt x="223" y="58"/>
                      <a:pt x="223" y="58"/>
                    </a:cubicBezTo>
                    <a:cubicBezTo>
                      <a:pt x="227" y="57"/>
                      <a:pt x="232" y="56"/>
                      <a:pt x="235" y="56"/>
                    </a:cubicBezTo>
                    <a:cubicBezTo>
                      <a:pt x="238" y="55"/>
                      <a:pt x="242" y="54"/>
                      <a:pt x="244" y="53"/>
                    </a:cubicBezTo>
                    <a:cubicBezTo>
                      <a:pt x="247" y="52"/>
                      <a:pt x="250" y="51"/>
                      <a:pt x="251" y="50"/>
                    </a:cubicBezTo>
                    <a:cubicBezTo>
                      <a:pt x="253" y="49"/>
                      <a:pt x="255" y="48"/>
                      <a:pt x="257" y="48"/>
                    </a:cubicBezTo>
                    <a:cubicBezTo>
                      <a:pt x="258" y="48"/>
                      <a:pt x="260" y="48"/>
                      <a:pt x="261" y="46"/>
                    </a:cubicBezTo>
                    <a:cubicBezTo>
                      <a:pt x="262" y="45"/>
                      <a:pt x="266" y="45"/>
                      <a:pt x="270" y="45"/>
                    </a:cubicBezTo>
                    <a:cubicBezTo>
                      <a:pt x="274" y="46"/>
                      <a:pt x="280" y="47"/>
                      <a:pt x="284" y="48"/>
                    </a:cubicBezTo>
                    <a:cubicBezTo>
                      <a:pt x="285" y="48"/>
                      <a:pt x="285" y="48"/>
                      <a:pt x="285" y="48"/>
                    </a:cubicBezTo>
                    <a:cubicBezTo>
                      <a:pt x="288" y="49"/>
                      <a:pt x="291" y="51"/>
                      <a:pt x="291" y="51"/>
                    </a:cubicBezTo>
                    <a:cubicBezTo>
                      <a:pt x="291" y="52"/>
                      <a:pt x="291" y="53"/>
                      <a:pt x="290" y="54"/>
                    </a:cubicBezTo>
                    <a:cubicBezTo>
                      <a:pt x="289" y="54"/>
                      <a:pt x="288" y="55"/>
                      <a:pt x="288" y="56"/>
                    </a:cubicBezTo>
                    <a:cubicBezTo>
                      <a:pt x="287" y="56"/>
                      <a:pt x="287" y="58"/>
                      <a:pt x="287" y="59"/>
                    </a:cubicBezTo>
                    <a:cubicBezTo>
                      <a:pt x="287" y="61"/>
                      <a:pt x="288" y="64"/>
                      <a:pt x="288" y="66"/>
                    </a:cubicBezTo>
                    <a:cubicBezTo>
                      <a:pt x="288" y="68"/>
                      <a:pt x="288" y="70"/>
                      <a:pt x="287" y="71"/>
                    </a:cubicBezTo>
                    <a:cubicBezTo>
                      <a:pt x="287" y="72"/>
                      <a:pt x="286" y="73"/>
                      <a:pt x="286" y="74"/>
                    </a:cubicBezTo>
                    <a:cubicBezTo>
                      <a:pt x="286" y="74"/>
                      <a:pt x="286" y="74"/>
                      <a:pt x="284" y="74"/>
                    </a:cubicBezTo>
                    <a:cubicBezTo>
                      <a:pt x="283" y="74"/>
                      <a:pt x="283" y="74"/>
                      <a:pt x="283" y="74"/>
                    </a:cubicBezTo>
                    <a:cubicBezTo>
                      <a:pt x="281" y="77"/>
                      <a:pt x="279" y="80"/>
                      <a:pt x="279" y="81"/>
                    </a:cubicBezTo>
                    <a:cubicBezTo>
                      <a:pt x="279" y="82"/>
                      <a:pt x="280" y="83"/>
                      <a:pt x="281" y="83"/>
                    </a:cubicBezTo>
                    <a:cubicBezTo>
                      <a:pt x="283" y="84"/>
                      <a:pt x="286" y="87"/>
                      <a:pt x="288" y="90"/>
                    </a:cubicBezTo>
                    <a:cubicBezTo>
                      <a:pt x="295" y="99"/>
                      <a:pt x="295" y="99"/>
                      <a:pt x="295" y="99"/>
                    </a:cubicBezTo>
                    <a:cubicBezTo>
                      <a:pt x="297" y="102"/>
                      <a:pt x="299" y="105"/>
                      <a:pt x="299" y="105"/>
                    </a:cubicBezTo>
                    <a:cubicBezTo>
                      <a:pt x="298" y="106"/>
                      <a:pt x="298" y="107"/>
                      <a:pt x="299" y="108"/>
                    </a:cubicBezTo>
                    <a:cubicBezTo>
                      <a:pt x="299" y="110"/>
                      <a:pt x="299" y="111"/>
                      <a:pt x="298" y="111"/>
                    </a:cubicBezTo>
                    <a:cubicBezTo>
                      <a:pt x="297" y="112"/>
                      <a:pt x="293" y="110"/>
                      <a:pt x="290" y="108"/>
                    </a:cubicBezTo>
                    <a:cubicBezTo>
                      <a:pt x="290" y="108"/>
                      <a:pt x="290" y="108"/>
                      <a:pt x="290" y="108"/>
                    </a:cubicBezTo>
                    <a:cubicBezTo>
                      <a:pt x="287" y="105"/>
                      <a:pt x="282" y="101"/>
                      <a:pt x="280" y="98"/>
                    </a:cubicBezTo>
                    <a:cubicBezTo>
                      <a:pt x="276" y="92"/>
                      <a:pt x="276" y="92"/>
                      <a:pt x="276" y="92"/>
                    </a:cubicBezTo>
                    <a:cubicBezTo>
                      <a:pt x="273" y="89"/>
                      <a:pt x="269" y="87"/>
                      <a:pt x="265" y="86"/>
                    </a:cubicBezTo>
                    <a:cubicBezTo>
                      <a:pt x="262" y="85"/>
                      <a:pt x="257" y="84"/>
                      <a:pt x="255" y="84"/>
                    </a:cubicBezTo>
                    <a:cubicBezTo>
                      <a:pt x="252" y="83"/>
                      <a:pt x="250" y="82"/>
                      <a:pt x="249" y="82"/>
                    </a:cubicBezTo>
                    <a:cubicBezTo>
                      <a:pt x="248" y="83"/>
                      <a:pt x="244" y="84"/>
                      <a:pt x="240" y="85"/>
                    </a:cubicBezTo>
                    <a:cubicBezTo>
                      <a:pt x="230" y="89"/>
                      <a:pt x="230" y="89"/>
                      <a:pt x="230" y="89"/>
                    </a:cubicBezTo>
                    <a:cubicBezTo>
                      <a:pt x="226" y="90"/>
                      <a:pt x="220" y="92"/>
                      <a:pt x="216" y="93"/>
                    </a:cubicBezTo>
                    <a:cubicBezTo>
                      <a:pt x="153" y="112"/>
                      <a:pt x="153" y="112"/>
                      <a:pt x="153" y="112"/>
                    </a:cubicBezTo>
                    <a:cubicBezTo>
                      <a:pt x="149" y="113"/>
                      <a:pt x="143" y="115"/>
                      <a:pt x="139" y="116"/>
                    </a:cubicBezTo>
                    <a:cubicBezTo>
                      <a:pt x="98" y="126"/>
                      <a:pt x="98" y="126"/>
                      <a:pt x="98" y="126"/>
                    </a:cubicBezTo>
                    <a:cubicBezTo>
                      <a:pt x="94" y="127"/>
                      <a:pt x="89" y="127"/>
                      <a:pt x="87" y="125"/>
                    </a:cubicBezTo>
                    <a:close/>
                  </a:path>
                </a:pathLst>
              </a:custGeom>
              <a:noFill/>
              <a:ln cap="flat" w="0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5" name="Freeform 151"/>
              <p:cNvSpPr/>
              <p:nvPr/>
            </p:nvSpPr>
            <p:spPr bwMode="auto">
              <a:xfrm>
                <a:off x="2761" y="2165"/>
                <a:ext cx="426" cy="165"/>
              </a:xfrm>
              <a:custGeom>
                <a:gdLst>
                  <a:gd fmla="*/ 3 w 180" name="T0"/>
                  <a:gd fmla="*/ 33 h 69" name="T1"/>
                  <a:gd fmla="*/ 0 w 180" name="T2"/>
                  <a:gd fmla="*/ 37 h 69" name="T3"/>
                  <a:gd fmla="*/ 1 w 180" name="T4"/>
                  <a:gd fmla="*/ 43 h 69" name="T5"/>
                  <a:gd fmla="*/ 5 w 180" name="T6"/>
                  <a:gd fmla="*/ 50 h 69" name="T7"/>
                  <a:gd fmla="*/ 8 w 180" name="T8"/>
                  <a:gd fmla="*/ 57 h 69" name="T9"/>
                  <a:gd fmla="*/ 12 w 180" name="T10"/>
                  <a:gd fmla="*/ 65 h 69" name="T11"/>
                  <a:gd fmla="*/ 21 w 180" name="T12"/>
                  <a:gd fmla="*/ 67 h 69" name="T13"/>
                  <a:gd fmla="*/ 30 w 180" name="T14"/>
                  <a:gd fmla="*/ 68 h 69" name="T15"/>
                  <a:gd fmla="*/ 51 w 180" name="T16"/>
                  <a:gd fmla="*/ 69 h 69" name="T17"/>
                  <a:gd fmla="*/ 65 w 180" name="T18"/>
                  <a:gd fmla="*/ 68 h 69" name="T19"/>
                  <a:gd fmla="*/ 82 w 180" name="T20"/>
                  <a:gd fmla="*/ 68 h 69" name="T21"/>
                  <a:gd fmla="*/ 90 w 180" name="T22"/>
                  <a:gd fmla="*/ 65 h 69" name="T23"/>
                  <a:gd fmla="*/ 97 w 180" name="T24"/>
                  <a:gd fmla="*/ 66 h 69" name="T25"/>
                  <a:gd fmla="*/ 109 w 180" name="T26"/>
                  <a:gd fmla="*/ 63 h 69" name="T27"/>
                  <a:gd fmla="*/ 120 w 180" name="T28"/>
                  <a:gd fmla="*/ 59 h 69" name="T29"/>
                  <a:gd fmla="*/ 134 w 180" name="T30"/>
                  <a:gd fmla="*/ 54 h 69" name="T31"/>
                  <a:gd fmla="*/ 151 w 180" name="T32"/>
                  <a:gd fmla="*/ 48 h 69" name="T33"/>
                  <a:gd fmla="*/ 169 w 180" name="T34"/>
                  <a:gd fmla="*/ 42 h 69" name="T35"/>
                  <a:gd fmla="*/ 178 w 180" name="T36"/>
                  <a:gd fmla="*/ 38 h 69" name="T37"/>
                  <a:gd fmla="*/ 177 w 180" name="T38"/>
                  <a:gd fmla="*/ 28 h 69" name="T39"/>
                  <a:gd fmla="*/ 168 w 180" name="T40"/>
                  <a:gd fmla="*/ 26 h 69" name="T41"/>
                  <a:gd fmla="*/ 155 w 180" name="T42"/>
                  <a:gd fmla="*/ 30 h 69" name="T43"/>
                  <a:gd fmla="*/ 146 w 180" name="T44"/>
                  <a:gd fmla="*/ 31 h 69" name="T45"/>
                  <a:gd fmla="*/ 152 w 180" name="T46"/>
                  <a:gd fmla="*/ 23 h 69" name="T47"/>
                  <a:gd fmla="*/ 148 w 180" name="T48"/>
                  <a:gd fmla="*/ 17 h 69" name="T49"/>
                  <a:gd fmla="*/ 140 w 180" name="T50"/>
                  <a:gd fmla="*/ 14 h 69" name="T51"/>
                  <a:gd fmla="*/ 129 w 180" name="T52"/>
                  <a:gd fmla="*/ 1 h 69" name="T53"/>
                  <a:gd fmla="*/ 135 w 180" name="T54"/>
                  <a:gd fmla="*/ 14 h 69" name="T55"/>
                  <a:gd fmla="*/ 137 w 180" name="T56"/>
                  <a:gd fmla="*/ 22 h 69" name="T57"/>
                  <a:gd fmla="*/ 132 w 180" name="T58"/>
                  <a:gd fmla="*/ 23 h 69" name="T59"/>
                  <a:gd fmla="*/ 124 w 180" name="T60"/>
                  <a:gd fmla="*/ 16 h 69" name="T61"/>
                  <a:gd fmla="*/ 125 w 180" name="T62"/>
                  <a:gd fmla="*/ 10 h 69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69" w="180">
                    <a:moveTo>
                      <a:pt x="6" y="32"/>
                    </a:moveTo>
                    <a:cubicBezTo>
                      <a:pt x="6" y="32"/>
                      <a:pt x="5" y="32"/>
                      <a:pt x="3" y="33"/>
                    </a:cubicBezTo>
                    <a:cubicBezTo>
                      <a:pt x="2" y="33"/>
                      <a:pt x="1" y="35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0" y="41"/>
                      <a:pt x="1" y="43"/>
                    </a:cubicBezTo>
                    <a:cubicBezTo>
                      <a:pt x="1" y="43"/>
                      <a:pt x="1" y="43"/>
                      <a:pt x="1" y="43"/>
                    </a:cubicBezTo>
                    <a:cubicBezTo>
                      <a:pt x="2" y="45"/>
                      <a:pt x="3" y="47"/>
                      <a:pt x="4" y="48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6" y="52"/>
                      <a:pt x="7" y="54"/>
                      <a:pt x="7" y="55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8" y="58"/>
                      <a:pt x="9" y="61"/>
                      <a:pt x="10" y="62"/>
                    </a:cubicBezTo>
                    <a:cubicBezTo>
                      <a:pt x="12" y="65"/>
                      <a:pt x="12" y="65"/>
                      <a:pt x="12" y="65"/>
                    </a:cubicBezTo>
                    <a:cubicBezTo>
                      <a:pt x="13" y="66"/>
                      <a:pt x="15" y="67"/>
                      <a:pt x="16" y="67"/>
                    </a:cubicBezTo>
                    <a:cubicBezTo>
                      <a:pt x="21" y="67"/>
                      <a:pt x="21" y="67"/>
                      <a:pt x="21" y="67"/>
                    </a:cubicBezTo>
                    <a:cubicBezTo>
                      <a:pt x="22" y="67"/>
                      <a:pt x="25" y="67"/>
                      <a:pt x="26" y="67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31" y="69"/>
                      <a:pt x="34" y="69"/>
                      <a:pt x="35" y="69"/>
                    </a:cubicBezTo>
                    <a:cubicBezTo>
                      <a:pt x="51" y="69"/>
                      <a:pt x="51" y="69"/>
                      <a:pt x="51" y="69"/>
                    </a:cubicBezTo>
                    <a:cubicBezTo>
                      <a:pt x="52" y="69"/>
                      <a:pt x="55" y="69"/>
                      <a:pt x="56" y="69"/>
                    </a:cubicBezTo>
                    <a:cubicBezTo>
                      <a:pt x="65" y="68"/>
                      <a:pt x="65" y="68"/>
                      <a:pt x="65" y="68"/>
                    </a:cubicBezTo>
                    <a:cubicBezTo>
                      <a:pt x="67" y="68"/>
                      <a:pt x="70" y="68"/>
                      <a:pt x="71" y="68"/>
                    </a:cubicBezTo>
                    <a:cubicBezTo>
                      <a:pt x="82" y="68"/>
                      <a:pt x="82" y="68"/>
                      <a:pt x="82" y="68"/>
                    </a:cubicBezTo>
                    <a:cubicBezTo>
                      <a:pt x="84" y="68"/>
                      <a:pt x="86" y="67"/>
                      <a:pt x="86" y="66"/>
                    </a:cubicBezTo>
                    <a:cubicBezTo>
                      <a:pt x="87" y="65"/>
                      <a:pt x="89" y="65"/>
                      <a:pt x="90" y="65"/>
                    </a:cubicBezTo>
                    <a:cubicBezTo>
                      <a:pt x="91" y="66"/>
                      <a:pt x="93" y="66"/>
                      <a:pt x="95" y="66"/>
                    </a:cubicBezTo>
                    <a:cubicBezTo>
                      <a:pt x="97" y="66"/>
                      <a:pt x="97" y="66"/>
                      <a:pt x="97" y="66"/>
                    </a:cubicBezTo>
                    <a:cubicBezTo>
                      <a:pt x="98" y="66"/>
                      <a:pt x="101" y="65"/>
                      <a:pt x="102" y="65"/>
                    </a:cubicBezTo>
                    <a:cubicBezTo>
                      <a:pt x="109" y="63"/>
                      <a:pt x="109" y="63"/>
                      <a:pt x="109" y="63"/>
                    </a:cubicBezTo>
                    <a:cubicBezTo>
                      <a:pt x="111" y="63"/>
                      <a:pt x="113" y="62"/>
                      <a:pt x="115" y="61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2" y="58"/>
                      <a:pt x="124" y="57"/>
                      <a:pt x="126" y="57"/>
                    </a:cubicBezTo>
                    <a:cubicBezTo>
                      <a:pt x="134" y="54"/>
                      <a:pt x="134" y="54"/>
                      <a:pt x="134" y="54"/>
                    </a:cubicBezTo>
                    <a:cubicBezTo>
                      <a:pt x="136" y="54"/>
                      <a:pt x="138" y="53"/>
                      <a:pt x="139" y="52"/>
                    </a:cubicBezTo>
                    <a:cubicBezTo>
                      <a:pt x="151" y="48"/>
                      <a:pt x="151" y="48"/>
                      <a:pt x="151" y="48"/>
                    </a:cubicBezTo>
                    <a:cubicBezTo>
                      <a:pt x="153" y="48"/>
                      <a:pt x="155" y="47"/>
                      <a:pt x="157" y="46"/>
                    </a:cubicBezTo>
                    <a:cubicBezTo>
                      <a:pt x="169" y="42"/>
                      <a:pt x="169" y="42"/>
                      <a:pt x="169" y="42"/>
                    </a:cubicBezTo>
                    <a:cubicBezTo>
                      <a:pt x="170" y="42"/>
                      <a:pt x="173" y="41"/>
                      <a:pt x="174" y="40"/>
                    </a:cubicBezTo>
                    <a:cubicBezTo>
                      <a:pt x="178" y="38"/>
                      <a:pt x="178" y="38"/>
                      <a:pt x="178" y="38"/>
                    </a:cubicBezTo>
                    <a:cubicBezTo>
                      <a:pt x="179" y="37"/>
                      <a:pt x="180" y="36"/>
                      <a:pt x="179" y="34"/>
                    </a:cubicBezTo>
                    <a:cubicBezTo>
                      <a:pt x="177" y="28"/>
                      <a:pt x="177" y="28"/>
                      <a:pt x="177" y="28"/>
                    </a:cubicBezTo>
                    <a:cubicBezTo>
                      <a:pt x="176" y="27"/>
                      <a:pt x="175" y="26"/>
                      <a:pt x="173" y="25"/>
                    </a:cubicBezTo>
                    <a:cubicBezTo>
                      <a:pt x="172" y="25"/>
                      <a:pt x="170" y="25"/>
                      <a:pt x="168" y="26"/>
                    </a:cubicBezTo>
                    <a:cubicBezTo>
                      <a:pt x="161" y="28"/>
                      <a:pt x="161" y="28"/>
                      <a:pt x="161" y="28"/>
                    </a:cubicBezTo>
                    <a:cubicBezTo>
                      <a:pt x="159" y="29"/>
                      <a:pt x="157" y="30"/>
                      <a:pt x="155" y="30"/>
                    </a:cubicBezTo>
                    <a:cubicBezTo>
                      <a:pt x="150" y="31"/>
                      <a:pt x="150" y="31"/>
                      <a:pt x="150" y="31"/>
                    </a:cubicBezTo>
                    <a:cubicBezTo>
                      <a:pt x="149" y="32"/>
                      <a:pt x="147" y="31"/>
                      <a:pt x="146" y="31"/>
                    </a:cubicBezTo>
                    <a:cubicBezTo>
                      <a:pt x="145" y="30"/>
                      <a:pt x="146" y="28"/>
                      <a:pt x="147" y="27"/>
                    </a:cubicBezTo>
                    <a:cubicBezTo>
                      <a:pt x="152" y="23"/>
                      <a:pt x="152" y="23"/>
                      <a:pt x="152" y="23"/>
                    </a:cubicBezTo>
                    <a:cubicBezTo>
                      <a:pt x="153" y="22"/>
                      <a:pt x="153" y="20"/>
                      <a:pt x="152" y="19"/>
                    </a:cubicBezTo>
                    <a:cubicBezTo>
                      <a:pt x="151" y="18"/>
                      <a:pt x="149" y="17"/>
                      <a:pt x="148" y="17"/>
                    </a:cubicBezTo>
                    <a:cubicBezTo>
                      <a:pt x="146" y="17"/>
                      <a:pt x="144" y="16"/>
                      <a:pt x="144" y="16"/>
                    </a:cubicBezTo>
                    <a:cubicBezTo>
                      <a:pt x="143" y="17"/>
                      <a:pt x="141" y="16"/>
                      <a:pt x="140" y="14"/>
                    </a:cubicBezTo>
                    <a:cubicBezTo>
                      <a:pt x="133" y="2"/>
                      <a:pt x="133" y="2"/>
                      <a:pt x="133" y="2"/>
                    </a:cubicBezTo>
                    <a:cubicBezTo>
                      <a:pt x="132" y="1"/>
                      <a:pt x="131" y="0"/>
                      <a:pt x="129" y="1"/>
                    </a:cubicBezTo>
                    <a:cubicBezTo>
                      <a:pt x="128" y="2"/>
                      <a:pt x="128" y="4"/>
                      <a:pt x="129" y="5"/>
                    </a:cubicBezTo>
                    <a:cubicBezTo>
                      <a:pt x="135" y="14"/>
                      <a:pt x="135" y="14"/>
                      <a:pt x="135" y="14"/>
                    </a:cubicBezTo>
                    <a:cubicBezTo>
                      <a:pt x="136" y="15"/>
                      <a:pt x="137" y="17"/>
                      <a:pt x="138" y="18"/>
                    </a:cubicBezTo>
                    <a:cubicBezTo>
                      <a:pt x="138" y="19"/>
                      <a:pt x="138" y="20"/>
                      <a:pt x="137" y="22"/>
                    </a:cubicBezTo>
                    <a:cubicBezTo>
                      <a:pt x="136" y="22"/>
                      <a:pt x="136" y="22"/>
                      <a:pt x="136" y="22"/>
                    </a:cubicBezTo>
                    <a:cubicBezTo>
                      <a:pt x="135" y="23"/>
                      <a:pt x="133" y="24"/>
                      <a:pt x="132" y="23"/>
                    </a:cubicBezTo>
                    <a:cubicBezTo>
                      <a:pt x="126" y="20"/>
                      <a:pt x="126" y="20"/>
                      <a:pt x="126" y="20"/>
                    </a:cubicBezTo>
                    <a:cubicBezTo>
                      <a:pt x="125" y="19"/>
                      <a:pt x="124" y="17"/>
                      <a:pt x="124" y="16"/>
                    </a:cubicBezTo>
                    <a:cubicBezTo>
                      <a:pt x="125" y="13"/>
                      <a:pt x="125" y="13"/>
                      <a:pt x="125" y="13"/>
                    </a:cubicBezTo>
                    <a:cubicBezTo>
                      <a:pt x="126" y="12"/>
                      <a:pt x="126" y="10"/>
                      <a:pt x="125" y="10"/>
                    </a:cubicBezTo>
                    <a:cubicBezTo>
                      <a:pt x="125" y="9"/>
                      <a:pt x="124" y="9"/>
                      <a:pt x="124" y="9"/>
                    </a:cubicBezTo>
                  </a:path>
                </a:pathLst>
              </a:custGeom>
              <a:solidFill>
                <a:srgbClr val="01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6" name="Freeform 152"/>
              <p:cNvSpPr/>
              <p:nvPr/>
            </p:nvSpPr>
            <p:spPr bwMode="auto">
              <a:xfrm>
                <a:off x="2761" y="2165"/>
                <a:ext cx="426" cy="165"/>
              </a:xfrm>
              <a:custGeom>
                <a:gdLst>
                  <a:gd fmla="*/ 3 w 180" name="T0"/>
                  <a:gd fmla="*/ 33 h 69" name="T1"/>
                  <a:gd fmla="*/ 0 w 180" name="T2"/>
                  <a:gd fmla="*/ 37 h 69" name="T3"/>
                  <a:gd fmla="*/ 1 w 180" name="T4"/>
                  <a:gd fmla="*/ 43 h 69" name="T5"/>
                  <a:gd fmla="*/ 5 w 180" name="T6"/>
                  <a:gd fmla="*/ 50 h 69" name="T7"/>
                  <a:gd fmla="*/ 8 w 180" name="T8"/>
                  <a:gd fmla="*/ 57 h 69" name="T9"/>
                  <a:gd fmla="*/ 12 w 180" name="T10"/>
                  <a:gd fmla="*/ 65 h 69" name="T11"/>
                  <a:gd fmla="*/ 21 w 180" name="T12"/>
                  <a:gd fmla="*/ 67 h 69" name="T13"/>
                  <a:gd fmla="*/ 30 w 180" name="T14"/>
                  <a:gd fmla="*/ 68 h 69" name="T15"/>
                  <a:gd fmla="*/ 51 w 180" name="T16"/>
                  <a:gd fmla="*/ 69 h 69" name="T17"/>
                  <a:gd fmla="*/ 65 w 180" name="T18"/>
                  <a:gd fmla="*/ 68 h 69" name="T19"/>
                  <a:gd fmla="*/ 82 w 180" name="T20"/>
                  <a:gd fmla="*/ 68 h 69" name="T21"/>
                  <a:gd fmla="*/ 90 w 180" name="T22"/>
                  <a:gd fmla="*/ 65 h 69" name="T23"/>
                  <a:gd fmla="*/ 97 w 180" name="T24"/>
                  <a:gd fmla="*/ 66 h 69" name="T25"/>
                  <a:gd fmla="*/ 109 w 180" name="T26"/>
                  <a:gd fmla="*/ 63 h 69" name="T27"/>
                  <a:gd fmla="*/ 120 w 180" name="T28"/>
                  <a:gd fmla="*/ 59 h 69" name="T29"/>
                  <a:gd fmla="*/ 134 w 180" name="T30"/>
                  <a:gd fmla="*/ 54 h 69" name="T31"/>
                  <a:gd fmla="*/ 151 w 180" name="T32"/>
                  <a:gd fmla="*/ 48 h 69" name="T33"/>
                  <a:gd fmla="*/ 169 w 180" name="T34"/>
                  <a:gd fmla="*/ 42 h 69" name="T35"/>
                  <a:gd fmla="*/ 178 w 180" name="T36"/>
                  <a:gd fmla="*/ 38 h 69" name="T37"/>
                  <a:gd fmla="*/ 177 w 180" name="T38"/>
                  <a:gd fmla="*/ 28 h 69" name="T39"/>
                  <a:gd fmla="*/ 168 w 180" name="T40"/>
                  <a:gd fmla="*/ 26 h 69" name="T41"/>
                  <a:gd fmla="*/ 155 w 180" name="T42"/>
                  <a:gd fmla="*/ 30 h 69" name="T43"/>
                  <a:gd fmla="*/ 146 w 180" name="T44"/>
                  <a:gd fmla="*/ 31 h 69" name="T45"/>
                  <a:gd fmla="*/ 152 w 180" name="T46"/>
                  <a:gd fmla="*/ 23 h 69" name="T47"/>
                  <a:gd fmla="*/ 148 w 180" name="T48"/>
                  <a:gd fmla="*/ 17 h 69" name="T49"/>
                  <a:gd fmla="*/ 140 w 180" name="T50"/>
                  <a:gd fmla="*/ 14 h 69" name="T51"/>
                  <a:gd fmla="*/ 129 w 180" name="T52"/>
                  <a:gd fmla="*/ 1 h 69" name="T53"/>
                  <a:gd fmla="*/ 135 w 180" name="T54"/>
                  <a:gd fmla="*/ 14 h 69" name="T55"/>
                  <a:gd fmla="*/ 137 w 180" name="T56"/>
                  <a:gd fmla="*/ 22 h 69" name="T57"/>
                  <a:gd fmla="*/ 132 w 180" name="T58"/>
                  <a:gd fmla="*/ 23 h 69" name="T59"/>
                  <a:gd fmla="*/ 124 w 180" name="T60"/>
                  <a:gd fmla="*/ 16 h 69" name="T61"/>
                  <a:gd fmla="*/ 125 w 180" name="T62"/>
                  <a:gd fmla="*/ 10 h 69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69" w="180">
                    <a:moveTo>
                      <a:pt x="6" y="32"/>
                    </a:moveTo>
                    <a:cubicBezTo>
                      <a:pt x="6" y="32"/>
                      <a:pt x="5" y="32"/>
                      <a:pt x="3" y="33"/>
                    </a:cubicBezTo>
                    <a:cubicBezTo>
                      <a:pt x="2" y="33"/>
                      <a:pt x="1" y="35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0" y="41"/>
                      <a:pt x="1" y="43"/>
                    </a:cubicBezTo>
                    <a:cubicBezTo>
                      <a:pt x="1" y="43"/>
                      <a:pt x="1" y="43"/>
                      <a:pt x="1" y="43"/>
                    </a:cubicBezTo>
                    <a:cubicBezTo>
                      <a:pt x="2" y="45"/>
                      <a:pt x="3" y="47"/>
                      <a:pt x="4" y="48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6" y="52"/>
                      <a:pt x="7" y="54"/>
                      <a:pt x="7" y="55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8" y="58"/>
                      <a:pt x="9" y="61"/>
                      <a:pt x="10" y="62"/>
                    </a:cubicBezTo>
                    <a:cubicBezTo>
                      <a:pt x="12" y="65"/>
                      <a:pt x="12" y="65"/>
                      <a:pt x="12" y="65"/>
                    </a:cubicBezTo>
                    <a:cubicBezTo>
                      <a:pt x="13" y="66"/>
                      <a:pt x="15" y="67"/>
                      <a:pt x="16" y="67"/>
                    </a:cubicBezTo>
                    <a:cubicBezTo>
                      <a:pt x="21" y="67"/>
                      <a:pt x="21" y="67"/>
                      <a:pt x="21" y="67"/>
                    </a:cubicBezTo>
                    <a:cubicBezTo>
                      <a:pt x="22" y="67"/>
                      <a:pt x="25" y="67"/>
                      <a:pt x="26" y="67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31" y="69"/>
                      <a:pt x="34" y="69"/>
                      <a:pt x="35" y="69"/>
                    </a:cubicBezTo>
                    <a:cubicBezTo>
                      <a:pt x="51" y="69"/>
                      <a:pt x="51" y="69"/>
                      <a:pt x="51" y="69"/>
                    </a:cubicBezTo>
                    <a:cubicBezTo>
                      <a:pt x="52" y="69"/>
                      <a:pt x="55" y="69"/>
                      <a:pt x="56" y="69"/>
                    </a:cubicBezTo>
                    <a:cubicBezTo>
                      <a:pt x="65" y="68"/>
                      <a:pt x="65" y="68"/>
                      <a:pt x="65" y="68"/>
                    </a:cubicBezTo>
                    <a:cubicBezTo>
                      <a:pt x="67" y="68"/>
                      <a:pt x="70" y="68"/>
                      <a:pt x="71" y="68"/>
                    </a:cubicBezTo>
                    <a:cubicBezTo>
                      <a:pt x="82" y="68"/>
                      <a:pt x="82" y="68"/>
                      <a:pt x="82" y="68"/>
                    </a:cubicBezTo>
                    <a:cubicBezTo>
                      <a:pt x="84" y="68"/>
                      <a:pt x="86" y="67"/>
                      <a:pt x="86" y="66"/>
                    </a:cubicBezTo>
                    <a:cubicBezTo>
                      <a:pt x="87" y="65"/>
                      <a:pt x="89" y="65"/>
                      <a:pt x="90" y="65"/>
                    </a:cubicBezTo>
                    <a:cubicBezTo>
                      <a:pt x="91" y="66"/>
                      <a:pt x="93" y="66"/>
                      <a:pt x="95" y="66"/>
                    </a:cubicBezTo>
                    <a:cubicBezTo>
                      <a:pt x="97" y="66"/>
                      <a:pt x="97" y="66"/>
                      <a:pt x="97" y="66"/>
                    </a:cubicBezTo>
                    <a:cubicBezTo>
                      <a:pt x="98" y="66"/>
                      <a:pt x="101" y="65"/>
                      <a:pt x="102" y="65"/>
                    </a:cubicBezTo>
                    <a:cubicBezTo>
                      <a:pt x="109" y="63"/>
                      <a:pt x="109" y="63"/>
                      <a:pt x="109" y="63"/>
                    </a:cubicBezTo>
                    <a:cubicBezTo>
                      <a:pt x="111" y="63"/>
                      <a:pt x="113" y="62"/>
                      <a:pt x="115" y="61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2" y="58"/>
                      <a:pt x="124" y="57"/>
                      <a:pt x="126" y="57"/>
                    </a:cubicBezTo>
                    <a:cubicBezTo>
                      <a:pt x="134" y="54"/>
                      <a:pt x="134" y="54"/>
                      <a:pt x="134" y="54"/>
                    </a:cubicBezTo>
                    <a:cubicBezTo>
                      <a:pt x="136" y="54"/>
                      <a:pt x="138" y="53"/>
                      <a:pt x="139" y="52"/>
                    </a:cubicBezTo>
                    <a:cubicBezTo>
                      <a:pt x="151" y="48"/>
                      <a:pt x="151" y="48"/>
                      <a:pt x="151" y="48"/>
                    </a:cubicBezTo>
                    <a:cubicBezTo>
                      <a:pt x="153" y="48"/>
                      <a:pt x="155" y="47"/>
                      <a:pt x="157" y="46"/>
                    </a:cubicBezTo>
                    <a:cubicBezTo>
                      <a:pt x="169" y="42"/>
                      <a:pt x="169" y="42"/>
                      <a:pt x="169" y="42"/>
                    </a:cubicBezTo>
                    <a:cubicBezTo>
                      <a:pt x="170" y="42"/>
                      <a:pt x="173" y="41"/>
                      <a:pt x="174" y="40"/>
                    </a:cubicBezTo>
                    <a:cubicBezTo>
                      <a:pt x="178" y="38"/>
                      <a:pt x="178" y="38"/>
                      <a:pt x="178" y="38"/>
                    </a:cubicBezTo>
                    <a:cubicBezTo>
                      <a:pt x="179" y="37"/>
                      <a:pt x="180" y="36"/>
                      <a:pt x="179" y="34"/>
                    </a:cubicBezTo>
                    <a:cubicBezTo>
                      <a:pt x="177" y="28"/>
                      <a:pt x="177" y="28"/>
                      <a:pt x="177" y="28"/>
                    </a:cubicBezTo>
                    <a:cubicBezTo>
                      <a:pt x="176" y="27"/>
                      <a:pt x="175" y="26"/>
                      <a:pt x="173" y="25"/>
                    </a:cubicBezTo>
                    <a:cubicBezTo>
                      <a:pt x="172" y="25"/>
                      <a:pt x="170" y="25"/>
                      <a:pt x="168" y="26"/>
                    </a:cubicBezTo>
                    <a:cubicBezTo>
                      <a:pt x="161" y="28"/>
                      <a:pt x="161" y="28"/>
                      <a:pt x="161" y="28"/>
                    </a:cubicBezTo>
                    <a:cubicBezTo>
                      <a:pt x="159" y="29"/>
                      <a:pt x="157" y="30"/>
                      <a:pt x="155" y="30"/>
                    </a:cubicBezTo>
                    <a:cubicBezTo>
                      <a:pt x="150" y="31"/>
                      <a:pt x="150" y="31"/>
                      <a:pt x="150" y="31"/>
                    </a:cubicBezTo>
                    <a:cubicBezTo>
                      <a:pt x="149" y="32"/>
                      <a:pt x="147" y="31"/>
                      <a:pt x="146" y="31"/>
                    </a:cubicBezTo>
                    <a:cubicBezTo>
                      <a:pt x="145" y="30"/>
                      <a:pt x="146" y="28"/>
                      <a:pt x="147" y="27"/>
                    </a:cubicBezTo>
                    <a:cubicBezTo>
                      <a:pt x="152" y="23"/>
                      <a:pt x="152" y="23"/>
                      <a:pt x="152" y="23"/>
                    </a:cubicBezTo>
                    <a:cubicBezTo>
                      <a:pt x="153" y="22"/>
                      <a:pt x="153" y="20"/>
                      <a:pt x="152" y="19"/>
                    </a:cubicBezTo>
                    <a:cubicBezTo>
                      <a:pt x="151" y="18"/>
                      <a:pt x="149" y="17"/>
                      <a:pt x="148" y="17"/>
                    </a:cubicBezTo>
                    <a:cubicBezTo>
                      <a:pt x="146" y="17"/>
                      <a:pt x="144" y="16"/>
                      <a:pt x="144" y="16"/>
                    </a:cubicBezTo>
                    <a:cubicBezTo>
                      <a:pt x="143" y="17"/>
                      <a:pt x="141" y="16"/>
                      <a:pt x="140" y="14"/>
                    </a:cubicBezTo>
                    <a:cubicBezTo>
                      <a:pt x="133" y="2"/>
                      <a:pt x="133" y="2"/>
                      <a:pt x="133" y="2"/>
                    </a:cubicBezTo>
                    <a:cubicBezTo>
                      <a:pt x="132" y="1"/>
                      <a:pt x="131" y="0"/>
                      <a:pt x="129" y="1"/>
                    </a:cubicBezTo>
                    <a:cubicBezTo>
                      <a:pt x="128" y="2"/>
                      <a:pt x="128" y="4"/>
                      <a:pt x="129" y="5"/>
                    </a:cubicBezTo>
                    <a:cubicBezTo>
                      <a:pt x="135" y="14"/>
                      <a:pt x="135" y="14"/>
                      <a:pt x="135" y="14"/>
                    </a:cubicBezTo>
                    <a:cubicBezTo>
                      <a:pt x="136" y="15"/>
                      <a:pt x="137" y="17"/>
                      <a:pt x="138" y="18"/>
                    </a:cubicBezTo>
                    <a:cubicBezTo>
                      <a:pt x="138" y="19"/>
                      <a:pt x="138" y="20"/>
                      <a:pt x="137" y="22"/>
                    </a:cubicBezTo>
                    <a:cubicBezTo>
                      <a:pt x="136" y="22"/>
                      <a:pt x="136" y="22"/>
                      <a:pt x="136" y="22"/>
                    </a:cubicBezTo>
                    <a:cubicBezTo>
                      <a:pt x="135" y="23"/>
                      <a:pt x="133" y="24"/>
                      <a:pt x="132" y="23"/>
                    </a:cubicBezTo>
                    <a:cubicBezTo>
                      <a:pt x="126" y="20"/>
                      <a:pt x="126" y="20"/>
                      <a:pt x="126" y="20"/>
                    </a:cubicBezTo>
                    <a:cubicBezTo>
                      <a:pt x="125" y="19"/>
                      <a:pt x="124" y="17"/>
                      <a:pt x="124" y="16"/>
                    </a:cubicBezTo>
                    <a:cubicBezTo>
                      <a:pt x="125" y="13"/>
                      <a:pt x="125" y="13"/>
                      <a:pt x="125" y="13"/>
                    </a:cubicBezTo>
                    <a:cubicBezTo>
                      <a:pt x="126" y="12"/>
                      <a:pt x="126" y="10"/>
                      <a:pt x="125" y="10"/>
                    </a:cubicBezTo>
                    <a:cubicBezTo>
                      <a:pt x="125" y="9"/>
                      <a:pt x="124" y="9"/>
                      <a:pt x="124" y="9"/>
                    </a:cubicBezTo>
                  </a:path>
                </a:pathLst>
              </a:custGeom>
              <a:noFill/>
              <a:ln cap="rnd" w="0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68" name="同心圆 167"/>
            <p:cNvSpPr/>
            <p:nvPr/>
          </p:nvSpPr>
          <p:spPr>
            <a:xfrm>
              <a:off x="2049497" y="2380282"/>
              <a:ext cx="1512959" cy="1512959"/>
            </a:xfrm>
            <a:prstGeom prst="donut">
              <a:avLst>
                <a:gd fmla="val 5318" name="adj"/>
              </a:avLst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75" name="组合 174"/>
          <p:cNvGrpSpPr/>
          <p:nvPr/>
        </p:nvGrpSpPr>
        <p:grpSpPr>
          <a:xfrm>
            <a:off x="1770125" y="2005720"/>
            <a:ext cx="2250970" cy="2250970"/>
            <a:chOff x="4418075" y="2043820"/>
            <a:chExt cx="2250970" cy="2250970"/>
          </a:xfrm>
        </p:grpSpPr>
        <p:sp>
          <p:nvSpPr>
            <p:cNvPr id="172" name="流程图: 联系 171"/>
            <p:cNvSpPr/>
            <p:nvPr/>
          </p:nvSpPr>
          <p:spPr>
            <a:xfrm>
              <a:off x="4430799" y="2056432"/>
              <a:ext cx="2225329" cy="2225329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同心圆 168"/>
            <p:cNvSpPr/>
            <p:nvPr/>
          </p:nvSpPr>
          <p:spPr>
            <a:xfrm>
              <a:off x="4418075" y="2043820"/>
              <a:ext cx="2250970" cy="2250970"/>
            </a:xfrm>
            <a:prstGeom prst="donut">
              <a:avLst>
                <a:gd fmla="val 5318" name="adj"/>
              </a:avLst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6950" y="2934118"/>
              <a:ext cx="2025300" cy="565893"/>
            </a:xfrm>
            <a:prstGeom prst="rect">
              <a:avLst/>
            </a:prstGeom>
          </p:spPr>
        </p:pic>
      </p:grpSp>
      <p:grpSp>
        <p:nvGrpSpPr>
          <p:cNvPr id="176" name="组合 175"/>
          <p:cNvGrpSpPr/>
          <p:nvPr/>
        </p:nvGrpSpPr>
        <p:grpSpPr>
          <a:xfrm>
            <a:off x="8021388" y="2004166"/>
            <a:ext cx="2398962" cy="2399368"/>
            <a:chOff x="6802188" y="1889866"/>
            <a:chExt cx="2398962" cy="2399368"/>
          </a:xfrm>
        </p:grpSpPr>
        <p:sp>
          <p:nvSpPr>
            <p:cNvPr id="173" name="流程图: 联系 172"/>
            <p:cNvSpPr/>
            <p:nvPr/>
          </p:nvSpPr>
          <p:spPr>
            <a:xfrm>
              <a:off x="6802188" y="1889866"/>
              <a:ext cx="2391463" cy="2391463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同心圆 169"/>
            <p:cNvSpPr/>
            <p:nvPr/>
          </p:nvSpPr>
          <p:spPr>
            <a:xfrm>
              <a:off x="6802214" y="1890298"/>
              <a:ext cx="2398936" cy="2398936"/>
            </a:xfrm>
            <a:prstGeom prst="donut">
              <a:avLst>
                <a:gd fmla="val 5318" name="adj"/>
              </a:avLst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pic>
          <p:nvPicPr>
            <p:cNvPr id="167" name="图片 16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85200" y="2819818"/>
              <a:ext cx="2067984" cy="506270"/>
            </a:xfrm>
            <a:prstGeom prst="rect">
              <a:avLst/>
            </a:prstGeom>
          </p:spPr>
        </p:pic>
      </p:grpSp>
      <p:sp>
        <p:nvSpPr>
          <p:cNvPr id="177" name="文本框 176"/>
          <p:cNvSpPr txBox="1"/>
          <p:nvPr/>
        </p:nvSpPr>
        <p:spPr>
          <a:xfrm>
            <a:off x="1899000" y="4429125"/>
            <a:ext cx="2259154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4995636" y="4428573"/>
            <a:ext cx="2223227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</p:txBody>
      </p:sp>
      <p:sp>
        <p:nvSpPr>
          <p:cNvPr id="181" name="文本框 180"/>
          <p:cNvSpPr txBox="1"/>
          <p:nvPr/>
        </p:nvSpPr>
        <p:spPr>
          <a:xfrm>
            <a:off x="8181439" y="4424362"/>
            <a:ext cx="2231413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  <a:p>
            <a:pPr>
              <a:lnSpc>
                <a:spcPct val="13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单击此处添加文字</a:t>
            </a:r>
          </a:p>
        </p:txBody>
      </p:sp>
      <p:sp>
        <p:nvSpPr>
          <p:cNvPr id="30" name="矩形 29"/>
          <p:cNvSpPr/>
          <p:nvPr/>
        </p:nvSpPr>
        <p:spPr>
          <a:xfrm>
            <a:off x="-19010" y="-23723"/>
            <a:ext cx="12192000" cy="6858000"/>
          </a:xfrm>
          <a:prstGeom prst="rect">
            <a:avLst/>
          </a:prstGeom>
          <a:blipFill dpi="0" rotWithShape="1">
            <a:blip r:embed="rId6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11</a:t>
            </a:r>
          </a:p>
        </p:txBody>
      </p:sp>
    </p:spTree>
    <p:extLst>
      <p:ext uri="{BB962C8B-B14F-4D97-AF65-F5344CB8AC3E}">
        <p14:creationId val="60775867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21853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6" name="空心弧 1"/>
          <p:cNvSpPr/>
          <p:nvPr/>
        </p:nvSpPr>
        <p:spPr>
          <a:xfrm rot="923944">
            <a:off x="2044921" y="1282967"/>
            <a:ext cx="2550659" cy="2185365"/>
          </a:xfrm>
          <a:custGeom>
            <a:rect b="b" l="l" r="r" t="t"/>
            <a:pathLst>
              <a:path h="2185365" w="2550659">
                <a:moveTo>
                  <a:pt x="963373" y="38801"/>
                </a:moveTo>
                <a:cubicBezTo>
                  <a:pt x="1449016" y="-83911"/>
                  <a:pt x="1966064" y="89396"/>
                  <a:pt x="2278996" y="488482"/>
                </a:cubicBezTo>
                <a:cubicBezTo>
                  <a:pt x="2530007" y="808601"/>
                  <a:pt x="2608618" y="1221611"/>
                  <a:pt x="2508386" y="1600763"/>
                </a:cubicBezTo>
                <a:lnTo>
                  <a:pt x="2154826" y="1698143"/>
                </a:lnTo>
                <a:cubicBezTo>
                  <a:pt x="2316817" y="1366552"/>
                  <a:pt x="2276752" y="967621"/>
                  <a:pt x="2044950" y="672001"/>
                </a:cubicBezTo>
                <a:cubicBezTo>
                  <a:pt x="1788997" y="345580"/>
                  <a:pt x="1354963" y="216140"/>
                  <a:pt x="962027" y="349047"/>
                </a:cubicBezTo>
                <a:cubicBezTo>
                  <a:pt x="569091" y="481954"/>
                  <a:pt x="302748" y="848289"/>
                  <a:pt x="297495" y="1263060"/>
                </a:cubicBezTo>
                <a:cubicBezTo>
                  <a:pt x="293222" y="1600548"/>
                  <a:pt x="462563" y="1910356"/>
                  <a:pt x="737222" y="2088591"/>
                </a:cubicBezTo>
                <a:lnTo>
                  <a:pt x="385866" y="2185365"/>
                </a:lnTo>
                <a:cubicBezTo>
                  <a:pt x="139643" y="1948652"/>
                  <a:pt x="-4411" y="1615817"/>
                  <a:pt x="103" y="1259294"/>
                </a:cubicBezTo>
                <a:cubicBezTo>
                  <a:pt x="6953" y="718382"/>
                  <a:pt x="354297" y="240637"/>
                  <a:pt x="866733" y="67311"/>
                </a:cubicBezTo>
                <a:cubicBezTo>
                  <a:pt x="898760" y="56478"/>
                  <a:pt x="930997" y="46982"/>
                  <a:pt x="963373" y="38801"/>
                </a:cubicBezTo>
                <a:close/>
              </a:path>
            </a:pathLst>
          </a:custGeom>
          <a:pattFill prst="narHorz">
            <a:fgClr>
              <a:srgbClr val="F79646">
                <a:lumMod val="75000"/>
              </a:srgbClr>
            </a:fgClr>
            <a:bgClr>
              <a:srgbClr val="F79646"/>
            </a:bgClr>
          </a:pattFill>
          <a:ln algn="ctr" cap="flat" cmpd="sng" w="25400">
            <a:noFill/>
            <a:prstDash val="solid"/>
          </a:ln>
          <a:effectLst>
            <a:outerShdw blurRad="215900" dir="16200000" dist="1778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27" name="空心弧 1"/>
          <p:cNvSpPr/>
          <p:nvPr/>
        </p:nvSpPr>
        <p:spPr>
          <a:xfrm flipV="1" rot="20676056">
            <a:off x="3885547" y="2918011"/>
            <a:ext cx="2550659" cy="2185365"/>
          </a:xfrm>
          <a:custGeom>
            <a:rect b="b" l="l" r="r" t="t"/>
            <a:pathLst>
              <a:path h="2185365" w="2550659">
                <a:moveTo>
                  <a:pt x="963373" y="38801"/>
                </a:moveTo>
                <a:cubicBezTo>
                  <a:pt x="1449016" y="-83911"/>
                  <a:pt x="1966064" y="89396"/>
                  <a:pt x="2278996" y="488482"/>
                </a:cubicBezTo>
                <a:cubicBezTo>
                  <a:pt x="2530007" y="808601"/>
                  <a:pt x="2608618" y="1221611"/>
                  <a:pt x="2508386" y="1600763"/>
                </a:cubicBezTo>
                <a:lnTo>
                  <a:pt x="2154826" y="1698143"/>
                </a:lnTo>
                <a:cubicBezTo>
                  <a:pt x="2316817" y="1366552"/>
                  <a:pt x="2276752" y="967621"/>
                  <a:pt x="2044950" y="672001"/>
                </a:cubicBezTo>
                <a:cubicBezTo>
                  <a:pt x="1788997" y="345580"/>
                  <a:pt x="1354963" y="216140"/>
                  <a:pt x="962027" y="349047"/>
                </a:cubicBezTo>
                <a:cubicBezTo>
                  <a:pt x="569091" y="481954"/>
                  <a:pt x="302748" y="848289"/>
                  <a:pt x="297495" y="1263060"/>
                </a:cubicBezTo>
                <a:cubicBezTo>
                  <a:pt x="293222" y="1600548"/>
                  <a:pt x="462563" y="1910356"/>
                  <a:pt x="737222" y="2088591"/>
                </a:cubicBezTo>
                <a:lnTo>
                  <a:pt x="385866" y="2185365"/>
                </a:lnTo>
                <a:cubicBezTo>
                  <a:pt x="139643" y="1948652"/>
                  <a:pt x="-4411" y="1615817"/>
                  <a:pt x="103" y="1259294"/>
                </a:cubicBezTo>
                <a:cubicBezTo>
                  <a:pt x="6953" y="718382"/>
                  <a:pt x="354297" y="240637"/>
                  <a:pt x="866733" y="67311"/>
                </a:cubicBezTo>
                <a:cubicBezTo>
                  <a:pt x="898760" y="56478"/>
                  <a:pt x="930997" y="46982"/>
                  <a:pt x="963373" y="38801"/>
                </a:cubicBezTo>
                <a:close/>
              </a:path>
            </a:pathLst>
          </a:custGeom>
          <a:pattFill prst="narHorz">
            <a:fgClr>
              <a:srgbClr val="C0504D">
                <a:lumMod val="75000"/>
              </a:srgbClr>
            </a:fgClr>
            <a:bgClr>
              <a:srgbClr val="C0504D"/>
            </a:bgClr>
          </a:pattFill>
          <a:ln algn="ctr" cap="flat" cmpd="sng" w="25400">
            <a:noFill/>
            <a:prstDash val="solid"/>
          </a:ln>
          <a:effectLst>
            <a:outerShdw algn="t" blurRad="203200" dir="5400000" dist="2159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28" name="空心弧 1"/>
          <p:cNvSpPr/>
          <p:nvPr/>
        </p:nvSpPr>
        <p:spPr>
          <a:xfrm rot="923944">
            <a:off x="5730396" y="1282966"/>
            <a:ext cx="2550659" cy="2185365"/>
          </a:xfrm>
          <a:custGeom>
            <a:rect b="b" l="l" r="r" t="t"/>
            <a:pathLst>
              <a:path h="2185365" w="2550659">
                <a:moveTo>
                  <a:pt x="963373" y="38801"/>
                </a:moveTo>
                <a:cubicBezTo>
                  <a:pt x="1449016" y="-83911"/>
                  <a:pt x="1966064" y="89396"/>
                  <a:pt x="2278996" y="488482"/>
                </a:cubicBezTo>
                <a:cubicBezTo>
                  <a:pt x="2530007" y="808601"/>
                  <a:pt x="2608618" y="1221611"/>
                  <a:pt x="2508386" y="1600763"/>
                </a:cubicBezTo>
                <a:lnTo>
                  <a:pt x="2154826" y="1698143"/>
                </a:lnTo>
                <a:cubicBezTo>
                  <a:pt x="2316817" y="1366552"/>
                  <a:pt x="2276752" y="967621"/>
                  <a:pt x="2044950" y="672001"/>
                </a:cubicBezTo>
                <a:cubicBezTo>
                  <a:pt x="1788997" y="345580"/>
                  <a:pt x="1354963" y="216140"/>
                  <a:pt x="962027" y="349047"/>
                </a:cubicBezTo>
                <a:cubicBezTo>
                  <a:pt x="569091" y="481954"/>
                  <a:pt x="302748" y="848289"/>
                  <a:pt x="297495" y="1263060"/>
                </a:cubicBezTo>
                <a:cubicBezTo>
                  <a:pt x="293222" y="1600548"/>
                  <a:pt x="462563" y="1910356"/>
                  <a:pt x="737222" y="2088591"/>
                </a:cubicBezTo>
                <a:lnTo>
                  <a:pt x="385866" y="2185365"/>
                </a:lnTo>
                <a:cubicBezTo>
                  <a:pt x="139643" y="1948652"/>
                  <a:pt x="-4411" y="1615817"/>
                  <a:pt x="103" y="1259294"/>
                </a:cubicBezTo>
                <a:cubicBezTo>
                  <a:pt x="6953" y="718382"/>
                  <a:pt x="354297" y="240637"/>
                  <a:pt x="866733" y="67311"/>
                </a:cubicBezTo>
                <a:cubicBezTo>
                  <a:pt x="898760" y="56478"/>
                  <a:pt x="930997" y="46982"/>
                  <a:pt x="963373" y="38801"/>
                </a:cubicBezTo>
                <a:close/>
              </a:path>
            </a:pathLst>
          </a:custGeom>
          <a:pattFill prst="narHorz">
            <a:fgClr>
              <a:srgbClr val="F79646">
                <a:lumMod val="75000"/>
              </a:srgbClr>
            </a:fgClr>
            <a:bgClr>
              <a:srgbClr val="F79646"/>
            </a:bgClr>
          </a:pattFill>
          <a:ln algn="ctr" cap="flat" cmpd="sng" w="25400">
            <a:noFill/>
            <a:prstDash val="solid"/>
          </a:ln>
          <a:effectLst>
            <a:outerShdw blurRad="215900" dir="16200000" dist="1778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29" name="空心弧 1"/>
          <p:cNvSpPr/>
          <p:nvPr/>
        </p:nvSpPr>
        <p:spPr>
          <a:xfrm flipV="1" rot="20676056">
            <a:off x="7571022" y="2918010"/>
            <a:ext cx="2550659" cy="2185365"/>
          </a:xfrm>
          <a:custGeom>
            <a:rect b="b" l="l" r="r" t="t"/>
            <a:pathLst>
              <a:path h="2185365" w="2550659">
                <a:moveTo>
                  <a:pt x="963373" y="38801"/>
                </a:moveTo>
                <a:cubicBezTo>
                  <a:pt x="1449016" y="-83911"/>
                  <a:pt x="1966064" y="89396"/>
                  <a:pt x="2278996" y="488482"/>
                </a:cubicBezTo>
                <a:cubicBezTo>
                  <a:pt x="2530007" y="808601"/>
                  <a:pt x="2608618" y="1221611"/>
                  <a:pt x="2508386" y="1600763"/>
                </a:cubicBezTo>
                <a:lnTo>
                  <a:pt x="2154826" y="1698143"/>
                </a:lnTo>
                <a:cubicBezTo>
                  <a:pt x="2316817" y="1366552"/>
                  <a:pt x="2276752" y="967621"/>
                  <a:pt x="2044950" y="672001"/>
                </a:cubicBezTo>
                <a:cubicBezTo>
                  <a:pt x="1788997" y="345580"/>
                  <a:pt x="1354963" y="216140"/>
                  <a:pt x="962027" y="349047"/>
                </a:cubicBezTo>
                <a:cubicBezTo>
                  <a:pt x="569091" y="481954"/>
                  <a:pt x="302748" y="848289"/>
                  <a:pt x="297495" y="1263060"/>
                </a:cubicBezTo>
                <a:cubicBezTo>
                  <a:pt x="293222" y="1600548"/>
                  <a:pt x="462563" y="1910356"/>
                  <a:pt x="737222" y="2088591"/>
                </a:cubicBezTo>
                <a:lnTo>
                  <a:pt x="385866" y="2185365"/>
                </a:lnTo>
                <a:cubicBezTo>
                  <a:pt x="139643" y="1948652"/>
                  <a:pt x="-4411" y="1615817"/>
                  <a:pt x="103" y="1259294"/>
                </a:cubicBezTo>
                <a:cubicBezTo>
                  <a:pt x="6953" y="718382"/>
                  <a:pt x="354297" y="240637"/>
                  <a:pt x="866733" y="67311"/>
                </a:cubicBezTo>
                <a:cubicBezTo>
                  <a:pt x="898760" y="56478"/>
                  <a:pt x="930997" y="46982"/>
                  <a:pt x="963373" y="38801"/>
                </a:cubicBezTo>
                <a:close/>
              </a:path>
            </a:pathLst>
          </a:custGeom>
          <a:pattFill prst="narHorz">
            <a:fgClr>
              <a:srgbClr val="C0504D">
                <a:lumMod val="75000"/>
              </a:srgbClr>
            </a:fgClr>
            <a:bgClr>
              <a:srgbClr val="C0504D"/>
            </a:bgClr>
          </a:pattFill>
          <a:ln algn="ctr" cap="flat" cmpd="sng" w="25400">
            <a:noFill/>
            <a:prstDash val="solid"/>
          </a:ln>
          <a:effectLst>
            <a:outerShdw algn="t" blurRad="203200" dir="5400000" dist="2159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0" name="空心弧 1"/>
          <p:cNvSpPr/>
          <p:nvPr/>
        </p:nvSpPr>
        <p:spPr>
          <a:xfrm flipV="1" rot="20676056">
            <a:off x="1268741" y="3257083"/>
            <a:ext cx="1528914" cy="1696562"/>
          </a:xfrm>
          <a:custGeom>
            <a:rect b="b" l="l" r="r" t="t"/>
            <a:pathLst>
              <a:path h="1696562" w="1528914">
                <a:moveTo>
                  <a:pt x="1486641" y="1599182"/>
                </a:moveTo>
                <a:cubicBezTo>
                  <a:pt x="1586873" y="1220030"/>
                  <a:pt x="1508262" y="807020"/>
                  <a:pt x="1257251" y="486901"/>
                </a:cubicBezTo>
                <a:cubicBezTo>
                  <a:pt x="956701" y="103606"/>
                  <a:pt x="467870" y="-71423"/>
                  <a:pt x="0" y="26931"/>
                </a:cubicBezTo>
                <a:lnTo>
                  <a:pt x="78640" y="312451"/>
                </a:lnTo>
                <a:cubicBezTo>
                  <a:pt x="431627" y="247280"/>
                  <a:pt x="796976" y="381907"/>
                  <a:pt x="1023205" y="670420"/>
                </a:cubicBezTo>
                <a:cubicBezTo>
                  <a:pt x="1255007" y="966040"/>
                  <a:pt x="1295072" y="1364971"/>
                  <a:pt x="1133081" y="1696562"/>
                </a:cubicBezTo>
                <a:close/>
              </a:path>
            </a:pathLst>
          </a:custGeom>
          <a:pattFill prst="narHorz">
            <a:fgClr>
              <a:sysClr lastClr="000000" val="windowText">
                <a:lumMod val="75000"/>
                <a:lumOff val="25000"/>
              </a:sysClr>
            </a:fgClr>
            <a:bgClr>
              <a:sysClr lastClr="000000" val="windowText">
                <a:lumMod val="65000"/>
                <a:lumOff val="35000"/>
              </a:sysClr>
            </a:bgClr>
          </a:pattFill>
          <a:ln algn="ctr" cap="flat" cmpd="sng" w="25400">
            <a:noFill/>
            <a:prstDash val="solid"/>
          </a:ln>
          <a:effectLst>
            <a:outerShdw algn="t" blurRad="203200" dir="5400000" dist="2159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1" name="空心弧 1"/>
          <p:cNvSpPr/>
          <p:nvPr/>
        </p:nvSpPr>
        <p:spPr>
          <a:xfrm rot="923944">
            <a:off x="9427325" y="1120572"/>
            <a:ext cx="1051128" cy="2147995"/>
          </a:xfrm>
          <a:custGeom>
            <a:rect b="b" l="l" r="r" t="t"/>
            <a:pathLst>
              <a:path h="2147995" w="1051128">
                <a:moveTo>
                  <a:pt x="963372" y="1431"/>
                </a:moveTo>
                <a:lnTo>
                  <a:pt x="971494" y="0"/>
                </a:lnTo>
                <a:lnTo>
                  <a:pt x="1051128" y="289128"/>
                </a:lnTo>
                <a:cubicBezTo>
                  <a:pt x="1020814" y="293326"/>
                  <a:pt x="991307" y="301773"/>
                  <a:pt x="962027" y="311677"/>
                </a:cubicBezTo>
                <a:cubicBezTo>
                  <a:pt x="569090" y="444584"/>
                  <a:pt x="302747" y="810919"/>
                  <a:pt x="297495" y="1225690"/>
                </a:cubicBezTo>
                <a:cubicBezTo>
                  <a:pt x="293222" y="1563178"/>
                  <a:pt x="462562" y="1872986"/>
                  <a:pt x="737221" y="2051221"/>
                </a:cubicBezTo>
                <a:lnTo>
                  <a:pt x="385866" y="2147995"/>
                </a:lnTo>
                <a:cubicBezTo>
                  <a:pt x="139643" y="1911282"/>
                  <a:pt x="-4412" y="1578447"/>
                  <a:pt x="103" y="1221924"/>
                </a:cubicBezTo>
                <a:cubicBezTo>
                  <a:pt x="6953" y="681012"/>
                  <a:pt x="354297" y="203267"/>
                  <a:pt x="866732" y="29941"/>
                </a:cubicBezTo>
                <a:cubicBezTo>
                  <a:pt x="898759" y="19108"/>
                  <a:pt x="930996" y="9612"/>
                  <a:pt x="963372" y="1431"/>
                </a:cubicBezTo>
                <a:close/>
              </a:path>
            </a:pathLst>
          </a:custGeom>
          <a:pattFill prst="narHorz">
            <a:fgClr>
              <a:sysClr lastClr="000000" val="windowText">
                <a:lumMod val="75000"/>
                <a:lumOff val="25000"/>
              </a:sysClr>
            </a:fgClr>
            <a:bgClr>
              <a:sysClr lastClr="000000" val="windowText">
                <a:lumMod val="65000"/>
                <a:lumOff val="35000"/>
              </a:sysClr>
            </a:bgClr>
          </a:pattFill>
          <a:ln algn="ctr" cap="flat" cmpd="sng" w="25400">
            <a:noFill/>
            <a:prstDash val="solid"/>
          </a:ln>
          <a:effectLst>
            <a:outerShdw algn="t" blurRad="203200" dir="5400000" dist="215900" rotWithShape="0">
              <a:prstClr val="black">
                <a:alpha val="31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6691784" y="2121995"/>
            <a:ext cx="589242" cy="589242"/>
          </a:xfrm>
          <a:prstGeom prst="ellipse">
            <a:avLst/>
          </a:prstGeom>
          <a:pattFill prst="narHorz">
            <a:fgClr>
              <a:srgbClr val="F79646">
                <a:lumMod val="75000"/>
              </a:srgbClr>
            </a:fgClr>
            <a:bgClr>
              <a:srgbClr val="F79646"/>
            </a:bgClr>
          </a:pattFill>
          <a:ln algn="ctr" cap="flat" cmpd="sng" w="25400">
            <a:noFill/>
            <a:prstDash val="solid"/>
          </a:ln>
          <a:effectLst>
            <a:innerShdw blurRad="114300">
              <a:prstClr val="black">
                <a:alpha val="29000"/>
              </a:prstClr>
            </a:inn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4814546" y="3569998"/>
            <a:ext cx="589242" cy="589242"/>
          </a:xfrm>
          <a:prstGeom prst="ellipse">
            <a:avLst/>
          </a:prstGeom>
          <a:pattFill prst="narHorz">
            <a:fgClr>
              <a:srgbClr val="C0504D">
                <a:lumMod val="75000"/>
              </a:srgbClr>
            </a:fgClr>
            <a:bgClr>
              <a:srgbClr val="C0504D"/>
            </a:bgClr>
          </a:pattFill>
          <a:ln algn="ctr" cap="flat" cmpd="sng" w="25400">
            <a:noFill/>
            <a:prstDash val="solid"/>
          </a:ln>
          <a:effectLst>
            <a:innerShdw blurRad="114300">
              <a:prstClr val="black">
                <a:alpha val="54000"/>
              </a:prstClr>
            </a:inn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8517396" y="3555484"/>
            <a:ext cx="589242" cy="589242"/>
          </a:xfrm>
          <a:prstGeom prst="ellipse">
            <a:avLst/>
          </a:prstGeom>
          <a:pattFill prst="narHorz">
            <a:fgClr>
              <a:srgbClr val="C0504D">
                <a:lumMod val="75000"/>
              </a:srgbClr>
            </a:fgClr>
            <a:bgClr>
              <a:srgbClr val="C0504D"/>
            </a:bgClr>
          </a:pattFill>
          <a:ln algn="ctr" cap="flat" cmpd="sng" w="25400">
            <a:noFill/>
            <a:prstDash val="solid"/>
          </a:ln>
          <a:effectLst>
            <a:innerShdw blurRad="114300">
              <a:prstClr val="black">
                <a:alpha val="54000"/>
              </a:prstClr>
            </a:inn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957364" y="2122000"/>
            <a:ext cx="589242" cy="589242"/>
          </a:xfrm>
          <a:prstGeom prst="ellipse">
            <a:avLst/>
          </a:prstGeom>
          <a:pattFill prst="narHorz">
            <a:fgClr>
              <a:srgbClr val="F79646">
                <a:lumMod val="75000"/>
              </a:srgbClr>
            </a:fgClr>
            <a:bgClr>
              <a:srgbClr val="F79646"/>
            </a:bgClr>
          </a:pattFill>
          <a:ln algn="ctr" cap="flat" cmpd="sng" w="25400">
            <a:noFill/>
            <a:prstDash val="solid"/>
          </a:ln>
          <a:effectLst>
            <a:innerShdw blurRad="114300">
              <a:prstClr val="black">
                <a:alpha val="29000"/>
              </a:prstClr>
            </a:inn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000000" val="windowText"/>
              </a:solidFill>
              <a:latin typeface="Calibri"/>
              <a:ea charset="-122" typeface="宋体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22216" y="2289072"/>
            <a:ext cx="459538" cy="8717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ctr" fontAlgn="auto" indent="0" lv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1" baseline="0" cap="none" i="0" kern="0" kumimoji="0" normalizeH="0" spc="0" strike="noStrike" sz="4000" u="none">
                <a:ln cmpd="sng" w="18415">
                  <a:noFill/>
                  <a:prstDash val="solid"/>
                </a:ln>
                <a:solidFill>
                  <a:schemeClr val="bg1"/>
                </a:solidFill>
                <a:uLnTx/>
                <a:uFillTx/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>
              <a:defRPr/>
            </a:pPr>
            <a:r>
              <a:rPr altLang="zh-CN" lang="en-US" sz="3200"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0" pitchFamily="2" typeface="AR ESSENCE"/>
              </a:rPr>
              <a:t>01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28105" y="3734940"/>
            <a:ext cx="528004" cy="8717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ctr" fontAlgn="auto" indent="0" lv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1" baseline="0" cap="none" i="0" kern="0" kumimoji="0" normalizeH="0" spc="0" strike="noStrike" sz="4000" u="none">
                <a:ln cmpd="sng" w="18415">
                  <a:noFill/>
                  <a:prstDash val="solid"/>
                </a:ln>
                <a:solidFill>
                  <a:schemeClr val="bg1"/>
                </a:solidFill>
                <a:uLnTx/>
                <a:uFillTx/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>
              <a:defRPr/>
            </a:pPr>
            <a:r>
              <a:rPr altLang="zh-CN" lang="en-US" sz="3200"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0" pitchFamily="2" typeface="AR ESSENCE"/>
              </a:rPr>
              <a:t>02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33239" y="2277445"/>
            <a:ext cx="456222" cy="8717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ctr" fontAlgn="auto" indent="0" lv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1" baseline="0" cap="none" i="0" kern="0" kumimoji="0" normalizeH="0" spc="0" strike="noStrike" sz="4000" u="none">
                <a:ln cmpd="sng" w="18415">
                  <a:noFill/>
                  <a:prstDash val="solid"/>
                </a:ln>
                <a:solidFill>
                  <a:schemeClr val="bg1"/>
                </a:solidFill>
                <a:uLnTx/>
                <a:uFillTx/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>
              <a:defRPr/>
            </a:pPr>
            <a:r>
              <a:rPr altLang="zh-CN" lang="en-US" sz="3200"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0" pitchFamily="2" typeface="AR ESSENCE"/>
              </a:rPr>
              <a:t>03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500894" y="3738028"/>
            <a:ext cx="605744" cy="8717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ctr" fontAlgn="auto" indent="0" lv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1" baseline="0" cap="none" i="0" kern="0" kumimoji="0" normalizeH="0" spc="0" strike="noStrike" sz="4000" u="none">
                <a:ln cmpd="sng" w="18415">
                  <a:noFill/>
                  <a:prstDash val="solid"/>
                </a:ln>
                <a:solidFill>
                  <a:schemeClr val="bg1"/>
                </a:solidFill>
                <a:uLnTx/>
                <a:uFillTx/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>
              <a:defRPr/>
            </a:pPr>
            <a:r>
              <a:rPr altLang="zh-CN" lang="en-US" sz="3200"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0" pitchFamily="2" typeface="AR ESSENCE"/>
              </a:rPr>
              <a:t>04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666408" y="3108921"/>
            <a:ext cx="126935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</a:t>
            </a:r>
          </a:p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1517" y="3113507"/>
            <a:ext cx="126935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</a:t>
            </a:r>
          </a:p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00799" y="2169625"/>
            <a:ext cx="126935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</a:t>
            </a:r>
          </a:p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90040" y="2181654"/>
            <a:ext cx="126935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</a:t>
            </a:r>
          </a:p>
          <a:p>
            <a:pPr>
              <a:defRPr/>
            </a:pPr>
            <a:r>
              <a:rPr altLang="en-US" kern="0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单击此处添加标题 </a:t>
            </a:r>
          </a:p>
        </p:txBody>
      </p:sp>
      <p:sp>
        <p:nvSpPr>
          <p:cNvPr id="50" name="矩形 49"/>
          <p:cNvSpPr/>
          <p:nvPr/>
        </p:nvSpPr>
        <p:spPr>
          <a:xfrm>
            <a:off x="0" y="1"/>
            <a:ext cx="12192000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858696" y="77170"/>
            <a:ext cx="1198880" cy="3962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52" name="Picture 9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566161" y="5839168"/>
            <a:ext cx="50596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单击添加文字单击添加文字</a:t>
            </a:r>
          </a:p>
        </p:txBody>
      </p:sp>
      <p:sp>
        <p:nvSpPr>
          <p:cNvPr id="54" name="矩形 53"/>
          <p:cNvSpPr/>
          <p:nvPr/>
        </p:nvSpPr>
        <p:spPr>
          <a:xfrm>
            <a:off x="0" y="0"/>
            <a:ext cx="12192000" cy="7068040"/>
          </a:xfrm>
          <a:prstGeom prst="rect">
            <a:avLst/>
          </a:prstGeom>
          <a:blipFill dpi="0" rotWithShape="1">
            <a:blip r:embed="rId4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44836336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1"/>
            <a:ext cx="12192000" cy="551212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58696" y="44775"/>
            <a:ext cx="140208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eaLnBrk="1" hangingPunct="1"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49" typeface="新宋体-18030"/>
              </a:rPr>
              <a:t>公司名称</a:t>
            </a:r>
          </a:p>
        </p:txBody>
      </p:sp>
      <p:pic>
        <p:nvPicPr>
          <p:cNvPr descr="123" id="5" name="Picture 9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0423" y="7320"/>
            <a:ext cx="5778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组合 8"/>
          <p:cNvGrpSpPr/>
          <p:nvPr/>
        </p:nvGrpSpPr>
        <p:grpSpPr>
          <a:xfrm>
            <a:off x="0" y="3700885"/>
            <a:ext cx="12192000" cy="1882579"/>
            <a:chOff x="0" y="3719935"/>
            <a:chExt cx="12192000" cy="1882579"/>
          </a:xfrm>
        </p:grpSpPr>
        <p:sp>
          <p:nvSpPr>
            <p:cNvPr id="6" name="矩形 5"/>
            <p:cNvSpPr/>
            <p:nvPr/>
          </p:nvSpPr>
          <p:spPr>
            <a:xfrm>
              <a:off x="0" y="3719935"/>
              <a:ext cx="12192000" cy="1882579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768122" y="4153393"/>
              <a:ext cx="4681041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6000">
                  <a:solidFill>
                    <a:schemeClr val="bg1"/>
                  </a:solidFill>
                  <a:latin charset="0" pitchFamily="34" typeface="Arial Rounded MT Bold"/>
                  <a:ea charset="-122" panose="020b0503020204020204" pitchFamily="34" typeface="微软雅黑"/>
                </a:rPr>
                <a:t>Oil Industry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4556" y="1843314"/>
            <a:ext cx="4424504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谢谢欣赏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7320"/>
            <a:ext cx="12192000" cy="6858000"/>
          </a:xfrm>
          <a:prstGeom prst="rect">
            <a:avLst/>
          </a:prstGeom>
          <a:blipFill dpi="0" rotWithShape="1">
            <a:blip r:embed="rId3">
              <a:alphaModFix amt="30000"/>
            </a:blip>
            <a:tile algn="tl" flip="none" sx="50000" sy="5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27855523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Arial"/>
      </a:majorFont>
      <a:minorFont>
        <a:latin typeface="Calibri"/>
        <a:ea typeface="幼圆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none">
        <a:spAutoFit/>
      </a:bodyPr>
      <a:lstStyle>
        <a:defPPr>
          <a:lnSpc>
            <a:spcPct val="130000"/>
          </a:lnSpc>
          <a:defRPr dirty="0" smtClean="0" sz="1400">
            <a:latin charset="0" panose="020B0604020202020204" pitchFamily="34" typeface="Arial"/>
            <a:ea charset="-122" panose="020B0503020204020204" pitchFamily="34" typeface="微软雅黑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91</Paragraphs>
  <Slides>10</Slides>
  <Notes>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29">
      <vt:lpstr>Arial</vt:lpstr>
      <vt:lpstr>Broadway</vt:lpstr>
      <vt:lpstr>微软雅黑</vt:lpstr>
      <vt:lpstr>Calibri</vt:lpstr>
      <vt:lpstr>幼圆</vt:lpstr>
      <vt:lpstr>Wingdings 2</vt:lpstr>
      <vt:lpstr>Calibri Light</vt:lpstr>
      <vt:lpstr>宋体</vt:lpstr>
      <vt:lpstr>新宋体-18030</vt:lpstr>
      <vt:lpstr>Agency FB</vt:lpstr>
      <vt:lpstr>Candara</vt:lpstr>
      <vt:lpstr>黑体</vt:lpstr>
      <vt:lpstr>Arial Rounded MT Bold</vt:lpstr>
      <vt:lpstr>Times New Roman</vt:lpstr>
      <vt:lpstr>Adidas Unity</vt:lpstr>
      <vt:lpstr>Gungsuh</vt:lpstr>
      <vt:lpstr>AR ESSENCE</vt:lpstr>
      <vt:lpstr>Segoe UI Semilight</vt:lpstr>
      <vt:lpstr>A000120140530A99PPBG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2021-08-22T11:48:34Z</dcterms:created>
  <cp:lastPrinted>2021-08-22T11:48:34Z</cp:lastPrinted>
  <dcterms:modified xsi:type="dcterms:W3CDTF">2021-08-22T05:34:58Z</dcterms:modified>
  <cp:revision>1</cp:revision>
</cp:coreProperties>
</file>