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312" r:id="rId14"/>
    <p:sldId id="314" r:id="rId15"/>
    <p:sldId id="313" r:id="rId16"/>
    <p:sldId id="310" r:id="rId17"/>
  </p:sldIdLst>
  <p:sldSz cx="12192000" cy="6858000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2857" autoAdjust="0"/>
  </p:normalViewPr>
  <p:slideViewPr>
    <p:cSldViewPr snapToGrid="0">
      <p:cViewPr varScale="1">
        <p:scale>
          <a:sx n="86" d="100"/>
          <a:sy n="86" d="100"/>
        </p:scale>
        <p:origin x="1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2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69848" cy="6984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Masters/slideMaster2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48C37B63-8D14-4821-B1F4-413E6469D213}" type="datetimeFigureOut">
              <a:rPr lang="zh-CN" altLang="en-US"/>
              <a:pPr>
                <a:defRPr/>
              </a:pPr>
              <a:t>2017/2/15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8CBE8FA0-300D-405B-9885-FC07D65037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0200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659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294755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0C67-8B5E-41C1-8110-E960F4EC1217}" type="datetime1">
              <a:rPr lang="zh-CN" altLang="en-US"/>
              <a:pPr>
                <a:defRPr/>
              </a:pPr>
              <a:t>2017/2/15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EB94-B338-4B8E-95AB-42D4883BA6B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71835661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B7B2-1A6A-4450-826F-78786F678C76}" type="datetime1">
              <a:rPr lang="zh-CN" altLang="en-US"/>
              <a:pPr>
                <a:defRPr/>
              </a:pPr>
              <a:t>2017/2/15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94E1-5CED-4F27-9F25-25A4422641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52954740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D519-207F-4FD3-B7F2-69CCFD7D4068}" type="datetime1">
              <a:rPr lang="zh-CN" altLang="en-US"/>
              <a:pPr>
                <a:defRPr/>
              </a:pPr>
              <a:t>2017/2/15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F85A-3411-4B5A-BF08-06E293B05E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16212425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387056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9930456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646091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780322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733240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182679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458265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469580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A707-6D23-4694-AE34-79256649C85F}" type="datetime1">
              <a:rPr lang="zh-CN" altLang="en-US"/>
              <a:pPr>
                <a:defRPr/>
              </a:pPr>
              <a:t>2017/2/15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5FD1-E8F5-4F57-BF48-18ECFD1379B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32291194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358819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141707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28539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4575-B367-4CF8-AA02-B6B796A93F8F}" type="datetime1">
              <a:rPr lang="zh-CN" altLang="en-US"/>
              <a:pPr>
                <a:defRPr/>
              </a:pPr>
              <a:t>2017/2/15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5E6A-D318-45A5-9BBC-35AEAE200AA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88901373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47F8-AE6F-4F67-97B9-746532DBD8C6}" type="datetime1">
              <a:rPr lang="zh-CN" altLang="en-US"/>
              <a:pPr>
                <a:defRPr/>
              </a:pPr>
              <a:t>2017/2/15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F9D4-5A85-4742-98FC-5C70D70C0C9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20625539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1EE1-A6F3-4381-BEA0-6983611C107C}" type="datetime1">
              <a:rPr lang="zh-CN" altLang="en-US"/>
              <a:pPr>
                <a:defRPr/>
              </a:pPr>
              <a:t>2017/2/15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7ACA-CE80-46FD-82BD-B536178E5AE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17795565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5223-D43B-4C70-A2E1-2909DBD1F30B}" type="datetime1">
              <a:rPr lang="zh-CN" altLang="en-US"/>
              <a:pPr>
                <a:defRPr/>
              </a:pPr>
              <a:t>2017/2/15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69E4-66CD-42A4-BAE6-4E3DB9BDAD7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27540928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F1AB-90BB-4082-BCA9-C7C19E9BBA58}" type="datetime1">
              <a:rPr lang="zh-CN" altLang="en-US"/>
              <a:pPr>
                <a:defRPr/>
              </a:pPr>
              <a:t>2017/2/15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688C-9515-4AFD-87D6-12E44213EF3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8748996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BDDB-7E8A-4629-A4E3-427B7A2EA4FC}" type="datetime1">
              <a:rPr lang="zh-CN" altLang="en-US"/>
              <a:pPr>
                <a:defRPr/>
              </a:pPr>
              <a:t>2017/2/15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7402D-1D96-4155-ACCA-2A492CF535C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4658461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6EF8-BC4F-492F-B380-23BD5BACCB4A}" type="datetime1">
              <a:rPr lang="zh-CN" altLang="en-US"/>
              <a:pPr>
                <a:defRPr/>
              </a:pPr>
              <a:t>2017/2/15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DE2E-41AC-42E6-AF72-49B6B49A0AE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98927336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626B18-32A3-40ED-8649-8593B05BBEFD}" type="datetime1">
              <a:rPr lang="zh-CN" altLang="en-US"/>
              <a:pPr>
                <a:defRPr/>
              </a:pPr>
              <a:t>2017/2/15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3E4DA1-0E6A-4530-8022-B4355146D2C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2017/2/15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332875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6.png" Type="http://schemas.openxmlformats.org/officeDocument/2006/relationships/image"/><Relationship Id="rId7" Target="../media/image5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文本框 10"/>
          <p:cNvSpPr>
            <a:spLocks noChangeArrowheads="1"/>
          </p:cNvSpPr>
          <p:nvPr/>
        </p:nvSpPr>
        <p:spPr bwMode="auto">
          <a:xfrm>
            <a:off x="3498658" y="3546129"/>
            <a:ext cx="5212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单击此处添加您的大标题</a:t>
            </a:r>
          </a:p>
        </p:txBody>
      </p:sp>
      <p:sp>
        <p:nvSpPr>
          <p:cNvPr id="3075" name="文本框 11"/>
          <p:cNvSpPr>
            <a:spLocks noChangeArrowheads="1"/>
          </p:cNvSpPr>
          <p:nvPr/>
        </p:nvSpPr>
        <p:spPr bwMode="auto">
          <a:xfrm>
            <a:off x="4940299" y="4154487"/>
            <a:ext cx="2771141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  <a:sym charset="-120" panose="020b0304030504040204" pitchFamily="34" typeface="Microsoft JhengHei UI Light"/>
              </a:rPr>
              <a:t>The Vision of Strong Presentation</a:t>
            </a:r>
          </a:p>
        </p:txBody>
      </p:sp>
      <p:sp>
        <p:nvSpPr>
          <p:cNvPr id="3076" name="文本框 12"/>
          <p:cNvSpPr>
            <a:spLocks noChangeArrowheads="1"/>
          </p:cNvSpPr>
          <p:nvPr/>
        </p:nvSpPr>
        <p:spPr bwMode="auto">
          <a:xfrm>
            <a:off x="4968875" y="5200650"/>
            <a:ext cx="2254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汇报部门：优页PPT </a:t>
            </a:r>
          </a:p>
        </p:txBody>
      </p:sp>
      <p:grpSp>
        <p:nvGrpSpPr>
          <p:cNvPr id="3077" name="Group 5"/>
          <p:cNvGrpSpPr/>
          <p:nvPr/>
        </p:nvGrpSpPr>
        <p:grpSpPr>
          <a:xfrm>
            <a:off x="4757738" y="1038225"/>
            <a:ext cx="2676525" cy="2420938"/>
            <a:chExt cx="2678112" cy="2420937"/>
          </a:xfrm>
        </p:grpSpPr>
        <p:grpSp>
          <p:nvGrpSpPr>
            <p:cNvPr id="3084" name="Group 6"/>
            <p:cNvGrpSpPr/>
            <p:nvPr/>
          </p:nvGrpSpPr>
          <p:grpSpPr>
            <a:xfrm>
              <a:off x="0" y="0"/>
              <a:ext cx="2678112" cy="2420937"/>
              <a:chExt cx="2678112" cy="2420937"/>
            </a:xfrm>
          </p:grpSpPr>
          <p:sp>
            <p:nvSpPr>
              <p:cNvPr id="3086" name="椭圆 8"/>
              <p:cNvSpPr>
                <a:spLocks noChangeArrowheads="1"/>
              </p:cNvSpPr>
              <p:nvPr/>
            </p:nvSpPr>
            <p:spPr bwMode="auto">
              <a:xfrm>
                <a:off x="1047750" y="0"/>
                <a:ext cx="1562100" cy="1562100"/>
              </a:xfrm>
              <a:prstGeom prst="ellipse">
                <a:avLst/>
              </a:prstGeom>
              <a:solidFill>
                <a:srgbClr val="FC6B7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3087" name="椭圆 5"/>
              <p:cNvSpPr>
                <a:spLocks noChangeArrowheads="1"/>
              </p:cNvSpPr>
              <p:nvPr/>
            </p:nvSpPr>
            <p:spPr bwMode="auto">
              <a:xfrm>
                <a:off x="0" y="1103312"/>
                <a:ext cx="1247775" cy="1247775"/>
              </a:xfrm>
              <a:prstGeom prst="ellipse">
                <a:avLst/>
              </a:prstGeom>
              <a:solidFill>
                <a:srgbClr val="FEC3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3088" name="椭圆 7"/>
              <p:cNvSpPr>
                <a:spLocks noChangeArrowheads="1"/>
              </p:cNvSpPr>
              <p:nvPr/>
            </p:nvSpPr>
            <p:spPr bwMode="auto">
              <a:xfrm>
                <a:off x="603250" y="1993900"/>
                <a:ext cx="427037" cy="427037"/>
              </a:xfrm>
              <a:prstGeom prst="ellipse">
                <a:avLst/>
              </a:prstGeom>
              <a:solidFill>
                <a:srgbClr val="F89EA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3089" name="椭圆 9"/>
              <p:cNvSpPr>
                <a:spLocks noChangeArrowheads="1"/>
              </p:cNvSpPr>
              <p:nvPr/>
            </p:nvSpPr>
            <p:spPr bwMode="auto">
              <a:xfrm>
                <a:off x="1957387" y="641350"/>
                <a:ext cx="720725" cy="719137"/>
              </a:xfrm>
              <a:prstGeom prst="ellipse">
                <a:avLst/>
              </a:prstGeom>
              <a:solidFill>
                <a:srgbClr val="29BD8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3090" name="椭圆 4"/>
              <p:cNvSpPr>
                <a:spLocks noChangeArrowheads="1"/>
              </p:cNvSpPr>
              <p:nvPr/>
            </p:nvSpPr>
            <p:spPr bwMode="auto">
              <a:xfrm>
                <a:off x="207962" y="173037"/>
                <a:ext cx="2159000" cy="2159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sp>
          <p:nvSpPr>
            <p:cNvPr id="3085" name="文本框 2"/>
            <p:cNvSpPr txBox="1">
              <a:spLocks noChangeArrowheads="1"/>
            </p:cNvSpPr>
            <p:nvPr/>
          </p:nvSpPr>
          <p:spPr bwMode="auto">
            <a:xfrm>
              <a:off x="509900" y="935564"/>
              <a:ext cx="1529986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3600">
                  <a:solidFill>
                    <a:srgbClr val="595F6F"/>
                  </a:solidFill>
                  <a:latin charset="0" panose="020b0604020202020204" pitchFamily="34" typeface="Arial"/>
                </a:rPr>
                <a:t>LOGO</a:t>
              </a:r>
            </a:p>
          </p:txBody>
        </p:sp>
      </p:grpSp>
      <p:grpSp>
        <p:nvGrpSpPr>
          <p:cNvPr id="3079" name="Group 14"/>
          <p:cNvGrpSpPr/>
          <p:nvPr/>
        </p:nvGrpSpPr>
        <p:grpSpPr>
          <a:xfrm>
            <a:off x="5019675" y="4459288"/>
            <a:ext cx="2124075" cy="46037"/>
            <a:chExt cx="2021884" cy="45719"/>
          </a:xfrm>
        </p:grpSpPr>
        <p:sp>
          <p:nvSpPr>
            <p:cNvPr id="3080" name="矩形 6"/>
            <p:cNvSpPr>
              <a:spLocks noChangeArrowheads="1"/>
            </p:cNvSpPr>
            <p:nvPr/>
          </p:nvSpPr>
          <p:spPr bwMode="auto">
            <a:xfrm>
              <a:off x="0" y="0"/>
              <a:ext cx="513183" cy="45719"/>
            </a:xfrm>
            <a:prstGeom prst="rect">
              <a:avLst/>
            </a:prstGeom>
            <a:solidFill>
              <a:srgbClr val="FEC36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081" name="矩形 17"/>
            <p:cNvSpPr>
              <a:spLocks noChangeArrowheads="1"/>
            </p:cNvSpPr>
            <p:nvPr/>
          </p:nvSpPr>
          <p:spPr bwMode="auto">
            <a:xfrm>
              <a:off x="509571" y="0"/>
              <a:ext cx="513183" cy="45719"/>
            </a:xfrm>
            <a:prstGeom prst="rect">
              <a:avLst/>
            </a:prstGeom>
            <a:solidFill>
              <a:srgbClr val="F89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082" name="矩形 18"/>
            <p:cNvSpPr>
              <a:spLocks noChangeArrowheads="1"/>
            </p:cNvSpPr>
            <p:nvPr/>
          </p:nvSpPr>
          <p:spPr bwMode="auto">
            <a:xfrm>
              <a:off x="1010942" y="0"/>
              <a:ext cx="513183" cy="45719"/>
            </a:xfrm>
            <a:prstGeom prst="rect">
              <a:avLst/>
            </a:prstGeom>
            <a:solidFill>
              <a:srgbClr val="29BD8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3083" name="矩形 19"/>
            <p:cNvSpPr>
              <a:spLocks noChangeArrowheads="1"/>
            </p:cNvSpPr>
            <p:nvPr/>
          </p:nvSpPr>
          <p:spPr bwMode="auto">
            <a:xfrm>
              <a:off x="1508701" y="0"/>
              <a:ext cx="513183" cy="45719"/>
            </a:xfrm>
            <a:prstGeom prst="rect">
              <a:avLst/>
            </a:prstGeom>
            <a:solidFill>
              <a:srgbClr val="FC6B7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0" y="1"/>
            <a:ext cx="12192000" cy="4498428"/>
          </a:xfrm>
          <a:prstGeom prst="rect">
            <a:avLst/>
          </a:prstGeom>
          <a:solidFill>
            <a:srgbClr val="2B2E37">
              <a:alpha val="65000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4498429"/>
            <a:ext cx="12192000" cy="2359571"/>
          </a:xfrm>
          <a:prstGeom prst="rect">
            <a:avLst/>
          </a:prstGeom>
          <a:solidFill>
            <a:srgbClr val="2B2E37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5723" y="1660225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35723" y="2039014"/>
            <a:ext cx="4945392" cy="32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基于演示设计的一站式在线演示素材销售、服务交易系统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5723" y="4796858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735723" y="5166190"/>
            <a:ext cx="6128064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 Lorem ipsum dolor sit amet, consectetur adipiscing elit. Fusce dolor. Lorem ipsum dolor sit amet, consectetur adipiscing elit. Fusce dolor.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353712" y="4103003"/>
            <a:ext cx="833437" cy="833438"/>
            <a:chOff x="7353712" y="4112156"/>
            <a:chExt cx="833437" cy="833438"/>
          </a:xfrm>
        </p:grpSpPr>
        <p:sp>
          <p:nvSpPr>
            <p:cNvPr id="9" name="椭圆 15"/>
            <p:cNvSpPr>
              <a:spLocks noChangeArrowheads="1"/>
            </p:cNvSpPr>
            <p:nvPr/>
          </p:nvSpPr>
          <p:spPr bwMode="auto">
            <a:xfrm>
              <a:off x="7353712" y="4112156"/>
              <a:ext cx="833437" cy="833438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pic>
          <p:nvPicPr>
            <p:cNvPr id="13" name="图片 40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7585487" y="4337581"/>
              <a:ext cx="3746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8414162" y="4103003"/>
            <a:ext cx="833437" cy="833438"/>
            <a:chOff x="8414162" y="4112156"/>
            <a:chExt cx="833437" cy="833438"/>
          </a:xfrm>
        </p:grpSpPr>
        <p:sp>
          <p:nvSpPr>
            <p:cNvPr id="10" name="椭圆 17"/>
            <p:cNvSpPr>
              <a:spLocks noChangeArrowheads="1"/>
            </p:cNvSpPr>
            <p:nvPr/>
          </p:nvSpPr>
          <p:spPr bwMode="auto">
            <a:xfrm>
              <a:off x="8414162" y="4112156"/>
              <a:ext cx="833437" cy="833438"/>
            </a:xfrm>
            <a:prstGeom prst="ellipse">
              <a:avLst/>
            </a:prstGeom>
            <a:solidFill>
              <a:srgbClr val="FDB9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pic>
          <p:nvPicPr>
            <p:cNvPr id="14" name="图片 4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8647524" y="4339169"/>
              <a:ext cx="37306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476199" y="4103004"/>
            <a:ext cx="833437" cy="833437"/>
            <a:chOff x="9476199" y="4093850"/>
            <a:chExt cx="833437" cy="833437"/>
          </a:xfrm>
        </p:grpSpPr>
        <p:sp>
          <p:nvSpPr>
            <p:cNvPr id="11" name="椭圆 18"/>
            <p:cNvSpPr>
              <a:spLocks noChangeArrowheads="1"/>
            </p:cNvSpPr>
            <p:nvPr/>
          </p:nvSpPr>
          <p:spPr bwMode="auto">
            <a:xfrm>
              <a:off x="9476199" y="4093850"/>
              <a:ext cx="833437" cy="833437"/>
            </a:xfrm>
            <a:prstGeom prst="ellipse">
              <a:avLst/>
            </a:prstGeom>
            <a:solidFill>
              <a:srgbClr val="01B06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pic>
          <p:nvPicPr>
            <p:cNvPr id="15" name="图片 4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709561" y="4320862"/>
              <a:ext cx="37306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组合 19"/>
          <p:cNvGrpSpPr/>
          <p:nvPr/>
        </p:nvGrpSpPr>
        <p:grpSpPr>
          <a:xfrm>
            <a:off x="10538236" y="4103003"/>
            <a:ext cx="831850" cy="833438"/>
            <a:chOff x="10538236" y="4105806"/>
            <a:chExt cx="831850" cy="833438"/>
          </a:xfrm>
        </p:grpSpPr>
        <p:sp>
          <p:nvSpPr>
            <p:cNvPr id="12" name="椭圆 30"/>
            <p:cNvSpPr>
              <a:spLocks noChangeArrowheads="1"/>
            </p:cNvSpPr>
            <p:nvPr/>
          </p:nvSpPr>
          <p:spPr bwMode="auto">
            <a:xfrm>
              <a:off x="10538236" y="4105806"/>
              <a:ext cx="831850" cy="833438"/>
            </a:xfrm>
            <a:prstGeom prst="ellipse">
              <a:avLst/>
            </a:prstGeom>
            <a:solidFill>
              <a:srgbClr val="FF68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pic>
          <p:nvPicPr>
            <p:cNvPr id="16" name="图片 43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0766836" y="4339169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矩形 22"/>
          <p:cNvSpPr>
            <a:spLocks noChangeArrowheads="1"/>
          </p:cNvSpPr>
          <p:nvPr/>
        </p:nvSpPr>
        <p:spPr bwMode="auto">
          <a:xfrm rot="10800000">
            <a:off x="0" y="1660225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val="264773734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4573720" y="2143178"/>
            <a:ext cx="2953064" cy="2922612"/>
            <a:chOff x="4611133" y="1967693"/>
            <a:chExt cx="2953064" cy="2922612"/>
          </a:xfrm>
        </p:grpSpPr>
        <p:sp>
          <p:nvSpPr>
            <p:cNvPr id="12" name="任意多边形 11"/>
            <p:cNvSpPr/>
            <p:nvPr/>
          </p:nvSpPr>
          <p:spPr bwMode="auto">
            <a:xfrm>
              <a:off x="4611133" y="1967693"/>
              <a:ext cx="1415006" cy="1415006"/>
            </a:xfrm>
            <a:custGeom>
              <a:gdLst>
                <a:gd fmla="*/ 0 w 1415006" name="connsiteX0"/>
                <a:gd fmla="*/ 0 h 1415006" name="connsiteY0"/>
                <a:gd fmla="*/ 707503 w 1415006" name="connsiteX1"/>
                <a:gd fmla="*/ 0 h 1415006" name="connsiteY1"/>
                <a:gd fmla="*/ 1415006 w 1415006" name="connsiteX2"/>
                <a:gd fmla="*/ 707503 h 1415006" name="connsiteY2"/>
                <a:gd fmla="*/ 1409557 w 1415006" name="connsiteX3"/>
                <a:gd fmla="*/ 761558 h 1415006" name="connsiteY3"/>
                <a:gd fmla="*/ 1310652 w 1415006" name="connsiteX4"/>
                <a:gd fmla="*/ 771451 h 1415006" name="connsiteY4"/>
                <a:gd fmla="*/ 795466 w 1415006" name="connsiteX5"/>
                <a:gd fmla="*/ 1282616 h 1415006" name="connsiteY5"/>
                <a:gd fmla="*/ 782786 w 1415006" name="connsiteX6"/>
                <a:gd fmla="*/ 1407417 h 1415006" name="connsiteY6"/>
                <a:gd fmla="*/ 707503 w 1415006" name="connsiteX7"/>
                <a:gd fmla="*/ 1415006 h 1415006" name="connsiteY7"/>
                <a:gd fmla="*/ 0 w 1415006" name="connsiteX8"/>
                <a:gd fmla="*/ 707503 h 1415006" name="connsiteY8"/>
                <a:gd fmla="*/ 0 w 1415006" name="connsiteX9"/>
                <a:gd fmla="*/ 0 h 1415006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415006" w="1415006">
                  <a:moveTo>
                    <a:pt x="0" y="0"/>
                  </a:moveTo>
                  <a:lnTo>
                    <a:pt x="707503" y="0"/>
                  </a:lnTo>
                  <a:cubicBezTo>
                    <a:pt x="1098246" y="0"/>
                    <a:pt x="1415006" y="316760"/>
                    <a:pt x="1415006" y="707503"/>
                  </a:cubicBezTo>
                  <a:lnTo>
                    <a:pt x="1409557" y="761558"/>
                  </a:lnTo>
                  <a:lnTo>
                    <a:pt x="1310652" y="771451"/>
                  </a:lnTo>
                  <a:cubicBezTo>
                    <a:pt x="1052059" y="823954"/>
                    <a:pt x="848382" y="1026041"/>
                    <a:pt x="795466" y="1282616"/>
                  </a:cubicBezTo>
                  <a:lnTo>
                    <a:pt x="782786" y="1407417"/>
                  </a:lnTo>
                  <a:lnTo>
                    <a:pt x="707503" y="1415006"/>
                  </a:lnTo>
                  <a:cubicBezTo>
                    <a:pt x="316760" y="1415006"/>
                    <a:pt x="0" y="1098246"/>
                    <a:pt x="0" y="7075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64D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6131689" y="1967693"/>
              <a:ext cx="1415006" cy="1415006"/>
            </a:xfrm>
            <a:custGeom>
              <a:gdLst>
                <a:gd fmla="*/ 707503 w 1415006" name="connsiteX0"/>
                <a:gd fmla="*/ 0 h 1415006" name="connsiteY0"/>
                <a:gd fmla="*/ 1415006 w 1415006" name="connsiteX1"/>
                <a:gd fmla="*/ 0 h 1415006" name="connsiteY1"/>
                <a:gd fmla="*/ 1415006 w 1415006" name="connsiteX2"/>
                <a:gd fmla="*/ 707503 h 1415006" name="connsiteY2"/>
                <a:gd fmla="*/ 707503 w 1415006" name="connsiteX3"/>
                <a:gd fmla="*/ 1415006 h 1415006" name="connsiteY3"/>
                <a:gd fmla="*/ 677890 w 1415006" name="connsiteX4"/>
                <a:gd fmla="*/ 1412021 h 1415006" name="connsiteY4"/>
                <a:gd fmla="*/ 664742 w 1415006" name="connsiteX5"/>
                <a:gd fmla="*/ 1282616 h 1415006" name="connsiteY5"/>
                <a:gd fmla="*/ 16126 w 1415006" name="connsiteX6"/>
                <a:gd fmla="*/ 758105 h 1415006" name="connsiteY6"/>
                <a:gd fmla="*/ 5211 w 1415006" name="connsiteX7"/>
                <a:gd fmla="*/ 759197 h 1415006" name="connsiteY7"/>
                <a:gd fmla="*/ 0 w 1415006" name="connsiteX8"/>
                <a:gd fmla="*/ 707503 h 1415006" name="connsiteY8"/>
                <a:gd fmla="*/ 707503 w 1415006" name="connsiteX9"/>
                <a:gd fmla="*/ 0 h 1415006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415006" w="1415006">
                  <a:moveTo>
                    <a:pt x="707503" y="0"/>
                  </a:moveTo>
                  <a:lnTo>
                    <a:pt x="1415006" y="0"/>
                  </a:lnTo>
                  <a:lnTo>
                    <a:pt x="1415006" y="707503"/>
                  </a:lnTo>
                  <a:cubicBezTo>
                    <a:pt x="1415006" y="1098246"/>
                    <a:pt x="1098246" y="1415006"/>
                    <a:pt x="707503" y="1415006"/>
                  </a:cubicBezTo>
                  <a:lnTo>
                    <a:pt x="677890" y="1412021"/>
                  </a:lnTo>
                  <a:lnTo>
                    <a:pt x="664742" y="1282616"/>
                  </a:lnTo>
                  <a:cubicBezTo>
                    <a:pt x="603007" y="983279"/>
                    <a:pt x="336070" y="758105"/>
                    <a:pt x="16126" y="758105"/>
                  </a:cubicBezTo>
                  <a:lnTo>
                    <a:pt x="5211" y="759197"/>
                  </a:lnTo>
                  <a:lnTo>
                    <a:pt x="0" y="707503"/>
                  </a:lnTo>
                  <a:cubicBezTo>
                    <a:pt x="0" y="316760"/>
                    <a:pt x="316760" y="0"/>
                    <a:pt x="707503" y="0"/>
                  </a:cubicBezTo>
                  <a:close/>
                </a:path>
              </a:pathLst>
            </a:custGeom>
            <a:solidFill>
              <a:srgbClr val="01B06D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4627259" y="3475299"/>
              <a:ext cx="1415006" cy="1415006"/>
            </a:xfrm>
            <a:custGeom>
              <a:gdLst>
                <a:gd fmla="*/ 707503 w 1415006" name="connsiteX0"/>
                <a:gd fmla="*/ 0 h 1415006" name="connsiteY0"/>
                <a:gd fmla="*/ 766494 w 1415006" name="connsiteX1"/>
                <a:gd fmla="*/ 5947 h 1415006" name="connsiteY1"/>
                <a:gd fmla="*/ 779340 w 1415006" name="connsiteX2"/>
                <a:gd fmla="*/ 132386 h 1415006" name="connsiteY2"/>
                <a:gd fmla="*/ 1294526 w 1415006" name="connsiteX3"/>
                <a:gd fmla="*/ 643551 h 1415006" name="connsiteY3"/>
                <a:gd fmla="*/ 1409721 w 1415006" name="connsiteX4"/>
                <a:gd fmla="*/ 655073 h 1415006" name="connsiteY4"/>
                <a:gd fmla="*/ 1415006 w 1415006" name="connsiteX5"/>
                <a:gd fmla="*/ 707503 h 1415006" name="connsiteY5"/>
                <a:gd fmla="*/ 707503 w 1415006" name="connsiteX6"/>
                <a:gd fmla="*/ 1415006 h 1415006" name="connsiteY6"/>
                <a:gd fmla="*/ 0 w 1415006" name="connsiteX7"/>
                <a:gd fmla="*/ 1415006 h 1415006" name="connsiteY7"/>
                <a:gd fmla="*/ 0 w 1415006" name="connsiteX8"/>
                <a:gd fmla="*/ 707503 h 1415006" name="connsiteY8"/>
                <a:gd fmla="*/ 707503 w 1415006" name="connsiteX9"/>
                <a:gd fmla="*/ 0 h 1415006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415006" w="1415006">
                  <a:moveTo>
                    <a:pt x="707503" y="0"/>
                  </a:moveTo>
                  <a:lnTo>
                    <a:pt x="766494" y="5947"/>
                  </a:lnTo>
                  <a:lnTo>
                    <a:pt x="779340" y="132386"/>
                  </a:lnTo>
                  <a:cubicBezTo>
                    <a:pt x="832256" y="388961"/>
                    <a:pt x="1035933" y="591048"/>
                    <a:pt x="1294526" y="643551"/>
                  </a:cubicBezTo>
                  <a:lnTo>
                    <a:pt x="1409721" y="655073"/>
                  </a:lnTo>
                  <a:lnTo>
                    <a:pt x="1415006" y="707503"/>
                  </a:lnTo>
                  <a:cubicBezTo>
                    <a:pt x="1415006" y="1098246"/>
                    <a:pt x="1098246" y="1415006"/>
                    <a:pt x="707503" y="1415006"/>
                  </a:cubicBezTo>
                  <a:lnTo>
                    <a:pt x="0" y="1415006"/>
                  </a:lnTo>
                  <a:lnTo>
                    <a:pt x="0" y="707503"/>
                  </a:lnTo>
                  <a:cubicBezTo>
                    <a:pt x="0" y="316760"/>
                    <a:pt x="316760" y="0"/>
                    <a:pt x="707503" y="0"/>
                  </a:cubicBezTo>
                  <a:close/>
                </a:path>
              </a:pathLst>
            </a:custGeom>
            <a:solidFill>
              <a:srgbClr val="FF4F63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6149191" y="3475299"/>
              <a:ext cx="1415006" cy="1415006"/>
            </a:xfrm>
            <a:custGeom>
              <a:gdLst>
                <a:gd fmla="*/ 707503 w 1415006" name="connsiteX0"/>
                <a:gd fmla="*/ 0 h 1415006" name="connsiteY0"/>
                <a:gd fmla="*/ 1415006 w 1415006" name="connsiteX1"/>
                <a:gd fmla="*/ 707503 h 1415006" name="connsiteY1"/>
                <a:gd fmla="*/ 1415006 w 1415006" name="connsiteX2"/>
                <a:gd fmla="*/ 1415006 h 1415006" name="connsiteY2"/>
                <a:gd fmla="*/ 707503 w 1415006" name="connsiteX3"/>
                <a:gd fmla="*/ 1415006 h 1415006" name="connsiteY3"/>
                <a:gd fmla="*/ 0 w 1415006" name="connsiteX4"/>
                <a:gd fmla="*/ 707503 h 1415006" name="connsiteY4"/>
                <a:gd fmla="*/ 5168 w 1415006" name="connsiteX5"/>
                <a:gd fmla="*/ 656243 h 1415006" name="connsiteY5"/>
                <a:gd fmla="*/ 132054 w 1415006" name="connsiteX6"/>
                <a:gd fmla="*/ 643551 h 1415006" name="connsiteY6"/>
                <a:gd fmla="*/ 647240 w 1415006" name="connsiteX7"/>
                <a:gd fmla="*/ 132386 h 1415006" name="connsiteY7"/>
                <a:gd fmla="*/ 660207 w 1415006" name="connsiteX8"/>
                <a:gd fmla="*/ 4768 h 1415006" name="connsiteY8"/>
                <a:gd fmla="*/ 707503 w 1415006" name="connsiteX9"/>
                <a:gd fmla="*/ 0 h 1415006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415006" w="1415006">
                  <a:moveTo>
                    <a:pt x="707503" y="0"/>
                  </a:moveTo>
                  <a:cubicBezTo>
                    <a:pt x="1098246" y="0"/>
                    <a:pt x="1415006" y="316760"/>
                    <a:pt x="1415006" y="707503"/>
                  </a:cubicBezTo>
                  <a:lnTo>
                    <a:pt x="1415006" y="1415006"/>
                  </a:lnTo>
                  <a:lnTo>
                    <a:pt x="707503" y="1415006"/>
                  </a:lnTo>
                  <a:cubicBezTo>
                    <a:pt x="316760" y="1415006"/>
                    <a:pt x="0" y="1098246"/>
                    <a:pt x="0" y="707503"/>
                  </a:cubicBezTo>
                  <a:lnTo>
                    <a:pt x="5168" y="656243"/>
                  </a:lnTo>
                  <a:lnTo>
                    <a:pt x="132054" y="643551"/>
                  </a:lnTo>
                  <a:cubicBezTo>
                    <a:pt x="390648" y="591048"/>
                    <a:pt x="594325" y="388961"/>
                    <a:pt x="647240" y="132386"/>
                  </a:cubicBezTo>
                  <a:lnTo>
                    <a:pt x="660207" y="4768"/>
                  </a:lnTo>
                  <a:lnTo>
                    <a:pt x="707503" y="0"/>
                  </a:lnTo>
                  <a:close/>
                </a:path>
              </a:pathLst>
            </a:custGeom>
            <a:solidFill>
              <a:srgbClr val="FF6849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5483029" y="2816300"/>
              <a:ext cx="1225399" cy="1225399"/>
            </a:xfrm>
            <a:prstGeom prst="ellipse">
              <a:avLst/>
            </a:prstGeom>
            <a:solidFill>
              <a:srgbClr val="595F6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pic>
        <p:nvPicPr>
          <p:cNvPr id="21" name="图片 4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070966" y="2561497"/>
            <a:ext cx="3746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4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070966" y="4170962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4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671015" y="4217184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4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671015" y="259011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3872260" y="2489639"/>
            <a:ext cx="59591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rgbClr val="FFB64D"/>
                </a:solidFill>
              </a:rPr>
              <a:t>01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88923" y="228369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120685" y="2619407"/>
            <a:ext cx="2724220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72260" y="4198869"/>
            <a:ext cx="59591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rgbClr val="FF4F63"/>
                </a:solidFill>
              </a:rPr>
              <a:t>02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288923" y="399292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1120685" y="4328637"/>
            <a:ext cx="2724220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75662" y="2489639"/>
            <a:ext cx="59591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rgbClr val="01B06D"/>
                </a:solidFill>
              </a:rPr>
              <a:t>03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286656" y="228369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8286656" y="2649310"/>
            <a:ext cx="2724220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75662" y="4198869"/>
            <a:ext cx="59591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rgbClr val="FF6849"/>
                </a:solidFill>
              </a:rPr>
              <a:t>04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286656" y="399292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8286656" y="4358540"/>
            <a:ext cx="2724220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pic>
        <p:nvPicPr>
          <p:cNvPr id="31" name="图片 4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872163" y="345099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24"/>
          <p:cNvSpPr txBox="1">
            <a:spLocks noChangeArrowheads="1"/>
          </p:cNvSpPr>
          <p:nvPr/>
        </p:nvSpPr>
        <p:spPr bwMode="auto">
          <a:xfrm>
            <a:off x="4926012" y="645185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33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val="84622792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880020" y="1067282"/>
            <a:ext cx="6033053" cy="603305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01390" y="1876632"/>
            <a:ext cx="833437" cy="833438"/>
            <a:chOff x="7353712" y="4112156"/>
            <a:chExt cx="833437" cy="833438"/>
          </a:xfrm>
        </p:grpSpPr>
        <p:sp>
          <p:nvSpPr>
            <p:cNvPr id="4" name="椭圆 15"/>
            <p:cNvSpPr>
              <a:spLocks noChangeArrowheads="1"/>
            </p:cNvSpPr>
            <p:nvPr/>
          </p:nvSpPr>
          <p:spPr bwMode="auto">
            <a:xfrm>
              <a:off x="7353712" y="4112156"/>
              <a:ext cx="833437" cy="833438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pic>
          <p:nvPicPr>
            <p:cNvPr id="5" name="图片 40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7585487" y="4337581"/>
              <a:ext cx="3746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1204673" y="2935495"/>
            <a:ext cx="833437" cy="833438"/>
            <a:chOff x="8414162" y="4112156"/>
            <a:chExt cx="833437" cy="833438"/>
          </a:xfrm>
        </p:grpSpPr>
        <p:sp>
          <p:nvSpPr>
            <p:cNvPr id="7" name="椭圆 17"/>
            <p:cNvSpPr>
              <a:spLocks noChangeArrowheads="1"/>
            </p:cNvSpPr>
            <p:nvPr/>
          </p:nvSpPr>
          <p:spPr bwMode="auto">
            <a:xfrm>
              <a:off x="8414162" y="4112156"/>
              <a:ext cx="833437" cy="833438"/>
            </a:xfrm>
            <a:prstGeom prst="ellipse">
              <a:avLst/>
            </a:prstGeom>
            <a:solidFill>
              <a:srgbClr val="FDB9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pic>
          <p:nvPicPr>
            <p:cNvPr id="8" name="图片 4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8647524" y="4339169"/>
              <a:ext cx="37306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1201390" y="3994358"/>
            <a:ext cx="833437" cy="833437"/>
            <a:chOff x="9476199" y="4093850"/>
            <a:chExt cx="833437" cy="833437"/>
          </a:xfrm>
        </p:grpSpPr>
        <p:sp>
          <p:nvSpPr>
            <p:cNvPr id="10" name="椭圆 18"/>
            <p:cNvSpPr>
              <a:spLocks noChangeArrowheads="1"/>
            </p:cNvSpPr>
            <p:nvPr/>
          </p:nvSpPr>
          <p:spPr bwMode="auto">
            <a:xfrm>
              <a:off x="9476199" y="4093850"/>
              <a:ext cx="833437" cy="833437"/>
            </a:xfrm>
            <a:prstGeom prst="ellipse">
              <a:avLst/>
            </a:prstGeom>
            <a:solidFill>
              <a:srgbClr val="01B06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pic>
          <p:nvPicPr>
            <p:cNvPr id="11" name="图片 4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709561" y="4320862"/>
              <a:ext cx="37306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1202977" y="5053220"/>
            <a:ext cx="831850" cy="833438"/>
            <a:chOff x="10538236" y="4105806"/>
            <a:chExt cx="831850" cy="833438"/>
          </a:xfrm>
        </p:grpSpPr>
        <p:sp>
          <p:nvSpPr>
            <p:cNvPr id="13" name="椭圆 30"/>
            <p:cNvSpPr>
              <a:spLocks noChangeArrowheads="1"/>
            </p:cNvSpPr>
            <p:nvPr/>
          </p:nvSpPr>
          <p:spPr bwMode="auto">
            <a:xfrm>
              <a:off x="10538236" y="4105806"/>
              <a:ext cx="831850" cy="833438"/>
            </a:xfrm>
            <a:prstGeom prst="ellipse">
              <a:avLst/>
            </a:prstGeom>
            <a:solidFill>
              <a:srgbClr val="FF68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pic>
          <p:nvPicPr>
            <p:cNvPr id="14" name="图片 43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0766836" y="4339169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文本框 14"/>
          <p:cNvSpPr txBox="1"/>
          <p:nvPr/>
        </p:nvSpPr>
        <p:spPr>
          <a:xfrm>
            <a:off x="2157273" y="1826937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2157272" y="2166452"/>
            <a:ext cx="3985111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157273" y="2911954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2157273" y="3251469"/>
            <a:ext cx="3985110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157273" y="3996972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2157273" y="4336486"/>
            <a:ext cx="3985110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157273" y="5081988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2157272" y="5421503"/>
            <a:ext cx="4054685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sp>
        <p:nvSpPr>
          <p:cNvPr id="23" name="文本框 24"/>
          <p:cNvSpPr txBox="1">
            <a:spLocks noChangeArrowheads="1"/>
          </p:cNvSpPr>
          <p:nvPr/>
        </p:nvSpPr>
        <p:spPr bwMode="auto">
          <a:xfrm>
            <a:off x="4926012" y="645185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4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val="285453894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任意多边形 30"/>
          <p:cNvSpPr/>
          <p:nvPr/>
        </p:nvSpPr>
        <p:spPr bwMode="auto">
          <a:xfrm>
            <a:off x="1395685" y="1757096"/>
            <a:ext cx="2102069" cy="1440000"/>
          </a:xfrm>
          <a:custGeom>
            <a:gdLst>
              <a:gd fmla="*/ 0 w 2102069" name="connsiteX0"/>
              <a:gd fmla="*/ 0 h 1440000" name="connsiteY0"/>
              <a:gd fmla="*/ 2102069 w 2102069" name="connsiteX1"/>
              <a:gd fmla="*/ 0 h 1440000" name="connsiteY1"/>
              <a:gd fmla="*/ 2102069 w 2102069" name="connsiteX2"/>
              <a:gd fmla="*/ 1440000 h 1440000" name="connsiteY2"/>
              <a:gd fmla="*/ 1617981 w 2102069" name="connsiteX3"/>
              <a:gd fmla="*/ 1440000 h 1440000" name="connsiteY3"/>
              <a:gd fmla="*/ 1615346 w 2102069" name="connsiteX4"/>
              <a:gd fmla="*/ 1413854 h 1440000" name="connsiteY4"/>
              <a:gd fmla="*/ 1054169 w 2102069" name="connsiteX5"/>
              <a:gd fmla="*/ 956482 h 1440000" name="connsiteY5"/>
              <a:gd fmla="*/ 492993 w 2102069" name="connsiteX6"/>
              <a:gd fmla="*/ 1413854 h 1440000" name="connsiteY6"/>
              <a:gd fmla="*/ 490357 w 2102069" name="connsiteX7"/>
              <a:gd fmla="*/ 1440000 h 1440000" name="connsiteY7"/>
              <a:gd fmla="*/ 0 w 2102069" name="connsiteX8"/>
              <a:gd fmla="*/ 1440000 h 1440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40000" w="2102069">
                <a:moveTo>
                  <a:pt x="0" y="0"/>
                </a:moveTo>
                <a:lnTo>
                  <a:pt x="2102069" y="0"/>
                </a:lnTo>
                <a:lnTo>
                  <a:pt x="2102069" y="1440000"/>
                </a:lnTo>
                <a:lnTo>
                  <a:pt x="1617981" y="1440000"/>
                </a:lnTo>
                <a:lnTo>
                  <a:pt x="1615346" y="1413854"/>
                </a:lnTo>
                <a:cubicBezTo>
                  <a:pt x="1561933" y="1152833"/>
                  <a:pt x="1330981" y="956482"/>
                  <a:pt x="1054169" y="956482"/>
                </a:cubicBezTo>
                <a:cubicBezTo>
                  <a:pt x="777358" y="956482"/>
                  <a:pt x="546405" y="1152833"/>
                  <a:pt x="492993" y="1413854"/>
                </a:cubicBezTo>
                <a:lnTo>
                  <a:pt x="490357" y="1440000"/>
                </a:lnTo>
                <a:lnTo>
                  <a:pt x="0" y="1440000"/>
                </a:lnTo>
                <a:close/>
              </a:path>
            </a:pathLst>
          </a:custGeom>
          <a:solidFill>
            <a:srgbClr val="FF4F63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2" name="任意多边形 31"/>
          <p:cNvSpPr/>
          <p:nvPr/>
        </p:nvSpPr>
        <p:spPr bwMode="auto">
          <a:xfrm>
            <a:off x="3821084" y="1757095"/>
            <a:ext cx="2102069" cy="1440000"/>
          </a:xfrm>
          <a:custGeom>
            <a:gdLst>
              <a:gd fmla="*/ 0 w 2102069" name="connsiteX0"/>
              <a:gd fmla="*/ 0 h 1440000" name="connsiteY0"/>
              <a:gd fmla="*/ 2102069 w 2102069" name="connsiteX1"/>
              <a:gd fmla="*/ 0 h 1440000" name="connsiteY1"/>
              <a:gd fmla="*/ 2102069 w 2102069" name="connsiteX2"/>
              <a:gd fmla="*/ 1440000 h 1440000" name="connsiteY2"/>
              <a:gd fmla="*/ 1617981 w 2102069" name="connsiteX3"/>
              <a:gd fmla="*/ 1440000 h 1440000" name="connsiteY3"/>
              <a:gd fmla="*/ 1615346 w 2102069" name="connsiteX4"/>
              <a:gd fmla="*/ 1413855 h 1440000" name="connsiteY4"/>
              <a:gd fmla="*/ 1054169 w 2102069" name="connsiteX5"/>
              <a:gd fmla="*/ 956483 h 1440000" name="connsiteY5"/>
              <a:gd fmla="*/ 492993 w 2102069" name="connsiteX6"/>
              <a:gd fmla="*/ 1413855 h 1440000" name="connsiteY6"/>
              <a:gd fmla="*/ 490357 w 2102069" name="connsiteX7"/>
              <a:gd fmla="*/ 1440000 h 1440000" name="connsiteY7"/>
              <a:gd fmla="*/ 0 w 2102069" name="connsiteX8"/>
              <a:gd fmla="*/ 1440000 h 1440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40000" w="2102069">
                <a:moveTo>
                  <a:pt x="0" y="0"/>
                </a:moveTo>
                <a:lnTo>
                  <a:pt x="2102069" y="0"/>
                </a:lnTo>
                <a:lnTo>
                  <a:pt x="2102069" y="1440000"/>
                </a:lnTo>
                <a:lnTo>
                  <a:pt x="1617981" y="1440000"/>
                </a:lnTo>
                <a:lnTo>
                  <a:pt x="1615346" y="1413855"/>
                </a:lnTo>
                <a:cubicBezTo>
                  <a:pt x="1561933" y="1152834"/>
                  <a:pt x="1330981" y="956483"/>
                  <a:pt x="1054169" y="956483"/>
                </a:cubicBezTo>
                <a:cubicBezTo>
                  <a:pt x="777358" y="956483"/>
                  <a:pt x="546406" y="1152834"/>
                  <a:pt x="492993" y="1413855"/>
                </a:cubicBezTo>
                <a:lnTo>
                  <a:pt x="490357" y="1440000"/>
                </a:lnTo>
                <a:lnTo>
                  <a:pt x="0" y="1440000"/>
                </a:lnTo>
                <a:close/>
              </a:path>
            </a:pathLst>
          </a:custGeom>
          <a:solidFill>
            <a:srgbClr val="FFB6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4" name="任意多边形 33"/>
          <p:cNvSpPr/>
          <p:nvPr/>
        </p:nvSpPr>
        <p:spPr bwMode="auto">
          <a:xfrm>
            <a:off x="6246483" y="1757095"/>
            <a:ext cx="2102069" cy="1440000"/>
          </a:xfrm>
          <a:custGeom>
            <a:gdLst>
              <a:gd fmla="*/ 0 w 2102069" name="connsiteX0"/>
              <a:gd fmla="*/ 0 h 1440000" name="connsiteY0"/>
              <a:gd fmla="*/ 2102069 w 2102069" name="connsiteX1"/>
              <a:gd fmla="*/ 0 h 1440000" name="connsiteY1"/>
              <a:gd fmla="*/ 2102069 w 2102069" name="connsiteX2"/>
              <a:gd fmla="*/ 1440000 h 1440000" name="connsiteY2"/>
              <a:gd fmla="*/ 1614845 w 2102069" name="connsiteX3"/>
              <a:gd fmla="*/ 1440000 h 1440000" name="connsiteY3"/>
              <a:gd fmla="*/ 1612210 w 2102069" name="connsiteX4"/>
              <a:gd fmla="*/ 1413855 h 1440000" name="connsiteY4"/>
              <a:gd fmla="*/ 1051033 w 2102069" name="connsiteX5"/>
              <a:gd fmla="*/ 956483 h 1440000" name="connsiteY5"/>
              <a:gd fmla="*/ 489857 w 2102069" name="connsiteX6"/>
              <a:gd fmla="*/ 1413855 h 1440000" name="connsiteY6"/>
              <a:gd fmla="*/ 487221 w 2102069" name="connsiteX7"/>
              <a:gd fmla="*/ 1440000 h 1440000" name="connsiteY7"/>
              <a:gd fmla="*/ 0 w 2102069" name="connsiteX8"/>
              <a:gd fmla="*/ 1440000 h 1440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40000" w="2102069">
                <a:moveTo>
                  <a:pt x="0" y="0"/>
                </a:moveTo>
                <a:lnTo>
                  <a:pt x="2102069" y="0"/>
                </a:lnTo>
                <a:lnTo>
                  <a:pt x="2102069" y="1440000"/>
                </a:lnTo>
                <a:lnTo>
                  <a:pt x="1614845" y="1440000"/>
                </a:lnTo>
                <a:lnTo>
                  <a:pt x="1612210" y="1413855"/>
                </a:lnTo>
                <a:cubicBezTo>
                  <a:pt x="1558797" y="1152834"/>
                  <a:pt x="1327845" y="956483"/>
                  <a:pt x="1051033" y="956483"/>
                </a:cubicBezTo>
                <a:cubicBezTo>
                  <a:pt x="774222" y="956483"/>
                  <a:pt x="543270" y="1152834"/>
                  <a:pt x="489857" y="1413855"/>
                </a:cubicBezTo>
                <a:lnTo>
                  <a:pt x="487221" y="1440000"/>
                </a:lnTo>
                <a:lnTo>
                  <a:pt x="0" y="1440000"/>
                </a:lnTo>
                <a:close/>
              </a:path>
            </a:pathLst>
          </a:custGeom>
          <a:solidFill>
            <a:srgbClr val="01B06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5" name="任意多边形 34"/>
          <p:cNvSpPr/>
          <p:nvPr/>
        </p:nvSpPr>
        <p:spPr bwMode="auto">
          <a:xfrm>
            <a:off x="8671882" y="1757095"/>
            <a:ext cx="2102069" cy="1440000"/>
          </a:xfrm>
          <a:custGeom>
            <a:gdLst>
              <a:gd fmla="*/ 0 w 2102069" name="connsiteX0"/>
              <a:gd fmla="*/ 0 h 1440000" name="connsiteY0"/>
              <a:gd fmla="*/ 2102069 w 2102069" name="connsiteX1"/>
              <a:gd fmla="*/ 0 h 1440000" name="connsiteY1"/>
              <a:gd fmla="*/ 2102069 w 2102069" name="connsiteX2"/>
              <a:gd fmla="*/ 1440000 h 1440000" name="connsiteY2"/>
              <a:gd fmla="*/ 1614846 w 2102069" name="connsiteX3"/>
              <a:gd fmla="*/ 1440000 h 1440000" name="connsiteY3"/>
              <a:gd fmla="*/ 1612210 w 2102069" name="connsiteX4"/>
              <a:gd fmla="*/ 1413855 h 1440000" name="connsiteY4"/>
              <a:gd fmla="*/ 1051034 w 2102069" name="connsiteX5"/>
              <a:gd fmla="*/ 956483 h 1440000" name="connsiteY5"/>
              <a:gd fmla="*/ 489858 w 2102069" name="connsiteX6"/>
              <a:gd fmla="*/ 1413855 h 1440000" name="connsiteY6"/>
              <a:gd fmla="*/ 487222 w 2102069" name="connsiteX7"/>
              <a:gd fmla="*/ 1440000 h 1440000" name="connsiteY7"/>
              <a:gd fmla="*/ 0 w 2102069" name="connsiteX8"/>
              <a:gd fmla="*/ 1440000 h 14400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40000" w="2102069">
                <a:moveTo>
                  <a:pt x="0" y="0"/>
                </a:moveTo>
                <a:lnTo>
                  <a:pt x="2102069" y="0"/>
                </a:lnTo>
                <a:lnTo>
                  <a:pt x="2102069" y="1440000"/>
                </a:lnTo>
                <a:lnTo>
                  <a:pt x="1614846" y="1440000"/>
                </a:lnTo>
                <a:lnTo>
                  <a:pt x="1612210" y="1413855"/>
                </a:lnTo>
                <a:cubicBezTo>
                  <a:pt x="1558798" y="1152834"/>
                  <a:pt x="1327845" y="956483"/>
                  <a:pt x="1051034" y="956483"/>
                </a:cubicBezTo>
                <a:cubicBezTo>
                  <a:pt x="774223" y="956483"/>
                  <a:pt x="543270" y="1152834"/>
                  <a:pt x="489858" y="1413855"/>
                </a:cubicBezTo>
                <a:lnTo>
                  <a:pt x="487222" y="1440000"/>
                </a:lnTo>
                <a:lnTo>
                  <a:pt x="0" y="1440000"/>
                </a:lnTo>
                <a:close/>
              </a:path>
            </a:pathLst>
          </a:custGeom>
          <a:solidFill>
            <a:srgbClr val="FF6849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95684" y="3197018"/>
            <a:ext cx="2102069" cy="2596056"/>
          </a:xfrm>
          <a:prstGeom prst="rect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821083" y="3197018"/>
            <a:ext cx="2102069" cy="2596056"/>
          </a:xfrm>
          <a:prstGeom prst="rect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246483" y="3197018"/>
            <a:ext cx="2102069" cy="2596056"/>
          </a:xfrm>
          <a:prstGeom prst="rect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671882" y="3197018"/>
            <a:ext cx="2102069" cy="2596056"/>
          </a:xfrm>
          <a:prstGeom prst="rect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pic>
        <p:nvPicPr>
          <p:cNvPr id="11" name="图片 4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259393" y="2224505"/>
            <a:ext cx="3746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685585" y="2226093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579728" y="2224505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4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110192" y="222609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2123552" y="2801698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存款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48950" y="2803286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理财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74350" y="2803286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网银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99750" y="2801698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存管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61887" y="350315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87286" y="350315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12685" y="350315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938086" y="350315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1490357" y="3946053"/>
            <a:ext cx="1891700" cy="139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Cras ex augue, maximus vel viverra in, efficitur id quam. Suspendisse potenti. Fusce ornare finibus turpis dignissim pharetra. </a:t>
            </a:r>
          </a:p>
        </p:txBody>
      </p:sp>
      <p:sp>
        <p:nvSpPr>
          <p:cNvPr id="37" name="矩形 36"/>
          <p:cNvSpPr/>
          <p:nvPr/>
        </p:nvSpPr>
        <p:spPr>
          <a:xfrm>
            <a:off x="3926267" y="3935438"/>
            <a:ext cx="1891700" cy="139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Cras ex augue, maximus vel viverra in, efficitur id quam. Suspendisse potenti. Fusce ornare finibus turpis dignissim pharetra. </a:t>
            </a:r>
          </a:p>
        </p:txBody>
      </p:sp>
      <p:sp>
        <p:nvSpPr>
          <p:cNvPr id="38" name="矩形 37"/>
          <p:cNvSpPr/>
          <p:nvPr/>
        </p:nvSpPr>
        <p:spPr>
          <a:xfrm>
            <a:off x="6351666" y="3946053"/>
            <a:ext cx="1891700" cy="139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Cras ex augue, maximus vel viverra in, efficitur id quam. Suspendisse potenti. Fusce ornare finibus turpis dignissim pharetra. </a:t>
            </a:r>
          </a:p>
        </p:txBody>
      </p:sp>
      <p:sp>
        <p:nvSpPr>
          <p:cNvPr id="39" name="矩形 38"/>
          <p:cNvSpPr/>
          <p:nvPr/>
        </p:nvSpPr>
        <p:spPr>
          <a:xfrm>
            <a:off x="8777066" y="3930364"/>
            <a:ext cx="1891700" cy="139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Cras ex augue, maximus vel viverra in, efficitur id quam. Suspendisse potenti. Fusce ornare finibus turpis dignissim pharetra. </a:t>
            </a:r>
          </a:p>
        </p:txBody>
      </p:sp>
      <p:sp>
        <p:nvSpPr>
          <p:cNvPr id="40" name="文本框 24"/>
          <p:cNvSpPr txBox="1">
            <a:spLocks noChangeArrowheads="1"/>
          </p:cNvSpPr>
          <p:nvPr/>
        </p:nvSpPr>
        <p:spPr bwMode="auto">
          <a:xfrm>
            <a:off x="4926012" y="645185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41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val="44256444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6120448" y="1757095"/>
            <a:ext cx="2448000" cy="1783080"/>
          </a:xfrm>
          <a:prstGeom prst="rect">
            <a:avLst/>
          </a:prstGeom>
          <a:solidFill>
            <a:srgbClr val="01B06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600048" y="1757095"/>
            <a:ext cx="2448000" cy="1783080"/>
          </a:xfrm>
          <a:prstGeom prst="rect">
            <a:avLst/>
          </a:prstGeom>
          <a:solidFill>
            <a:srgbClr val="01B06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630688" y="3580815"/>
            <a:ext cx="2448000" cy="1783080"/>
          </a:xfrm>
          <a:prstGeom prst="rect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181568" y="3580815"/>
            <a:ext cx="2412000" cy="1782000"/>
          </a:xfrm>
          <a:prstGeom prst="rect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81568" y="1757095"/>
            <a:ext cx="4888080" cy="1783080"/>
            <a:chOff x="1157120" y="1645920"/>
            <a:chExt cx="4898240" cy="1783080"/>
          </a:xfrm>
        </p:grpSpPr>
        <p:sp>
          <p:nvSpPr>
            <p:cNvPr id="3" name="矩形 2"/>
            <p:cNvSpPr/>
            <p:nvPr/>
          </p:nvSpPr>
          <p:spPr bwMode="auto">
            <a:xfrm>
              <a:off x="1158240" y="1645920"/>
              <a:ext cx="4897120" cy="178308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1157120" y="1645920"/>
              <a:ext cx="4897120" cy="1783080"/>
            </a:xfrm>
            <a:prstGeom prst="rect">
              <a:avLst/>
            </a:prstGeom>
            <a:solidFill>
              <a:srgbClr val="595F6F">
                <a:alpha val="50000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30608" y="3580815"/>
            <a:ext cx="4907280" cy="1793240"/>
            <a:chOff x="6096000" y="3469640"/>
            <a:chExt cx="4907280" cy="1793240"/>
          </a:xfrm>
        </p:grpSpPr>
        <p:sp>
          <p:nvSpPr>
            <p:cNvPr id="4" name="矩形 3"/>
            <p:cNvSpPr/>
            <p:nvPr/>
          </p:nvSpPr>
          <p:spPr bwMode="auto">
            <a:xfrm>
              <a:off x="6096000" y="3469640"/>
              <a:ext cx="4897120" cy="178308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106160" y="3479800"/>
              <a:ext cx="4897120" cy="1783080"/>
            </a:xfrm>
            <a:prstGeom prst="rect">
              <a:avLst/>
            </a:prstGeom>
            <a:solidFill>
              <a:srgbClr val="595F6F">
                <a:alpha val="50000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351678" y="2082215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351678" y="2410908"/>
            <a:ext cx="2115730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Lorem ipsum dolor sit amet, consectetur adipiscing elit. Fusce dolor.</a:t>
            </a:r>
          </a:p>
        </p:txBody>
      </p:sp>
      <p:pic>
        <p:nvPicPr>
          <p:cNvPr id="15" name="图片 4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019145" y="2653505"/>
            <a:ext cx="3746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 15"/>
          <p:cNvSpPr/>
          <p:nvPr/>
        </p:nvSpPr>
        <p:spPr bwMode="auto">
          <a:xfrm>
            <a:off x="8911830" y="2546984"/>
            <a:ext cx="589280" cy="589280"/>
          </a:xfrm>
          <a:prstGeom prst="ellipse">
            <a:avLst/>
          </a:prstGeom>
          <a:noFill/>
          <a:ln algn="ctr" cap="flat" cmpd="sng" w="381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78195" y="2079408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存款余额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532711" y="2618155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800000000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373278" y="3809416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1373278" y="4138107"/>
            <a:ext cx="2115730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Lorem ipsum dolor sit amet, consectetur adipiscing elit. Fusce dolor.</a:t>
            </a:r>
          </a:p>
        </p:txBody>
      </p:sp>
      <p:sp>
        <p:nvSpPr>
          <p:cNvPr id="27" name="椭圆 26"/>
          <p:cNvSpPr/>
          <p:nvPr/>
        </p:nvSpPr>
        <p:spPr bwMode="auto">
          <a:xfrm>
            <a:off x="3954131" y="4340224"/>
            <a:ext cx="589280" cy="589280"/>
          </a:xfrm>
          <a:prstGeom prst="ellipse">
            <a:avLst/>
          </a:prstGeom>
          <a:noFill/>
          <a:ln algn="ctr" cap="flat" cmpd="sng" w="38100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20497" y="3872648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理财余额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575011" y="4411395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800000000</a:t>
            </a:r>
          </a:p>
        </p:txBody>
      </p:sp>
      <p:pic>
        <p:nvPicPr>
          <p:cNvPr id="30" name="图片 4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073487" y="4463012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24"/>
          <p:cNvSpPr txBox="1">
            <a:spLocks noChangeArrowheads="1"/>
          </p:cNvSpPr>
          <p:nvPr/>
        </p:nvSpPr>
        <p:spPr bwMode="auto">
          <a:xfrm>
            <a:off x="4926012" y="645185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33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val="21647623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日期占位符 2"/>
          <p:cNvSpPr txBox="1">
            <a:spLocks noChangeArrowheads="1" noGrp="1"/>
          </p:cNvSpPr>
          <p:nvPr/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fld id="{95852E6E-37D4-4A40-AC42-1DC86990B0C0}" type="datetime1">
              <a:rPr altLang="en-US" lang="zh-CN" sz="1200">
                <a:solidFill>
                  <a:srgbClr val="898989"/>
                </a:solidFill>
                <a:latin charset="0" panose="020b0604020202020204" pitchFamily="34" typeface="Arial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t>2021/8/22</a:t>
            </a:fld>
          </a:p>
        </p:txBody>
      </p:sp>
      <p:pic>
        <p:nvPicPr>
          <p:cNvPr id="4099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矩形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62626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tabLst>
                <a:tab pos="3946525"/>
              </a:tabLst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tabLst>
                <a:tab pos="3946525"/>
              </a:tabLst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tabLst>
                <a:tab pos="3946525"/>
              </a:tabLst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tabLst>
                <a:tab pos="3946525"/>
              </a:tabLs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tabLst>
                <a:tab pos="3946525"/>
              </a:tabLs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tabLst>
                <a:tab pos="3946525"/>
              </a:tabLs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tabLst>
                <a:tab pos="3946525"/>
              </a:tabLs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tabLst>
                <a:tab pos="3946525"/>
              </a:tabLs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tabLst>
                <a:tab pos="3946525"/>
              </a:tabLs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4101" name="文本框 5"/>
          <p:cNvSpPr txBox="1">
            <a:spLocks noChangeArrowheads="1"/>
          </p:cNvSpPr>
          <p:nvPr/>
        </p:nvSpPr>
        <p:spPr bwMode="auto">
          <a:xfrm>
            <a:off x="1016000" y="565150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4102" name="文本框 7"/>
          <p:cNvSpPr txBox="1">
            <a:spLocks noChangeArrowheads="1"/>
          </p:cNvSpPr>
          <p:nvPr/>
        </p:nvSpPr>
        <p:spPr bwMode="auto">
          <a:xfrm>
            <a:off x="1025525" y="946150"/>
            <a:ext cx="246582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chemeClr val="bg1"/>
                </a:solidFill>
                <a:latin charset="-120" panose="020b0304030504040204" pitchFamily="34" typeface="Microsoft JhengHei UI Light"/>
                <a:ea charset="-120" panose="020b0304030504040204" pitchFamily="34" typeface="Microsoft JhengHei UI Light"/>
                <a:sym charset="-120" panose="020b0304030504040204" pitchFamily="34" typeface="Microsoft JhengHei UI Light"/>
              </a:rPr>
              <a:t>The Vision of Strong Presentation</a:t>
            </a:r>
          </a:p>
        </p:txBody>
      </p:sp>
      <p:sp>
        <p:nvSpPr>
          <p:cNvPr id="4103" name="椭圆 15"/>
          <p:cNvSpPr>
            <a:spLocks noChangeArrowheads="1"/>
          </p:cNvSpPr>
          <p:nvPr/>
        </p:nvSpPr>
        <p:spPr bwMode="auto">
          <a:xfrm>
            <a:off x="1138238" y="1778000"/>
            <a:ext cx="833437" cy="833438"/>
          </a:xfrm>
          <a:prstGeom prst="ellipse">
            <a:avLst/>
          </a:prstGeom>
          <a:solidFill>
            <a:srgbClr val="FF4F6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4104" name="椭圆 17"/>
          <p:cNvSpPr>
            <a:spLocks noChangeArrowheads="1"/>
          </p:cNvSpPr>
          <p:nvPr/>
        </p:nvSpPr>
        <p:spPr bwMode="auto">
          <a:xfrm>
            <a:off x="1138238" y="3165475"/>
            <a:ext cx="833437" cy="833438"/>
          </a:xfrm>
          <a:prstGeom prst="ellipse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4105" name="椭圆 18"/>
          <p:cNvSpPr>
            <a:spLocks noChangeArrowheads="1"/>
          </p:cNvSpPr>
          <p:nvPr/>
        </p:nvSpPr>
        <p:spPr bwMode="auto">
          <a:xfrm>
            <a:off x="1138238" y="4554538"/>
            <a:ext cx="833437" cy="833437"/>
          </a:xfrm>
          <a:prstGeom prst="ellipse">
            <a:avLst/>
          </a:prstGeom>
          <a:solidFill>
            <a:srgbClr val="01B06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4106" name="矩形 22"/>
          <p:cNvSpPr>
            <a:spLocks noChangeArrowheads="1"/>
          </p:cNvSpPr>
          <p:nvPr/>
        </p:nvSpPr>
        <p:spPr bwMode="auto">
          <a:xfrm>
            <a:off x="-7938" y="646113"/>
            <a:ext cx="69851" cy="461962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4107" name="文本框 23"/>
          <p:cNvSpPr txBox="1">
            <a:spLocks noChangeArrowheads="1"/>
          </p:cNvSpPr>
          <p:nvPr/>
        </p:nvSpPr>
        <p:spPr bwMode="auto">
          <a:xfrm>
            <a:off x="2032000" y="1778000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4108" name="矩形 25"/>
          <p:cNvSpPr>
            <a:spLocks noChangeArrowheads="1"/>
          </p:cNvSpPr>
          <p:nvPr/>
        </p:nvSpPr>
        <p:spPr bwMode="auto">
          <a:xfrm>
            <a:off x="2032000" y="2090738"/>
            <a:ext cx="3678238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sp>
        <p:nvSpPr>
          <p:cNvPr id="4109" name="文本框 26"/>
          <p:cNvSpPr txBox="1">
            <a:spLocks noChangeArrowheads="1"/>
          </p:cNvSpPr>
          <p:nvPr/>
        </p:nvSpPr>
        <p:spPr bwMode="auto">
          <a:xfrm>
            <a:off x="2032000" y="3167063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4110" name="矩形 27"/>
          <p:cNvSpPr>
            <a:spLocks noChangeArrowheads="1"/>
          </p:cNvSpPr>
          <p:nvPr/>
        </p:nvSpPr>
        <p:spPr bwMode="auto">
          <a:xfrm>
            <a:off x="2032000" y="3479800"/>
            <a:ext cx="3678238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sp>
        <p:nvSpPr>
          <p:cNvPr id="4111" name="文本框 28"/>
          <p:cNvSpPr txBox="1">
            <a:spLocks noChangeArrowheads="1"/>
          </p:cNvSpPr>
          <p:nvPr/>
        </p:nvSpPr>
        <p:spPr bwMode="auto">
          <a:xfrm>
            <a:off x="2032000" y="4549775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4112" name="矩形 29"/>
          <p:cNvSpPr>
            <a:spLocks noChangeArrowheads="1"/>
          </p:cNvSpPr>
          <p:nvPr/>
        </p:nvSpPr>
        <p:spPr bwMode="auto">
          <a:xfrm>
            <a:off x="2032000" y="4860925"/>
            <a:ext cx="3678238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sp>
        <p:nvSpPr>
          <p:cNvPr id="4113" name="椭圆 30"/>
          <p:cNvSpPr>
            <a:spLocks noChangeArrowheads="1"/>
          </p:cNvSpPr>
          <p:nvPr/>
        </p:nvSpPr>
        <p:spPr bwMode="auto">
          <a:xfrm>
            <a:off x="6746875" y="1778000"/>
            <a:ext cx="831850" cy="833438"/>
          </a:xfrm>
          <a:prstGeom prst="ellipse">
            <a:avLst/>
          </a:prstGeom>
          <a:solidFill>
            <a:srgbClr val="FF684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4114" name="椭圆 31"/>
          <p:cNvSpPr>
            <a:spLocks noChangeArrowheads="1"/>
          </p:cNvSpPr>
          <p:nvPr/>
        </p:nvSpPr>
        <p:spPr bwMode="auto">
          <a:xfrm>
            <a:off x="6746875" y="3165475"/>
            <a:ext cx="831850" cy="833438"/>
          </a:xfrm>
          <a:prstGeom prst="ellipse">
            <a:avLst/>
          </a:prstGeom>
          <a:solidFill>
            <a:srgbClr val="14B5E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4115" name="椭圆 32"/>
          <p:cNvSpPr>
            <a:spLocks noChangeArrowheads="1"/>
          </p:cNvSpPr>
          <p:nvPr/>
        </p:nvSpPr>
        <p:spPr bwMode="auto">
          <a:xfrm>
            <a:off x="6746875" y="4554538"/>
            <a:ext cx="831850" cy="833437"/>
          </a:xfrm>
          <a:prstGeom prst="ellipse">
            <a:avLst/>
          </a:prstGeom>
          <a:solidFill>
            <a:srgbClr val="E2548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4116" name="文本框 33"/>
          <p:cNvSpPr txBox="1">
            <a:spLocks noChangeArrowheads="1"/>
          </p:cNvSpPr>
          <p:nvPr/>
        </p:nvSpPr>
        <p:spPr bwMode="auto">
          <a:xfrm>
            <a:off x="7639049" y="1778000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4117" name="矩形 34"/>
          <p:cNvSpPr>
            <a:spLocks noChangeArrowheads="1"/>
          </p:cNvSpPr>
          <p:nvPr/>
        </p:nvSpPr>
        <p:spPr bwMode="auto">
          <a:xfrm>
            <a:off x="7639049" y="2090738"/>
            <a:ext cx="3679825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sp>
        <p:nvSpPr>
          <p:cNvPr id="4118" name="文本框 35"/>
          <p:cNvSpPr txBox="1">
            <a:spLocks noChangeArrowheads="1"/>
          </p:cNvSpPr>
          <p:nvPr/>
        </p:nvSpPr>
        <p:spPr bwMode="auto">
          <a:xfrm>
            <a:off x="7639049" y="3167063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4119" name="矩形 36"/>
          <p:cNvSpPr>
            <a:spLocks noChangeArrowheads="1"/>
          </p:cNvSpPr>
          <p:nvPr/>
        </p:nvSpPr>
        <p:spPr bwMode="auto">
          <a:xfrm>
            <a:off x="7639049" y="3479800"/>
            <a:ext cx="3679825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sp>
        <p:nvSpPr>
          <p:cNvPr id="4120" name="文本框 37"/>
          <p:cNvSpPr txBox="1">
            <a:spLocks noChangeArrowheads="1"/>
          </p:cNvSpPr>
          <p:nvPr/>
        </p:nvSpPr>
        <p:spPr bwMode="auto">
          <a:xfrm>
            <a:off x="7639049" y="4549775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4121" name="矩形 38"/>
          <p:cNvSpPr>
            <a:spLocks noChangeArrowheads="1"/>
          </p:cNvSpPr>
          <p:nvPr/>
        </p:nvSpPr>
        <p:spPr bwMode="auto">
          <a:xfrm>
            <a:off x="7639049" y="4860925"/>
            <a:ext cx="3679825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</a:t>
            </a:r>
          </a:p>
        </p:txBody>
      </p:sp>
      <p:pic>
        <p:nvPicPr>
          <p:cNvPr id="4122" name="图片 4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70013" y="2003425"/>
            <a:ext cx="3746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图片 4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71600" y="3392488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图片 4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71600" y="4781550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图片 4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975475" y="201136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图片 4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975475" y="3392488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图片 4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970713" y="479266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10"/>
          <p:cNvSpPr>
            <a:spLocks noChangeArrowheads="1"/>
          </p:cNvSpPr>
          <p:nvPr/>
        </p:nvSpPr>
        <p:spPr bwMode="auto">
          <a:xfrm>
            <a:off x="0" y="3479800"/>
            <a:ext cx="12192000" cy="3378200"/>
          </a:xfrm>
          <a:prstGeom prst="rect">
            <a:avLst/>
          </a:prstGeom>
          <a:solidFill>
            <a:srgbClr val="2B2E3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5124" name="矩形 20"/>
          <p:cNvSpPr>
            <a:spLocks noChangeArrowheads="1"/>
          </p:cNvSpPr>
          <p:nvPr/>
        </p:nvSpPr>
        <p:spPr bwMode="auto">
          <a:xfrm>
            <a:off x="5287963" y="4151313"/>
            <a:ext cx="1758950" cy="420687"/>
          </a:xfrm>
          <a:prstGeom prst="rect">
            <a:avLst/>
          </a:prstGeom>
          <a:solidFill>
            <a:srgbClr val="FF4F6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5125" name="矩形 11"/>
          <p:cNvSpPr>
            <a:spLocks noChangeArrowheads="1"/>
          </p:cNvSpPr>
          <p:nvPr/>
        </p:nvSpPr>
        <p:spPr bwMode="auto">
          <a:xfrm>
            <a:off x="0" y="0"/>
            <a:ext cx="12192000" cy="3868738"/>
          </a:xfrm>
          <a:prstGeom prst="rect">
            <a:avLst/>
          </a:prstGeom>
          <a:solidFill>
            <a:srgbClr val="2B2E37">
              <a:alpha val="3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5126" name="椭圆 13"/>
          <p:cNvSpPr>
            <a:spLocks noChangeArrowheads="1"/>
          </p:cNvSpPr>
          <p:nvPr/>
        </p:nvSpPr>
        <p:spPr bwMode="auto">
          <a:xfrm>
            <a:off x="5081588" y="4152900"/>
            <a:ext cx="420687" cy="420688"/>
          </a:xfrm>
          <a:prstGeom prst="ellipse">
            <a:avLst/>
          </a:prstGeom>
          <a:solidFill>
            <a:srgbClr val="FF4F63"/>
          </a:solidFill>
          <a:ln w="9525">
            <a:solidFill>
              <a:schemeClr val="bg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5127" name="文本框 15"/>
          <p:cNvSpPr txBox="1">
            <a:spLocks noChangeArrowheads="1"/>
          </p:cNvSpPr>
          <p:nvPr/>
        </p:nvSpPr>
        <p:spPr bwMode="auto">
          <a:xfrm>
            <a:off x="5132388" y="4194175"/>
            <a:ext cx="3048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5128" name="文本框 16"/>
          <p:cNvSpPr txBox="1">
            <a:spLocks noChangeArrowheads="1"/>
          </p:cNvSpPr>
          <p:nvPr/>
        </p:nvSpPr>
        <p:spPr bwMode="auto">
          <a:xfrm>
            <a:off x="5478462" y="4168775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5129" name="矩形 17"/>
          <p:cNvSpPr>
            <a:spLocks noChangeArrowheads="1"/>
          </p:cNvSpPr>
          <p:nvPr/>
        </p:nvSpPr>
        <p:spPr bwMode="auto">
          <a:xfrm>
            <a:off x="1752600" y="5437188"/>
            <a:ext cx="8686800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dolor.Cras ex augue, maximus vel viverra in, efficitur id quam. Suspendisse potenti. Fusce ornare finibus turpis dignissim pharetra. </a:t>
            </a:r>
          </a:p>
        </p:txBody>
      </p:sp>
      <p:sp>
        <p:nvSpPr>
          <p:cNvPr id="5130" name="文本框 18"/>
          <p:cNvSpPr txBox="1">
            <a:spLocks noChangeArrowheads="1"/>
          </p:cNvSpPr>
          <p:nvPr/>
        </p:nvSpPr>
        <p:spPr bwMode="auto">
          <a:xfrm>
            <a:off x="5227638" y="4583113"/>
            <a:ext cx="171958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点击添加简短的说明文字</a:t>
            </a:r>
          </a:p>
        </p:txBody>
      </p:sp>
      <p:sp>
        <p:nvSpPr>
          <p:cNvPr id="5131" name="矩形 22"/>
          <p:cNvSpPr>
            <a:spLocks noChangeArrowheads="1"/>
          </p:cNvSpPr>
          <p:nvPr/>
        </p:nvSpPr>
        <p:spPr bwMode="auto">
          <a:xfrm rot="-5400000">
            <a:off x="6060282" y="3283744"/>
            <a:ext cx="71437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矩形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B2E3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cxnSp>
        <p:nvCxnSpPr>
          <p:cNvPr id="6147" name="直接连接符 34"/>
          <p:cNvCxnSpPr>
            <a:cxnSpLocks noChangeShapeType="1"/>
          </p:cNvCxnSpPr>
          <p:nvPr/>
        </p:nvCxnSpPr>
        <p:spPr bwMode="auto">
          <a:xfrm>
            <a:off x="1479550" y="2500313"/>
            <a:ext cx="9232900" cy="0"/>
          </a:xfrm>
          <a:prstGeom prst="line">
            <a:avLst/>
          </a:prstGeom>
          <a:noFill/>
          <a:ln w="9525">
            <a:solidFill>
              <a:srgbClr val="E1DAE0"/>
            </a:solidFill>
            <a:prstDash val="dash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8" name="椭圆 10"/>
          <p:cNvSpPr>
            <a:spLocks noChangeArrowheads="1"/>
          </p:cNvSpPr>
          <p:nvPr/>
        </p:nvSpPr>
        <p:spPr bwMode="auto">
          <a:xfrm>
            <a:off x="4102100" y="1870075"/>
            <a:ext cx="1279525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6149" name="椭圆 11"/>
          <p:cNvSpPr>
            <a:spLocks noChangeArrowheads="1"/>
          </p:cNvSpPr>
          <p:nvPr/>
        </p:nvSpPr>
        <p:spPr bwMode="auto">
          <a:xfrm>
            <a:off x="4216400" y="1984375"/>
            <a:ext cx="1050925" cy="1050925"/>
          </a:xfrm>
          <a:prstGeom prst="ellipse">
            <a:avLst/>
          </a:prstGeom>
          <a:solidFill>
            <a:srgbClr val="FFB64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6150" name="椭圆 12"/>
          <p:cNvSpPr>
            <a:spLocks noChangeArrowheads="1"/>
          </p:cNvSpPr>
          <p:nvPr/>
        </p:nvSpPr>
        <p:spPr bwMode="auto">
          <a:xfrm>
            <a:off x="6723063" y="1870075"/>
            <a:ext cx="1279525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6151" name="椭圆 13"/>
          <p:cNvSpPr>
            <a:spLocks noChangeArrowheads="1"/>
          </p:cNvSpPr>
          <p:nvPr/>
        </p:nvSpPr>
        <p:spPr bwMode="auto">
          <a:xfrm>
            <a:off x="6837363" y="1984375"/>
            <a:ext cx="1050925" cy="1050925"/>
          </a:xfrm>
          <a:prstGeom prst="ellipse">
            <a:avLst/>
          </a:prstGeom>
          <a:solidFill>
            <a:srgbClr val="01B06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6152" name="椭圆 14"/>
          <p:cNvSpPr>
            <a:spLocks noChangeArrowheads="1"/>
          </p:cNvSpPr>
          <p:nvPr/>
        </p:nvSpPr>
        <p:spPr bwMode="auto">
          <a:xfrm>
            <a:off x="9431338" y="1870075"/>
            <a:ext cx="1281112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6153" name="椭圆 15"/>
          <p:cNvSpPr>
            <a:spLocks noChangeArrowheads="1"/>
          </p:cNvSpPr>
          <p:nvPr/>
        </p:nvSpPr>
        <p:spPr bwMode="auto">
          <a:xfrm>
            <a:off x="9545638" y="1984375"/>
            <a:ext cx="1052512" cy="1050925"/>
          </a:xfrm>
          <a:prstGeom prst="ellipse">
            <a:avLst/>
          </a:prstGeom>
          <a:solidFill>
            <a:srgbClr val="FF684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grpSp>
        <p:nvGrpSpPr>
          <p:cNvPr id="6154" name="Group 10"/>
          <p:cNvGrpSpPr/>
          <p:nvPr/>
        </p:nvGrpSpPr>
        <p:grpSpPr>
          <a:xfrm>
            <a:off x="1479550" y="1870075"/>
            <a:ext cx="1281113" cy="1279525"/>
            <a:chExt cx="1280160" cy="1280160"/>
          </a:xfrm>
        </p:grpSpPr>
        <p:sp>
          <p:nvSpPr>
            <p:cNvPr id="6172" name="椭圆 8"/>
            <p:cNvSpPr>
              <a:spLocks noChangeArrowheads="1"/>
            </p:cNvSpPr>
            <p:nvPr/>
          </p:nvSpPr>
          <p:spPr bwMode="auto">
            <a:xfrm>
              <a:off x="0" y="0"/>
              <a:ext cx="1280160" cy="1280160"/>
            </a:xfrm>
            <a:prstGeom prst="ellipse">
              <a:avLst/>
            </a:prstGeom>
            <a:solidFill>
              <a:srgbClr val="E1DA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sp>
          <p:nvSpPr>
            <p:cNvPr id="6173" name="椭圆 9"/>
            <p:cNvSpPr>
              <a:spLocks noChangeArrowheads="1"/>
            </p:cNvSpPr>
            <p:nvPr/>
          </p:nvSpPr>
          <p:spPr bwMode="auto">
            <a:xfrm>
              <a:off x="114300" y="114300"/>
              <a:ext cx="1051560" cy="1051560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  <p:pic>
          <p:nvPicPr>
            <p:cNvPr id="6174" name="图片 18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 flipH="1">
              <a:off x="452706" y="452706"/>
              <a:ext cx="374749" cy="374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5" name="图片 1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554538" y="232251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图片 2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175500" y="232251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2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885363" y="2322513"/>
            <a:ext cx="373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文本框 24"/>
          <p:cNvSpPr txBox="1">
            <a:spLocks noChangeArrowheads="1"/>
          </p:cNvSpPr>
          <p:nvPr/>
        </p:nvSpPr>
        <p:spPr bwMode="auto">
          <a:xfrm>
            <a:off x="4926012" y="565150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6159" name="文本框 25"/>
          <p:cNvSpPr txBox="1">
            <a:spLocks noChangeArrowheads="1"/>
          </p:cNvSpPr>
          <p:nvPr/>
        </p:nvSpPr>
        <p:spPr bwMode="auto">
          <a:xfrm>
            <a:off x="1681163" y="3381375"/>
            <a:ext cx="868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小标题</a:t>
            </a:r>
          </a:p>
        </p:txBody>
      </p:sp>
      <p:sp>
        <p:nvSpPr>
          <p:cNvPr id="6160" name="文本框 26"/>
          <p:cNvSpPr txBox="1">
            <a:spLocks noChangeArrowheads="1"/>
          </p:cNvSpPr>
          <p:nvPr/>
        </p:nvSpPr>
        <p:spPr bwMode="auto">
          <a:xfrm>
            <a:off x="4302125" y="3381375"/>
            <a:ext cx="868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小标题</a:t>
            </a:r>
          </a:p>
        </p:txBody>
      </p:sp>
      <p:sp>
        <p:nvSpPr>
          <p:cNvPr id="6161" name="文本框 27"/>
          <p:cNvSpPr txBox="1">
            <a:spLocks noChangeArrowheads="1"/>
          </p:cNvSpPr>
          <p:nvPr/>
        </p:nvSpPr>
        <p:spPr bwMode="auto">
          <a:xfrm>
            <a:off x="6924674" y="3381375"/>
            <a:ext cx="868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小标题</a:t>
            </a:r>
          </a:p>
        </p:txBody>
      </p:sp>
      <p:sp>
        <p:nvSpPr>
          <p:cNvPr id="6162" name="文本框 28"/>
          <p:cNvSpPr txBox="1">
            <a:spLocks noChangeArrowheads="1"/>
          </p:cNvSpPr>
          <p:nvPr/>
        </p:nvSpPr>
        <p:spPr bwMode="auto">
          <a:xfrm>
            <a:off x="9632949" y="3381375"/>
            <a:ext cx="868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小标题</a:t>
            </a:r>
          </a:p>
        </p:txBody>
      </p:sp>
      <p:sp>
        <p:nvSpPr>
          <p:cNvPr id="6163" name="矩形 29"/>
          <p:cNvSpPr>
            <a:spLocks noChangeArrowheads="1"/>
          </p:cNvSpPr>
          <p:nvPr/>
        </p:nvSpPr>
        <p:spPr bwMode="auto">
          <a:xfrm>
            <a:off x="1058863" y="3821113"/>
            <a:ext cx="2122487" cy="74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Nam rhoncus luctus elit at dignissim. Maecenas elementum.</a:t>
            </a:r>
          </a:p>
        </p:txBody>
      </p:sp>
      <p:sp>
        <p:nvSpPr>
          <p:cNvPr id="6164" name="矩形 30"/>
          <p:cNvSpPr>
            <a:spLocks noChangeArrowheads="1"/>
          </p:cNvSpPr>
          <p:nvPr/>
        </p:nvSpPr>
        <p:spPr bwMode="auto">
          <a:xfrm>
            <a:off x="3679825" y="3821113"/>
            <a:ext cx="2124075" cy="74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Nam rhoncus luctus elit at dignissim. Maecenas elementum.</a:t>
            </a:r>
          </a:p>
        </p:txBody>
      </p:sp>
      <p:sp>
        <p:nvSpPr>
          <p:cNvPr id="6165" name="矩形 31"/>
          <p:cNvSpPr>
            <a:spLocks noChangeArrowheads="1"/>
          </p:cNvSpPr>
          <p:nvPr/>
        </p:nvSpPr>
        <p:spPr bwMode="auto">
          <a:xfrm>
            <a:off x="6300787" y="3821113"/>
            <a:ext cx="2124075" cy="74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Nam rhoncus luctus elit at dignissim. Maecenas elementum.</a:t>
            </a:r>
          </a:p>
        </p:txBody>
      </p:sp>
      <p:sp>
        <p:nvSpPr>
          <p:cNvPr id="6166" name="矩形 32"/>
          <p:cNvSpPr>
            <a:spLocks noChangeArrowheads="1"/>
          </p:cNvSpPr>
          <p:nvPr/>
        </p:nvSpPr>
        <p:spPr bwMode="auto">
          <a:xfrm>
            <a:off x="9010649" y="3821113"/>
            <a:ext cx="2122488" cy="74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Nam rhoncus luctus elit at dignissim. Maecenas elementum.</a:t>
            </a:r>
          </a:p>
        </p:txBody>
      </p:sp>
      <p:grpSp>
        <p:nvGrpSpPr>
          <p:cNvPr id="6167" name="Group 26"/>
          <p:cNvGrpSpPr/>
          <p:nvPr/>
        </p:nvGrpSpPr>
        <p:grpSpPr>
          <a:xfrm>
            <a:off x="5195888" y="4970463"/>
            <a:ext cx="1744662" cy="71437"/>
            <a:chExt cx="1744118" cy="72000"/>
          </a:xfrm>
        </p:grpSpPr>
        <p:cxnSp>
          <p:nvCxnSpPr>
            <p:cNvPr id="6170" name="直接连接符 38"/>
            <p:cNvCxnSpPr>
              <a:cxnSpLocks noChangeShapeType="1"/>
            </p:cNvCxnSpPr>
            <p:nvPr/>
          </p:nvCxnSpPr>
          <p:spPr bwMode="auto">
            <a:xfrm>
              <a:off x="0" y="29816"/>
              <a:ext cx="1744118" cy="0"/>
            </a:xfrm>
            <a:prstGeom prst="line">
              <a:avLst/>
            </a:prstGeom>
            <a:noFill/>
            <a:ln w="9525">
              <a:solidFill>
                <a:srgbClr val="E1DAE0"/>
              </a:solidFill>
              <a:prstDash val="dash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71" name="矩形 37"/>
            <p:cNvSpPr>
              <a:spLocks noChangeArrowheads="1"/>
            </p:cNvSpPr>
            <p:nvPr/>
          </p:nvSpPr>
          <p:spPr bwMode="auto">
            <a:xfrm rot="-5400000">
              <a:off x="817753" y="-194400"/>
              <a:ext cx="72000" cy="460800"/>
            </a:xfrm>
            <a:prstGeom prst="rect">
              <a:avLst/>
            </a:prstGeom>
            <a:solidFill>
              <a:srgbClr val="FDB9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sym charset="0" panose="020f0502020204030204" pitchFamily="34" typeface="Calibri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latin charset="0" panose="020b0604020202020204" pitchFamily="34" typeface="Arial"/>
              </a:endParaRPr>
            </a:p>
          </p:txBody>
        </p:sp>
      </p:grpSp>
      <p:sp>
        <p:nvSpPr>
          <p:cNvPr id="6168" name="文本框 42"/>
          <p:cNvSpPr txBox="1">
            <a:spLocks noChangeArrowheads="1"/>
          </p:cNvSpPr>
          <p:nvPr/>
        </p:nvSpPr>
        <p:spPr bwMode="auto">
          <a:xfrm>
            <a:off x="5265738" y="5095875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6169" name="矩形 43"/>
          <p:cNvSpPr>
            <a:spLocks noChangeArrowheads="1"/>
          </p:cNvSpPr>
          <p:nvPr/>
        </p:nvSpPr>
        <p:spPr bwMode="auto">
          <a:xfrm>
            <a:off x="1839913" y="5480050"/>
            <a:ext cx="8686800" cy="52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mtClean="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dolor.Cras ex augue, maximus vel viverra in, efficitur id quam. Suspendisse potenti. Fusce ornare finibus turpis dignissim pharetra.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矩形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B2E3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71" name="矩形 22"/>
          <p:cNvSpPr>
            <a:spLocks noChangeArrowheads="1"/>
          </p:cNvSpPr>
          <p:nvPr/>
        </p:nvSpPr>
        <p:spPr bwMode="auto">
          <a:xfrm>
            <a:off x="-7938" y="817563"/>
            <a:ext cx="69851" cy="461962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72" name="文本框 24"/>
          <p:cNvSpPr txBox="1">
            <a:spLocks noChangeArrowheads="1"/>
          </p:cNvSpPr>
          <p:nvPr/>
        </p:nvSpPr>
        <p:spPr bwMode="auto">
          <a:xfrm>
            <a:off x="1141413" y="817563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7173" name="任意多边形 47"/>
          <p:cNvSpPr/>
          <p:nvPr/>
        </p:nvSpPr>
        <p:spPr bwMode="auto">
          <a:xfrm flipV="1">
            <a:off x="8037513" y="5614988"/>
            <a:ext cx="736600" cy="196850"/>
          </a:xfrm>
          <a:custGeom>
            <a:gdLst>
              <a:gd fmla="*/ 662511 w 819150" name="T0"/>
              <a:gd fmla="*/ 173201 h 219076" name="T1"/>
              <a:gd fmla="*/ 354367 w 819150" name="T2"/>
              <a:gd fmla="*/ 177051 h 219076" name="T3"/>
              <a:gd fmla="*/ 313923 w 819150" name="T4"/>
              <a:gd fmla="*/ 0 h 219076" name="T5"/>
              <a:gd fmla="*/ 0 w 819150" name="T6"/>
              <a:gd fmla="*/ 1 h 21907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9076" w="819150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algn="ctr" cap="flat" cmpd="sng" w="9525">
            <a:solidFill>
              <a:srgbClr val="E2548E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74" name="任意多边形 46"/>
          <p:cNvSpPr/>
          <p:nvPr/>
        </p:nvSpPr>
        <p:spPr bwMode="auto">
          <a:xfrm flipV="1">
            <a:off x="8037513" y="4111625"/>
            <a:ext cx="736600" cy="196850"/>
          </a:xfrm>
          <a:custGeom>
            <a:gdLst>
              <a:gd fmla="*/ 662511 w 819150" name="T0"/>
              <a:gd fmla="*/ 173201 h 219076" name="T1"/>
              <a:gd fmla="*/ 354367 w 819150" name="T2"/>
              <a:gd fmla="*/ 177051 h 219076" name="T3"/>
              <a:gd fmla="*/ 313923 w 819150" name="T4"/>
              <a:gd fmla="*/ 0 h 219076" name="T5"/>
              <a:gd fmla="*/ 0 w 819150" name="T6"/>
              <a:gd fmla="*/ 1 h 21907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9076" w="819150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algn="ctr" cap="flat" cmpd="sng" w="9525">
            <a:solidFill>
              <a:srgbClr val="FF6849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75" name="任意多边形 40"/>
          <p:cNvSpPr/>
          <p:nvPr/>
        </p:nvSpPr>
        <p:spPr bwMode="auto">
          <a:xfrm>
            <a:off x="7334250" y="3408363"/>
            <a:ext cx="738188" cy="196850"/>
          </a:xfrm>
          <a:custGeom>
            <a:gdLst>
              <a:gd fmla="*/ 663939 w 819150" name="T0"/>
              <a:gd fmla="*/ 173201 h 219076" name="T1"/>
              <a:gd fmla="*/ 355131 w 819150" name="T2"/>
              <a:gd fmla="*/ 177051 h 219076" name="T3"/>
              <a:gd fmla="*/ 314600 w 819150" name="T4"/>
              <a:gd fmla="*/ 0 h 219076" name="T5"/>
              <a:gd fmla="*/ 0 w 819150" name="T6"/>
              <a:gd fmla="*/ 1 h 21907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9076" w="819150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algn="ctr" cap="flat" cmpd="sng" w="9525">
            <a:solidFill>
              <a:srgbClr val="FDB94F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76" name="任意多边形 37"/>
          <p:cNvSpPr/>
          <p:nvPr/>
        </p:nvSpPr>
        <p:spPr bwMode="auto">
          <a:xfrm flipV="1">
            <a:off x="8037513" y="2649538"/>
            <a:ext cx="736600" cy="198437"/>
          </a:xfrm>
          <a:custGeom>
            <a:gdLst>
              <a:gd fmla="*/ 662511 w 819150" name="T0"/>
              <a:gd fmla="*/ 174597 h 219076" name="T1"/>
              <a:gd fmla="*/ 354367 w 819150" name="T2"/>
              <a:gd fmla="*/ 178478 h 219076" name="T3"/>
              <a:gd fmla="*/ 313923 w 819150" name="T4"/>
              <a:gd fmla="*/ 0 h 219076" name="T5"/>
              <a:gd fmla="*/ 0 w 819150" name="T6"/>
              <a:gd fmla="*/ 1 h 21907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9076" w="819150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algn="ctr" cap="flat" cmpd="sng" w="9525">
            <a:solidFill>
              <a:srgbClr val="01B06D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77" name="椭圆 15"/>
          <p:cNvSpPr>
            <a:spLocks noChangeArrowheads="1"/>
          </p:cNvSpPr>
          <p:nvPr/>
        </p:nvSpPr>
        <p:spPr bwMode="auto">
          <a:xfrm>
            <a:off x="6756400" y="1498600"/>
            <a:ext cx="749300" cy="749300"/>
          </a:xfrm>
          <a:prstGeom prst="ellipse">
            <a:avLst/>
          </a:prstGeom>
          <a:solidFill>
            <a:srgbClr val="FF4F6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78" name="椭圆 17"/>
          <p:cNvSpPr>
            <a:spLocks noChangeArrowheads="1"/>
          </p:cNvSpPr>
          <p:nvPr/>
        </p:nvSpPr>
        <p:spPr bwMode="auto">
          <a:xfrm>
            <a:off x="6775450" y="3001963"/>
            <a:ext cx="749300" cy="749300"/>
          </a:xfrm>
          <a:prstGeom prst="ellipse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79" name="椭圆 18"/>
          <p:cNvSpPr>
            <a:spLocks noChangeArrowheads="1"/>
          </p:cNvSpPr>
          <p:nvPr/>
        </p:nvSpPr>
        <p:spPr bwMode="auto">
          <a:xfrm>
            <a:off x="8621713" y="2246313"/>
            <a:ext cx="749300" cy="749300"/>
          </a:xfrm>
          <a:prstGeom prst="ellipse">
            <a:avLst/>
          </a:prstGeom>
          <a:solidFill>
            <a:srgbClr val="01B06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pic>
        <p:nvPicPr>
          <p:cNvPr id="7180" name="图片 4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964363" y="1701800"/>
            <a:ext cx="338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4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985000" y="3205163"/>
            <a:ext cx="334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图片 4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831263" y="2451100"/>
            <a:ext cx="3349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83" name="直接连接符 18"/>
          <p:cNvCxnSpPr>
            <a:cxnSpLocks noChangeShapeType="1"/>
          </p:cNvCxnSpPr>
          <p:nvPr/>
        </p:nvCxnSpPr>
        <p:spPr bwMode="auto">
          <a:xfrm flipH="1">
            <a:off x="8078788" y="2073275"/>
            <a:ext cx="0" cy="3803650"/>
          </a:xfrm>
          <a:prstGeom prst="line">
            <a:avLst/>
          </a:prstGeom>
          <a:noFill/>
          <a:ln algn="ctr" w="9525">
            <a:solidFill>
              <a:srgbClr val="464651"/>
            </a:solidFill>
            <a:prstDash val="sysDash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4" name="任意多边形 23"/>
          <p:cNvSpPr/>
          <p:nvPr/>
        </p:nvSpPr>
        <p:spPr bwMode="auto">
          <a:xfrm>
            <a:off x="7334250" y="1871663"/>
            <a:ext cx="738188" cy="196850"/>
          </a:xfrm>
          <a:custGeom>
            <a:gdLst>
              <a:gd fmla="*/ 663939 w 819150" name="T0"/>
              <a:gd fmla="*/ 173201 h 219076" name="T1"/>
              <a:gd fmla="*/ 355131 w 819150" name="T2"/>
              <a:gd fmla="*/ 177051 h 219076" name="T3"/>
              <a:gd fmla="*/ 314600 w 819150" name="T4"/>
              <a:gd fmla="*/ 0 h 219076" name="T5"/>
              <a:gd fmla="*/ 0 w 819150" name="T6"/>
              <a:gd fmla="*/ 1 h 21907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9076" w="819150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algn="ctr" cap="flat" cmpd="sng" w="9525">
            <a:solidFill>
              <a:srgbClr val="FF4F63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85" name="椭圆 19"/>
          <p:cNvSpPr>
            <a:spLocks noChangeArrowheads="1"/>
          </p:cNvSpPr>
          <p:nvPr/>
        </p:nvSpPr>
        <p:spPr bwMode="auto">
          <a:xfrm>
            <a:off x="7993063" y="1989138"/>
            <a:ext cx="169862" cy="169862"/>
          </a:xfrm>
          <a:prstGeom prst="ellipse">
            <a:avLst/>
          </a:prstGeom>
          <a:solidFill>
            <a:srgbClr val="FF4F63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86" name="椭圆 20"/>
          <p:cNvSpPr>
            <a:spLocks noChangeArrowheads="1"/>
          </p:cNvSpPr>
          <p:nvPr/>
        </p:nvSpPr>
        <p:spPr bwMode="auto">
          <a:xfrm>
            <a:off x="8021638" y="2016125"/>
            <a:ext cx="112712" cy="114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87" name="椭圆 24"/>
          <p:cNvSpPr>
            <a:spLocks noChangeArrowheads="1"/>
          </p:cNvSpPr>
          <p:nvPr/>
        </p:nvSpPr>
        <p:spPr bwMode="auto">
          <a:xfrm>
            <a:off x="7993063" y="2760663"/>
            <a:ext cx="169862" cy="169862"/>
          </a:xfrm>
          <a:prstGeom prst="ellipse">
            <a:avLst/>
          </a:prstGeom>
          <a:solidFill>
            <a:srgbClr val="01B06D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88" name="椭圆 25"/>
          <p:cNvSpPr>
            <a:spLocks noChangeArrowheads="1"/>
          </p:cNvSpPr>
          <p:nvPr/>
        </p:nvSpPr>
        <p:spPr bwMode="auto">
          <a:xfrm>
            <a:off x="8021638" y="2789238"/>
            <a:ext cx="112712" cy="1127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89" name="椭圆 26"/>
          <p:cNvSpPr>
            <a:spLocks noChangeArrowheads="1"/>
          </p:cNvSpPr>
          <p:nvPr/>
        </p:nvSpPr>
        <p:spPr bwMode="auto">
          <a:xfrm>
            <a:off x="7993063" y="3543300"/>
            <a:ext cx="169862" cy="169863"/>
          </a:xfrm>
          <a:prstGeom prst="ellipse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90" name="椭圆 27"/>
          <p:cNvSpPr>
            <a:spLocks noChangeArrowheads="1"/>
          </p:cNvSpPr>
          <p:nvPr/>
        </p:nvSpPr>
        <p:spPr bwMode="auto">
          <a:xfrm>
            <a:off x="8021638" y="3570288"/>
            <a:ext cx="112712" cy="114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91" name="椭圆 28"/>
          <p:cNvSpPr>
            <a:spLocks noChangeArrowheads="1"/>
          </p:cNvSpPr>
          <p:nvPr/>
        </p:nvSpPr>
        <p:spPr bwMode="auto">
          <a:xfrm>
            <a:off x="7993063" y="4225925"/>
            <a:ext cx="169862" cy="169863"/>
          </a:xfrm>
          <a:prstGeom prst="ellipse">
            <a:avLst/>
          </a:prstGeom>
          <a:solidFill>
            <a:srgbClr val="FF6849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92" name="椭圆 29"/>
          <p:cNvSpPr>
            <a:spLocks noChangeArrowheads="1"/>
          </p:cNvSpPr>
          <p:nvPr/>
        </p:nvSpPr>
        <p:spPr bwMode="auto">
          <a:xfrm>
            <a:off x="8021638" y="4254500"/>
            <a:ext cx="112712" cy="1127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93" name="椭圆 30"/>
          <p:cNvSpPr>
            <a:spLocks noChangeArrowheads="1"/>
          </p:cNvSpPr>
          <p:nvPr/>
        </p:nvSpPr>
        <p:spPr bwMode="auto">
          <a:xfrm>
            <a:off x="7993063" y="4965700"/>
            <a:ext cx="169862" cy="169863"/>
          </a:xfrm>
          <a:prstGeom prst="ellipse">
            <a:avLst/>
          </a:prstGeom>
          <a:solidFill>
            <a:srgbClr val="14B5EB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94" name="椭圆 31"/>
          <p:cNvSpPr>
            <a:spLocks noChangeArrowheads="1"/>
          </p:cNvSpPr>
          <p:nvPr/>
        </p:nvSpPr>
        <p:spPr bwMode="auto">
          <a:xfrm>
            <a:off x="8021638" y="4994275"/>
            <a:ext cx="112712" cy="1127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95" name="椭圆 32"/>
          <p:cNvSpPr>
            <a:spLocks noChangeArrowheads="1"/>
          </p:cNvSpPr>
          <p:nvPr/>
        </p:nvSpPr>
        <p:spPr bwMode="auto">
          <a:xfrm>
            <a:off x="7993063" y="5730875"/>
            <a:ext cx="169862" cy="169863"/>
          </a:xfrm>
          <a:prstGeom prst="ellipse">
            <a:avLst/>
          </a:prstGeom>
          <a:solidFill>
            <a:srgbClr val="E2548E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96" name="椭圆 33"/>
          <p:cNvSpPr>
            <a:spLocks noChangeArrowheads="1"/>
          </p:cNvSpPr>
          <p:nvPr/>
        </p:nvSpPr>
        <p:spPr bwMode="auto">
          <a:xfrm>
            <a:off x="8021638" y="5759450"/>
            <a:ext cx="112712" cy="114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7197" name="任意多边形 43"/>
          <p:cNvSpPr/>
          <p:nvPr/>
        </p:nvSpPr>
        <p:spPr bwMode="auto">
          <a:xfrm>
            <a:off x="7334250" y="4843463"/>
            <a:ext cx="738188" cy="196850"/>
          </a:xfrm>
          <a:custGeom>
            <a:gdLst>
              <a:gd fmla="*/ 663939 w 819150" name="T0"/>
              <a:gd fmla="*/ 173201 h 219076" name="T1"/>
              <a:gd fmla="*/ 355131 w 819150" name="T2"/>
              <a:gd fmla="*/ 177051 h 219076" name="T3"/>
              <a:gd fmla="*/ 314600 w 819150" name="T4"/>
              <a:gd fmla="*/ 0 h 219076" name="T5"/>
              <a:gd fmla="*/ 0 w 819150" name="T6"/>
              <a:gd fmla="*/ 1 h 21907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9076" w="819150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algn="ctr" cap="flat" cmpd="sng" w="9525">
            <a:solidFill>
              <a:srgbClr val="FDB94F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98" name="椭圆 31"/>
          <p:cNvSpPr>
            <a:spLocks noChangeArrowheads="1"/>
          </p:cNvSpPr>
          <p:nvPr/>
        </p:nvSpPr>
        <p:spPr bwMode="auto">
          <a:xfrm>
            <a:off x="6767513" y="4465638"/>
            <a:ext cx="749300" cy="749300"/>
          </a:xfrm>
          <a:prstGeom prst="ellipse">
            <a:avLst/>
          </a:prstGeom>
          <a:solidFill>
            <a:srgbClr val="14B5E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pic>
        <p:nvPicPr>
          <p:cNvPr id="7199" name="图片 4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973888" y="46704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椭圆 30"/>
          <p:cNvSpPr>
            <a:spLocks noChangeArrowheads="1"/>
          </p:cNvSpPr>
          <p:nvPr/>
        </p:nvSpPr>
        <p:spPr bwMode="auto">
          <a:xfrm>
            <a:off x="8616950" y="3736975"/>
            <a:ext cx="747713" cy="749300"/>
          </a:xfrm>
          <a:prstGeom prst="ellipse">
            <a:avLst/>
          </a:prstGeom>
          <a:solidFill>
            <a:srgbClr val="FF684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pic>
        <p:nvPicPr>
          <p:cNvPr id="7201" name="图片 4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821738" y="3946525"/>
            <a:ext cx="338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椭圆 32"/>
          <p:cNvSpPr>
            <a:spLocks noChangeArrowheads="1"/>
          </p:cNvSpPr>
          <p:nvPr/>
        </p:nvSpPr>
        <p:spPr bwMode="auto">
          <a:xfrm>
            <a:off x="8621713" y="5246688"/>
            <a:ext cx="747712" cy="749300"/>
          </a:xfrm>
          <a:prstGeom prst="ellipse">
            <a:avLst/>
          </a:prstGeom>
          <a:solidFill>
            <a:srgbClr val="E2548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pic>
        <p:nvPicPr>
          <p:cNvPr id="7203" name="图片 4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821738" y="5461000"/>
            <a:ext cx="338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4" name="文本框 48"/>
          <p:cNvSpPr txBox="1">
            <a:spLocks noChangeArrowheads="1"/>
          </p:cNvSpPr>
          <p:nvPr/>
        </p:nvSpPr>
        <p:spPr bwMode="auto">
          <a:xfrm>
            <a:off x="9382124" y="2373313"/>
            <a:ext cx="14020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7205" name="文本框 49"/>
          <p:cNvSpPr txBox="1">
            <a:spLocks noChangeArrowheads="1"/>
          </p:cNvSpPr>
          <p:nvPr/>
        </p:nvSpPr>
        <p:spPr bwMode="auto">
          <a:xfrm>
            <a:off x="9372599" y="2651125"/>
            <a:ext cx="16052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点击添加文字说明</a:t>
            </a:r>
          </a:p>
        </p:txBody>
      </p:sp>
      <p:sp>
        <p:nvSpPr>
          <p:cNvPr id="7206" name="文本框 50"/>
          <p:cNvSpPr txBox="1">
            <a:spLocks noChangeArrowheads="1"/>
          </p:cNvSpPr>
          <p:nvPr/>
        </p:nvSpPr>
        <p:spPr bwMode="auto">
          <a:xfrm>
            <a:off x="9382124" y="3816350"/>
            <a:ext cx="14020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7207" name="文本框 51"/>
          <p:cNvSpPr txBox="1">
            <a:spLocks noChangeArrowheads="1"/>
          </p:cNvSpPr>
          <p:nvPr/>
        </p:nvSpPr>
        <p:spPr bwMode="auto">
          <a:xfrm>
            <a:off x="9372599" y="4094163"/>
            <a:ext cx="16052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点击添加文字说明</a:t>
            </a:r>
          </a:p>
        </p:txBody>
      </p:sp>
      <p:sp>
        <p:nvSpPr>
          <p:cNvPr id="7208" name="文本框 52"/>
          <p:cNvSpPr txBox="1">
            <a:spLocks noChangeArrowheads="1"/>
          </p:cNvSpPr>
          <p:nvPr/>
        </p:nvSpPr>
        <p:spPr bwMode="auto">
          <a:xfrm>
            <a:off x="9382124" y="5303838"/>
            <a:ext cx="14020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7209" name="文本框 53"/>
          <p:cNvSpPr txBox="1">
            <a:spLocks noChangeArrowheads="1"/>
          </p:cNvSpPr>
          <p:nvPr/>
        </p:nvSpPr>
        <p:spPr bwMode="auto">
          <a:xfrm>
            <a:off x="9372599" y="5581650"/>
            <a:ext cx="16052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点击添加文字说明</a:t>
            </a:r>
          </a:p>
        </p:txBody>
      </p:sp>
      <p:sp>
        <p:nvSpPr>
          <p:cNvPr id="7210" name="文本框 54"/>
          <p:cNvSpPr txBox="1">
            <a:spLocks noChangeArrowheads="1"/>
          </p:cNvSpPr>
          <p:nvPr/>
        </p:nvSpPr>
        <p:spPr bwMode="auto">
          <a:xfrm>
            <a:off x="5317808" y="4581525"/>
            <a:ext cx="14020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7211" name="文本框 55"/>
          <p:cNvSpPr txBox="1">
            <a:spLocks noChangeArrowheads="1"/>
          </p:cNvSpPr>
          <p:nvPr/>
        </p:nvSpPr>
        <p:spPr bwMode="auto">
          <a:xfrm>
            <a:off x="5103495" y="4859338"/>
            <a:ext cx="16052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点击添加文字说明</a:t>
            </a:r>
          </a:p>
        </p:txBody>
      </p:sp>
      <p:sp>
        <p:nvSpPr>
          <p:cNvPr id="7212" name="文本框 56"/>
          <p:cNvSpPr txBox="1">
            <a:spLocks noChangeArrowheads="1"/>
          </p:cNvSpPr>
          <p:nvPr/>
        </p:nvSpPr>
        <p:spPr bwMode="auto">
          <a:xfrm>
            <a:off x="5317808" y="3101976"/>
            <a:ext cx="14020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7213" name="文本框 57"/>
          <p:cNvSpPr txBox="1">
            <a:spLocks noChangeArrowheads="1"/>
          </p:cNvSpPr>
          <p:nvPr/>
        </p:nvSpPr>
        <p:spPr bwMode="auto">
          <a:xfrm>
            <a:off x="5103495" y="3379788"/>
            <a:ext cx="16052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点击添加文字说明</a:t>
            </a:r>
          </a:p>
        </p:txBody>
      </p:sp>
      <p:sp>
        <p:nvSpPr>
          <p:cNvPr id="7214" name="文本框 58"/>
          <p:cNvSpPr txBox="1">
            <a:spLocks noChangeArrowheads="1"/>
          </p:cNvSpPr>
          <p:nvPr/>
        </p:nvSpPr>
        <p:spPr bwMode="auto">
          <a:xfrm>
            <a:off x="5317808" y="1574800"/>
            <a:ext cx="14020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7215" name="文本框 59"/>
          <p:cNvSpPr txBox="1">
            <a:spLocks noChangeArrowheads="1"/>
          </p:cNvSpPr>
          <p:nvPr/>
        </p:nvSpPr>
        <p:spPr bwMode="auto">
          <a:xfrm>
            <a:off x="5103495" y="1852613"/>
            <a:ext cx="16052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点击添加文字说明</a:t>
            </a:r>
          </a:p>
        </p:txBody>
      </p:sp>
      <p:sp>
        <p:nvSpPr>
          <p:cNvPr id="7216" name="文本框 60"/>
          <p:cNvSpPr txBox="1">
            <a:spLocks noChangeArrowheads="1"/>
          </p:cNvSpPr>
          <p:nvPr/>
        </p:nvSpPr>
        <p:spPr bwMode="auto">
          <a:xfrm>
            <a:off x="1141413" y="3894138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7217" name="矩形 61"/>
          <p:cNvSpPr>
            <a:spLocks noChangeArrowheads="1"/>
          </p:cNvSpPr>
          <p:nvPr/>
        </p:nvSpPr>
        <p:spPr bwMode="auto">
          <a:xfrm>
            <a:off x="1173163" y="4275138"/>
            <a:ext cx="3190875" cy="96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altLang="zh-CN" lang="en-US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Nam rhoncus luctus elit at dignissim. Maecenas elementum.Lorem ipsum dolor sit amet, consectetur adipiscing elit. Fusce dolor.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泪滴形 9"/>
          <p:cNvSpPr/>
          <p:nvPr/>
        </p:nvSpPr>
        <p:spPr bwMode="auto">
          <a:xfrm rot="16200000">
            <a:off x="6330950" y="2870200"/>
            <a:ext cx="709613" cy="709613"/>
          </a:xfrm>
          <a:prstGeom prst="teardrop">
            <a:avLst/>
          </a:prstGeom>
          <a:solidFill>
            <a:srgbClr val="FFB64D">
              <a:alpha val="80000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/>
          <a:lstStyle/>
          <a:p>
            <a:pPr>
              <a:buFont charset="0" panose="020b0604020202020204" pitchFamily="34" typeface="Arial"/>
              <a:buNone/>
              <a:defRPr/>
            </a:pPr>
            <a:endParaRPr altLang="en-US" lang="zh-CN"/>
          </a:p>
        </p:txBody>
      </p:sp>
      <p:sp>
        <p:nvSpPr>
          <p:cNvPr id="9" name="泪滴形 8"/>
          <p:cNvSpPr/>
          <p:nvPr/>
        </p:nvSpPr>
        <p:spPr bwMode="auto">
          <a:xfrm rot="5400000">
            <a:off x="8150226" y="4903787"/>
            <a:ext cx="709612" cy="709613"/>
          </a:xfrm>
          <a:prstGeom prst="teardrop">
            <a:avLst/>
          </a:prstGeom>
          <a:solidFill>
            <a:srgbClr val="FF4F63">
              <a:alpha val="80000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/>
          <a:lstStyle/>
          <a:p>
            <a:pPr>
              <a:buFont charset="0" panose="020b0604020202020204" pitchFamily="34" typeface="Arial"/>
              <a:buNone/>
              <a:defRPr/>
            </a:pPr>
            <a:endParaRPr altLang="en-US" lang="zh-CN"/>
          </a:p>
        </p:txBody>
      </p:sp>
      <p:sp>
        <p:nvSpPr>
          <p:cNvPr id="8" name="泪滴形 7"/>
          <p:cNvSpPr/>
          <p:nvPr/>
        </p:nvSpPr>
        <p:spPr bwMode="auto">
          <a:xfrm rot="3006816">
            <a:off x="9509920" y="3539331"/>
            <a:ext cx="709612" cy="587375"/>
          </a:xfrm>
          <a:prstGeom prst="teardrop">
            <a:avLst/>
          </a:prstGeom>
          <a:solidFill>
            <a:srgbClr val="595F6F">
              <a:alpha val="80000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/>
          <a:lstStyle/>
          <a:p>
            <a:pPr>
              <a:buFont charset="0" panose="020b0604020202020204" pitchFamily="34" typeface="Arial"/>
              <a:buNone/>
              <a:defRPr/>
            </a:pPr>
            <a:endParaRPr altLang="en-US" lang="zh-CN"/>
          </a:p>
        </p:txBody>
      </p:sp>
      <p:sp>
        <p:nvSpPr>
          <p:cNvPr id="9221" name="任意多边形 39"/>
          <p:cNvSpPr/>
          <p:nvPr/>
        </p:nvSpPr>
        <p:spPr bwMode="auto">
          <a:xfrm>
            <a:off x="6600825" y="1908175"/>
            <a:ext cx="3429000" cy="3427413"/>
          </a:xfrm>
          <a:custGeom>
            <a:gdLst>
              <a:gd fmla="*/ 1714067 w 2419350" name="T0"/>
              <a:gd fmla="*/ 897468 h 2419350" name="T1"/>
              <a:gd fmla="*/ 897523 w 2419350" name="T2"/>
              <a:gd fmla="*/ 1713961 h 2419350" name="T3"/>
              <a:gd fmla="*/ 1714067 w 2419350" name="T4"/>
              <a:gd fmla="*/ 2530455 h 2419350" name="T5"/>
              <a:gd fmla="*/ 2530611 w 2419350" name="T6"/>
              <a:gd fmla="*/ 1713961 h 2419350" name="T7"/>
              <a:gd fmla="*/ 1714067 w 2419350" name="T8"/>
              <a:gd fmla="*/ 897468 h 2419350" name="T9"/>
              <a:gd fmla="*/ 1714066 w 2419350" name="T10"/>
              <a:gd fmla="*/ 0 h 2419350" name="T11"/>
              <a:gd fmla="*/ 3428132 w 2419350" name="T12"/>
              <a:gd fmla="*/ 1713960 h 2419350" name="T13"/>
              <a:gd fmla="*/ 1714066 w 2419350" name="T14"/>
              <a:gd fmla="*/ 3427920 h 2419350" name="T15"/>
              <a:gd fmla="*/ 0 w 2419350" name="T16"/>
              <a:gd fmla="*/ 1713960 h 2419350" name="T17"/>
              <a:gd fmla="*/ 1714066 w 2419350" name="T18"/>
              <a:gd fmla="*/ 0 h 241935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2419350" w="2419350">
                <a:moveTo>
                  <a:pt x="1209676" y="633413"/>
                </a:moveTo>
                <a:cubicBezTo>
                  <a:pt x="891415" y="633413"/>
                  <a:pt x="633413" y="891415"/>
                  <a:pt x="633413" y="1209676"/>
                </a:cubicBezTo>
                <a:cubicBezTo>
                  <a:pt x="633413" y="1527937"/>
                  <a:pt x="891415" y="1785939"/>
                  <a:pt x="1209676" y="1785939"/>
                </a:cubicBezTo>
                <a:cubicBezTo>
                  <a:pt x="1527937" y="1785939"/>
                  <a:pt x="1785939" y="1527937"/>
                  <a:pt x="1785939" y="1209676"/>
                </a:cubicBezTo>
                <a:cubicBezTo>
                  <a:pt x="1785939" y="891415"/>
                  <a:pt x="1527937" y="633413"/>
                  <a:pt x="1209676" y="633413"/>
                </a:cubicBezTo>
                <a:close/>
                <a:moveTo>
                  <a:pt x="1209675" y="0"/>
                </a:moveTo>
                <a:cubicBezTo>
                  <a:pt x="1877760" y="0"/>
                  <a:pt x="2419350" y="541590"/>
                  <a:pt x="2419350" y="1209675"/>
                </a:cubicBezTo>
                <a:cubicBezTo>
                  <a:pt x="2419350" y="1877760"/>
                  <a:pt x="1877760" y="2419350"/>
                  <a:pt x="1209675" y="2419350"/>
                </a:cubicBezTo>
                <a:cubicBezTo>
                  <a:pt x="541590" y="2419350"/>
                  <a:pt x="0" y="1877760"/>
                  <a:pt x="0" y="1209675"/>
                </a:cubicBezTo>
                <a:cubicBezTo>
                  <a:pt x="0" y="541590"/>
                  <a:pt x="541590" y="0"/>
                  <a:pt x="1209675" y="0"/>
                </a:cubicBezTo>
                <a:close/>
              </a:path>
            </a:pathLst>
          </a:custGeom>
          <a:solidFill>
            <a:srgbClr val="FFB64D"/>
          </a:solidFill>
          <a:ln>
            <a:noFill/>
          </a:ln>
          <a:extLst>
            <a:ext uri="{91240B29-F687-4F45-9708-019B960494DF}">
              <a14:hiddenLine algn="ctr" cap="flat" cmpd="sng" w="9525">
                <a:solidFill>
                  <a:srgbClr val="000000"/>
                </a:solidFill>
                <a:prstDash val="solid"/>
                <a:round/>
                <a:headEnd len="med" type="none" w="med"/>
                <a:tailEnd len="med" type="none" w="med"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1" name="空心弧 40"/>
          <p:cNvSpPr/>
          <p:nvPr/>
        </p:nvSpPr>
        <p:spPr bwMode="auto">
          <a:xfrm>
            <a:off x="6600825" y="1908175"/>
            <a:ext cx="3429000" cy="3427413"/>
          </a:xfrm>
          <a:prstGeom prst="blockArc">
            <a:avLst>
              <a:gd fmla="val 14408459" name="adj1"/>
              <a:gd fmla="val 21537362" name="adj2"/>
              <a:gd fmla="val 26241" name="adj3"/>
            </a:avLst>
          </a:prstGeom>
          <a:solidFill>
            <a:srgbClr val="01B06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/>
          <a:lstStyle/>
          <a:p>
            <a:pPr>
              <a:buFont charset="0" panose="020b0604020202020204" pitchFamily="34" typeface="Arial"/>
              <a:buNone/>
              <a:defRPr/>
            </a:pPr>
            <a:endParaRPr altLang="en-US" lang="zh-CN"/>
          </a:p>
        </p:txBody>
      </p:sp>
      <p:sp>
        <p:nvSpPr>
          <p:cNvPr id="6" name="空心弧 5"/>
          <p:cNvSpPr/>
          <p:nvPr/>
        </p:nvSpPr>
        <p:spPr bwMode="auto">
          <a:xfrm flipV="1" rot="21240000">
            <a:off x="6611938" y="1908175"/>
            <a:ext cx="3429000" cy="3427413"/>
          </a:xfrm>
          <a:prstGeom prst="blockArc">
            <a:avLst>
              <a:gd fmla="val 14759094" name="adj1"/>
              <a:gd fmla="val 21578893" name="adj2"/>
              <a:gd fmla="val 26478" name="adj3"/>
            </a:avLst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/>
          <a:lstStyle/>
          <a:p>
            <a:pPr>
              <a:buFont charset="0" panose="020b0604020202020204" pitchFamily="34" typeface="Arial"/>
              <a:buNone/>
              <a:defRPr/>
            </a:pPr>
            <a:endParaRPr altLang="en-US" lang="zh-CN"/>
          </a:p>
        </p:txBody>
      </p:sp>
      <p:sp>
        <p:nvSpPr>
          <p:cNvPr id="5" name="空心弧 4"/>
          <p:cNvSpPr/>
          <p:nvPr/>
        </p:nvSpPr>
        <p:spPr bwMode="auto">
          <a:xfrm flipV="1" rot="1200000">
            <a:off x="6600825" y="1916113"/>
            <a:ext cx="3429000" cy="3429000"/>
          </a:xfrm>
          <a:prstGeom prst="blockArc">
            <a:avLst>
              <a:gd fmla="val 14759094" name="adj1"/>
              <a:gd fmla="val 21334537" name="adj2"/>
              <a:gd fmla="val 26511" name="adj3"/>
            </a:avLst>
          </a:prstGeom>
          <a:solidFill>
            <a:srgbClr val="FF4F63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/>
          <a:lstStyle/>
          <a:p>
            <a:pPr>
              <a:buFont charset="0" panose="020b0604020202020204" pitchFamily="34" typeface="Arial"/>
              <a:buNone/>
              <a:defRPr/>
            </a:pPr>
            <a:endParaRPr altLang="en-US" lang="zh-CN"/>
          </a:p>
        </p:txBody>
      </p:sp>
      <p:sp>
        <p:nvSpPr>
          <p:cNvPr id="2" name="泪滴形 1"/>
          <p:cNvSpPr/>
          <p:nvPr/>
        </p:nvSpPr>
        <p:spPr bwMode="auto">
          <a:xfrm>
            <a:off x="8896350" y="1997075"/>
            <a:ext cx="709613" cy="709613"/>
          </a:xfrm>
          <a:prstGeom prst="teardrop">
            <a:avLst/>
          </a:prstGeom>
          <a:solidFill>
            <a:srgbClr val="01B06D">
              <a:alpha val="80000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/>
          <a:lstStyle/>
          <a:p>
            <a:pPr>
              <a:buFont charset="0" panose="020b0604020202020204" pitchFamily="34" typeface="Arial"/>
              <a:buNone/>
              <a:defRPr/>
            </a:pPr>
            <a:endParaRPr altLang="en-US" lang="zh-CN"/>
          </a:p>
        </p:txBody>
      </p:sp>
      <p:sp>
        <p:nvSpPr>
          <p:cNvPr id="9226" name="文本框 3"/>
          <p:cNvSpPr txBox="1">
            <a:spLocks noChangeArrowheads="1"/>
          </p:cNvSpPr>
          <p:nvPr/>
        </p:nvSpPr>
        <p:spPr bwMode="auto">
          <a:xfrm>
            <a:off x="9037639" y="2079625"/>
            <a:ext cx="53054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26%</a:t>
            </a:r>
          </a:p>
        </p:txBody>
      </p:sp>
      <p:sp>
        <p:nvSpPr>
          <p:cNvPr id="9227" name="文本框 12"/>
          <p:cNvSpPr txBox="1">
            <a:spLocks noChangeArrowheads="1"/>
          </p:cNvSpPr>
          <p:nvPr/>
        </p:nvSpPr>
        <p:spPr bwMode="auto">
          <a:xfrm>
            <a:off x="9653589" y="3700463"/>
            <a:ext cx="5003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12%</a:t>
            </a:r>
          </a:p>
        </p:txBody>
      </p:sp>
      <p:sp>
        <p:nvSpPr>
          <p:cNvPr id="9228" name="文本框 13"/>
          <p:cNvSpPr txBox="1">
            <a:spLocks noChangeArrowheads="1"/>
          </p:cNvSpPr>
          <p:nvPr/>
        </p:nvSpPr>
        <p:spPr bwMode="auto">
          <a:xfrm>
            <a:off x="8224839" y="5149850"/>
            <a:ext cx="53054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32%</a:t>
            </a:r>
          </a:p>
        </p:txBody>
      </p:sp>
      <p:sp>
        <p:nvSpPr>
          <p:cNvPr id="9229" name="文本框 14"/>
          <p:cNvSpPr txBox="1">
            <a:spLocks noChangeArrowheads="1"/>
          </p:cNvSpPr>
          <p:nvPr/>
        </p:nvSpPr>
        <p:spPr bwMode="auto">
          <a:xfrm>
            <a:off x="6381750" y="3028950"/>
            <a:ext cx="53054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30%</a:t>
            </a:r>
          </a:p>
        </p:txBody>
      </p:sp>
      <p:sp>
        <p:nvSpPr>
          <p:cNvPr id="9230" name="文本框 6"/>
          <p:cNvSpPr txBox="1">
            <a:spLocks noChangeArrowheads="1"/>
          </p:cNvSpPr>
          <p:nvPr/>
        </p:nvSpPr>
        <p:spPr bwMode="auto">
          <a:xfrm>
            <a:off x="9720264" y="1933575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名称</a:t>
            </a:r>
          </a:p>
        </p:txBody>
      </p:sp>
      <p:sp>
        <p:nvSpPr>
          <p:cNvPr id="9231" name="文本框 10"/>
          <p:cNvSpPr txBox="1">
            <a:spLocks noChangeArrowheads="1"/>
          </p:cNvSpPr>
          <p:nvPr/>
        </p:nvSpPr>
        <p:spPr bwMode="auto">
          <a:xfrm>
            <a:off x="9694864" y="2252663"/>
            <a:ext cx="7702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chemeClr val="bg1"/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26000</a:t>
            </a:r>
          </a:p>
        </p:txBody>
      </p:sp>
      <p:sp>
        <p:nvSpPr>
          <p:cNvPr id="9232" name="文本框 17"/>
          <p:cNvSpPr txBox="1">
            <a:spLocks noChangeArrowheads="1"/>
          </p:cNvSpPr>
          <p:nvPr/>
        </p:nvSpPr>
        <p:spPr bwMode="auto">
          <a:xfrm>
            <a:off x="10387014" y="3525838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名称</a:t>
            </a:r>
          </a:p>
        </p:txBody>
      </p:sp>
      <p:sp>
        <p:nvSpPr>
          <p:cNvPr id="9233" name="文本框 18"/>
          <p:cNvSpPr txBox="1">
            <a:spLocks noChangeArrowheads="1"/>
          </p:cNvSpPr>
          <p:nvPr/>
        </p:nvSpPr>
        <p:spPr bwMode="auto">
          <a:xfrm>
            <a:off x="10361614" y="3844925"/>
            <a:ext cx="7702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chemeClr val="bg1"/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12000</a:t>
            </a:r>
          </a:p>
        </p:txBody>
      </p:sp>
      <p:sp>
        <p:nvSpPr>
          <p:cNvPr id="9234" name="文本框 21"/>
          <p:cNvSpPr txBox="1">
            <a:spLocks noChangeArrowheads="1"/>
          </p:cNvSpPr>
          <p:nvPr/>
        </p:nvSpPr>
        <p:spPr bwMode="auto">
          <a:xfrm>
            <a:off x="5798820" y="2782888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/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名称</a:t>
            </a:r>
          </a:p>
        </p:txBody>
      </p:sp>
      <p:sp>
        <p:nvSpPr>
          <p:cNvPr id="9235" name="文本框 22"/>
          <p:cNvSpPr txBox="1">
            <a:spLocks noChangeArrowheads="1"/>
          </p:cNvSpPr>
          <p:nvPr/>
        </p:nvSpPr>
        <p:spPr bwMode="auto">
          <a:xfrm>
            <a:off x="5582920" y="3101975"/>
            <a:ext cx="7702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/>
            <a:r>
              <a:rPr altLang="zh-CN" lang="en-US">
                <a:solidFill>
                  <a:schemeClr val="bg1"/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30000</a:t>
            </a:r>
          </a:p>
        </p:txBody>
      </p:sp>
      <p:sp>
        <p:nvSpPr>
          <p:cNvPr id="9236" name="文本框 23"/>
          <p:cNvSpPr txBox="1">
            <a:spLocks noChangeArrowheads="1"/>
          </p:cNvSpPr>
          <p:nvPr/>
        </p:nvSpPr>
        <p:spPr bwMode="auto">
          <a:xfrm>
            <a:off x="8883649" y="5245100"/>
            <a:ext cx="5384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名称</a:t>
            </a:r>
          </a:p>
        </p:txBody>
      </p:sp>
      <p:sp>
        <p:nvSpPr>
          <p:cNvPr id="9237" name="文本框 24"/>
          <p:cNvSpPr txBox="1">
            <a:spLocks noChangeArrowheads="1"/>
          </p:cNvSpPr>
          <p:nvPr/>
        </p:nvSpPr>
        <p:spPr bwMode="auto">
          <a:xfrm>
            <a:off x="8858249" y="5562600"/>
            <a:ext cx="77025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zh-CN" lang="en-US">
                <a:solidFill>
                  <a:schemeClr val="bg1"/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32000</a:t>
            </a:r>
          </a:p>
        </p:txBody>
      </p:sp>
      <p:sp>
        <p:nvSpPr>
          <p:cNvPr id="9238" name="文本框 24"/>
          <p:cNvSpPr txBox="1">
            <a:spLocks noChangeArrowheads="1"/>
          </p:cNvSpPr>
          <p:nvPr/>
        </p:nvSpPr>
        <p:spPr bwMode="auto">
          <a:xfrm>
            <a:off x="4926012" y="739775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9239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9240" name="文本框 15"/>
          <p:cNvSpPr txBox="1">
            <a:spLocks noChangeArrowheads="1"/>
          </p:cNvSpPr>
          <p:nvPr/>
        </p:nvSpPr>
        <p:spPr bwMode="auto">
          <a:xfrm>
            <a:off x="1162050" y="2079625"/>
            <a:ext cx="2011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b="1" lang="zh-CN" sz="2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点击添加标题</a:t>
            </a:r>
          </a:p>
        </p:txBody>
      </p:sp>
      <p:sp>
        <p:nvSpPr>
          <p:cNvPr id="9241" name="矩形 16"/>
          <p:cNvSpPr>
            <a:spLocks noChangeArrowheads="1"/>
          </p:cNvSpPr>
          <p:nvPr/>
        </p:nvSpPr>
        <p:spPr bwMode="auto">
          <a:xfrm>
            <a:off x="1154113" y="2614613"/>
            <a:ext cx="3532187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altLang="zh-CN"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Nam rhoncus luctus elit at dignissim. Maecenas elementum.Lorem ipsum dolor sit amet, consectetur adipiscing elit. Fusce dolor.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9" name="组合 88"/>
          <p:cNvGrpSpPr/>
          <p:nvPr/>
        </p:nvGrpSpPr>
        <p:grpSpPr>
          <a:xfrm>
            <a:off x="1146782" y="2196489"/>
            <a:ext cx="3525750" cy="3525750"/>
            <a:chOff x="1341912" y="1923802"/>
            <a:chExt cx="2897581" cy="2897581"/>
          </a:xfrm>
        </p:grpSpPr>
        <p:sp>
          <p:nvSpPr>
            <p:cNvPr id="50" name="任意多边形 49"/>
            <p:cNvSpPr/>
            <p:nvPr/>
          </p:nvSpPr>
          <p:spPr bwMode="auto">
            <a:xfrm rot="16200000">
              <a:off x="1340648" y="1925068"/>
              <a:ext cx="1358847" cy="1356317"/>
            </a:xfrm>
            <a:custGeom>
              <a:gdLst>
                <a:gd fmla="*/ 1358847 w 1358847" name="connsiteX0"/>
                <a:gd fmla="*/ 482939 h 1356317" name="connsiteY0"/>
                <a:gd fmla="*/ 1358847 w 1358847" name="connsiteX1"/>
                <a:gd fmla="*/ 1356317 h 1356317" name="connsiteY1"/>
                <a:gd fmla="*/ 621905 w 1358847" name="connsiteX2"/>
                <a:gd fmla="*/ 1356317 h 1356317" name="connsiteY2"/>
                <a:gd fmla="*/ 613919 w 1358847" name="connsiteX3"/>
                <a:gd fmla="*/ 1303995 h 1356317" name="connsiteY3"/>
                <a:gd fmla="*/ 54852 w 1358847" name="connsiteX4"/>
                <a:gd fmla="*/ 744928 h 1356317" name="connsiteY4"/>
                <a:gd fmla="*/ 0 w 1358847" name="connsiteX5"/>
                <a:gd fmla="*/ 736556 h 1356317" name="connsiteY5"/>
                <a:gd fmla="*/ 0 w 1358847" name="connsiteX6"/>
                <a:gd fmla="*/ 0 h 1356317" name="connsiteY6"/>
                <a:gd fmla="*/ 875908 w 1358847" name="connsiteX7"/>
                <a:gd fmla="*/ 0 h 1356317" name="connsiteY7"/>
                <a:gd fmla="*/ 1358847 w 1358847" name="connsiteX8"/>
                <a:gd fmla="*/ 482939 h 135631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356317" w="1358847">
                  <a:moveTo>
                    <a:pt x="1358847" y="482939"/>
                  </a:moveTo>
                  <a:lnTo>
                    <a:pt x="1358847" y="1356317"/>
                  </a:lnTo>
                  <a:lnTo>
                    <a:pt x="621905" y="1356317"/>
                  </a:lnTo>
                  <a:lnTo>
                    <a:pt x="613919" y="1303995"/>
                  </a:lnTo>
                  <a:cubicBezTo>
                    <a:pt x="556496" y="1023375"/>
                    <a:pt x="335471" y="802350"/>
                    <a:pt x="54852" y="744928"/>
                  </a:cubicBezTo>
                  <a:lnTo>
                    <a:pt x="0" y="736556"/>
                  </a:lnTo>
                  <a:lnTo>
                    <a:pt x="0" y="0"/>
                  </a:lnTo>
                  <a:lnTo>
                    <a:pt x="875908" y="0"/>
                  </a:lnTo>
                  <a:cubicBezTo>
                    <a:pt x="1142628" y="0"/>
                    <a:pt x="1358847" y="216219"/>
                    <a:pt x="1358847" y="482939"/>
                  </a:cubicBezTo>
                  <a:close/>
                </a:path>
              </a:pathLst>
            </a:custGeom>
            <a:solidFill>
              <a:srgbClr val="FF4F63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49" name="任意多边形 48"/>
            <p:cNvSpPr/>
            <p:nvPr/>
          </p:nvSpPr>
          <p:spPr bwMode="auto">
            <a:xfrm rot="16200000">
              <a:off x="2879379" y="1922536"/>
              <a:ext cx="1358847" cy="1361380"/>
            </a:xfrm>
            <a:custGeom>
              <a:gdLst>
                <a:gd fmla="*/ 1358847 w 1358847" name="connsiteX0"/>
                <a:gd fmla="*/ 0 h 1361380" name="connsiteY0"/>
                <a:gd fmla="*/ 1358847 w 1358847" name="connsiteX1"/>
                <a:gd fmla="*/ 878441 h 1361380" name="connsiteY1"/>
                <a:gd fmla="*/ 875908 w 1358847" name="connsiteX2"/>
                <a:gd fmla="*/ 1361380 h 1361380" name="connsiteY2"/>
                <a:gd fmla="*/ 0 w 1358847" name="connsiteX3"/>
                <a:gd fmla="*/ 1361380 h 1361380" name="connsiteY3"/>
                <a:gd fmla="*/ 0 w 1358847" name="connsiteX4"/>
                <a:gd fmla="*/ 624823 h 1361380" name="connsiteY4"/>
                <a:gd fmla="*/ 54852 w 1358847" name="connsiteX5"/>
                <a:gd fmla="*/ 616451 h 1361380" name="connsiteY5"/>
                <a:gd fmla="*/ 613919 w 1358847" name="connsiteX6"/>
                <a:gd fmla="*/ 57384 h 1361380" name="connsiteY6"/>
                <a:gd fmla="*/ 622677 w 1358847" name="connsiteX7"/>
                <a:gd fmla="*/ 0 h 1361380" name="connsiteY7"/>
                <a:gd fmla="*/ 1358847 w 1358847" name="connsiteX8"/>
                <a:gd fmla="*/ 0 h 136138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361380" w="1358847">
                  <a:moveTo>
                    <a:pt x="1358847" y="0"/>
                  </a:moveTo>
                  <a:lnTo>
                    <a:pt x="1358847" y="878441"/>
                  </a:lnTo>
                  <a:cubicBezTo>
                    <a:pt x="1358847" y="1145161"/>
                    <a:pt x="1142628" y="1361380"/>
                    <a:pt x="875908" y="1361380"/>
                  </a:cubicBezTo>
                  <a:lnTo>
                    <a:pt x="0" y="1361380"/>
                  </a:lnTo>
                  <a:lnTo>
                    <a:pt x="0" y="624823"/>
                  </a:lnTo>
                  <a:lnTo>
                    <a:pt x="54852" y="616451"/>
                  </a:lnTo>
                  <a:cubicBezTo>
                    <a:pt x="335471" y="559028"/>
                    <a:pt x="556496" y="338003"/>
                    <a:pt x="613919" y="57384"/>
                  </a:cubicBezTo>
                  <a:lnTo>
                    <a:pt x="622677" y="0"/>
                  </a:lnTo>
                  <a:lnTo>
                    <a:pt x="1358847" y="0"/>
                  </a:lnTo>
                  <a:close/>
                </a:path>
              </a:pathLst>
            </a:custGeom>
            <a:solidFill>
              <a:srgbClr val="14B5EB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 rot="16200000">
              <a:off x="1340646" y="3463799"/>
              <a:ext cx="1358850" cy="1356317"/>
            </a:xfrm>
            <a:custGeom>
              <a:gdLst>
                <a:gd fmla="*/ 1358850 w 1358850" name="connsiteX0"/>
                <a:gd fmla="*/ 0 h 1356317" name="connsiteY0"/>
                <a:gd fmla="*/ 1358850 w 1358850" name="connsiteX1"/>
                <a:gd fmla="*/ 736555 h 1356317" name="connsiteY1"/>
                <a:gd fmla="*/ 1303996 w 1358850" name="connsiteX2"/>
                <a:gd fmla="*/ 744928 h 1356317" name="connsiteY2"/>
                <a:gd fmla="*/ 744929 w 1358850" name="connsiteX3"/>
                <a:gd fmla="*/ 1303995 h 1356317" name="connsiteY3"/>
                <a:gd fmla="*/ 736943 w 1358850" name="connsiteX4"/>
                <a:gd fmla="*/ 1356317 h 1356317" name="connsiteY4"/>
                <a:gd fmla="*/ 0 w 1358850" name="connsiteX5"/>
                <a:gd fmla="*/ 1356317 h 1356317" name="connsiteY5"/>
                <a:gd fmla="*/ 0 w 1358850" name="connsiteX6"/>
                <a:gd fmla="*/ 482939 h 1356317" name="connsiteY6"/>
                <a:gd fmla="*/ 482939 w 1358850" name="connsiteX7"/>
                <a:gd fmla="*/ 0 h 1356317" name="connsiteY7"/>
                <a:gd fmla="*/ 1358850 w 1358850" name="connsiteX8"/>
                <a:gd fmla="*/ 0 h 135631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356317" w="1358850">
                  <a:moveTo>
                    <a:pt x="1358850" y="0"/>
                  </a:moveTo>
                  <a:lnTo>
                    <a:pt x="1358850" y="736555"/>
                  </a:lnTo>
                  <a:lnTo>
                    <a:pt x="1303996" y="744928"/>
                  </a:lnTo>
                  <a:cubicBezTo>
                    <a:pt x="1023377" y="802350"/>
                    <a:pt x="802352" y="1023375"/>
                    <a:pt x="744929" y="1303995"/>
                  </a:cubicBezTo>
                  <a:lnTo>
                    <a:pt x="736943" y="1356317"/>
                  </a:lnTo>
                  <a:lnTo>
                    <a:pt x="0" y="1356317"/>
                  </a:lnTo>
                  <a:lnTo>
                    <a:pt x="0" y="482939"/>
                  </a:lnTo>
                  <a:cubicBezTo>
                    <a:pt x="0" y="216219"/>
                    <a:pt x="216219" y="0"/>
                    <a:pt x="482939" y="0"/>
                  </a:cubicBezTo>
                  <a:lnTo>
                    <a:pt x="1358850" y="0"/>
                  </a:lnTo>
                  <a:close/>
                </a:path>
              </a:pathLst>
            </a:custGeom>
            <a:solidFill>
              <a:srgbClr val="FFB64D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41" name="任意多边形 40"/>
            <p:cNvSpPr/>
            <p:nvPr/>
          </p:nvSpPr>
          <p:spPr bwMode="auto">
            <a:xfrm rot="16200000">
              <a:off x="2879377" y="3461267"/>
              <a:ext cx="1358850" cy="1361380"/>
            </a:xfrm>
            <a:custGeom>
              <a:gdLst>
                <a:gd fmla="*/ 1358850 w 1358850" name="connsiteX0"/>
                <a:gd fmla="*/ 624823 h 1361380" name="connsiteY0"/>
                <a:gd fmla="*/ 1358850 w 1358850" name="connsiteX1"/>
                <a:gd fmla="*/ 1361380 h 1361380" name="connsiteY1"/>
                <a:gd fmla="*/ 482939 w 1358850" name="connsiteX2"/>
                <a:gd fmla="*/ 1361380 h 1361380" name="connsiteY2"/>
                <a:gd fmla="*/ 0 w 1358850" name="connsiteX3"/>
                <a:gd fmla="*/ 878441 h 1361380" name="connsiteY3"/>
                <a:gd fmla="*/ 0 w 1358850" name="connsiteX4"/>
                <a:gd fmla="*/ 0 h 1361380" name="connsiteY4"/>
                <a:gd fmla="*/ 736171 w 1358850" name="connsiteX5"/>
                <a:gd fmla="*/ 0 h 1361380" name="connsiteY5"/>
                <a:gd fmla="*/ 744929 w 1358850" name="connsiteX6"/>
                <a:gd fmla="*/ 57384 h 1361380" name="connsiteY6"/>
                <a:gd fmla="*/ 1303996 w 1358850" name="connsiteX7"/>
                <a:gd fmla="*/ 616451 h 1361380" name="connsiteY7"/>
                <a:gd fmla="*/ 1358850 w 1358850" name="connsiteX8"/>
                <a:gd fmla="*/ 624823 h 136138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361380" w="1358850">
                  <a:moveTo>
                    <a:pt x="1358850" y="624823"/>
                  </a:moveTo>
                  <a:lnTo>
                    <a:pt x="1358850" y="1361380"/>
                  </a:lnTo>
                  <a:lnTo>
                    <a:pt x="482939" y="1361380"/>
                  </a:lnTo>
                  <a:cubicBezTo>
                    <a:pt x="216219" y="1361380"/>
                    <a:pt x="0" y="1145161"/>
                    <a:pt x="0" y="878441"/>
                  </a:cubicBezTo>
                  <a:lnTo>
                    <a:pt x="0" y="0"/>
                  </a:lnTo>
                  <a:lnTo>
                    <a:pt x="736171" y="0"/>
                  </a:lnTo>
                  <a:lnTo>
                    <a:pt x="744929" y="57384"/>
                  </a:lnTo>
                  <a:cubicBezTo>
                    <a:pt x="802352" y="338003"/>
                    <a:pt x="1023377" y="559028"/>
                    <a:pt x="1303996" y="616451"/>
                  </a:cubicBezTo>
                  <a:lnTo>
                    <a:pt x="1358850" y="624823"/>
                  </a:lnTo>
                  <a:close/>
                </a:path>
              </a:pathLst>
            </a:custGeom>
            <a:solidFill>
              <a:srgbClr val="01B06D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2263514" y="2847935"/>
              <a:ext cx="1049312" cy="1049312"/>
            </a:xfrm>
            <a:prstGeom prst="ellipse">
              <a:avLst/>
            </a:prstGeom>
            <a:solidFill>
              <a:srgbClr val="595F6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pic>
          <p:nvPicPr>
            <p:cNvPr id="62" name="图片 4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89732" y="2434156"/>
              <a:ext cx="3381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图片 4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853383" y="2434157"/>
              <a:ext cx="3349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图片 4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96722" y="3975269"/>
              <a:ext cx="3349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图片 4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851796" y="3973682"/>
              <a:ext cx="336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图片 43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599588" y="3185266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/>
          <p:cNvSpPr/>
          <p:nvPr/>
        </p:nvSpPr>
        <p:spPr bwMode="auto">
          <a:xfrm>
            <a:off x="6158400" y="3904771"/>
            <a:ext cx="4781862" cy="108000"/>
          </a:xfrm>
          <a:prstGeom prst="rect">
            <a:avLst/>
          </a:prstGeom>
          <a:solidFill>
            <a:srgbClr val="FF4F63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67" name="椭圆 66"/>
          <p:cNvSpPr/>
          <p:nvPr/>
        </p:nvSpPr>
        <p:spPr bwMode="auto">
          <a:xfrm>
            <a:off x="6096000" y="3904837"/>
            <a:ext cx="108000" cy="108000"/>
          </a:xfrm>
          <a:prstGeom prst="ellipse">
            <a:avLst/>
          </a:prstGeom>
          <a:solidFill>
            <a:srgbClr val="FF4F63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68" name="椭圆 67"/>
          <p:cNvSpPr/>
          <p:nvPr/>
        </p:nvSpPr>
        <p:spPr bwMode="auto">
          <a:xfrm>
            <a:off x="10881037" y="3904837"/>
            <a:ext cx="108000" cy="108000"/>
          </a:xfrm>
          <a:prstGeom prst="ellipse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7991364" y="3904771"/>
            <a:ext cx="2948898" cy="108000"/>
          </a:xfrm>
          <a:prstGeom prst="rect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0" name="椭圆 69"/>
          <p:cNvSpPr/>
          <p:nvPr/>
        </p:nvSpPr>
        <p:spPr bwMode="auto">
          <a:xfrm>
            <a:off x="7925789" y="3904771"/>
            <a:ext cx="108000" cy="108000"/>
          </a:xfrm>
          <a:prstGeom prst="ellipse">
            <a:avLst/>
          </a:prstGeom>
          <a:solidFill>
            <a:srgbClr val="FF4F63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2" name="矩形 71"/>
          <p:cNvSpPr/>
          <p:nvPr/>
        </p:nvSpPr>
        <p:spPr bwMode="auto">
          <a:xfrm>
            <a:off x="6158400" y="4508752"/>
            <a:ext cx="4781862" cy="108000"/>
          </a:xfrm>
          <a:prstGeom prst="rect">
            <a:avLst/>
          </a:prstGeom>
          <a:solidFill>
            <a:srgbClr val="FFB6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3" name="椭圆 72"/>
          <p:cNvSpPr/>
          <p:nvPr/>
        </p:nvSpPr>
        <p:spPr bwMode="auto">
          <a:xfrm>
            <a:off x="6096000" y="4508818"/>
            <a:ext cx="108000" cy="108000"/>
          </a:xfrm>
          <a:prstGeom prst="ellipse">
            <a:avLst/>
          </a:prstGeom>
          <a:solidFill>
            <a:srgbClr val="FFB6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4" name="椭圆 73"/>
          <p:cNvSpPr/>
          <p:nvPr/>
        </p:nvSpPr>
        <p:spPr bwMode="auto">
          <a:xfrm>
            <a:off x="10881037" y="4508818"/>
            <a:ext cx="108000" cy="108000"/>
          </a:xfrm>
          <a:prstGeom prst="ellipse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9333934" y="4508752"/>
            <a:ext cx="1606327" cy="108000"/>
          </a:xfrm>
          <a:prstGeom prst="rect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6" name="椭圆 75"/>
          <p:cNvSpPr/>
          <p:nvPr/>
        </p:nvSpPr>
        <p:spPr bwMode="auto">
          <a:xfrm>
            <a:off x="9287169" y="4508818"/>
            <a:ext cx="108000" cy="108000"/>
          </a:xfrm>
          <a:prstGeom prst="ellipse">
            <a:avLst/>
          </a:prstGeom>
          <a:solidFill>
            <a:srgbClr val="FFB6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7" name="矩形 76"/>
          <p:cNvSpPr/>
          <p:nvPr/>
        </p:nvSpPr>
        <p:spPr bwMode="auto">
          <a:xfrm>
            <a:off x="6158400" y="5026534"/>
            <a:ext cx="4781862" cy="108000"/>
          </a:xfrm>
          <a:prstGeom prst="rect">
            <a:avLst/>
          </a:prstGeom>
          <a:solidFill>
            <a:srgbClr val="14B5EB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8" name="椭圆 77"/>
          <p:cNvSpPr/>
          <p:nvPr/>
        </p:nvSpPr>
        <p:spPr bwMode="auto">
          <a:xfrm>
            <a:off x="6096000" y="5026600"/>
            <a:ext cx="108000" cy="108000"/>
          </a:xfrm>
          <a:prstGeom prst="ellipse">
            <a:avLst/>
          </a:prstGeom>
          <a:solidFill>
            <a:srgbClr val="14B5EB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79" name="椭圆 78"/>
          <p:cNvSpPr/>
          <p:nvPr/>
        </p:nvSpPr>
        <p:spPr bwMode="auto">
          <a:xfrm>
            <a:off x="10881037" y="5026600"/>
            <a:ext cx="108000" cy="108000"/>
          </a:xfrm>
          <a:prstGeom prst="ellipse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8775444" y="5023039"/>
            <a:ext cx="2164817" cy="111495"/>
          </a:xfrm>
          <a:prstGeom prst="rect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81" name="椭圆 80"/>
          <p:cNvSpPr/>
          <p:nvPr/>
        </p:nvSpPr>
        <p:spPr bwMode="auto">
          <a:xfrm>
            <a:off x="8724314" y="5026600"/>
            <a:ext cx="108000" cy="108000"/>
          </a:xfrm>
          <a:prstGeom prst="ellipse">
            <a:avLst/>
          </a:prstGeom>
          <a:solidFill>
            <a:srgbClr val="14B5EB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158400" y="5540887"/>
            <a:ext cx="4781862" cy="108000"/>
          </a:xfrm>
          <a:prstGeom prst="rect">
            <a:avLst/>
          </a:prstGeom>
          <a:solidFill>
            <a:srgbClr val="01B06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83" name="椭圆 82"/>
          <p:cNvSpPr/>
          <p:nvPr/>
        </p:nvSpPr>
        <p:spPr bwMode="auto">
          <a:xfrm>
            <a:off x="6096000" y="5540953"/>
            <a:ext cx="108000" cy="108000"/>
          </a:xfrm>
          <a:prstGeom prst="ellipse">
            <a:avLst/>
          </a:prstGeom>
          <a:solidFill>
            <a:srgbClr val="01B06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84" name="椭圆 83"/>
          <p:cNvSpPr/>
          <p:nvPr/>
        </p:nvSpPr>
        <p:spPr bwMode="auto">
          <a:xfrm>
            <a:off x="10881037" y="5540953"/>
            <a:ext cx="108000" cy="108000"/>
          </a:xfrm>
          <a:prstGeom prst="ellipse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9747138" y="5540755"/>
            <a:ext cx="1193123" cy="108132"/>
          </a:xfrm>
          <a:prstGeom prst="rect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86" name="椭圆 85"/>
          <p:cNvSpPr/>
          <p:nvPr/>
        </p:nvSpPr>
        <p:spPr bwMode="auto">
          <a:xfrm>
            <a:off x="9700638" y="5540953"/>
            <a:ext cx="108000" cy="108000"/>
          </a:xfrm>
          <a:prstGeom prst="ellipse">
            <a:avLst/>
          </a:prstGeom>
          <a:solidFill>
            <a:srgbClr val="01B06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87" name="矩形 22"/>
          <p:cNvSpPr>
            <a:spLocks noChangeArrowheads="1"/>
          </p:cNvSpPr>
          <p:nvPr/>
        </p:nvSpPr>
        <p:spPr bwMode="auto">
          <a:xfrm>
            <a:off x="-7938" y="817563"/>
            <a:ext cx="69851" cy="461962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88" name="文本框 24"/>
          <p:cNvSpPr txBox="1">
            <a:spLocks noChangeArrowheads="1"/>
          </p:cNvSpPr>
          <p:nvPr/>
        </p:nvSpPr>
        <p:spPr bwMode="auto">
          <a:xfrm>
            <a:off x="1141413" y="817563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037944" y="1472306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</a:t>
            </a:r>
          </a:p>
        </p:txBody>
      </p:sp>
      <p:sp>
        <p:nvSpPr>
          <p:cNvPr id="91" name="矩形 90"/>
          <p:cNvSpPr/>
          <p:nvPr/>
        </p:nvSpPr>
        <p:spPr>
          <a:xfrm>
            <a:off x="6037944" y="1826028"/>
            <a:ext cx="5065486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altLang="zh-CN" lang="en-US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Lorem ipsum dolor sit amet, consectetur adipiscing elit. Fusce dolor. Cras ex augue, maximus vel viverra in, efficitur id quam.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6044346" y="3617734"/>
            <a:ext cx="7162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小标题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6044346" y="4212548"/>
            <a:ext cx="7162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小标题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6044346" y="4720036"/>
            <a:ext cx="7162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小标题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6044346" y="5227524"/>
            <a:ext cx="7162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小标题</a:t>
            </a:r>
          </a:p>
        </p:txBody>
      </p:sp>
    </p:spTree>
    <p:extLst>
      <p:ext uri="{BB962C8B-B14F-4D97-AF65-F5344CB8AC3E}">
        <p14:creationId val="14145715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/>
          <p:cNvGrpSpPr/>
          <p:nvPr/>
        </p:nvGrpSpPr>
        <p:grpSpPr>
          <a:xfrm>
            <a:off x="3982496" y="2070777"/>
            <a:ext cx="4079867" cy="4061754"/>
            <a:chOff x="6052105" y="1425876"/>
            <a:chExt cx="2795298" cy="2782888"/>
          </a:xfrm>
        </p:grpSpPr>
        <p:sp>
          <p:nvSpPr>
            <p:cNvPr id="3" name="椭圆 2"/>
            <p:cNvSpPr/>
            <p:nvPr/>
          </p:nvSpPr>
          <p:spPr bwMode="auto">
            <a:xfrm rot="4116143">
              <a:off x="7407486" y="1840545"/>
              <a:ext cx="1439917" cy="1439917"/>
            </a:xfrm>
            <a:prstGeom prst="ellipse">
              <a:avLst/>
            </a:prstGeom>
            <a:solidFill>
              <a:srgbClr val="01B06D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4116143">
              <a:off x="6997416" y="2768847"/>
              <a:ext cx="1439917" cy="1439917"/>
            </a:xfrm>
            <a:prstGeom prst="ellipse">
              <a:avLst/>
            </a:prstGeom>
            <a:solidFill>
              <a:srgbClr val="FF6849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4116143">
              <a:off x="6052105" y="2371648"/>
              <a:ext cx="1439917" cy="1439917"/>
            </a:xfrm>
            <a:prstGeom prst="ellipse">
              <a:avLst/>
            </a:prstGeom>
            <a:solidFill>
              <a:srgbClr val="FF4F63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4116143">
              <a:off x="6449128" y="1425876"/>
              <a:ext cx="1439917" cy="1439917"/>
            </a:xfrm>
            <a:prstGeom prst="ellipse">
              <a:avLst/>
            </a:prstGeom>
            <a:solidFill>
              <a:srgbClr val="FFB64D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0" fontAlgn="base" hangingPunct="0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8" name="椭圆 7"/>
          <p:cNvSpPr/>
          <p:nvPr/>
        </p:nvSpPr>
        <p:spPr bwMode="auto">
          <a:xfrm>
            <a:off x="5015063" y="3091598"/>
            <a:ext cx="1996980" cy="1996980"/>
          </a:xfrm>
          <a:prstGeom prst="ellipse">
            <a:avLst/>
          </a:prstGeom>
          <a:solidFill>
            <a:srgbClr val="2B2E37"/>
          </a:solidFill>
          <a:ln algn="ctr" cap="flat" cmpd="sng" w="9525">
            <a:solidFill>
              <a:srgbClr val="595F6F"/>
            </a:solidFill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pic>
        <p:nvPicPr>
          <p:cNvPr id="30" name="图片 4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275141" y="2673826"/>
            <a:ext cx="3746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4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103114" y="3447359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4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546880" y="4483349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4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350501" y="5288837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3238917" y="2671641"/>
            <a:ext cx="74803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rgbClr val="FFB64D"/>
                </a:solidFill>
              </a:rPr>
              <a:t>01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219437" y="2671641"/>
            <a:ext cx="74803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rgbClr val="01B06D"/>
                </a:solidFill>
              </a:rPr>
              <a:t>02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219437" y="4772928"/>
            <a:ext cx="74803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rgbClr val="FF6849"/>
                </a:solidFill>
              </a:rPr>
              <a:t>03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238916" y="4772928"/>
            <a:ext cx="74803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rgbClr val="FF4F63"/>
                </a:solidFill>
              </a:rPr>
              <a:t>04</a:t>
            </a:r>
          </a:p>
        </p:txBody>
      </p:sp>
      <p:sp>
        <p:nvSpPr>
          <p:cNvPr id="38" name="矩形 37"/>
          <p:cNvSpPr/>
          <p:nvPr/>
        </p:nvSpPr>
        <p:spPr>
          <a:xfrm>
            <a:off x="311731" y="2985436"/>
            <a:ext cx="30342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Cras ex augue, maximus vel viverra in, efficitur id quam.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776247" y="2638557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311731" y="5093126"/>
            <a:ext cx="30342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Cras ex augue, maximus vel viverra in, efficitur id quam.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776247" y="4745338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8856173" y="2985436"/>
            <a:ext cx="30342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Cras ex augue, maximus vel viverra in, efficitur id quam.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859759" y="2638557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8856173" y="5088579"/>
            <a:ext cx="303429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Cras ex augue, maximus vel viverra in, efficitur id quam.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859759" y="4741699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46" name="文本框 24"/>
          <p:cNvSpPr txBox="1">
            <a:spLocks noChangeArrowheads="1"/>
          </p:cNvSpPr>
          <p:nvPr/>
        </p:nvSpPr>
        <p:spPr bwMode="auto">
          <a:xfrm>
            <a:off x="4926012" y="645185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47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val="288791718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0" y="0"/>
            <a:ext cx="12192000" cy="5416062"/>
          </a:xfrm>
          <a:prstGeom prst="rect">
            <a:avLst/>
          </a:prstGeom>
          <a:solidFill>
            <a:srgbClr val="2B2E37">
              <a:alpha val="50000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1"/>
            <a:ext cx="12192000" cy="1639614"/>
          </a:xfrm>
          <a:prstGeom prst="rect">
            <a:avLst/>
          </a:prstGeom>
          <a:solidFill>
            <a:srgbClr val="2B2E37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3428999"/>
            <a:ext cx="12192000" cy="3429001"/>
          </a:xfrm>
          <a:prstGeom prst="rect">
            <a:avLst/>
          </a:prstGeom>
          <a:solidFill>
            <a:srgbClr val="2B2E37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9" name="文本框 24"/>
          <p:cNvSpPr txBox="1">
            <a:spLocks noChangeArrowheads="1"/>
          </p:cNvSpPr>
          <p:nvPr/>
        </p:nvSpPr>
        <p:spPr bwMode="auto">
          <a:xfrm>
            <a:off x="444682" y="581020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0" name="矩形 22"/>
          <p:cNvSpPr>
            <a:spLocks noChangeArrowheads="1"/>
          </p:cNvSpPr>
          <p:nvPr/>
        </p:nvSpPr>
        <p:spPr bwMode="auto">
          <a:xfrm>
            <a:off x="0" y="604248"/>
            <a:ext cx="69851" cy="461962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latin charset="0" panose="020b0604020202020204" pitchFamily="34" typeface="Arial"/>
            </a:endParaRPr>
          </a:p>
        </p:txBody>
      </p:sp>
      <p:sp>
        <p:nvSpPr>
          <p:cNvPr id="12" name="文本框 24"/>
          <p:cNvSpPr txBox="1">
            <a:spLocks noChangeArrowheads="1"/>
          </p:cNvSpPr>
          <p:nvPr/>
        </p:nvSpPr>
        <p:spPr bwMode="auto">
          <a:xfrm>
            <a:off x="430213" y="4124030"/>
            <a:ext cx="1706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445453" y="4750317"/>
            <a:ext cx="5650547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Cras ex augue, maximus vel viverra in, efficitur id quam. Cras ex augue, maximus vel viverra in, efficitur id quam.</a:t>
            </a:r>
          </a:p>
        </p:txBody>
      </p:sp>
      <p:cxnSp>
        <p:nvCxnSpPr>
          <p:cNvPr id="54" name="直接连接符 53"/>
          <p:cNvCxnSpPr/>
          <p:nvPr/>
        </p:nvCxnSpPr>
        <p:spPr bwMode="auto">
          <a:xfrm flipV="1">
            <a:off x="7848600" y="5917965"/>
            <a:ext cx="3526151" cy="4981"/>
          </a:xfrm>
          <a:prstGeom prst="line">
            <a:avLst/>
          </a:prstGeom>
          <a:solidFill>
            <a:schemeClr val="accent1"/>
          </a:solidFill>
          <a:ln algn="ctr" cap="flat" cmpd="sng" w="9525">
            <a:solidFill>
              <a:srgbClr val="595F6F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矩形 55"/>
          <p:cNvSpPr/>
          <p:nvPr/>
        </p:nvSpPr>
        <p:spPr bwMode="auto">
          <a:xfrm>
            <a:off x="8214360" y="4592102"/>
            <a:ext cx="198120" cy="1332000"/>
          </a:xfrm>
          <a:prstGeom prst="rect">
            <a:avLst/>
          </a:prstGeom>
          <a:solidFill>
            <a:srgbClr val="FFB64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8778240" y="5029119"/>
            <a:ext cx="198120" cy="900000"/>
          </a:xfrm>
          <a:prstGeom prst="rect">
            <a:avLst/>
          </a:prstGeom>
          <a:solidFill>
            <a:srgbClr val="FF4F63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9342120" y="4849345"/>
            <a:ext cx="198120" cy="1080000"/>
          </a:xfrm>
          <a:prstGeom prst="rect">
            <a:avLst/>
          </a:prstGeom>
          <a:solidFill>
            <a:srgbClr val="FF6849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9900920" y="5210025"/>
            <a:ext cx="198120" cy="720000"/>
          </a:xfrm>
          <a:prstGeom prst="rect">
            <a:avLst/>
          </a:prstGeom>
          <a:solidFill>
            <a:srgbClr val="01B06D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10457180" y="5570705"/>
            <a:ext cx="198120" cy="360000"/>
          </a:xfrm>
          <a:prstGeom prst="rect">
            <a:avLst/>
          </a:prstGeom>
          <a:solidFill>
            <a:srgbClr val="14B5EB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11014710" y="4729965"/>
            <a:ext cx="198120" cy="1188000"/>
          </a:xfrm>
          <a:prstGeom prst="rect">
            <a:avLst/>
          </a:prstGeom>
          <a:solidFill>
            <a:srgbClr val="595F6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0" fontAlgn="base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032836" y="5952365"/>
            <a:ext cx="5194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615047" y="5952365"/>
            <a:ext cx="508119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9178927" y="5952365"/>
            <a:ext cx="5194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9737727" y="5952365"/>
            <a:ext cx="5194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0293989" y="5952365"/>
            <a:ext cx="5194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10850247" y="5952365"/>
            <a:ext cx="5194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756916" y="5704951"/>
            <a:ext cx="26701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7711198" y="5307427"/>
            <a:ext cx="3511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7711198" y="4955704"/>
            <a:ext cx="3511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7711198" y="4510836"/>
            <a:ext cx="3511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</a:rPr>
              <a:t>80</a:t>
            </a:r>
          </a:p>
        </p:txBody>
      </p:sp>
    </p:spTree>
    <p:extLst>
      <p:ext uri="{BB962C8B-B14F-4D97-AF65-F5344CB8AC3E}">
        <p14:creationId val="183571889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145</Paragraphs>
  <Slides>14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3">
      <vt:lpstr>Arial</vt:lpstr>
      <vt:lpstr>Calibri Light</vt:lpstr>
      <vt:lpstr>宋体</vt:lpstr>
      <vt:lpstr>Calibri</vt:lpstr>
      <vt:lpstr>微软雅黑</vt:lpstr>
      <vt:lpstr>Microsoft JhengHei UI Light</vt:lpstr>
      <vt:lpstr>微软雅黑 Light</vt:lpstr>
      <vt:lpstr>等线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2021-08-22T12:04:09Z</dcterms:created>
  <cp:lastPrinted>2021-08-22T12:04:09Z</cp:lastPrinted>
  <dcterms:modified xsi:type="dcterms:W3CDTF">2021-08-22T05:50:00Z</dcterms:modified>
  <cp:revision>1</cp:revision>
</cp:coreProperties>
</file>