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3" r:id="rId2"/>
    <p:sldMasterId id="2147483666" r:id="rId3"/>
    <p:sldMasterId id="2147483670" r:id="rId4"/>
    <p:sldMasterId id="2147483674" r:id="rId5"/>
    <p:sldMasterId id="2147483678" r:id="rId6"/>
    <p:sldMasterId id="2147483684" r:id="rId7"/>
    <p:sldMasterId id="2147483696" r:id="rId8"/>
  </p:sldMasterIdLst>
  <p:notesMasterIdLst>
    <p:notesMasterId r:id="rId9"/>
  </p:notesMasterIdLst>
  <p:sldIdLst>
    <p:sldId id="258" r:id="rId10"/>
    <p:sldId id="358" r:id="rId11"/>
    <p:sldId id="259" r:id="rId12"/>
    <p:sldId id="256" r:id="rId13"/>
    <p:sldId id="350" r:id="rId14"/>
    <p:sldId id="325" r:id="rId15"/>
    <p:sldId id="369" r:id="rId16"/>
    <p:sldId id="301" r:id="rId17"/>
    <p:sldId id="352" r:id="rId18"/>
    <p:sldId id="371" r:id="rId19"/>
    <p:sldId id="370" r:id="rId20"/>
    <p:sldId id="343" r:id="rId21"/>
    <p:sldId id="342" r:id="rId22"/>
    <p:sldId id="372" r:id="rId23"/>
    <p:sldId id="327" r:id="rId24"/>
    <p:sldId id="344" r:id="rId25"/>
    <p:sldId id="355" r:id="rId26"/>
    <p:sldId id="373" r:id="rId27"/>
    <p:sldId id="374" r:id="rId28"/>
    <p:sldId id="375" r:id="rId29"/>
    <p:sldId id="357" r:id="rId30"/>
    <p:sldId id="376" r:id="rId31"/>
    <p:sldId id="360" r:id="rId32"/>
    <p:sldId id="361" r:id="rId33"/>
    <p:sldId id="377" r:id="rId34"/>
    <p:sldId id="378"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showGuides="1">
      <p:cViewPr varScale="1">
        <p:scale>
          <a:sx n="88" d="100"/>
          <a:sy n="88" d="100"/>
        </p:scale>
        <p:origin x="20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1.xml" Type="http://schemas.openxmlformats.org/officeDocument/2006/relationships/slide"/><Relationship Id="rId11" Target="slides/slide2.xml" Type="http://schemas.openxmlformats.org/officeDocument/2006/relationships/slide"/><Relationship Id="rId12" Target="slides/slide3.xml" Type="http://schemas.openxmlformats.org/officeDocument/2006/relationships/slide"/><Relationship Id="rId13" Target="slides/slide4.xml" Type="http://schemas.openxmlformats.org/officeDocument/2006/relationships/slide"/><Relationship Id="rId14" Target="slides/slide5.xml" Type="http://schemas.openxmlformats.org/officeDocument/2006/relationships/slide"/><Relationship Id="rId15" Target="slides/slide6.xml" Type="http://schemas.openxmlformats.org/officeDocument/2006/relationships/slide"/><Relationship Id="rId16" Target="slides/slide7.xml" Type="http://schemas.openxmlformats.org/officeDocument/2006/relationships/slide"/><Relationship Id="rId17" Target="slides/slide8.xml" Type="http://schemas.openxmlformats.org/officeDocument/2006/relationships/slide"/><Relationship Id="rId18" Target="slides/slide9.xml" Type="http://schemas.openxmlformats.org/officeDocument/2006/relationships/slide"/><Relationship Id="rId19" Target="slides/slide10.xml" Type="http://schemas.openxmlformats.org/officeDocument/2006/relationships/slide"/><Relationship Id="rId2" Target="slideMasters/slideMaster2.xml" Type="http://schemas.openxmlformats.org/officeDocument/2006/relationships/slideMaster"/><Relationship Id="rId20" Target="slides/slide11.xml" Type="http://schemas.openxmlformats.org/officeDocument/2006/relationships/slide"/><Relationship Id="rId21" Target="slides/slide12.xml" Type="http://schemas.openxmlformats.org/officeDocument/2006/relationships/slide"/><Relationship Id="rId22" Target="slides/slide13.xml" Type="http://schemas.openxmlformats.org/officeDocument/2006/relationships/slide"/><Relationship Id="rId23" Target="slides/slide14.xml" Type="http://schemas.openxmlformats.org/officeDocument/2006/relationships/slide"/><Relationship Id="rId24" Target="slides/slide15.xml" Type="http://schemas.openxmlformats.org/officeDocument/2006/relationships/slide"/><Relationship Id="rId25" Target="slides/slide16.xml" Type="http://schemas.openxmlformats.org/officeDocument/2006/relationships/slide"/><Relationship Id="rId26" Target="slides/slide17.xml" Type="http://schemas.openxmlformats.org/officeDocument/2006/relationships/slide"/><Relationship Id="rId27" Target="slides/slide18.xml" Type="http://schemas.openxmlformats.org/officeDocument/2006/relationships/slide"/><Relationship Id="rId28" Target="slides/slide19.xml" Type="http://schemas.openxmlformats.org/officeDocument/2006/relationships/slide"/><Relationship Id="rId29" Target="slides/slide20.xml" Type="http://schemas.openxmlformats.org/officeDocument/2006/relationships/slide"/><Relationship Id="rId3" Target="slideMasters/slideMaster3.xml" Type="http://schemas.openxmlformats.org/officeDocument/2006/relationships/slideMaster"/><Relationship Id="rId30" Target="slides/slide21.xml" Type="http://schemas.openxmlformats.org/officeDocument/2006/relationships/slide"/><Relationship Id="rId31" Target="slides/slide22.xml" Type="http://schemas.openxmlformats.org/officeDocument/2006/relationships/slide"/><Relationship Id="rId32" Target="slides/slide23.xml" Type="http://schemas.openxmlformats.org/officeDocument/2006/relationships/slide"/><Relationship Id="rId33" Target="slides/slide24.xml" Type="http://schemas.openxmlformats.org/officeDocument/2006/relationships/slide"/><Relationship Id="rId34" Target="slides/slide25.xml" Type="http://schemas.openxmlformats.org/officeDocument/2006/relationships/slide"/><Relationship Id="rId35" Target="slides/slide26.xml" Type="http://schemas.openxmlformats.org/officeDocument/2006/relationships/slide"/><Relationship Id="rId36" Target="tags/tag63.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Masters/slideMaster4.xml" Type="http://schemas.openxmlformats.org/officeDocument/2006/relationships/slideMaster"/><Relationship Id="rId40"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9.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B4301-F4CD-490D-8990-B33BB75D69A6}" type="datetimeFigureOut">
              <a:rPr lang="zh-CN" altLang="en-US" smtClean="0"/>
              <a:t>2018/10/24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A35D8-2127-458F-85F4-2CE89F9A93A2}" type="slidenum">
              <a:rPr lang="zh-CN" altLang="en-US" smtClean="0"/>
              <a:t>‹#›</a:t>
            </a:fld>
            <a:endParaRPr lang="zh-CN" altLang="en-US"/>
          </a:p>
        </p:txBody>
      </p:sp>
    </p:spTree>
    <p:extLst>
      <p:ext uri="{BB962C8B-B14F-4D97-AF65-F5344CB8AC3E}">
        <p14:creationId val="334909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75480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17980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840706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532956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727420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35621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312195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22550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628938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613945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1109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047076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48092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204041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049099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758552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353849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347996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68418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284947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50696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259468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91911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94640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9651124"/>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4225A90C-A6CE-4643-B047-F14AB3496318}"/>
              </a:ext>
            </a:extLst>
          </p:cNvPr>
          <p:cNvPicPr>
            <a:picLocks noChangeAspect="1"/>
          </p:cNvPicPr>
          <p:nvPr userDrawn="1"/>
        </p:nvPicPr>
        <p:blipFill>
          <a:blip r:embed="rId1">
            <a:extLst>
              <a:ext uri="{28A0092B-C50C-407E-A947-70E740481C1C}">
                <a14:useLocalDpi val="0"/>
              </a:ext>
            </a:extLst>
          </a:blip>
          <a:stretch>
            <a:fillRect/>
          </a:stretch>
        </p:blipFill>
        <p:spPr>
          <a:xfrm rot="10800000">
            <a:off x="0" y="0"/>
            <a:ext cx="12192000" cy="6858000"/>
          </a:xfrm>
          <a:prstGeom prst="rect">
            <a:avLst/>
          </a:prstGeom>
        </p:spPr>
      </p:pic>
    </p:spTree>
    <p:extLst>
      <p:ext uri="{BB962C8B-B14F-4D97-AF65-F5344CB8AC3E}">
        <p14:creationId val="1204248920"/>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8D96CD8-EAD2-42F4-8E87-A51996D301A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8BA096-E33A-49CD-BBF0-5B6DED9AEF16}"/>
              </a:ext>
            </a:extLst>
          </p:cNvPr>
          <p:cNvSpPr>
            <a:spLocks noGrp="1"/>
          </p:cNvSpPr>
          <p:nvPr>
            <p:ph type="dt" sz="half" idx="10"/>
          </p:nvPr>
        </p:nvSpPr>
        <p:spPr/>
        <p:txBody>
          <a:bodyPr/>
          <a:lstStyle/>
          <a:p>
            <a:fld id="{4693BFB7-74CA-4FBB-9BAA-4D55F32D716A}" type="datetimeFigureOut">
              <a:rPr lang="zh-CN" altLang="en-US" smtClean="0"/>
              <a:t>2018/10/24</a:t>
            </a:fld>
            <a:endParaRPr lang="zh-CN" altLang="en-US"/>
          </a:p>
        </p:txBody>
      </p:sp>
      <p:sp>
        <p:nvSpPr>
          <p:cNvPr id="4" name="页脚占位符 3">
            <a:extLst>
              <a:ext uri="{FF2B5EF4-FFF2-40B4-BE49-F238E27FC236}">
                <a16:creationId xmlns:a16="http://schemas.microsoft.com/office/drawing/2014/main" id="{CFE54D0D-F1EB-44A5-B2E1-2260D48C85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5BD687-6AA7-4A5D-A4F5-BB4303E9A8F7}"/>
              </a:ext>
            </a:extLst>
          </p:cNvPr>
          <p:cNvSpPr>
            <a:spLocks noGrp="1"/>
          </p:cNvSpPr>
          <p:nvPr>
            <p:ph type="sldNum" sz="quarter" idx="12"/>
          </p:nvPr>
        </p:nvSpPr>
        <p:spPr/>
        <p:txBody>
          <a:bodyPr/>
          <a:lstStyle/>
          <a:p>
            <a:fld id="{907E20DE-EFCC-4205-9434-E6F9C9FB4D62}" type="slidenum">
              <a:rPr lang="zh-CN" altLang="en-US" smtClean="0"/>
              <a:t>‹#›</a:t>
            </a:fld>
            <a:endParaRPr lang="zh-CN" altLang="en-US"/>
          </a:p>
        </p:txBody>
      </p:sp>
    </p:spTree>
    <p:extLst>
      <p:ext uri="{BB962C8B-B14F-4D97-AF65-F5344CB8AC3E}">
        <p14:creationId val="12968052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xfrm>
      </p:grpSpPr>
    </p:spTree>
    <p:extLst>
      <p:ext uri="{BB962C8B-B14F-4D97-AF65-F5344CB8AC3E}">
        <p14:creationId val="44482449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8D96CD8-EAD2-42F4-8E87-A51996D301A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8BA096-E33A-49CD-BBF0-5B6DED9AEF16}"/>
              </a:ext>
            </a:extLst>
          </p:cNvPr>
          <p:cNvSpPr>
            <a:spLocks noGrp="1"/>
          </p:cNvSpPr>
          <p:nvPr>
            <p:ph type="dt" sz="half" idx="10"/>
          </p:nvPr>
        </p:nvSpPr>
        <p:spPr/>
        <p:txBody>
          <a:bodyPr/>
          <a:lstStyle/>
          <a:p>
            <a:fld id="{4693BFB7-74CA-4FBB-9BAA-4D55F32D716A}" type="datetimeFigureOut">
              <a:rPr lang="zh-CN" altLang="en-US" smtClean="0"/>
              <a:t>2018/10/24</a:t>
            </a:fld>
            <a:endParaRPr lang="zh-CN" altLang="en-US"/>
          </a:p>
        </p:txBody>
      </p:sp>
      <p:sp>
        <p:nvSpPr>
          <p:cNvPr id="4" name="页脚占位符 3">
            <a:extLst>
              <a:ext uri="{FF2B5EF4-FFF2-40B4-BE49-F238E27FC236}">
                <a16:creationId xmlns:a16="http://schemas.microsoft.com/office/drawing/2014/main" id="{CFE54D0D-F1EB-44A5-B2E1-2260D48C85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5BD687-6AA7-4A5D-A4F5-BB4303E9A8F7}"/>
              </a:ext>
            </a:extLst>
          </p:cNvPr>
          <p:cNvSpPr>
            <a:spLocks noGrp="1"/>
          </p:cNvSpPr>
          <p:nvPr>
            <p:ph type="sldNum" sz="quarter" idx="12"/>
          </p:nvPr>
        </p:nvSpPr>
        <p:spPr/>
        <p:txBody>
          <a:bodyPr/>
          <a:lstStyle/>
          <a:p>
            <a:fld id="{907E20DE-EFCC-4205-9434-E6F9C9FB4D62}" type="slidenum">
              <a:rPr lang="zh-CN" altLang="en-US" smtClean="0"/>
              <a:t>‹#›</a:t>
            </a:fld>
            <a:endParaRPr lang="zh-CN" altLang="en-US"/>
          </a:p>
        </p:txBody>
      </p:sp>
    </p:spTree>
    <p:extLst>
      <p:ext uri="{BB962C8B-B14F-4D97-AF65-F5344CB8AC3E}">
        <p14:creationId val="423681506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xfrm>
      </p:grpSpPr>
    </p:spTree>
    <p:extLst>
      <p:ext uri="{BB962C8B-B14F-4D97-AF65-F5344CB8AC3E}">
        <p14:creationId val="270791598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8D96CD8-EAD2-42F4-8E87-A51996D301A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8BA096-E33A-49CD-BBF0-5B6DED9AEF16}"/>
              </a:ext>
            </a:extLst>
          </p:cNvPr>
          <p:cNvSpPr>
            <a:spLocks noGrp="1"/>
          </p:cNvSpPr>
          <p:nvPr>
            <p:ph type="dt" sz="half" idx="10"/>
          </p:nvPr>
        </p:nvSpPr>
        <p:spPr/>
        <p:txBody>
          <a:bodyPr/>
          <a:lstStyle/>
          <a:p>
            <a:fld id="{4693BFB7-74CA-4FBB-9BAA-4D55F32D716A}" type="datetimeFigureOut">
              <a:rPr lang="zh-CN" altLang="en-US" smtClean="0"/>
              <a:t>2018/10/24</a:t>
            </a:fld>
            <a:endParaRPr lang="zh-CN" altLang="en-US"/>
          </a:p>
        </p:txBody>
      </p:sp>
      <p:sp>
        <p:nvSpPr>
          <p:cNvPr id="4" name="页脚占位符 3">
            <a:extLst>
              <a:ext uri="{FF2B5EF4-FFF2-40B4-BE49-F238E27FC236}">
                <a16:creationId xmlns:a16="http://schemas.microsoft.com/office/drawing/2014/main" id="{CFE54D0D-F1EB-44A5-B2E1-2260D48C85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5BD687-6AA7-4A5D-A4F5-BB4303E9A8F7}"/>
              </a:ext>
            </a:extLst>
          </p:cNvPr>
          <p:cNvSpPr>
            <a:spLocks noGrp="1"/>
          </p:cNvSpPr>
          <p:nvPr>
            <p:ph type="sldNum" sz="quarter" idx="12"/>
          </p:nvPr>
        </p:nvSpPr>
        <p:spPr/>
        <p:txBody>
          <a:bodyPr/>
          <a:lstStyle/>
          <a:p>
            <a:fld id="{907E20DE-EFCC-4205-9434-E6F9C9FB4D62}" type="slidenum">
              <a:rPr lang="zh-CN" altLang="en-US" smtClean="0"/>
              <a:t>‹#›</a:t>
            </a:fld>
            <a:endParaRPr lang="zh-CN" altLang="en-US"/>
          </a:p>
        </p:txBody>
      </p:sp>
    </p:spTree>
    <p:extLst>
      <p:ext uri="{BB962C8B-B14F-4D97-AF65-F5344CB8AC3E}">
        <p14:creationId val="21715020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01025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695497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10050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00066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77636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0778AF2-754F-4599-B688-CE0D3CC7E77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786BFB-75C0-4907-AB9A-044212616E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DA6525-373D-475D-934D-10D6B8CD0804}"/>
              </a:ext>
            </a:extLst>
          </p:cNvPr>
          <p:cNvSpPr>
            <a:spLocks noGrp="1"/>
          </p:cNvSpPr>
          <p:nvPr>
            <p:ph type="dt" sz="half" idx="10"/>
          </p:nvPr>
        </p:nvSpPr>
        <p:spPr/>
        <p:txBody>
          <a:bodyPr/>
          <a:lstStyle/>
          <a:p>
            <a:fld id="{3917CAA6-9C99-4358-8ECD-49014ABF092F}" type="datetimeFigureOut">
              <a:rPr lang="zh-CN" altLang="en-US" smtClean="0"/>
              <a:t>2018/10/24</a:t>
            </a:fld>
            <a:endParaRPr lang="zh-CN" altLang="en-US"/>
          </a:p>
        </p:txBody>
      </p:sp>
      <p:sp>
        <p:nvSpPr>
          <p:cNvPr id="5" name="页脚占位符 4">
            <a:extLst>
              <a:ext uri="{FF2B5EF4-FFF2-40B4-BE49-F238E27FC236}">
                <a16:creationId xmlns:a16="http://schemas.microsoft.com/office/drawing/2014/main" id="{80AE89E8-BA6C-45CC-9682-D432E3553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7BDC87-5B3F-4862-AC40-9095E030048A}"/>
              </a:ext>
            </a:extLst>
          </p:cNvPr>
          <p:cNvSpPr>
            <a:spLocks noGrp="1"/>
          </p:cNvSpPr>
          <p:nvPr>
            <p:ph type="sldNum" sz="quarter" idx="12"/>
          </p:nvPr>
        </p:nvSpPr>
        <p:spPr/>
        <p:txBody>
          <a:bodyPr/>
          <a:lstStyle/>
          <a:p>
            <a:fld id="{122D6F0D-8CE6-4C19-BA32-F52142B69BAB}" type="slidenum">
              <a:rPr lang="zh-CN" altLang="en-US" smtClean="0"/>
              <a:t>‹#›</a:t>
            </a:fld>
            <a:endParaRPr lang="zh-CN" altLang="en-US"/>
          </a:p>
        </p:txBody>
      </p:sp>
    </p:spTree>
    <p:extLst>
      <p:ext uri="{BB962C8B-B14F-4D97-AF65-F5344CB8AC3E}">
        <p14:creationId val="2240969090"/>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163160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36081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271604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58258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129647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694372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347120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470014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210461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77654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cSld name="空白">
    <p:spTree>
      <p:nvGrpSpPr>
        <p:cNvPr id="1" name=""/>
        <p:cNvGrpSpPr/>
        <p:nvPr/>
      </p:nvGrpSpPr>
      <p:grpSpPr>
        <a:xfrm>
          <a:off x="0" y="0"/>
          <a: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7" name="Date Placeholder 6"/>
          <p:cNvSpPr>
            <a:spLocks noGrp="1"/>
          </p:cNvSpPr>
          <p:nvPr>
            <p:ph type="dt" sz="half" idx="10"/>
          </p:nvPr>
        </p:nvSpPr>
        <p:spPr/>
        <p:txBody>
          <a:bodyPr/>
          <a:lstStyle/>
          <a:p>
            <a:fld id="{9CBC7D7C-8228-438F-ABBC-B692120E151F}" type="datetimeFigureOut">
              <a:rPr lang="zh-CN" altLang="en-US" smtClean="0"/>
              <a:t>2018/10/24</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119C77A-3E8D-41EA-9651-17862ADBD22D}" type="slidenum">
              <a:rPr lang="zh-CN" altLang="en-US" smtClean="0"/>
              <a:t>‹#›</a:t>
            </a:fld>
            <a:endParaRPr lang="zh-CN" altLang="en-US"/>
          </a:p>
        </p:txBody>
      </p:sp>
    </p:spTree>
    <p:extLst>
      <p:ext uri="{BB962C8B-B14F-4D97-AF65-F5344CB8AC3E}">
        <p14:creationId val="57306571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825192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926300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40206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6296583"/>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9157666"/>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4466951"/>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84872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FFE3C250-0524-4B98-94D7-9DDE61C88AF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82A2870-A567-45FE-B06C-D3EF5D004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6B6BC6-FB48-4875-A4E9-E79F8B258D1D}"/>
              </a:ext>
            </a:extLst>
          </p:cNvPr>
          <p:cNvSpPr>
            <a:spLocks noGrp="1"/>
          </p:cNvSpPr>
          <p:nvPr>
            <p:ph type="dt" sz="half" idx="10"/>
          </p:nvPr>
        </p:nvSpPr>
        <p:spPr/>
        <p:txBody>
          <a:bodyPr/>
          <a:lstStyle/>
          <a:p>
            <a:fld id="{3917CAA6-9C99-4358-8ECD-49014ABF092F}" type="datetimeFigureOut">
              <a:rPr lang="zh-CN" altLang="en-US" smtClean="0"/>
              <a:t>2018/10/24</a:t>
            </a:fld>
            <a:endParaRPr lang="zh-CN" altLang="en-US"/>
          </a:p>
        </p:txBody>
      </p:sp>
      <p:sp>
        <p:nvSpPr>
          <p:cNvPr id="5" name="页脚占位符 4">
            <a:extLst>
              <a:ext uri="{FF2B5EF4-FFF2-40B4-BE49-F238E27FC236}">
                <a16:creationId xmlns:a16="http://schemas.microsoft.com/office/drawing/2014/main" id="{AA6C91D9-CC4D-41F2-A6EB-BF62B6A395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7FFC22-8538-4546-96C7-07CB8A39FAAE}"/>
              </a:ext>
            </a:extLst>
          </p:cNvPr>
          <p:cNvSpPr>
            <a:spLocks noGrp="1"/>
          </p:cNvSpPr>
          <p:nvPr>
            <p:ph type="sldNum" sz="quarter" idx="12"/>
          </p:nvPr>
        </p:nvSpPr>
        <p:spPr/>
        <p:txBody>
          <a:bodyPr/>
          <a:lstStyle/>
          <a:p>
            <a:fld id="{122D6F0D-8CE6-4C19-BA32-F52142B69BAB}" type="slidenum">
              <a:rPr lang="zh-CN" altLang="en-US" smtClean="0"/>
              <a:t>‹#›</a:t>
            </a:fld>
            <a:endParaRPr lang="zh-CN" altLang="en-US"/>
          </a:p>
        </p:txBody>
      </p:sp>
    </p:spTree>
    <p:extLst>
      <p:ext uri="{BB962C8B-B14F-4D97-AF65-F5344CB8AC3E}">
        <p14:creationId val="2054638195"/>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0778AF2-754F-4599-B688-CE0D3CC7E77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786BFB-75C0-4907-AB9A-044212616E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DA6525-373D-475D-934D-10D6B8CD0804}"/>
              </a:ext>
            </a:extLst>
          </p:cNvPr>
          <p:cNvSpPr>
            <a:spLocks noGrp="1"/>
          </p:cNvSpPr>
          <p:nvPr>
            <p:ph type="dt" sz="half" idx="10"/>
          </p:nvPr>
        </p:nvSpPr>
        <p:spPr/>
        <p:txBody>
          <a:bodyPr/>
          <a:lstStyle/>
          <a:p>
            <a:fld id="{3917CAA6-9C99-4358-8ECD-49014ABF092F}" type="datetimeFigureOut">
              <a:rPr lang="zh-CN" altLang="en-US" smtClean="0"/>
              <a:t>2018/10/24</a:t>
            </a:fld>
            <a:endParaRPr lang="zh-CN" altLang="en-US"/>
          </a:p>
        </p:txBody>
      </p:sp>
      <p:sp>
        <p:nvSpPr>
          <p:cNvPr id="5" name="页脚占位符 4">
            <a:extLst>
              <a:ext uri="{FF2B5EF4-FFF2-40B4-BE49-F238E27FC236}">
                <a16:creationId xmlns:a16="http://schemas.microsoft.com/office/drawing/2014/main" id="{80AE89E8-BA6C-45CC-9682-D432E3553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7BDC87-5B3F-4862-AC40-9095E030048A}"/>
              </a:ext>
            </a:extLst>
          </p:cNvPr>
          <p:cNvSpPr>
            <a:spLocks noGrp="1"/>
          </p:cNvSpPr>
          <p:nvPr>
            <p:ph type="sldNum" sz="quarter" idx="12"/>
          </p:nvPr>
        </p:nvSpPr>
        <p:spPr/>
        <p:txBody>
          <a:bodyPr/>
          <a:lstStyle/>
          <a:p>
            <a:fld id="{122D6F0D-8CE6-4C19-BA32-F52142B69BAB}" type="slidenum">
              <a:rPr lang="zh-CN" altLang="en-US" smtClean="0"/>
              <a:t>‹#›</a:t>
            </a:fld>
            <a:endParaRPr lang="zh-CN" altLang="en-US"/>
          </a:p>
        </p:txBody>
      </p:sp>
    </p:spTree>
    <p:extLst>
      <p:ext uri="{BB962C8B-B14F-4D97-AF65-F5344CB8AC3E}">
        <p14:creationId val="1364059052"/>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cSld name="空白">
    <p:spTree>
      <p:nvGrpSpPr>
        <p:cNvPr id="1" name=""/>
        <p:cNvGrpSpPr/>
        <p:nvPr/>
      </p:nvGrpSpPr>
      <p:grpSpPr>
        <a:xfrm>
          <a:off x="0" y="0"/>
          <a: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7" name="Date Placeholder 6"/>
          <p:cNvSpPr>
            <a:spLocks noGrp="1"/>
          </p:cNvSpPr>
          <p:nvPr>
            <p:ph type="dt" sz="half" idx="10"/>
          </p:nvPr>
        </p:nvSpPr>
        <p:spPr/>
        <p:txBody>
          <a:bodyPr/>
          <a:lstStyle/>
          <a:p>
            <a:fld id="{9CBC7D7C-8228-438F-ABBC-B692120E151F}" type="datetimeFigureOut">
              <a:rPr lang="zh-CN" altLang="en-US" smtClean="0"/>
              <a:t>2018/10/24</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119C77A-3E8D-41EA-9651-17862ADBD22D}" type="slidenum">
              <a:rPr lang="zh-CN" altLang="en-US" smtClean="0"/>
              <a:t>‹#›</a:t>
            </a:fld>
            <a:endParaRPr lang="zh-CN" altLang="en-US"/>
          </a:p>
        </p:txBody>
      </p:sp>
    </p:spTree>
    <p:extLst>
      <p:ext uri="{BB962C8B-B14F-4D97-AF65-F5344CB8AC3E}">
        <p14:creationId val="2522285655"/>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xfrm>
      </p:grpSpPr>
    </p:spTree>
    <p:extLst>
      <p:ext uri="{BB962C8B-B14F-4D97-AF65-F5344CB8AC3E}">
        <p14:creationId val="4804063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8D96CD8-EAD2-42F4-8E87-A51996D301A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8BA096-E33A-49CD-BBF0-5B6DED9AEF16}"/>
              </a:ext>
            </a:extLst>
          </p:cNvPr>
          <p:cNvSpPr>
            <a:spLocks noGrp="1"/>
          </p:cNvSpPr>
          <p:nvPr>
            <p:ph type="dt" sz="half" idx="10"/>
          </p:nvPr>
        </p:nvSpPr>
        <p:spPr/>
        <p:txBody>
          <a:bodyPr/>
          <a:lstStyle/>
          <a:p>
            <a:fld id="{4693BFB7-74CA-4FBB-9BAA-4D55F32D716A}" type="datetimeFigureOut">
              <a:rPr lang="zh-CN" altLang="en-US" smtClean="0"/>
              <a:t>2018/10/24</a:t>
            </a:fld>
            <a:endParaRPr lang="zh-CN" altLang="en-US"/>
          </a:p>
        </p:txBody>
      </p:sp>
      <p:sp>
        <p:nvSpPr>
          <p:cNvPr id="4" name="页脚占位符 3">
            <a:extLst>
              <a:ext uri="{FF2B5EF4-FFF2-40B4-BE49-F238E27FC236}">
                <a16:creationId xmlns:a16="http://schemas.microsoft.com/office/drawing/2014/main" id="{CFE54D0D-F1EB-44A5-B2E1-2260D48C85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5BD687-6AA7-4A5D-A4F5-BB4303E9A8F7}"/>
              </a:ext>
            </a:extLst>
          </p:cNvPr>
          <p:cNvSpPr>
            <a:spLocks noGrp="1"/>
          </p:cNvSpPr>
          <p:nvPr>
            <p:ph type="sldNum" sz="quarter" idx="12"/>
          </p:nvPr>
        </p:nvSpPr>
        <p:spPr/>
        <p:txBody>
          <a:bodyPr/>
          <a:lstStyle/>
          <a:p>
            <a:fld id="{907E20DE-EFCC-4205-9434-E6F9C9FB4D62}" type="slidenum">
              <a:rPr lang="zh-CN" altLang="en-US" smtClean="0"/>
              <a:t>‹#›</a:t>
            </a:fld>
            <a:endParaRPr lang="zh-CN" altLang="en-US"/>
          </a:p>
        </p:txBody>
      </p:sp>
    </p:spTree>
    <p:extLst>
      <p:ext uri="{BB962C8B-B14F-4D97-AF65-F5344CB8AC3E}">
        <p14:creationId val="28953408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solidFill>
          <a:srgbClr val="168C8C"/>
        </a:solidFill>
        <a:effectLst/>
      </p:bgPr>
    </p:bg>
    <p:spTree>
      <p:nvGrpSpPr>
        <p:cNvPr id="1" name=""/>
        <p:cNvGrpSpPr/>
        <p:nvPr/>
      </p:nvGrpSpPr>
      <p:grpSpPr>
        <a:xfrm>
          <a:off x="0" y="0"/>
          <a:ext cx="0" cy="0"/>
        </a:xfrm>
      </p:grpSpPr>
    </p:spTree>
    <p:extLst>
      <p:ext uri="{BB962C8B-B14F-4D97-AF65-F5344CB8AC3E}">
        <p14:creationId val="16291299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7.xml" Type="http://schemas.openxmlformats.org/officeDocument/2006/relationships/slideLayout"/><Relationship Id="rId2" Target="../slideLayouts/slideLayout8.xml" Type="http://schemas.openxmlformats.org/officeDocument/2006/relationships/slideLayout"/><Relationship Id="rId3"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9.xml" Type="http://schemas.openxmlformats.org/officeDocument/2006/relationships/slideLayout"/><Relationship Id="rId2" Target="../slideLayouts/slideLayout10.xml" Type="http://schemas.openxmlformats.org/officeDocument/2006/relationships/slideLayout"/><Relationship Id="rId3"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11.xml" Type="http://schemas.openxmlformats.org/officeDocument/2006/relationships/slideLayout"/><Relationship Id="rId2" Target="../slideLayouts/slideLayout12.xml" Type="http://schemas.openxmlformats.org/officeDocument/2006/relationships/slideLayout"/><Relationship Id="rId3"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7.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8.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15EB7380-A353-425B-AAB3-758DDD94B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D9F788-AEE5-4A2E-ACEA-540CEF6F7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C146FE-3DFB-496A-B7FC-662B5B701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CAA6-9C99-4358-8ECD-49014ABF092F}" type="datetimeFigureOut">
              <a:rPr lang="zh-CN" altLang="en-US" smtClean="0"/>
              <a:t>2018/10/24</a:t>
            </a:fld>
            <a:endParaRPr lang="zh-CN" altLang="en-US"/>
          </a:p>
        </p:txBody>
      </p:sp>
      <p:sp>
        <p:nvSpPr>
          <p:cNvPr id="5" name="页脚占位符 4">
            <a:extLst>
              <a:ext uri="{FF2B5EF4-FFF2-40B4-BE49-F238E27FC236}">
                <a16:creationId xmlns:a16="http://schemas.microsoft.com/office/drawing/2014/main" id="{643A423B-6C6F-4595-87AC-4DE519EB8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8C160E-2D14-4F08-B8C4-6A0FAB95E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6F0D-8CE6-4C19-BA32-F52142B69BAB}" type="slidenum">
              <a:rPr lang="zh-CN" altLang="en-US" smtClean="0"/>
              <a:t>‹#›</a:t>
            </a:fld>
            <a:endParaRPr lang="zh-CN" altLang="en-US"/>
          </a:p>
        </p:txBody>
      </p:sp>
    </p:spTree>
    <p:extLst>
      <p:ext uri="{BB962C8B-B14F-4D97-AF65-F5344CB8AC3E}">
        <p14:creationId val="283343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Lst>
  <mc:AlternateContent>
    <mc:Choice Requires="p14">
      <p:transition spd="slow" advTm="3000" p14:dur="1300">
        <p14:pan dir="u"/>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15EB7380-A353-425B-AAB3-758DDD94B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D9F788-AEE5-4A2E-ACEA-540CEF6F7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C146FE-3DFB-496A-B7FC-662B5B701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CAA6-9C99-4358-8ECD-49014ABF092F}" type="datetimeFigureOut">
              <a:rPr lang="zh-CN" altLang="en-US" smtClean="0"/>
              <a:t>2018/10/24</a:t>
            </a:fld>
            <a:endParaRPr lang="zh-CN" altLang="en-US"/>
          </a:p>
        </p:txBody>
      </p:sp>
      <p:sp>
        <p:nvSpPr>
          <p:cNvPr id="5" name="页脚占位符 4">
            <a:extLst>
              <a:ext uri="{FF2B5EF4-FFF2-40B4-BE49-F238E27FC236}">
                <a16:creationId xmlns:a16="http://schemas.microsoft.com/office/drawing/2014/main" id="{643A423B-6C6F-4595-87AC-4DE519EB8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8C160E-2D14-4F08-B8C4-6A0FAB95E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6F0D-8CE6-4C19-BA32-F52142B69BAB}" type="slidenum">
              <a:rPr lang="zh-CN" altLang="en-US" smtClean="0"/>
              <a:t>‹#›</a:t>
            </a:fld>
            <a:endParaRPr lang="zh-CN" altLang="en-US"/>
          </a:p>
        </p:txBody>
      </p:sp>
    </p:spTree>
    <p:extLst>
      <p:ext uri="{BB962C8B-B14F-4D97-AF65-F5344CB8AC3E}">
        <p14:creationId val="3168587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83" r:id="rId3"/>
  </p:sldLayoutIdLst>
  <mc:AlternateContent>
    <mc:Choice Requires="p14">
      <p:transition spd="slow" advTm="3000" p14:dur="1300">
        <p14:pan dir="u"/>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2018/10/24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extLst>
      <p:ext uri="{BB962C8B-B14F-4D97-AF65-F5344CB8AC3E}">
        <p14:creationId val="1496017303"/>
      </p:ext>
    </p:extLst>
  </p:cSld>
  <p:clrMap bg1="lt1" tx1="dk1" bg2="lt2" tx2="dk2" accent1="accent1" accent2="accent2" accent3="accent3" accent4="accent4" accent5="accent5" accent6="accent6" hlink="hlink" folHlink="folHlink"/>
  <p:sldLayoutIdLst>
    <p:sldLayoutId id="2147483667" r:id="rId1"/>
    <p:sldLayoutId id="2147483669" r:id="rId2"/>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2018/10/24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extLst>
      <p:ext uri="{BB962C8B-B14F-4D97-AF65-F5344CB8AC3E}">
        <p14:creationId val="3339164098"/>
      </p:ext>
    </p:extLst>
  </p:cSld>
  <p:clrMap bg1="lt1" tx1="dk1" bg2="lt2" tx2="dk2" accent1="accent1" accent2="accent2" accent3="accent3" accent4="accent4" accent5="accent5" accent6="accent6" hlink="hlink" folHlink="folHlink"/>
  <p:sldLayoutIdLst>
    <p:sldLayoutId id="2147483671" r:id="rId1"/>
    <p:sldLayoutId id="2147483673" r:id="rId2"/>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2018/10/24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extLst>
      <p:ext uri="{BB962C8B-B14F-4D97-AF65-F5344CB8AC3E}">
        <p14:creationId val="650006182"/>
      </p:ext>
    </p:extLst>
  </p:cSld>
  <p:clrMap bg1="lt1" tx1="dk1" bg2="lt2" tx2="dk2" accent1="accent1" accent2="accent2" accent3="accent3" accent4="accent4" accent5="accent5" accent6="accent6" hlink="hlink" folHlink="folHlink"/>
  <p:sldLayoutIdLst>
    <p:sldLayoutId id="2147483675" r:id="rId1"/>
    <p:sldLayoutId id="2147483677" r:id="rId2"/>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BFB7-74CA-4FBB-9BAA-4D55F32D716A}" type="datetimeFigureOut">
              <a:rPr lang="zh-CN" altLang="en-US" smtClean="0"/>
              <a:t>2018/10/24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20DE-EFCC-4205-9434-E6F9C9FB4D62}" type="slidenum">
              <a:rPr lang="zh-CN" altLang="en-US" smtClean="0"/>
              <a:t>‹#›</a:t>
            </a:fld>
            <a:endParaRPr lang="zh-CN" altLang="en-US"/>
          </a:p>
        </p:txBody>
      </p:sp>
    </p:spTree>
    <p:extLst>
      <p:ext uri="{BB962C8B-B14F-4D97-AF65-F5344CB8AC3E}">
        <p14:creationId val="3588848607"/>
      </p:ext>
    </p:extLst>
  </p:cSld>
  <p:clrMap bg1="lt1" tx1="dk1" bg2="lt2" tx2="dk2" accent1="accent1" accent2="accent2" accent3="accent3" accent4="accent4" accent5="accent5" accent6="accent6" hlink="hlink" folHlink="folHlink"/>
  <p:sldLayoutIdLst>
    <p:sldLayoutId id="2147483679" r:id="rId1"/>
    <p:sldLayoutId id="2147483681" r:id="rId2"/>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30150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2018/10/24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0585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xml" Type="http://schemas.openxmlformats.org/officeDocument/2006/relationships/tags"/><Relationship Id="rId11" Target="../media/image6.png" Type="http://schemas.openxmlformats.org/officeDocument/2006/relationships/image"/><Relationship Id="rId12" Target="../tags/tag5.xml" Type="http://schemas.openxmlformats.org/officeDocument/2006/relationships/tags"/><Relationship Id="rId13" Target="../media/image7.png" Type="http://schemas.openxmlformats.org/officeDocument/2006/relationships/image"/><Relationship Id="rId14" Target="../tags/tag6.xml" Type="http://schemas.openxmlformats.org/officeDocument/2006/relationships/tags"/><Relationship Id="rId15" Target="../media/image8.png" Type="http://schemas.openxmlformats.org/officeDocument/2006/relationships/image"/><Relationship Id="rId16" Target="../tags/tag7.xml" Type="http://schemas.openxmlformats.org/officeDocument/2006/relationships/tags"/><Relationship Id="rId17" Target="../media/image9.png" Type="http://schemas.openxmlformats.org/officeDocument/2006/relationships/image"/><Relationship Id="rId18" Target="../tags/tag8.xml" Type="http://schemas.openxmlformats.org/officeDocument/2006/relationships/tags"/><Relationship Id="rId19" Target="../media/image10.png" Type="http://schemas.openxmlformats.org/officeDocument/2006/relationships/image"/><Relationship Id="rId2" Target="../notesSlides/notesSlide1.xml" Type="http://schemas.openxmlformats.org/officeDocument/2006/relationships/notesSlide"/><Relationship Id="rId20" Target="../tags/tag9.xml" Type="http://schemas.openxmlformats.org/officeDocument/2006/relationships/tags"/><Relationship Id="rId21" Target="../media/image11.png" Type="http://schemas.openxmlformats.org/officeDocument/2006/relationships/image"/><Relationship Id="rId22" Target="../tags/tag10.xml" Type="http://schemas.openxmlformats.org/officeDocument/2006/relationships/tags"/><Relationship Id="rId23" Target="../media/image12.png" Type="http://schemas.openxmlformats.org/officeDocument/2006/relationships/image"/><Relationship Id="rId24" Target="../tags/tag11.xml" Type="http://schemas.openxmlformats.org/officeDocument/2006/relationships/tags"/><Relationship Id="rId25" Target="../tags/tag12.xml" Type="http://schemas.openxmlformats.org/officeDocument/2006/relationships/tags"/><Relationship Id="rId26" Target="../tags/tag13.xml" Type="http://schemas.openxmlformats.org/officeDocument/2006/relationships/tags"/><Relationship Id="rId27" Target="../tags/tag14.xml" Type="http://schemas.openxmlformats.org/officeDocument/2006/relationships/tags"/><Relationship Id="rId28" Target="../media/image13.png" Type="http://schemas.openxmlformats.org/officeDocument/2006/relationships/image"/><Relationship Id="rId29" Target="../media/image14.png" Type="http://schemas.openxmlformats.org/officeDocument/2006/relationships/image"/><Relationship Id="rId3" Target="../tags/tag1.xml" Type="http://schemas.openxmlformats.org/officeDocument/2006/relationships/tags"/><Relationship Id="rId30" Target="../media/image15.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tags/tag2.xml" Type="http://schemas.openxmlformats.org/officeDocument/2006/relationships/tags"/><Relationship Id="rId7" Target="../media/image4.png" Type="http://schemas.openxmlformats.org/officeDocument/2006/relationships/image"/><Relationship Id="rId8" Target="../tags/tag3.xml" Type="http://schemas.openxmlformats.org/officeDocument/2006/relationships/tags"/><Relationship Id="rId9"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27.png"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28.emf" Type="http://schemas.openxmlformats.org/officeDocument/2006/relationships/image"/><Relationship Id="rId8" Target="../tags/tag21.xml" Type="http://schemas.openxmlformats.org/officeDocument/2006/relationships/tags"/><Relationship Id="rId9" Target="../media/image3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5.emf" Type="http://schemas.openxmlformats.org/officeDocument/2006/relationships/image"/><Relationship Id="rId2" Target="../notesSlides/notesSlide12.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media/image31.emf" Type="http://schemas.openxmlformats.org/officeDocument/2006/relationships/image"/><Relationship Id="rId7" Target="../media/image32.emf" Type="http://schemas.openxmlformats.org/officeDocument/2006/relationships/image"/><Relationship Id="rId8" Target="../media/image33.emf" Type="http://schemas.openxmlformats.org/officeDocument/2006/relationships/image"/><Relationship Id="rId9" Target="../media/image34.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media/image36.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40.png" Type="http://schemas.openxmlformats.org/officeDocument/2006/relationships/image"/><Relationship Id="rId11" Target="../media/image41.png" Type="http://schemas.openxmlformats.org/officeDocument/2006/relationships/image"/><Relationship Id="rId12" Target="../media/image42.png" Type="http://schemas.openxmlformats.org/officeDocument/2006/relationships/image"/><Relationship Id="rId2" Target="../notesSlides/notesSlide15.xml" Type="http://schemas.openxmlformats.org/officeDocument/2006/relationships/notesSlide"/><Relationship Id="rId3" Target="../media/image2.png" Type="http://schemas.openxmlformats.org/officeDocument/2006/relationships/image"/><Relationship Id="rId4" Target="../media/image19.png"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37.pn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24.png" Type="http://schemas.openxmlformats.org/officeDocument/2006/relationships/image"/><Relationship Id="rId8"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5.xml" Type="http://schemas.openxmlformats.org/officeDocument/2006/relationships/tags"/><Relationship Id="rId11" Target="../media/image44.jpeg" Type="http://schemas.openxmlformats.org/officeDocument/2006/relationships/image"/><Relationship Id="rId12" Target="../tags/tag26.xml" Type="http://schemas.openxmlformats.org/officeDocument/2006/relationships/tags"/><Relationship Id="rId13" Target="../tags/tag27.xml" Type="http://schemas.openxmlformats.org/officeDocument/2006/relationships/tags"/><Relationship Id="rId14" Target="../media/image45.jpeg" Type="http://schemas.openxmlformats.org/officeDocument/2006/relationships/image"/><Relationship Id="rId15" Target="../tags/tag28.xml" Type="http://schemas.openxmlformats.org/officeDocument/2006/relationships/tags"/><Relationship Id="rId16" Target="../tags/tag29.xml" Type="http://schemas.openxmlformats.org/officeDocument/2006/relationships/tags"/><Relationship Id="rId17" Target="../media/image46.jpeg" Type="http://schemas.openxmlformats.org/officeDocument/2006/relationships/image"/><Relationship Id="rId18" Target="../media/image47.png" Type="http://schemas.openxmlformats.org/officeDocument/2006/relationships/image"/><Relationship Id="rId19" Target="../tags/tag30.xml" Type="http://schemas.openxmlformats.org/officeDocument/2006/relationships/tags"/><Relationship Id="rId2" Target="../notesSlides/notesSlide19.xml" Type="http://schemas.openxmlformats.org/officeDocument/2006/relationships/notesSlide"/><Relationship Id="rId20" Target="../tags/tag31.xml" Type="http://schemas.openxmlformats.org/officeDocument/2006/relationships/tags"/><Relationship Id="rId21" Target="../media/image48.png" Type="http://schemas.openxmlformats.org/officeDocument/2006/relationships/image"/><Relationship Id="rId22" Target="../media/image49.png" Type="http://schemas.openxmlformats.org/officeDocument/2006/relationships/image"/><Relationship Id="rId23" Target="../tags/tag32.xml" Type="http://schemas.openxmlformats.org/officeDocument/2006/relationships/tags"/><Relationship Id="rId24" Target="../tags/tag33.xml" Type="http://schemas.openxmlformats.org/officeDocument/2006/relationships/tags"/><Relationship Id="rId25" Target="../tags/tag34.xml" Type="http://schemas.openxmlformats.org/officeDocument/2006/relationships/tags"/><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tags/tag22.xml" Type="http://schemas.openxmlformats.org/officeDocument/2006/relationships/tags"/><Relationship Id="rId7" Target="../tags/tag23.xml" Type="http://schemas.openxmlformats.org/officeDocument/2006/relationships/tags"/><Relationship Id="rId8" Target="../media/image43.jpeg" Type="http://schemas.openxmlformats.org/officeDocument/2006/relationships/image"/><Relationship Id="rId9" Target="../tags/tag2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8.png" Type="http://schemas.openxmlformats.org/officeDocument/2006/relationships/image"/><Relationship Id="rId2" Target="../notesSlides/notesSlide2.xml" Type="http://schemas.openxmlformats.org/officeDocument/2006/relationships/notesSlid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tags/tag18.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8.xml" Type="http://schemas.openxmlformats.org/officeDocument/2006/relationships/tags"/><Relationship Id="rId11" Target="../media/image51.jpeg" Type="http://schemas.openxmlformats.org/officeDocument/2006/relationships/image"/><Relationship Id="rId12" Target="../media/image52.jpeg" Type="http://schemas.openxmlformats.org/officeDocument/2006/relationships/image"/><Relationship Id="rId13" Target="../media/image53.jpeg" Type="http://schemas.openxmlformats.org/officeDocument/2006/relationships/image"/><Relationship Id="rId2" Target="../notesSlides/notesSlide20.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tags/tag35.xml" Type="http://schemas.openxmlformats.org/officeDocument/2006/relationships/tags"/><Relationship Id="rId7" Target="../tags/tag36.xml" Type="http://schemas.openxmlformats.org/officeDocument/2006/relationships/tags"/><Relationship Id="rId8" Target="../media/image50.jpeg" Type="http://schemas.openxmlformats.org/officeDocument/2006/relationships/image"/><Relationship Id="rId9" Target="../tags/tag3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42.xml" Type="http://schemas.openxmlformats.org/officeDocument/2006/relationships/tags"/><Relationship Id="rId11" Target="../media/image54.jpeg" Type="http://schemas.openxmlformats.org/officeDocument/2006/relationships/image"/><Relationship Id="rId12" Target="../tags/tag43.xml" Type="http://schemas.openxmlformats.org/officeDocument/2006/relationships/tags"/><Relationship Id="rId13" Target="../tags/tag44.xml" Type="http://schemas.openxmlformats.org/officeDocument/2006/relationships/tags"/><Relationship Id="rId14" Target="../media/image55.jpeg" Type="http://schemas.openxmlformats.org/officeDocument/2006/relationships/image"/><Relationship Id="rId15" Target="../tags/tag45.xml" Type="http://schemas.openxmlformats.org/officeDocument/2006/relationships/tags"/><Relationship Id="rId16" Target="../tags/tag46.xml" Type="http://schemas.openxmlformats.org/officeDocument/2006/relationships/tags"/><Relationship Id="rId17" Target="../media/image56.jpeg" Type="http://schemas.openxmlformats.org/officeDocument/2006/relationships/image"/><Relationship Id="rId18" Target="../tags/tag47.xml" Type="http://schemas.openxmlformats.org/officeDocument/2006/relationships/tags"/><Relationship Id="rId19" Target="../tags/tag48.xml" Type="http://schemas.openxmlformats.org/officeDocument/2006/relationships/tags"/><Relationship Id="rId2" Target="../notesSlides/notesSlide21.xml" Type="http://schemas.openxmlformats.org/officeDocument/2006/relationships/notesSlide"/><Relationship Id="rId20" Target="../media/image45.jpeg" Type="http://schemas.openxmlformats.org/officeDocument/2006/relationships/image"/><Relationship Id="rId21" Target="../tags/tag49.xml" Type="http://schemas.openxmlformats.org/officeDocument/2006/relationships/tags"/><Relationship Id="rId22" Target="../tags/tag50.xml" Type="http://schemas.openxmlformats.org/officeDocument/2006/relationships/tags"/><Relationship Id="rId23" Target="../media/image57.jpeg" Type="http://schemas.openxmlformats.org/officeDocument/2006/relationships/imag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tags/tag39.xml" Type="http://schemas.openxmlformats.org/officeDocument/2006/relationships/tags"/><Relationship Id="rId7" Target="../tags/tag40.xml" Type="http://schemas.openxmlformats.org/officeDocument/2006/relationships/tags"/><Relationship Id="rId8" Target="../media/image44.jpeg" Type="http://schemas.openxmlformats.org/officeDocument/2006/relationships/image"/><Relationship Id="rId9" Target="../tags/tag4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62.png" Type="http://schemas.openxmlformats.org/officeDocument/2006/relationships/image"/><Relationship Id="rId11" Target="../media/image63.png" Type="http://schemas.openxmlformats.org/officeDocument/2006/relationships/image"/><Relationship Id="rId12" Target="../media/image64.png" Type="http://schemas.openxmlformats.org/officeDocument/2006/relationships/image"/><Relationship Id="rId2" Target="../notesSlides/notesSlide23.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 Id="rId9" Target="../media/image6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24.png" Type="http://schemas.openxmlformats.org/officeDocument/2006/relationships/image"/><Relationship Id="rId5" Target="../media/image20.png" Type="http://schemas.openxmlformats.org/officeDocument/2006/relationships/image"/><Relationship Id="rId6" Target="../media/image65.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4.xml" Type="http://schemas.openxmlformats.org/officeDocument/2006/relationships/tags"/><Relationship Id="rId11" Target="../media/image6.png" Type="http://schemas.openxmlformats.org/officeDocument/2006/relationships/image"/><Relationship Id="rId12" Target="../tags/tag55.xml" Type="http://schemas.openxmlformats.org/officeDocument/2006/relationships/tags"/><Relationship Id="rId13" Target="../media/image7.png" Type="http://schemas.openxmlformats.org/officeDocument/2006/relationships/image"/><Relationship Id="rId14" Target="../tags/tag56.xml" Type="http://schemas.openxmlformats.org/officeDocument/2006/relationships/tags"/><Relationship Id="rId15" Target="../media/image8.png" Type="http://schemas.openxmlformats.org/officeDocument/2006/relationships/image"/><Relationship Id="rId16" Target="../tags/tag57.xml" Type="http://schemas.openxmlformats.org/officeDocument/2006/relationships/tags"/><Relationship Id="rId17" Target="../media/image9.png" Type="http://schemas.openxmlformats.org/officeDocument/2006/relationships/image"/><Relationship Id="rId18" Target="../tags/tag58.xml" Type="http://schemas.openxmlformats.org/officeDocument/2006/relationships/tags"/><Relationship Id="rId19" Target="../media/image10.png" Type="http://schemas.openxmlformats.org/officeDocument/2006/relationships/image"/><Relationship Id="rId2" Target="../notesSlides/notesSlide25.xml" Type="http://schemas.openxmlformats.org/officeDocument/2006/relationships/notesSlide"/><Relationship Id="rId20" Target="../tags/tag59.xml" Type="http://schemas.openxmlformats.org/officeDocument/2006/relationships/tags"/><Relationship Id="rId21" Target="../media/image11.png" Type="http://schemas.openxmlformats.org/officeDocument/2006/relationships/image"/><Relationship Id="rId22" Target="../tags/tag60.xml" Type="http://schemas.openxmlformats.org/officeDocument/2006/relationships/tags"/><Relationship Id="rId23" Target="../media/image12.png" Type="http://schemas.openxmlformats.org/officeDocument/2006/relationships/image"/><Relationship Id="rId24" Target="../tags/tag61.xml" Type="http://schemas.openxmlformats.org/officeDocument/2006/relationships/tags"/><Relationship Id="rId25" Target="../tags/tag62.xml" Type="http://schemas.openxmlformats.org/officeDocument/2006/relationships/tags"/><Relationship Id="rId26" Target="../media/image65.png" Type="http://schemas.openxmlformats.org/officeDocument/2006/relationships/image"/><Relationship Id="rId3" Target="../tags/tag51.xml" Type="http://schemas.openxmlformats.org/officeDocument/2006/relationships/tags"/><Relationship Id="rId4" Target="../media/image2.png" Type="http://schemas.openxmlformats.org/officeDocument/2006/relationships/image"/><Relationship Id="rId5" Target="../media/image3.png" Type="http://schemas.openxmlformats.org/officeDocument/2006/relationships/image"/><Relationship Id="rId6" Target="../tags/tag52.xml" Type="http://schemas.openxmlformats.org/officeDocument/2006/relationships/tags"/><Relationship Id="rId7" Target="../media/image4.png" Type="http://schemas.openxmlformats.org/officeDocument/2006/relationships/image"/><Relationship Id="rId8" Target="../tags/tag53.xml" Type="http://schemas.openxmlformats.org/officeDocument/2006/relationships/tags"/><Relationship Id="rId9"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25.emf"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23.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27.png"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28.emf" Type="http://schemas.openxmlformats.org/officeDocument/2006/relationships/image"/><Relationship Id="rId8" Target="../tags/tag1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 Id="rId4" Target="../media/image27.png" Type="http://schemas.openxmlformats.org/officeDocument/2006/relationships/image"/><Relationship Id="rId5" Target="../media/image24.png" Type="http://schemas.openxmlformats.org/officeDocument/2006/relationships/image"/><Relationship Id="rId6" Target="../media/image20.png" Type="http://schemas.openxmlformats.org/officeDocument/2006/relationships/image"/><Relationship Id="rId7" Target="../media/image29.png" Type="http://schemas.openxmlformats.org/officeDocument/2006/relationships/image"/><Relationship Id="rId8" Target="../media/image28.emf" Type="http://schemas.openxmlformats.org/officeDocument/2006/relationships/image"/><Relationship Id="rId9" Target="../tags/tag2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PA_组合 23">
            <a:extLst>
              <a:ext uri="{FF2B5EF4-FFF2-40B4-BE49-F238E27FC236}">
                <a16:creationId xmlns:a16="http://schemas.microsoft.com/office/drawing/2014/main" id="{54497F0A-1162-440D-87D3-F8A3597768D1}"/>
              </a:ext>
            </a:extLst>
          </p:cNvPr>
          <p:cNvGrpSpPr/>
          <p:nvPr>
            <p:custDataLst>
              <p:tags r:id="rId3"/>
            </p:custDataLst>
          </p:nvPr>
        </p:nvGrpSpPr>
        <p:grpSpPr>
          <a:xfrm>
            <a:off x="-266" y="-9539"/>
            <a:ext cx="12163577" cy="6842012"/>
            <a:chOff x="-265" y="-9539"/>
            <a:chExt cx="9144000" cy="5143500"/>
          </a:xfrm>
        </p:grpSpPr>
        <p:sp>
          <p:nvSpPr>
            <p:cNvPr id="25" name="矩形 24">
              <a:extLst>
                <a:ext uri="{FF2B5EF4-FFF2-40B4-BE49-F238E27FC236}">
                  <a16:creationId xmlns:a16="http://schemas.microsoft.com/office/drawing/2014/main" id="{C236A43D-23BD-44F8-9861-F7E05DC78543}"/>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26" name="组合 25">
              <a:extLst>
                <a:ext uri="{FF2B5EF4-FFF2-40B4-BE49-F238E27FC236}">
                  <a16:creationId xmlns:a16="http://schemas.microsoft.com/office/drawing/2014/main" id="{36B752B3-873C-422F-AD5C-51F931C28D1E}"/>
                </a:ext>
              </a:extLst>
            </p:cNvPr>
            <p:cNvGrpSpPr/>
            <p:nvPr/>
          </p:nvGrpSpPr>
          <p:grpSpPr>
            <a:xfrm>
              <a:off x="108788" y="77643"/>
              <a:ext cx="8932334" cy="4943149"/>
              <a:chOff x="108788" y="77643"/>
              <a:chExt cx="8932334" cy="4943149"/>
            </a:xfrm>
          </p:grpSpPr>
          <p:sp>
            <p:nvSpPr>
              <p:cNvPr id="27" name="矩形 26">
                <a:extLst>
                  <a:ext uri="{FF2B5EF4-FFF2-40B4-BE49-F238E27FC236}">
                    <a16:creationId xmlns:a16="http://schemas.microsoft.com/office/drawing/2014/main" id="{F336C1B2-C716-4E0C-B5DE-4A04A019FE8A}"/>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0030101010101" pitchFamily="2" typeface="HappyZcool"/>
                  <a:sym charset="0" panose="020b0604020202020204" pitchFamily="34" typeface="Arial"/>
                </a:endParaRPr>
              </a:p>
            </p:txBody>
          </p:sp>
          <p:grpSp>
            <p:nvGrpSpPr>
              <p:cNvPr id="28" name="组合 27">
                <a:extLst>
                  <a:ext uri="{FF2B5EF4-FFF2-40B4-BE49-F238E27FC236}">
                    <a16:creationId xmlns:a16="http://schemas.microsoft.com/office/drawing/2014/main" id="{1F670C50-FD23-4C80-9ECD-748F0516433A}"/>
                  </a:ext>
                </a:extLst>
              </p:cNvPr>
              <p:cNvGrpSpPr/>
              <p:nvPr/>
            </p:nvGrpSpPr>
            <p:grpSpPr>
              <a:xfrm>
                <a:off x="108788" y="77643"/>
                <a:ext cx="8932334" cy="4943149"/>
                <a:chOff x="97675" y="735087"/>
                <a:chExt cx="8932334" cy="4355379"/>
              </a:xfrm>
            </p:grpSpPr>
            <p:pic>
              <p:nvPicPr>
                <p:cNvPr id="29" name="图片 28">
                  <a:extLst>
                    <a:ext uri="{FF2B5EF4-FFF2-40B4-BE49-F238E27FC236}">
                      <a16:creationId xmlns:a16="http://schemas.microsoft.com/office/drawing/2014/main" id="{05378093-8FCA-4FDB-A87E-BD3185BF6216}"/>
                    </a:ext>
                  </a:extLst>
                </p:cNvPr>
                <p:cNvPicPr>
                  <a:picLocks noChangeAspect="1"/>
                </p:cNvPicPr>
                <p:nvPr/>
              </p:nvPicPr>
              <p:blipFill>
                <a:blip r:embed="rId4">
                  <a:extLst>
                    <a:ext uri="{28A0092B-C50C-407E-A947-70E740481C1C}">
                      <a14:useLocalDpi val="0"/>
                    </a:ext>
                  </a:extLst>
                </a:blip>
                <a:stretch>
                  <a:fillRect/>
                </a:stretch>
              </p:blipFill>
              <p:spPr>
                <a:xfrm>
                  <a:off x="97675" y="2924225"/>
                  <a:ext cx="4420259" cy="2166241"/>
                </a:xfrm>
                <a:prstGeom prst="rect">
                  <a:avLst/>
                </a:prstGeom>
              </p:spPr>
            </p:pic>
            <p:pic>
              <p:nvPicPr>
                <p:cNvPr id="30" name="图片 29">
                  <a:extLst>
                    <a:ext uri="{FF2B5EF4-FFF2-40B4-BE49-F238E27FC236}">
                      <a16:creationId xmlns:a16="http://schemas.microsoft.com/office/drawing/2014/main" id="{0863A052-B06B-4EA3-AE1A-E9C826D732D6}"/>
                    </a:ext>
                  </a:extLst>
                </p:cNvPr>
                <p:cNvPicPr>
                  <a:picLocks noChangeAspect="1"/>
                </p:cNvPicPr>
                <p:nvPr/>
              </p:nvPicPr>
              <p:blipFill>
                <a:blip r:embed="rId4">
                  <a:extLst>
                    <a:ext uri="{28A0092B-C50C-407E-A947-70E740481C1C}">
                      <a14:useLocalDpi val="0"/>
                    </a:ext>
                  </a:extLst>
                </a:blip>
                <a:stretch>
                  <a:fillRect/>
                </a:stretch>
              </p:blipFill>
              <p:spPr>
                <a:xfrm>
                  <a:off x="97675" y="735087"/>
                  <a:ext cx="4420259" cy="2166241"/>
                </a:xfrm>
                <a:prstGeom prst="rect">
                  <a:avLst/>
                </a:prstGeom>
              </p:spPr>
            </p:pic>
            <p:pic>
              <p:nvPicPr>
                <p:cNvPr id="31" name="图片 30">
                  <a:extLst>
                    <a:ext uri="{FF2B5EF4-FFF2-40B4-BE49-F238E27FC236}">
                      <a16:creationId xmlns:a16="http://schemas.microsoft.com/office/drawing/2014/main" id="{2743DB55-5366-4D38-87B7-72383B48EC1C}"/>
                    </a:ext>
                  </a:extLst>
                </p:cNvPr>
                <p:cNvPicPr>
                  <a:picLocks noChangeAspect="1"/>
                </p:cNvPicPr>
                <p:nvPr/>
              </p:nvPicPr>
              <p:blipFill>
                <a:blip r:embed="rId4">
                  <a:extLst>
                    <a:ext uri="{28A0092B-C50C-407E-A947-70E740481C1C}">
                      <a14:useLocalDpi val="0"/>
                    </a:ext>
                  </a:extLst>
                </a:blip>
                <a:stretch>
                  <a:fillRect/>
                </a:stretch>
              </p:blipFill>
              <p:spPr>
                <a:xfrm>
                  <a:off x="4609750" y="2924225"/>
                  <a:ext cx="4420259" cy="2166241"/>
                </a:xfrm>
                <a:prstGeom prst="rect">
                  <a:avLst/>
                </a:prstGeom>
              </p:spPr>
            </p:pic>
            <p:pic>
              <p:nvPicPr>
                <p:cNvPr id="32" name="图片 31">
                  <a:extLst>
                    <a:ext uri="{FF2B5EF4-FFF2-40B4-BE49-F238E27FC236}">
                      <a16:creationId xmlns:a16="http://schemas.microsoft.com/office/drawing/2014/main" id="{0DA5CE80-CB39-440F-BCAE-2375D7D64CEC}"/>
                    </a:ext>
                  </a:extLst>
                </p:cNvPr>
                <p:cNvPicPr>
                  <a:picLocks noChangeAspect="1"/>
                </p:cNvPicPr>
                <p:nvPr/>
              </p:nvPicPr>
              <p:blipFill>
                <a:blip r:embed="rId4">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57" name="PA_图片 56">
            <a:extLst>
              <a:ext uri="{FF2B5EF4-FFF2-40B4-BE49-F238E27FC236}">
                <a16:creationId xmlns:a16="http://schemas.microsoft.com/office/drawing/2014/main" id="{88C9101D-725A-45BC-AF0F-EDD8372E305B}"/>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a:off x="4925657" y="890483"/>
            <a:ext cx="5737894" cy="4579340"/>
          </a:xfrm>
          <a:prstGeom prst="rect">
            <a:avLst/>
          </a:prstGeom>
        </p:spPr>
      </p:pic>
      <p:pic>
        <p:nvPicPr>
          <p:cNvPr id="37" name="PA_图片 36">
            <a:extLst>
              <a:ext uri="{FF2B5EF4-FFF2-40B4-BE49-F238E27FC236}">
                <a16:creationId xmlns:a16="http://schemas.microsoft.com/office/drawing/2014/main" id="{4DFE500C-62D9-47F0-97C0-9CCE91E09ED0}"/>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10212328" y="4985272"/>
            <a:ext cx="1036711" cy="271140"/>
          </a:xfrm>
          <a:prstGeom prst="rect">
            <a:avLst/>
          </a:prstGeom>
        </p:spPr>
      </p:pic>
      <p:pic>
        <p:nvPicPr>
          <p:cNvPr id="38" name="PA_图片 37">
            <a:extLst>
              <a:ext uri="{FF2B5EF4-FFF2-40B4-BE49-F238E27FC236}">
                <a16:creationId xmlns:a16="http://schemas.microsoft.com/office/drawing/2014/main" id="{F4D6AB70-792D-481B-8A7A-A412BF5EBE14}"/>
              </a:ext>
            </a:extLst>
          </p:cNvPr>
          <p:cNvPicPr>
            <a:picLocks noChangeAspect="1"/>
          </p:cNvPicPr>
          <p:nvPr>
            <p:custDataLst>
              <p:tags r:id="rId10"/>
            </p:custDataLst>
          </p:nvPr>
        </p:nvPicPr>
        <p:blipFill>
          <a:blip r:embed="rId9">
            <a:extLst>
              <a:ext uri="{28A0092B-C50C-407E-A947-70E740481C1C}">
                <a14:useLocalDpi val="0"/>
              </a:ext>
            </a:extLst>
          </a:blip>
          <a:stretch>
            <a:fillRect/>
          </a:stretch>
        </p:blipFill>
        <p:spPr>
          <a:xfrm>
            <a:off x="58052" y="3020978"/>
            <a:ext cx="376323" cy="781766"/>
          </a:xfrm>
          <a:prstGeom prst="rect">
            <a:avLst/>
          </a:prstGeom>
        </p:spPr>
      </p:pic>
      <p:pic>
        <p:nvPicPr>
          <p:cNvPr id="39" name="PA_图片 38">
            <a:extLst>
              <a:ext uri="{FF2B5EF4-FFF2-40B4-BE49-F238E27FC236}">
                <a16:creationId xmlns:a16="http://schemas.microsoft.com/office/drawing/2014/main" id="{C38251F0-9176-429A-AAA8-A4DE0D17357F}"/>
              </a:ext>
            </a:extLst>
          </p:cNvPr>
          <p:cNvPicPr>
            <a:picLocks noChangeAspect="1"/>
          </p:cNvPicPr>
          <p:nvPr>
            <p:custDataLst>
              <p:tags r:id="rId12"/>
            </p:custDataLst>
          </p:nvPr>
        </p:nvPicPr>
        <p:blipFill>
          <a:blip r:embed="rId11">
            <a:extLst>
              <a:ext uri="{28A0092B-C50C-407E-A947-70E740481C1C}">
                <a14:useLocalDpi val="0"/>
              </a:ext>
            </a:extLst>
          </a:blip>
          <a:stretch>
            <a:fillRect/>
          </a:stretch>
        </p:blipFill>
        <p:spPr>
          <a:xfrm>
            <a:off x="10212329" y="5023990"/>
            <a:ext cx="867557" cy="232422"/>
          </a:xfrm>
          <a:prstGeom prst="rect">
            <a:avLst/>
          </a:prstGeom>
        </p:spPr>
      </p:pic>
      <p:pic>
        <p:nvPicPr>
          <p:cNvPr id="46" name="PA_图片 45">
            <a:extLst>
              <a:ext uri="{FF2B5EF4-FFF2-40B4-BE49-F238E27FC236}">
                <a16:creationId xmlns:a16="http://schemas.microsoft.com/office/drawing/2014/main" id="{DEB01B9D-BF7C-4629-B660-4785E616DAEA}"/>
              </a:ext>
            </a:extLst>
          </p:cNvPr>
          <p:cNvPicPr>
            <a:picLocks noChangeAspect="1"/>
          </p:cNvPicPr>
          <p:nvPr>
            <p:custDataLst>
              <p:tags r:id="rId14"/>
            </p:custDataLst>
          </p:nvPr>
        </p:nvPicPr>
        <p:blipFill>
          <a:blip r:embed="rId13">
            <a:extLst>
              <a:ext uri="{28A0092B-C50C-407E-A947-70E740481C1C}">
                <a14:useLocalDpi val="0"/>
              </a:ext>
            </a:extLst>
          </a:blip>
          <a:stretch>
            <a:fillRect/>
          </a:stretch>
        </p:blipFill>
        <p:spPr>
          <a:xfrm>
            <a:off x="-16119" y="2866630"/>
            <a:ext cx="392437" cy="1090461"/>
          </a:xfrm>
          <a:prstGeom prst="rect">
            <a:avLst/>
          </a:prstGeom>
        </p:spPr>
      </p:pic>
      <p:pic>
        <p:nvPicPr>
          <p:cNvPr id="47" name="PA_图片 46">
            <a:extLst>
              <a:ext uri="{FF2B5EF4-FFF2-40B4-BE49-F238E27FC236}">
                <a16:creationId xmlns:a16="http://schemas.microsoft.com/office/drawing/2014/main" id="{F21C25D2-1707-4899-9FD4-8C95E926B914}"/>
              </a:ext>
            </a:extLst>
          </p:cNvPr>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11887729" y="5799162"/>
            <a:ext cx="304271" cy="821142"/>
          </a:xfrm>
          <a:prstGeom prst="rect">
            <a:avLst/>
          </a:prstGeom>
        </p:spPr>
      </p:pic>
      <p:pic>
        <p:nvPicPr>
          <p:cNvPr id="48" name="PA_图片 47">
            <a:extLst>
              <a:ext uri="{FF2B5EF4-FFF2-40B4-BE49-F238E27FC236}">
                <a16:creationId xmlns:a16="http://schemas.microsoft.com/office/drawing/2014/main" id="{DCF13DD6-E10D-46F4-BA53-3FA5AFA63AB3}"/>
              </a:ext>
            </a:extLst>
          </p:cNvPr>
          <p:cNvPicPr>
            <a:picLocks noChangeAspect="1"/>
          </p:cNvPicPr>
          <p:nvPr>
            <p:custDataLst>
              <p:tags r:id="rId18"/>
            </p:custDataLst>
          </p:nvPr>
        </p:nvPicPr>
        <p:blipFill>
          <a:blip r:embed="rId17">
            <a:extLst>
              <a:ext uri="{28A0092B-C50C-407E-A947-70E740481C1C}">
                <a14:useLocalDpi val="0"/>
              </a:ext>
            </a:extLst>
          </a:blip>
          <a:stretch>
            <a:fillRect/>
          </a:stretch>
        </p:blipFill>
        <p:spPr>
          <a:xfrm>
            <a:off x="11508776" y="2981602"/>
            <a:ext cx="683224" cy="821142"/>
          </a:xfrm>
          <a:prstGeom prst="rect">
            <a:avLst/>
          </a:prstGeom>
        </p:spPr>
      </p:pic>
      <p:pic>
        <p:nvPicPr>
          <p:cNvPr id="49" name="PA_图片 48">
            <a:extLst>
              <a:ext uri="{FF2B5EF4-FFF2-40B4-BE49-F238E27FC236}">
                <a16:creationId xmlns:a16="http://schemas.microsoft.com/office/drawing/2014/main" id="{96059BBD-FC6A-45CC-99FE-F1911B0BB352}"/>
              </a:ext>
            </a:extLst>
          </p:cNvPr>
          <p:cNvPicPr>
            <a:picLocks noChangeAspect="1"/>
          </p:cNvPicPr>
          <p:nvPr>
            <p:custDataLst>
              <p:tags r:id="rId20"/>
            </p:custDataLst>
          </p:nvPr>
        </p:nvPicPr>
        <p:blipFill>
          <a:blip r:embed="rId19">
            <a:extLst>
              <a:ext uri="{28A0092B-C50C-407E-A947-70E740481C1C}">
                <a14:useLocalDpi val="0"/>
              </a:ext>
            </a:extLst>
          </a:blip>
          <a:stretch>
            <a:fillRect/>
          </a:stretch>
        </p:blipFill>
        <p:spPr>
          <a:xfrm>
            <a:off x="10608547" y="630336"/>
            <a:ext cx="832841" cy="596445"/>
          </a:xfrm>
          <a:prstGeom prst="rect">
            <a:avLst/>
          </a:prstGeom>
        </p:spPr>
      </p:pic>
      <p:pic>
        <p:nvPicPr>
          <p:cNvPr id="50" name="PA_图片 49">
            <a:extLst>
              <a:ext uri="{FF2B5EF4-FFF2-40B4-BE49-F238E27FC236}">
                <a16:creationId xmlns:a16="http://schemas.microsoft.com/office/drawing/2014/main" id="{4DC5CCC6-AAAA-4949-AB89-1FAF6013CD5E}"/>
              </a:ext>
            </a:extLst>
          </p:cNvPr>
          <p:cNvPicPr>
            <a:picLocks noChangeAspect="1"/>
          </p:cNvPicPr>
          <p:nvPr>
            <p:custDataLst>
              <p:tags r:id="rId22"/>
            </p:custDataLst>
          </p:nvPr>
        </p:nvPicPr>
        <p:blipFill>
          <a:blip r:embed="rId21">
            <a:extLst>
              <a:ext uri="{28A0092B-C50C-407E-A947-70E740481C1C}">
                <a14:useLocalDpi val="0"/>
              </a:ext>
            </a:extLst>
          </a:blip>
          <a:stretch>
            <a:fillRect/>
          </a:stretch>
        </p:blipFill>
        <p:spPr>
          <a:xfrm>
            <a:off x="-4" y="4210049"/>
            <a:ext cx="376322" cy="555523"/>
          </a:xfrm>
          <a:prstGeom prst="rect">
            <a:avLst/>
          </a:prstGeom>
        </p:spPr>
      </p:pic>
      <p:pic>
        <p:nvPicPr>
          <p:cNvPr id="51" name="PA_图片 50">
            <a:extLst>
              <a:ext uri="{FF2B5EF4-FFF2-40B4-BE49-F238E27FC236}">
                <a16:creationId xmlns:a16="http://schemas.microsoft.com/office/drawing/2014/main" id="{8CE2F523-4303-4EA1-90CD-5A8AF69E3EB4}"/>
              </a:ext>
            </a:extLst>
          </p:cNvPr>
          <p:cNvPicPr>
            <a:picLocks noChangeAspect="1"/>
          </p:cNvPicPr>
          <p:nvPr>
            <p:custDataLst>
              <p:tags r:id="rId24"/>
            </p:custDataLst>
          </p:nvPr>
        </p:nvPicPr>
        <p:blipFill>
          <a:blip r:embed="rId23">
            <a:extLst>
              <a:ext uri="{28A0092B-C50C-407E-A947-70E740481C1C}">
                <a14:useLocalDpi val="0"/>
              </a:ext>
            </a:extLst>
          </a:blip>
          <a:stretch>
            <a:fillRect/>
          </a:stretch>
        </p:blipFill>
        <p:spPr>
          <a:xfrm>
            <a:off x="8556368" y="3957091"/>
            <a:ext cx="536045" cy="596445"/>
          </a:xfrm>
          <a:prstGeom prst="rect">
            <a:avLst/>
          </a:prstGeom>
        </p:spPr>
      </p:pic>
      <p:grpSp>
        <p:nvGrpSpPr>
          <p:cNvPr id="52" name="PA_组合 51">
            <a:extLst>
              <a:ext uri="{FF2B5EF4-FFF2-40B4-BE49-F238E27FC236}">
                <a16:creationId xmlns:a16="http://schemas.microsoft.com/office/drawing/2014/main" id="{688232BA-F86B-4EAD-8A59-2B79403F34DB}"/>
              </a:ext>
            </a:extLst>
          </p:cNvPr>
          <p:cNvGrpSpPr/>
          <p:nvPr>
            <p:custDataLst>
              <p:tags r:id="rId25"/>
            </p:custDataLst>
          </p:nvPr>
        </p:nvGrpSpPr>
        <p:grpSpPr>
          <a:xfrm>
            <a:off x="5761466" y="5256412"/>
            <a:ext cx="4729588" cy="680563"/>
            <a:chOff x="1134301" y="1952144"/>
            <a:chExt cx="4496666" cy="2654344"/>
          </a:xfrm>
        </p:grpSpPr>
        <p:sp>
          <p:nvSpPr>
            <p:cNvPr id="53" name="矩形: 圆角 52">
              <a:extLst>
                <a:ext uri="{FF2B5EF4-FFF2-40B4-BE49-F238E27FC236}">
                  <a16:creationId xmlns:a16="http://schemas.microsoft.com/office/drawing/2014/main" id="{0390A3C6-9B3C-4A8F-B893-44A05B7DA123}"/>
                </a:ext>
              </a:extLst>
            </p:cNvPr>
            <p:cNvSpPr/>
            <p:nvPr/>
          </p:nvSpPr>
          <p:spPr>
            <a:xfrm>
              <a:off x="1351726" y="2162444"/>
              <a:ext cx="4279241" cy="2444044"/>
            </a:xfrm>
            <a:prstGeom prst="roundRect">
              <a:avLst>
                <a:gd fmla="val 2577" name="adj"/>
              </a:avLst>
            </a:prstGeom>
            <a:pattFill prst="wdUpDiag">
              <a:fgClr>
                <a:srgbClr val="63B5F3"/>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矩形: 圆角 53">
              <a:extLst>
                <a:ext uri="{FF2B5EF4-FFF2-40B4-BE49-F238E27FC236}">
                  <a16:creationId xmlns:a16="http://schemas.microsoft.com/office/drawing/2014/main" id="{6D362C61-D221-4DF1-A20B-B58715581172}"/>
                </a:ext>
              </a:extLst>
            </p:cNvPr>
            <p:cNvSpPr/>
            <p:nvPr/>
          </p:nvSpPr>
          <p:spPr>
            <a:xfrm>
              <a:off x="1247854" y="2063299"/>
              <a:ext cx="4279241" cy="2444044"/>
            </a:xfrm>
            <a:prstGeom prst="roundRect">
              <a:avLst>
                <a:gd fmla="val 2577" name="adj"/>
              </a:avLst>
            </a:prstGeom>
            <a:solidFill>
              <a:srgbClr val="32B1CB"/>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矩形: 圆角 54">
              <a:extLst>
                <a:ext uri="{FF2B5EF4-FFF2-40B4-BE49-F238E27FC236}">
                  <a16:creationId xmlns:a16="http://schemas.microsoft.com/office/drawing/2014/main" id="{2ABCCB7F-A7D4-4A9B-BEDC-EC66F2970BA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56" name="PA_文本框 55">
            <a:extLst>
              <a:ext uri="{FF2B5EF4-FFF2-40B4-BE49-F238E27FC236}">
                <a16:creationId xmlns:a16="http://schemas.microsoft.com/office/drawing/2014/main" id="{F8CD4F48-684B-4B09-8091-0B82A5225FCB}"/>
              </a:ext>
            </a:extLst>
          </p:cNvPr>
          <p:cNvSpPr txBox="1"/>
          <p:nvPr>
            <p:custDataLst>
              <p:tags r:id="rId26"/>
            </p:custDataLst>
          </p:nvPr>
        </p:nvSpPr>
        <p:spPr>
          <a:xfrm>
            <a:off x="5761465" y="5369678"/>
            <a:ext cx="4847081"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2000" u="none">
                <a:ln>
                  <a:noFill/>
                </a:ln>
                <a:solidFill>
                  <a:srgbClr val="32B1CB"/>
                </a:solidFill>
                <a:effectLst/>
                <a:uLnTx/>
                <a:uFillTx/>
                <a:latin panose="020f0302020204030204" typeface="Agency FB"/>
                <a:ea typeface="Microsoft YaHei"/>
                <a:cs typeface="+mn-ea"/>
                <a:sym typeface="+mn-lt"/>
              </a:rPr>
              <a:t>20XX社团招新开始啦！</a:t>
            </a:r>
          </a:p>
        </p:txBody>
      </p:sp>
      <p:grpSp>
        <p:nvGrpSpPr>
          <p:cNvPr id="20" name="PA_组合 19">
            <a:extLst>
              <a:ext uri="{FF2B5EF4-FFF2-40B4-BE49-F238E27FC236}">
                <a16:creationId xmlns:a16="http://schemas.microsoft.com/office/drawing/2014/main" id="{8C35E2BA-800C-4448-AF25-AD260DA9C20E}"/>
              </a:ext>
            </a:extLst>
          </p:cNvPr>
          <p:cNvGrpSpPr/>
          <p:nvPr>
            <p:custDataLst>
              <p:tags r:id="rId27"/>
            </p:custDataLst>
          </p:nvPr>
        </p:nvGrpSpPr>
        <p:grpSpPr>
          <a:xfrm>
            <a:off x="28688" y="2602908"/>
            <a:ext cx="5429605" cy="2608364"/>
            <a:chOff x="2130395" y="1365622"/>
            <a:chExt cx="4926004" cy="2366436"/>
          </a:xfrm>
        </p:grpSpPr>
        <p:pic>
          <p:nvPicPr>
            <p:cNvPr id="21" name="图片 20">
              <a:extLst>
                <a:ext uri="{FF2B5EF4-FFF2-40B4-BE49-F238E27FC236}">
                  <a16:creationId xmlns:a16="http://schemas.microsoft.com/office/drawing/2014/main" id="{BA7BE072-2EDD-4073-BC36-D77D25B8C0CD}"/>
                </a:ext>
              </a:extLst>
            </p:cNvPr>
            <p:cNvPicPr>
              <a:picLocks noChangeAspect="1"/>
            </p:cNvPicPr>
            <p:nvPr/>
          </p:nvPicPr>
          <p:blipFill>
            <a:blip r:embed="rId28">
              <a:extLst>
                <a:ext uri="{28A0092B-C50C-407E-A947-70E740481C1C}">
                  <a14:useLocalDpi val="0"/>
                </a:ext>
              </a:extLst>
            </a:blip>
            <a:srcRect b="29915" l="3149" r="10687" t="25753"/>
            <a:stretch>
              <a:fillRect/>
            </a:stretch>
          </p:blipFill>
          <p:spPr>
            <a:xfrm>
              <a:off x="2130395" y="1395127"/>
              <a:ext cx="4926004" cy="2336931"/>
            </a:xfrm>
            <a:prstGeom prst="rect">
              <a:avLst/>
            </a:prstGeom>
          </p:spPr>
        </p:pic>
        <p:pic>
          <p:nvPicPr>
            <p:cNvPr id="22" name="图片 21">
              <a:extLst>
                <a:ext uri="{FF2B5EF4-FFF2-40B4-BE49-F238E27FC236}">
                  <a16:creationId xmlns:a16="http://schemas.microsoft.com/office/drawing/2014/main" id="{0DF56BC2-16CA-4B74-8F24-BA6625F52F47}"/>
                </a:ext>
              </a:extLst>
            </p:cNvPr>
            <p:cNvPicPr>
              <a:picLocks noChangeAspect="1"/>
            </p:cNvPicPr>
            <p:nvPr/>
          </p:nvPicPr>
          <p:blipFill>
            <a:blip r:embed="rId29">
              <a:extLst>
                <a:ext uri="{28A0092B-C50C-407E-A947-70E740481C1C}">
                  <a14:useLocalDpi val="0"/>
                </a:ext>
              </a:extLst>
            </a:blip>
            <a:stretch>
              <a:fillRect/>
            </a:stretch>
          </p:blipFill>
          <p:spPr>
            <a:xfrm>
              <a:off x="2584867" y="2721500"/>
              <a:ext cx="1184481" cy="628417"/>
            </a:xfrm>
            <a:prstGeom prst="rect">
              <a:avLst/>
            </a:prstGeom>
          </p:spPr>
        </p:pic>
        <p:pic>
          <p:nvPicPr>
            <p:cNvPr id="23" name="图片 22">
              <a:extLst>
                <a:ext uri="{FF2B5EF4-FFF2-40B4-BE49-F238E27FC236}">
                  <a16:creationId xmlns:a16="http://schemas.microsoft.com/office/drawing/2014/main" id="{0794ECFA-F8EB-406E-99B5-746DE40EBCFC}"/>
                </a:ext>
              </a:extLst>
            </p:cNvPr>
            <p:cNvPicPr>
              <a:picLocks noChangeAspect="1"/>
            </p:cNvPicPr>
            <p:nvPr/>
          </p:nvPicPr>
          <p:blipFill>
            <a:blip r:embed="rId30">
              <a:extLst>
                <a:ext uri="{28A0092B-C50C-407E-A947-70E740481C1C}">
                  <a14:useLocalDpi val="0"/>
                </a:ext>
              </a:extLst>
            </a:blip>
            <a:stretch>
              <a:fillRect/>
            </a:stretch>
          </p:blipFill>
          <p:spPr>
            <a:xfrm>
              <a:off x="5437486" y="1365622"/>
              <a:ext cx="1287498" cy="1287498"/>
            </a:xfrm>
            <a:prstGeom prst="rect">
              <a:avLst/>
            </a:prstGeom>
          </p:spPr>
        </p:pic>
      </p:grpSp>
    </p:spTree>
    <p:extLst>
      <p:ext uri="{BB962C8B-B14F-4D97-AF65-F5344CB8AC3E}">
        <p14:creationId val="37541983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par>
                                <p:cTn fill="hold" grpId="0" id="10" nodeType="withEffect" presetClass="entr" presetID="2" presetSubtype="8">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additive="base">
                                        <p:cTn dur="500" fill="hold" id="12"/>
                                        <p:tgtEl>
                                          <p:spTgt spid="56"/>
                                        </p:tgtEl>
                                        <p:attrNameLst>
                                          <p:attrName>ppt_x</p:attrName>
                                        </p:attrNameLst>
                                      </p:cBhvr>
                                      <p:tavLst>
                                        <p:tav tm="0">
                                          <p:val>
                                            <p:strVal val="0-#ppt_w/2"/>
                                          </p:val>
                                        </p:tav>
                                        <p:tav tm="100000">
                                          <p:val>
                                            <p:strVal val="#ppt_x"/>
                                          </p:val>
                                        </p:tav>
                                      </p:tavLst>
                                    </p:anim>
                                    <p:anim calcmode="lin" valueType="num">
                                      <p:cBhvr additive="base">
                                        <p:cTn dur="500" fill="hold" id="13"/>
                                        <p:tgtEl>
                                          <p:spTgt spid="56"/>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p:cTn dur="500" fill="hold" id="18"/>
                                        <p:tgtEl>
                                          <p:spTgt spid="20"/>
                                        </p:tgtEl>
                                        <p:attrNameLst>
                                          <p:attrName>ppt_w</p:attrName>
                                        </p:attrNameLst>
                                      </p:cBhvr>
                                      <p:tavLst>
                                        <p:tav tm="0">
                                          <p:val>
                                            <p:fltVal val="0"/>
                                          </p:val>
                                        </p:tav>
                                        <p:tav tm="100000">
                                          <p:val>
                                            <p:strVal val="#ppt_w"/>
                                          </p:val>
                                        </p:tav>
                                      </p:tavLst>
                                    </p:anim>
                                    <p:anim calcmode="lin" valueType="num">
                                      <p:cBhvr>
                                        <p:cTn dur="500" fill="hold" id="19"/>
                                        <p:tgtEl>
                                          <p:spTgt spid="20"/>
                                        </p:tgtEl>
                                        <p:attrNameLst>
                                          <p:attrName>ppt_h</p:attrName>
                                        </p:attrNameLst>
                                      </p:cBhvr>
                                      <p:tavLst>
                                        <p:tav tm="0">
                                          <p:val>
                                            <p:fltVal val="0"/>
                                          </p:val>
                                        </p:tav>
                                        <p:tav tm="100000">
                                          <p:val>
                                            <p:strVal val="#ppt_h"/>
                                          </p:val>
                                        </p:tav>
                                      </p:tavLst>
                                    </p:anim>
                                    <p:animEffect filter="fade" transition="in">
                                      <p:cBhvr>
                                        <p:cTn dur="500" id="2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3000509000000000000" pitchFamily="65" typeface="方正卡通简体"/>
                  <a:ea charset="-122" panose="03000509000000000000" pitchFamily="65" typeface="方正卡通简体"/>
                  <a:sym charset="0" panose="020b0604020202020204" pitchFamily="34" typeface="Arial"/>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artisticPhotocopy/>
                    </a14:imgEffect>
                  </a14:imgLayer>
                </a14:imgProps>
              </a:ext>
              <a:ext uri="{28A0092B-C50C-407E-A947-70E740481C1C}">
                <a14:useLocalDpi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182913" cy="1732404"/>
            <a:chOff x="753387" y="815417"/>
            <a:chExt cx="2387185" cy="1299303"/>
          </a:xfrm>
        </p:grpSpPr>
        <p:pic>
          <p:nvPicPr>
            <p:cNvPr id="23" name="图片 22"/>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64495" cy="958866"/>
            </a:xfrm>
            <a:prstGeom prst="rect">
              <a:avLst/>
            </a:prstGeom>
          </p:spPr>
        </p:pic>
        <p:pic>
          <p:nvPicPr>
            <p:cNvPr id="24" name="图片 23"/>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25" name="文本框 24"/>
          <p:cNvSpPr txBox="1"/>
          <p:nvPr/>
        </p:nvSpPr>
        <p:spPr>
          <a:xfrm>
            <a:off x="1474147" y="406339"/>
            <a:ext cx="2081530" cy="660349"/>
          </a:xfrm>
          <a:prstGeom prst="rect">
            <a:avLst/>
          </a:prstGeom>
          <a:noFill/>
        </p:spPr>
        <p:txBody>
          <a:bodyPr rtlCol="0" wrap="none">
            <a:spAutoFit/>
          </a:bodyPr>
          <a:lstStyle/>
          <a:p>
            <a:r>
              <a:rPr altLang="en-US" b="1" lang="zh-CN" sz="3733">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成员介绍</a:t>
            </a:r>
          </a:p>
        </p:txBody>
      </p:sp>
      <p:pic>
        <p:nvPicPr>
          <p:cNvPr id="26" name="PA_图片 3">
            <a:extLst>
              <a:ext uri="{FF2B5EF4-FFF2-40B4-BE49-F238E27FC236}">
                <a16:creationId xmlns:a16="http://schemas.microsoft.com/office/drawing/2014/main" id="{24E323EF-7420-429D-A3C2-F4DBD633B5FD}"/>
              </a:ext>
            </a:extLst>
          </p:cNvPr>
          <p:cNvPicPr>
            <a:picLocks noChangeAspect="1"/>
          </p:cNvPicPr>
          <p:nvPr>
            <p:custDataLst>
              <p:tags r:id="rId8"/>
            </p:custDataLst>
          </p:nvPr>
        </p:nvPicPr>
        <p:blipFill>
          <a:blip r:embed="rId7"/>
          <a:srcRect b="-1123" l="-1845" r="-3224" t="68012"/>
          <a:stretch>
            <a:fillRect/>
          </a:stretch>
        </p:blipFill>
        <p:spPr>
          <a:xfrm rot="262207">
            <a:off x="5069990" y="3009830"/>
            <a:ext cx="5016616" cy="1840217"/>
          </a:xfrm>
          <a:prstGeom prst="rect">
            <a:avLst/>
          </a:prstGeom>
        </p:spPr>
      </p:pic>
      <p:sp>
        <p:nvSpPr>
          <p:cNvPr id="27" name="文本框 26">
            <a:extLst>
              <a:ext uri="{FF2B5EF4-FFF2-40B4-BE49-F238E27FC236}">
                <a16:creationId xmlns:a16="http://schemas.microsoft.com/office/drawing/2014/main" id="{84AE2B9F-49D9-4C8C-8014-74024342BBB5}"/>
              </a:ext>
            </a:extLst>
          </p:cNvPr>
          <p:cNvSpPr txBox="1"/>
          <p:nvPr/>
        </p:nvSpPr>
        <p:spPr>
          <a:xfrm rot="207096">
            <a:off x="5510993" y="3911301"/>
            <a:ext cx="4098427" cy="599440"/>
          </a:xfrm>
          <a:prstGeom prst="rect">
            <a:avLst/>
          </a:prstGeom>
          <a:noFill/>
        </p:spPr>
        <p:txBody>
          <a:bodyPr rtlCol="0" wrap="square">
            <a:spAutoFit/>
          </a:bodyPr>
          <a:lstStyle/>
          <a:p>
            <a:pPr>
              <a:lnSpc>
                <a:spcPts val="2000"/>
              </a:lnSpc>
            </a:pPr>
            <a:r>
              <a:rPr altLang="en-US" lang="zh-CN" sz="1400">
                <a:latin charset="-122" panose="03000509000000000000" pitchFamily="65" typeface="方正卡通简体"/>
                <a:ea charset="-122" panose="03000509000000000000" pitchFamily="65" typeface="方正卡通简体"/>
              </a:rPr>
              <a:t>您的内容打在这里，或者通过复制您的文本后，在此框中选择粘贴，并选择只保留文字。</a:t>
            </a:r>
          </a:p>
        </p:txBody>
      </p:sp>
      <p:sp>
        <p:nvSpPr>
          <p:cNvPr id="29" name="文本框 28">
            <a:extLst>
              <a:ext uri="{FF2B5EF4-FFF2-40B4-BE49-F238E27FC236}">
                <a16:creationId xmlns:a16="http://schemas.microsoft.com/office/drawing/2014/main" id="{0C847566-1A65-49E0-A081-062C2F3B2A25}"/>
              </a:ext>
            </a:extLst>
          </p:cNvPr>
          <p:cNvSpPr txBox="1"/>
          <p:nvPr/>
        </p:nvSpPr>
        <p:spPr>
          <a:xfrm rot="209478">
            <a:off x="6613517" y="3629757"/>
            <a:ext cx="1706880" cy="396240"/>
          </a:xfrm>
          <a:prstGeom prst="rect">
            <a:avLst/>
          </a:prstGeom>
          <a:noFill/>
        </p:spPr>
        <p:txBody>
          <a:bodyPr rtlCol="0" wrap="none">
            <a:spAutoFit/>
          </a:bodyPr>
          <a:lstStyle/>
          <a:p>
            <a:r>
              <a:rPr altLang="en-US" lang="zh-CN" sz="2000">
                <a:solidFill>
                  <a:srgbClr val="E84235"/>
                </a:solidFill>
                <a:latin charset="-122" panose="03000509000000000000" pitchFamily="65" typeface="方正卡通简体"/>
                <a:ea charset="-122" panose="03000509000000000000" pitchFamily="65" typeface="方正卡通简体"/>
              </a:rPr>
              <a:t>添加标题文字</a:t>
            </a:r>
          </a:p>
        </p:txBody>
      </p:sp>
      <p:pic>
        <p:nvPicPr>
          <p:cNvPr id="30" name="图片 29">
            <a:extLst>
              <a:ext uri="{FF2B5EF4-FFF2-40B4-BE49-F238E27FC236}">
                <a16:creationId xmlns:a16="http://schemas.microsoft.com/office/drawing/2014/main" id="{7AB15B0E-561E-4BA9-B5EB-0E233E14C441}"/>
              </a:ext>
            </a:extLst>
          </p:cNvPr>
          <p:cNvPicPr>
            <a:picLocks noChangeAspect="1"/>
          </p:cNvPicPr>
          <p:nvPr/>
        </p:nvPicPr>
        <p:blipFill>
          <a:blip r:embed="rId9">
            <a:extLst>
              <a:ext uri="{28A0092B-C50C-407E-A947-70E740481C1C}">
                <a14:useLocalDpi val="0"/>
              </a:ext>
            </a:extLst>
          </a:blip>
          <a:stretch>
            <a:fillRect/>
          </a:stretch>
        </p:blipFill>
        <p:spPr>
          <a:xfrm>
            <a:off x="2557257" y="2921622"/>
            <a:ext cx="2303349" cy="2425477"/>
          </a:xfrm>
          <a:prstGeom prst="rect">
            <a:avLst/>
          </a:prstGeom>
        </p:spPr>
      </p:pic>
    </p:spTree>
    <p:extLst>
      <p:ext uri="{BB962C8B-B14F-4D97-AF65-F5344CB8AC3E}">
        <p14:creationId val="25902150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25"/>
                                        </p:tgtEl>
                                        <p:attrNameLst>
                                          <p:attrName>style.visibility</p:attrName>
                                        </p:attrNameLst>
                                      </p:cBhvr>
                                      <p:to>
                                        <p:strVal val="visible"/>
                                      </p:to>
                                    </p:set>
                                    <p:animEffect filter="randombar(horizontal)" transition="in">
                                      <p:cBhvr>
                                        <p:cTn dur="500" id="10"/>
                                        <p:tgtEl>
                                          <p:spTgt spid="2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000" id="15"/>
                                        <p:tgtEl>
                                          <p:spTgt spid="6"/>
                                        </p:tgtEl>
                                      </p:cBhvr>
                                    </p:animEffect>
                                  </p:childTnLst>
                                </p:cTn>
                              </p:par>
                            </p:childTnLst>
                          </p:cTn>
                        </p:par>
                        <p:par>
                          <p:cTn fill="hold" id="16" nodeType="afterGroup">
                            <p:stCondLst>
                              <p:cond delay="2000"/>
                            </p:stCondLst>
                            <p:childTnLst>
                              <p:par>
                                <p:cTn fill="hold" id="17" nodeType="afterEffect" presetClass="entr" presetID="2" presetSubtype="2">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1+#ppt_w/2"/>
                                          </p:val>
                                        </p:tav>
                                        <p:tav tm="100000">
                                          <p:val>
                                            <p:strVal val="#ppt_x"/>
                                          </p:val>
                                        </p:tav>
                                      </p:tavLst>
                                    </p:anim>
                                    <p:anim calcmode="lin" valueType="num">
                                      <p:cBhvr additive="base">
                                        <p:cTn dur="500" fill="hold" id="20"/>
                                        <p:tgtEl>
                                          <p:spTgt spid="2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53" presetSubtype="0">
                                  <p:stCondLst>
                                    <p:cond delay="0"/>
                                  </p:stCondLst>
                                  <p:iterate type="lt">
                                    <p:tmPct val="10000"/>
                                  </p:iterate>
                                  <p:childTnLst>
                                    <p:set>
                                      <p:cBhvr>
                                        <p:cTn dur="1" fill="hold" id="23">
                                          <p:stCondLst>
                                            <p:cond delay="0"/>
                                          </p:stCondLst>
                                        </p:cTn>
                                        <p:tgtEl>
                                          <p:spTgt spid="29"/>
                                        </p:tgtEl>
                                        <p:attrNameLst>
                                          <p:attrName>style.visibility</p:attrName>
                                        </p:attrNameLst>
                                      </p:cBhvr>
                                      <p:to>
                                        <p:strVal val="visible"/>
                                      </p:to>
                                    </p:set>
                                    <p:anim calcmode="lin" valueType="num">
                                      <p:cBhvr>
                                        <p:cTn dur="500" fill="hold" id="24"/>
                                        <p:tgtEl>
                                          <p:spTgt spid="29"/>
                                        </p:tgtEl>
                                        <p:attrNameLst>
                                          <p:attrName>ppt_w</p:attrName>
                                        </p:attrNameLst>
                                      </p:cBhvr>
                                      <p:tavLst>
                                        <p:tav tm="0">
                                          <p:val>
                                            <p:fltVal val="0"/>
                                          </p:val>
                                        </p:tav>
                                        <p:tav tm="100000">
                                          <p:val>
                                            <p:strVal val="#ppt_w"/>
                                          </p:val>
                                        </p:tav>
                                      </p:tavLst>
                                    </p:anim>
                                    <p:anim calcmode="lin" valueType="num">
                                      <p:cBhvr>
                                        <p:cTn dur="500" fill="hold" id="25"/>
                                        <p:tgtEl>
                                          <p:spTgt spid="29"/>
                                        </p:tgtEl>
                                        <p:attrNameLst>
                                          <p:attrName>ppt_h</p:attrName>
                                        </p:attrNameLst>
                                      </p:cBhvr>
                                      <p:tavLst>
                                        <p:tav tm="0">
                                          <p:val>
                                            <p:fltVal val="0"/>
                                          </p:val>
                                        </p:tav>
                                        <p:tav tm="100000">
                                          <p:val>
                                            <p:strVal val="#ppt_h"/>
                                          </p:val>
                                        </p:tav>
                                      </p:tavLst>
                                    </p:anim>
                                    <p:animEffect filter="fade" transition="in">
                                      <p:cBhvr>
                                        <p:cTn dur="500" id="26"/>
                                        <p:tgtEl>
                                          <p:spTgt spid="29"/>
                                        </p:tgtEl>
                                      </p:cBhvr>
                                    </p:animEffect>
                                  </p:childTnLst>
                                </p:cTn>
                              </p:par>
                            </p:childTnLst>
                          </p:cTn>
                        </p:par>
                        <p:par>
                          <p:cTn fill="hold" id="27" nodeType="afterGroup">
                            <p:stCondLst>
                              <p:cond delay="3000"/>
                            </p:stCondLst>
                            <p:childTnLst>
                              <p:par>
                                <p:cTn fill="hold" grpId="0" id="28" nodeType="afterEffect" presetClass="entr" presetID="10" presetSubtype="0">
                                  <p:stCondLst>
                                    <p:cond delay="0"/>
                                  </p:stCondLst>
                                  <p:iterate type="lt">
                                    <p:tmPct val="10000"/>
                                  </p:iterate>
                                  <p:childTnLst>
                                    <p:set>
                                      <p:cBhvr>
                                        <p:cTn dur="1" fill="hold" id="29">
                                          <p:stCondLst>
                                            <p:cond delay="0"/>
                                          </p:stCondLst>
                                        </p:cTn>
                                        <p:tgtEl>
                                          <p:spTgt spid="27"/>
                                        </p:tgtEl>
                                        <p:attrNameLst>
                                          <p:attrName>style.visibility</p:attrName>
                                        </p:attrNameLst>
                                      </p:cBhvr>
                                      <p:to>
                                        <p:strVal val="visible"/>
                                      </p:to>
                                    </p:set>
                                    <p:animEffect filter="fade" transition="in">
                                      <p:cBhvr>
                                        <p:cTn dur="500" id="3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6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社团特色</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25573713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353" y="-12719"/>
            <a:ext cx="12192000" cy="6858000"/>
            <a:chOff x="-265" y="-9539"/>
            <a:chExt cx="9144000" cy="5143500"/>
          </a:xfrm>
        </p:grpSpPr>
        <p:sp>
          <p:nvSpPr>
            <p:cNvPr id="44" name="矩形 43"/>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45" name="组合 44"/>
            <p:cNvGrpSpPr/>
            <p:nvPr/>
          </p:nvGrpSpPr>
          <p:grpSpPr>
            <a:xfrm>
              <a:off x="108788" y="77643"/>
              <a:ext cx="8932334" cy="4943149"/>
              <a:chOff x="108788" y="77643"/>
              <a:chExt cx="8932334" cy="4943149"/>
            </a:xfrm>
          </p:grpSpPr>
          <p:sp>
            <p:nvSpPr>
              <p:cNvPr id="46" name="矩形 45"/>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47" name="组合 46"/>
              <p:cNvGrpSpPr/>
              <p:nvPr/>
            </p:nvGrpSpPr>
            <p:grpSpPr>
              <a:xfrm>
                <a:off x="108788" y="77643"/>
                <a:ext cx="8932334" cy="4943149"/>
                <a:chOff x="97675" y="735087"/>
                <a:chExt cx="8932334" cy="4355379"/>
              </a:xfrm>
            </p:grpSpPr>
            <p:pic>
              <p:nvPicPr>
                <p:cNvPr id="48" name="图片 4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49" name="图片 4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50" name="图片 4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51" name="图片 5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15" name="组合 14"/>
          <p:cNvGrpSpPr/>
          <p:nvPr/>
        </p:nvGrpSpPr>
        <p:grpSpPr>
          <a:xfrm>
            <a:off x="531079" y="68875"/>
            <a:ext cx="3160560" cy="1732404"/>
            <a:chOff x="914531" y="500319"/>
            <a:chExt cx="2370420" cy="1299303"/>
          </a:xfrm>
        </p:grpSpPr>
        <p:grpSp>
          <p:nvGrpSpPr>
            <p:cNvPr id="16" name="组合 15"/>
            <p:cNvGrpSpPr/>
            <p:nvPr/>
          </p:nvGrpSpPr>
          <p:grpSpPr>
            <a:xfrm>
              <a:off x="914531" y="500319"/>
              <a:ext cx="2370420" cy="1299303"/>
              <a:chOff x="753387" y="815417"/>
              <a:chExt cx="2370420" cy="1299303"/>
            </a:xfrm>
          </p:grpSpPr>
          <p:pic>
            <p:nvPicPr>
              <p:cNvPr id="18" name="图片 17"/>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19" name="图片 18"/>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17" name="文本框 16"/>
            <p:cNvSpPr txBox="1"/>
            <p:nvPr/>
          </p:nvSpPr>
          <p:spPr>
            <a:xfrm>
              <a:off x="1512299" y="846352"/>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社团特色</a:t>
              </a:r>
            </a:p>
          </p:txBody>
        </p:sp>
      </p:grpSp>
      <p:pic>
        <p:nvPicPr>
          <p:cNvPr id="20" name="图片 19">
            <a:extLst>
              <a:ext uri="{FF2B5EF4-FFF2-40B4-BE49-F238E27FC236}">
                <a16:creationId xmlns:a16="http://schemas.microsoft.com/office/drawing/2014/main" id="{382F684F-55F7-4F99-A462-F3B93E63CEBE}"/>
              </a:ext>
            </a:extLst>
          </p:cNvPr>
          <p:cNvPicPr>
            <a:picLocks noChangeAspect="1"/>
          </p:cNvPicPr>
          <p:nvPr/>
        </p:nvPicPr>
        <p:blipFill>
          <a:blip r:embed="rId6"/>
          <a:stretch>
            <a:fillRect/>
          </a:stretch>
        </p:blipFill>
        <p:spPr>
          <a:xfrm>
            <a:off x="2168387" y="1597348"/>
            <a:ext cx="8272482" cy="4665957"/>
          </a:xfrm>
          <a:prstGeom prst="rect">
            <a:avLst/>
          </a:prstGeom>
        </p:spPr>
      </p:pic>
      <p:pic>
        <p:nvPicPr>
          <p:cNvPr id="21" name="图片 20">
            <a:extLst>
              <a:ext uri="{FF2B5EF4-FFF2-40B4-BE49-F238E27FC236}">
                <a16:creationId xmlns:a16="http://schemas.microsoft.com/office/drawing/2014/main" id="{BB53AA8C-46ED-43DE-BCA3-541C1ACEF61C}"/>
              </a:ext>
            </a:extLst>
          </p:cNvPr>
          <p:cNvPicPr>
            <a:picLocks noChangeAspect="1"/>
          </p:cNvPicPr>
          <p:nvPr/>
        </p:nvPicPr>
        <p:blipFill>
          <a:blip r:embed="rId7"/>
          <a:stretch>
            <a:fillRect/>
          </a:stretch>
        </p:blipFill>
        <p:spPr>
          <a:xfrm>
            <a:off x="2123927" y="1312595"/>
            <a:ext cx="8279940" cy="2971291"/>
          </a:xfrm>
          <a:prstGeom prst="rect">
            <a:avLst/>
          </a:prstGeom>
        </p:spPr>
      </p:pic>
      <p:pic>
        <p:nvPicPr>
          <p:cNvPr id="22" name="图片 21">
            <a:extLst>
              <a:ext uri="{FF2B5EF4-FFF2-40B4-BE49-F238E27FC236}">
                <a16:creationId xmlns:a16="http://schemas.microsoft.com/office/drawing/2014/main" id="{615997D6-AAED-4BFA-8DFA-9C1381127E40}"/>
              </a:ext>
            </a:extLst>
          </p:cNvPr>
          <p:cNvPicPr>
            <a:picLocks noChangeAspect="1"/>
          </p:cNvPicPr>
          <p:nvPr/>
        </p:nvPicPr>
        <p:blipFill>
          <a:blip r:embed="rId8"/>
          <a:stretch>
            <a:fillRect/>
          </a:stretch>
        </p:blipFill>
        <p:spPr>
          <a:xfrm>
            <a:off x="3154944" y="1724090"/>
            <a:ext cx="6248986" cy="4277010"/>
          </a:xfrm>
          <a:prstGeom prst="rect">
            <a:avLst/>
          </a:prstGeom>
        </p:spPr>
      </p:pic>
      <p:pic>
        <p:nvPicPr>
          <p:cNvPr id="23" name="图片 22">
            <a:extLst>
              <a:ext uri="{FF2B5EF4-FFF2-40B4-BE49-F238E27FC236}">
                <a16:creationId xmlns:a16="http://schemas.microsoft.com/office/drawing/2014/main" id="{D2C94C1E-DFBF-4078-97D6-076E6F37A113}"/>
              </a:ext>
            </a:extLst>
          </p:cNvPr>
          <p:cNvPicPr>
            <a:picLocks noChangeAspect="1"/>
          </p:cNvPicPr>
          <p:nvPr/>
        </p:nvPicPr>
        <p:blipFill>
          <a:blip r:embed="rId9"/>
          <a:stretch>
            <a:fillRect/>
          </a:stretch>
        </p:blipFill>
        <p:spPr>
          <a:xfrm>
            <a:off x="2105760" y="4190523"/>
            <a:ext cx="8073189" cy="2705089"/>
          </a:xfrm>
          <a:prstGeom prst="rect">
            <a:avLst/>
          </a:prstGeom>
        </p:spPr>
      </p:pic>
      <p:sp>
        <p:nvSpPr>
          <p:cNvPr id="24" name="文本框 23">
            <a:extLst>
              <a:ext uri="{FF2B5EF4-FFF2-40B4-BE49-F238E27FC236}">
                <a16:creationId xmlns:a16="http://schemas.microsoft.com/office/drawing/2014/main" id="{58FE3CCD-BD0E-41E1-AA92-F2EC82A527F6}"/>
              </a:ext>
            </a:extLst>
          </p:cNvPr>
          <p:cNvSpPr txBox="1"/>
          <p:nvPr/>
        </p:nvSpPr>
        <p:spPr>
          <a:xfrm>
            <a:off x="3031587" y="2446480"/>
            <a:ext cx="2626992" cy="173736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charset="0" panose="020b0604030504040204" pitchFamily="34" typeface="Tahoma"/>
              </a:rPr>
              <a:t>您的内容打在这里，或者通过复制您的文本后，在此框中选择粘贴，并选择只保留文字。</a:t>
            </a:r>
          </a:p>
        </p:txBody>
      </p:sp>
      <p:sp>
        <p:nvSpPr>
          <p:cNvPr id="25" name="文本框 24">
            <a:extLst>
              <a:ext uri="{FF2B5EF4-FFF2-40B4-BE49-F238E27FC236}">
                <a16:creationId xmlns:a16="http://schemas.microsoft.com/office/drawing/2014/main" id="{910166B8-A21A-4713-862B-85ACA8E72517}"/>
              </a:ext>
            </a:extLst>
          </p:cNvPr>
          <p:cNvSpPr txBox="1"/>
          <p:nvPr/>
        </p:nvSpPr>
        <p:spPr>
          <a:xfrm>
            <a:off x="7018784" y="2446480"/>
            <a:ext cx="2654636" cy="173736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charset="0" panose="020b0604030504040204" pitchFamily="34" typeface="Tahoma"/>
              </a:rPr>
              <a:t>您的内容打在这里，或者通过复制您的文本后，在此框中选择粘贴，并选择只保留文字。</a:t>
            </a:r>
          </a:p>
        </p:txBody>
      </p:sp>
      <p:pic>
        <p:nvPicPr>
          <p:cNvPr id="26" name="图片 25">
            <a:extLst>
              <a:ext uri="{FF2B5EF4-FFF2-40B4-BE49-F238E27FC236}">
                <a16:creationId xmlns:a16="http://schemas.microsoft.com/office/drawing/2014/main" id="{2F133B01-3420-4768-B3D4-04B6F7A3D486}"/>
              </a:ext>
            </a:extLst>
          </p:cNvPr>
          <p:cNvPicPr>
            <a:picLocks noChangeAspect="1"/>
          </p:cNvPicPr>
          <p:nvPr/>
        </p:nvPicPr>
        <p:blipFill>
          <a:blip r:embed="rId10"/>
          <a:stretch>
            <a:fillRect/>
          </a:stretch>
        </p:blipFill>
        <p:spPr>
          <a:xfrm>
            <a:off x="8526903" y="4578602"/>
            <a:ext cx="1496710" cy="249574"/>
          </a:xfrm>
          <a:prstGeom prst="rect">
            <a:avLst/>
          </a:prstGeom>
        </p:spPr>
      </p:pic>
      <p:sp>
        <p:nvSpPr>
          <p:cNvPr id="27" name="文本框 26">
            <a:extLst>
              <a:ext uri="{FF2B5EF4-FFF2-40B4-BE49-F238E27FC236}">
                <a16:creationId xmlns:a16="http://schemas.microsoft.com/office/drawing/2014/main" id="{0DD4D7D1-3118-4D2C-BC32-3B6E9310A05B}"/>
              </a:ext>
            </a:extLst>
          </p:cNvPr>
          <p:cNvSpPr txBox="1"/>
          <p:nvPr/>
        </p:nvSpPr>
        <p:spPr>
          <a:xfrm>
            <a:off x="4996946" y="2007998"/>
            <a:ext cx="2937963" cy="64008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00B050"/>
                </a:solidFill>
                <a:effectLst/>
                <a:uLnTx/>
                <a:uFillTx/>
                <a:latin charset="-122" panose="03000509000000000000" pitchFamily="65" typeface="方正卡通简体"/>
                <a:ea charset="-122" panose="03000509000000000000" pitchFamily="65" typeface="方正卡通简体"/>
                <a:cs charset="0" panose="020b0604030504040204" pitchFamily="34" typeface="Tahoma"/>
              </a:rPr>
              <a:t>点击添加标题文字</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53" presetSubtype="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animEffect filter="fade" transition="in">
                                      <p:cBhvr>
                                        <p:cTn dur="500" id="25"/>
                                        <p:tgtEl>
                                          <p:spTgt spid="21"/>
                                        </p:tgtEl>
                                      </p:cBhvr>
                                    </p:animEffect>
                                  </p:childTnLst>
                                </p:cTn>
                              </p:par>
                            </p:childTnLst>
                          </p:cTn>
                        </p:par>
                        <p:par>
                          <p:cTn fill="hold" id="26" nodeType="afterGroup">
                            <p:stCondLst>
                              <p:cond delay="3000"/>
                            </p:stCondLst>
                            <p:childTnLst>
                              <p:par>
                                <p:cTn fill="hold" id="27" nodeType="afterEffect" presetClass="entr" presetID="22" presetSubtype="1">
                                  <p:stCondLst>
                                    <p:cond delay="0"/>
                                  </p:stCondLst>
                                  <p:iterate type="wd">
                                    <p:tmPct val="10000"/>
                                  </p:iterate>
                                  <p:childTnLst>
                                    <p:set>
                                      <p:cBhvr>
                                        <p:cTn dur="1" fill="hold" id="28">
                                          <p:stCondLst>
                                            <p:cond delay="0"/>
                                          </p:stCondLst>
                                        </p:cTn>
                                        <p:tgtEl>
                                          <p:spTgt spid="24">
                                            <p:txEl>
                                              <p:pRg end="0" st="0"/>
                                            </p:txEl>
                                          </p:spTgt>
                                        </p:tgtEl>
                                        <p:attrNameLst>
                                          <p:attrName>style.visibility</p:attrName>
                                        </p:attrNameLst>
                                      </p:cBhvr>
                                      <p:to>
                                        <p:strVal val="visible"/>
                                      </p:to>
                                    </p:set>
                                    <p:animEffect filter="wipe(up)" transition="in">
                                      <p:cBhvr>
                                        <p:cTn dur="500" id="29"/>
                                        <p:tgtEl>
                                          <p:spTgt spid="24">
                                            <p:txEl>
                                              <p:pRg end="0" st="0"/>
                                            </p:txEl>
                                          </p:spTgt>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27">
                                            <p:txEl>
                                              <p:pRg end="0" st="0"/>
                                            </p:txEl>
                                          </p:spTgt>
                                        </p:tgtEl>
                                        <p:attrNameLst>
                                          <p:attrName>style.visibility</p:attrName>
                                        </p:attrNameLst>
                                      </p:cBhvr>
                                      <p:to>
                                        <p:strVal val="visible"/>
                                      </p:to>
                                    </p:set>
                                    <p:animEffect filter="wipe(left)" transition="in">
                                      <p:cBhvr>
                                        <p:cTn dur="500" id="33"/>
                                        <p:tgtEl>
                                          <p:spTgt spid="27">
                                            <p:txEl>
                                              <p:pRg end="0" st="0"/>
                                            </p:txEl>
                                          </p:spTgt>
                                        </p:tgtEl>
                                      </p:cBhvr>
                                    </p:animEffect>
                                  </p:childTnLst>
                                </p:cTn>
                              </p:par>
                            </p:childTnLst>
                          </p:cTn>
                        </p:par>
                        <p:par>
                          <p:cTn fill="hold" id="34" nodeType="afterGroup">
                            <p:stCondLst>
                              <p:cond delay="4000"/>
                            </p:stCondLst>
                            <p:childTnLst>
                              <p:par>
                                <p:cTn fill="hold" id="35" nodeType="afterEffect" presetClass="entr" presetID="22" presetSubtype="1">
                                  <p:stCondLst>
                                    <p:cond delay="0"/>
                                  </p:stCondLst>
                                  <p:iterate type="wd">
                                    <p:tmPct val="10000"/>
                                  </p:iterate>
                                  <p:childTnLst>
                                    <p:set>
                                      <p:cBhvr>
                                        <p:cTn dur="1" fill="hold" id="36">
                                          <p:stCondLst>
                                            <p:cond delay="0"/>
                                          </p:stCondLst>
                                        </p:cTn>
                                        <p:tgtEl>
                                          <p:spTgt spid="25">
                                            <p:txEl>
                                              <p:pRg end="0" st="0"/>
                                            </p:txEl>
                                          </p:spTgt>
                                        </p:tgtEl>
                                        <p:attrNameLst>
                                          <p:attrName>style.visibility</p:attrName>
                                        </p:attrNameLst>
                                      </p:cBhvr>
                                      <p:to>
                                        <p:strVal val="visible"/>
                                      </p:to>
                                    </p:set>
                                    <p:animEffect filter="wipe(up)" transition="in">
                                      <p:cBhvr>
                                        <p:cTn dur="500" id="37"/>
                                        <p:tgtEl>
                                          <p:spTgt spid="25">
                                            <p:txEl>
                                              <p:pRg end="0" st="0"/>
                                            </p:txEl>
                                          </p:spTgt>
                                        </p:tgtEl>
                                      </p:cBhvr>
                                    </p:animEffect>
                                  </p:childTnLst>
                                </p:cTn>
                              </p:par>
                            </p:childTnLst>
                          </p:cTn>
                        </p:par>
                        <p:par>
                          <p:cTn fill="hold" id="38" nodeType="afterGroup">
                            <p:stCondLst>
                              <p:cond delay="4500"/>
                            </p:stCondLst>
                            <p:childTnLst>
                              <p:par>
                                <p:cTn fill="hold" id="39" nodeType="afterEffect" presetClass="entr" presetID="42"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1000" id="41"/>
                                        <p:tgtEl>
                                          <p:spTgt spid="26"/>
                                        </p:tgtEl>
                                      </p:cBhvr>
                                    </p:animEffect>
                                    <p:anim calcmode="lin" valueType="num">
                                      <p:cBhvr>
                                        <p:cTn dur="1000" fill="hold" id="42"/>
                                        <p:tgtEl>
                                          <p:spTgt spid="26"/>
                                        </p:tgtEl>
                                        <p:attrNameLst>
                                          <p:attrName>ppt_x</p:attrName>
                                        </p:attrNameLst>
                                      </p:cBhvr>
                                      <p:tavLst>
                                        <p:tav tm="0">
                                          <p:val>
                                            <p:strVal val="#ppt_x"/>
                                          </p:val>
                                        </p:tav>
                                        <p:tav tm="100000">
                                          <p:val>
                                            <p:strVal val="#ppt_x"/>
                                          </p:val>
                                        </p:tav>
                                      </p:tavLst>
                                    </p:anim>
                                    <p:anim calcmode="lin" valueType="num">
                                      <p:cBhvr>
                                        <p:cTn dur="1000" fill="hold" id="4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353" y="-12719"/>
            <a:ext cx="12192000" cy="6858000"/>
            <a:chOff x="-265" y="-9539"/>
            <a:chExt cx="9144000" cy="5143500"/>
          </a:xfrm>
        </p:grpSpPr>
        <p:sp>
          <p:nvSpPr>
            <p:cNvPr id="24" name="矩形 23"/>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25" name="组合 24"/>
            <p:cNvGrpSpPr/>
            <p:nvPr/>
          </p:nvGrpSpPr>
          <p:grpSpPr>
            <a:xfrm>
              <a:off x="108788" y="77643"/>
              <a:ext cx="8932334" cy="4943149"/>
              <a:chOff x="108788" y="77643"/>
              <a:chExt cx="8932334" cy="4943149"/>
            </a:xfrm>
          </p:grpSpPr>
          <p:sp>
            <p:nvSpPr>
              <p:cNvPr id="26" name="矩形 25"/>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7" name="组合 26"/>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15559" y="834948"/>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社团特色</a:t>
              </a:r>
            </a:p>
          </p:txBody>
        </p:sp>
      </p:grpSp>
      <p:sp>
        <p:nvSpPr>
          <p:cNvPr id="46" name="箭头: V 形 45">
            <a:extLst>
              <a:ext uri="{FF2B5EF4-FFF2-40B4-BE49-F238E27FC236}">
                <a16:creationId xmlns:a16="http://schemas.microsoft.com/office/drawing/2014/main" id="{CE347251-6801-4A25-BA69-43CFD6A9D6F4}"/>
              </a:ext>
            </a:extLst>
          </p:cNvPr>
          <p:cNvSpPr/>
          <p:nvPr/>
        </p:nvSpPr>
        <p:spPr>
          <a:xfrm rot="1702652">
            <a:off x="4064139" y="3601785"/>
            <a:ext cx="270996" cy="336550"/>
          </a:xfrm>
          <a:prstGeom prst="chevron">
            <a:avLst/>
          </a:prstGeom>
          <a:solidFill>
            <a:srgbClr val="F3B34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3000509000000000000" pitchFamily="65" typeface="方正卡通简体"/>
              <a:ea charset="-122" panose="03000509000000000000" pitchFamily="65" typeface="方正卡通简体"/>
            </a:endParaRPr>
          </a:p>
        </p:txBody>
      </p:sp>
      <p:sp>
        <p:nvSpPr>
          <p:cNvPr id="47" name="箭头: V 形 46">
            <a:extLst>
              <a:ext uri="{FF2B5EF4-FFF2-40B4-BE49-F238E27FC236}">
                <a16:creationId xmlns:a16="http://schemas.microsoft.com/office/drawing/2014/main" id="{C2945DE4-8AB1-4B77-BA97-CD44F5DEEE77}"/>
              </a:ext>
            </a:extLst>
          </p:cNvPr>
          <p:cNvSpPr/>
          <p:nvPr/>
        </p:nvSpPr>
        <p:spPr>
          <a:xfrm rot="19289546">
            <a:off x="7728771" y="3452975"/>
            <a:ext cx="270996" cy="336550"/>
          </a:xfrm>
          <a:prstGeom prst="chevron">
            <a:avLst/>
          </a:prstGeom>
          <a:solidFill>
            <a:srgbClr val="F3B34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3000509000000000000" pitchFamily="65" typeface="方正卡通简体"/>
              <a:ea charset="-122" panose="03000509000000000000" pitchFamily="65" typeface="方正卡通简体"/>
            </a:endParaRPr>
          </a:p>
        </p:txBody>
      </p:sp>
      <p:grpSp>
        <p:nvGrpSpPr>
          <p:cNvPr id="48" name="组合 47">
            <a:extLst>
              <a:ext uri="{FF2B5EF4-FFF2-40B4-BE49-F238E27FC236}">
                <a16:creationId xmlns:a16="http://schemas.microsoft.com/office/drawing/2014/main" id="{A94C29AD-49AA-49CA-9CFC-9E6CD898ED14}"/>
              </a:ext>
            </a:extLst>
          </p:cNvPr>
          <p:cNvGrpSpPr/>
          <p:nvPr/>
        </p:nvGrpSpPr>
        <p:grpSpPr>
          <a:xfrm>
            <a:off x="1596840" y="2233360"/>
            <a:ext cx="1904063" cy="1536700"/>
            <a:chOff x="1596840" y="2233360"/>
            <a:chExt cx="1904063" cy="1536700"/>
          </a:xfrm>
        </p:grpSpPr>
        <p:pic>
          <p:nvPicPr>
            <p:cNvPr id="49" name="图片 48">
              <a:extLst>
                <a:ext uri="{FF2B5EF4-FFF2-40B4-BE49-F238E27FC236}">
                  <a16:creationId xmlns:a16="http://schemas.microsoft.com/office/drawing/2014/main" id="{439C885E-8A69-4491-94D5-025508AEA556}"/>
                </a:ext>
              </a:extLst>
            </p:cNvPr>
            <p:cNvPicPr>
              <a:picLocks noChangeAspect="1"/>
            </p:cNvPicPr>
            <p:nvPr/>
          </p:nvPicPr>
          <p:blipFill>
            <a:blip r:embed="rId6"/>
            <a:stretch>
              <a:fillRect/>
            </a:stretch>
          </p:blipFill>
          <p:spPr>
            <a:xfrm>
              <a:off x="1596840" y="2233360"/>
              <a:ext cx="1904063" cy="1536700"/>
            </a:xfrm>
            <a:prstGeom prst="rect">
              <a:avLst/>
            </a:prstGeom>
          </p:spPr>
        </p:pic>
        <p:sp>
          <p:nvSpPr>
            <p:cNvPr id="50" name="文本框 49">
              <a:extLst>
                <a:ext uri="{FF2B5EF4-FFF2-40B4-BE49-F238E27FC236}">
                  <a16:creationId xmlns:a16="http://schemas.microsoft.com/office/drawing/2014/main" id="{235AC238-5305-4C88-98DD-766B0090B0A5}"/>
                </a:ext>
              </a:extLst>
            </p:cNvPr>
            <p:cNvSpPr txBox="1"/>
            <p:nvPr/>
          </p:nvSpPr>
          <p:spPr>
            <a:xfrm>
              <a:off x="2179462" y="2671870"/>
              <a:ext cx="1082773" cy="749808"/>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2016年</a:t>
              </a:r>
            </a:p>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5月</a:t>
              </a:r>
            </a:p>
          </p:txBody>
        </p:sp>
      </p:grpSp>
      <p:grpSp>
        <p:nvGrpSpPr>
          <p:cNvPr id="51" name="组合 50">
            <a:extLst>
              <a:ext uri="{FF2B5EF4-FFF2-40B4-BE49-F238E27FC236}">
                <a16:creationId xmlns:a16="http://schemas.microsoft.com/office/drawing/2014/main" id="{19796FC9-817A-4F36-ABE4-AAEA7D5D53B4}"/>
              </a:ext>
            </a:extLst>
          </p:cNvPr>
          <p:cNvGrpSpPr/>
          <p:nvPr/>
        </p:nvGrpSpPr>
        <p:grpSpPr>
          <a:xfrm>
            <a:off x="5143968" y="3429000"/>
            <a:ext cx="1904063" cy="1536700"/>
            <a:chOff x="5143968" y="3429000"/>
            <a:chExt cx="1904063" cy="1536700"/>
          </a:xfrm>
        </p:grpSpPr>
        <p:pic>
          <p:nvPicPr>
            <p:cNvPr id="52" name="图片 51">
              <a:extLst>
                <a:ext uri="{FF2B5EF4-FFF2-40B4-BE49-F238E27FC236}">
                  <a16:creationId xmlns:a16="http://schemas.microsoft.com/office/drawing/2014/main" id="{85CA7974-D3EE-4A96-95AC-5AE87AF63115}"/>
                </a:ext>
              </a:extLst>
            </p:cNvPr>
            <p:cNvPicPr>
              <a:picLocks noChangeAspect="1"/>
            </p:cNvPicPr>
            <p:nvPr/>
          </p:nvPicPr>
          <p:blipFill>
            <a:blip r:embed="rId6"/>
            <a:stretch>
              <a:fillRect/>
            </a:stretch>
          </p:blipFill>
          <p:spPr>
            <a:xfrm>
              <a:off x="5143968" y="3429000"/>
              <a:ext cx="1904063" cy="1536700"/>
            </a:xfrm>
            <a:prstGeom prst="rect">
              <a:avLst/>
            </a:prstGeom>
          </p:spPr>
        </p:pic>
        <p:sp>
          <p:nvSpPr>
            <p:cNvPr id="53" name="文本框 52">
              <a:extLst>
                <a:ext uri="{FF2B5EF4-FFF2-40B4-BE49-F238E27FC236}">
                  <a16:creationId xmlns:a16="http://schemas.microsoft.com/office/drawing/2014/main" id="{121EB0FB-A53F-4339-9182-622F048731F5}"/>
                </a:ext>
              </a:extLst>
            </p:cNvPr>
            <p:cNvSpPr txBox="1"/>
            <p:nvPr/>
          </p:nvSpPr>
          <p:spPr>
            <a:xfrm>
              <a:off x="5726590" y="3837294"/>
              <a:ext cx="1082773" cy="749808"/>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2017年</a:t>
              </a:r>
            </a:p>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3月</a:t>
              </a:r>
            </a:p>
          </p:txBody>
        </p:sp>
      </p:grpSp>
      <p:grpSp>
        <p:nvGrpSpPr>
          <p:cNvPr id="54" name="组合 53">
            <a:extLst>
              <a:ext uri="{FF2B5EF4-FFF2-40B4-BE49-F238E27FC236}">
                <a16:creationId xmlns:a16="http://schemas.microsoft.com/office/drawing/2014/main" id="{D434DD78-BDDD-41A9-8F6A-EA75011C6CB4}"/>
              </a:ext>
            </a:extLst>
          </p:cNvPr>
          <p:cNvGrpSpPr/>
          <p:nvPr/>
        </p:nvGrpSpPr>
        <p:grpSpPr>
          <a:xfrm>
            <a:off x="8445500" y="1962699"/>
            <a:ext cx="1904063" cy="1536700"/>
            <a:chOff x="8445500" y="1962699"/>
            <a:chExt cx="1904063" cy="1536700"/>
          </a:xfrm>
        </p:grpSpPr>
        <p:pic>
          <p:nvPicPr>
            <p:cNvPr id="55" name="图片 54">
              <a:extLst>
                <a:ext uri="{FF2B5EF4-FFF2-40B4-BE49-F238E27FC236}">
                  <a16:creationId xmlns:a16="http://schemas.microsoft.com/office/drawing/2014/main" id="{EAABDD5E-EFB3-4967-BC5A-DF3081693FB0}"/>
                </a:ext>
              </a:extLst>
            </p:cNvPr>
            <p:cNvPicPr>
              <a:picLocks noChangeAspect="1"/>
            </p:cNvPicPr>
            <p:nvPr/>
          </p:nvPicPr>
          <p:blipFill>
            <a:blip r:embed="rId6"/>
            <a:stretch>
              <a:fillRect/>
            </a:stretch>
          </p:blipFill>
          <p:spPr>
            <a:xfrm>
              <a:off x="8445500" y="1962699"/>
              <a:ext cx="1904063" cy="1536700"/>
            </a:xfrm>
            <a:prstGeom prst="rect">
              <a:avLst/>
            </a:prstGeom>
          </p:spPr>
        </p:pic>
        <p:sp>
          <p:nvSpPr>
            <p:cNvPr id="56" name="文本框 55">
              <a:extLst>
                <a:ext uri="{FF2B5EF4-FFF2-40B4-BE49-F238E27FC236}">
                  <a16:creationId xmlns:a16="http://schemas.microsoft.com/office/drawing/2014/main" id="{20B14035-34EA-4E92-BC06-B88914659470}"/>
                </a:ext>
              </a:extLst>
            </p:cNvPr>
            <p:cNvSpPr txBox="1"/>
            <p:nvPr/>
          </p:nvSpPr>
          <p:spPr>
            <a:xfrm>
              <a:off x="9028589" y="2352484"/>
              <a:ext cx="1082773" cy="749808"/>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2018年</a:t>
              </a:r>
            </a:p>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800" u="none">
                  <a:ln>
                    <a:noFill/>
                  </a:ln>
                  <a:effectLst/>
                  <a:uLnTx/>
                  <a:uFillTx/>
                  <a:latin charset="-122" panose="03000509000000000000" pitchFamily="65" typeface="方正卡通简体"/>
                  <a:ea charset="-122" panose="03000509000000000000" pitchFamily="65" typeface="方正卡通简体"/>
                </a:rPr>
                <a:t>6月</a:t>
              </a:r>
            </a:p>
          </p:txBody>
        </p:sp>
      </p:grpSp>
      <p:sp>
        <p:nvSpPr>
          <p:cNvPr id="57" name="文本框 56">
            <a:extLst>
              <a:ext uri="{FF2B5EF4-FFF2-40B4-BE49-F238E27FC236}">
                <a16:creationId xmlns:a16="http://schemas.microsoft.com/office/drawing/2014/main" id="{B99459A9-BB65-447A-816D-0F5F43376E82}"/>
              </a:ext>
            </a:extLst>
          </p:cNvPr>
          <p:cNvSpPr txBox="1"/>
          <p:nvPr/>
        </p:nvSpPr>
        <p:spPr>
          <a:xfrm>
            <a:off x="1294062" y="3944183"/>
            <a:ext cx="2415070" cy="1188720"/>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lvl="0">
              <a:defRPr/>
            </a:pPr>
            <a:r>
              <a:rPr altLang="en-US" lang="zh-CN" sz="2000">
                <a:latin charset="-122" panose="03000509000000000000" pitchFamily="65" typeface="方正卡通简体"/>
                <a:ea charset="-122" panose="03000509000000000000" pitchFamily="65" typeface="方正卡通简体"/>
              </a:rPr>
              <a:t>您的内容打在这里，或者通过复制您的文本后</a:t>
            </a:r>
          </a:p>
        </p:txBody>
      </p:sp>
      <p:sp>
        <p:nvSpPr>
          <p:cNvPr id="58" name="文本框 57">
            <a:extLst>
              <a:ext uri="{FF2B5EF4-FFF2-40B4-BE49-F238E27FC236}">
                <a16:creationId xmlns:a16="http://schemas.microsoft.com/office/drawing/2014/main" id="{3FCD75F7-DF12-4C44-8536-B90D89D29FE9}"/>
              </a:ext>
            </a:extLst>
          </p:cNvPr>
          <p:cNvSpPr txBox="1"/>
          <p:nvPr/>
        </p:nvSpPr>
        <p:spPr>
          <a:xfrm>
            <a:off x="4813300" y="2267819"/>
            <a:ext cx="2415070" cy="1188720"/>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lvl="0">
              <a:defRPr/>
            </a:pPr>
            <a:r>
              <a:rPr altLang="en-US" lang="zh-CN" sz="2000">
                <a:latin charset="-122" panose="03000509000000000000" pitchFamily="65" typeface="方正卡通简体"/>
                <a:ea charset="-122" panose="03000509000000000000" pitchFamily="65" typeface="方正卡通简体"/>
              </a:rPr>
              <a:t>您的内容打在这里，或者通过复制您的文本后</a:t>
            </a:r>
          </a:p>
        </p:txBody>
      </p:sp>
      <p:sp>
        <p:nvSpPr>
          <p:cNvPr id="59" name="文本框 58">
            <a:extLst>
              <a:ext uri="{FF2B5EF4-FFF2-40B4-BE49-F238E27FC236}">
                <a16:creationId xmlns:a16="http://schemas.microsoft.com/office/drawing/2014/main" id="{CE3E8C25-A1DF-4263-8EDE-0DFDD378F735}"/>
              </a:ext>
            </a:extLst>
          </p:cNvPr>
          <p:cNvSpPr txBox="1"/>
          <p:nvPr/>
        </p:nvSpPr>
        <p:spPr>
          <a:xfrm>
            <a:off x="8602196" y="3741481"/>
            <a:ext cx="2415070" cy="1188720"/>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lvl="0">
              <a:defRPr/>
            </a:pPr>
            <a:r>
              <a:rPr altLang="en-US" lang="zh-CN" sz="2000">
                <a:latin charset="-122" panose="03000509000000000000" pitchFamily="65" typeface="方正卡通简体"/>
                <a:ea charset="-122" panose="03000509000000000000" pitchFamily="65" typeface="方正卡通简体"/>
              </a:rPr>
              <a:t>您的内容打在这里，或者通过复制您的文本后</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p:cTn dur="500" fill="hold" id="11"/>
                                        <p:tgtEl>
                                          <p:spTgt spid="48"/>
                                        </p:tgtEl>
                                        <p:attrNameLst>
                                          <p:attrName>ppt_w</p:attrName>
                                        </p:attrNameLst>
                                      </p:cBhvr>
                                      <p:tavLst>
                                        <p:tav tm="0">
                                          <p:val>
                                            <p:fltVal val="0"/>
                                          </p:val>
                                        </p:tav>
                                        <p:tav tm="100000">
                                          <p:val>
                                            <p:strVal val="#ppt_w"/>
                                          </p:val>
                                        </p:tav>
                                      </p:tavLst>
                                    </p:anim>
                                    <p:anim calcmode="lin" valueType="num">
                                      <p:cBhvr>
                                        <p:cTn dur="500" fill="hold" id="12"/>
                                        <p:tgtEl>
                                          <p:spTgt spid="48"/>
                                        </p:tgtEl>
                                        <p:attrNameLst>
                                          <p:attrName>ppt_h</p:attrName>
                                        </p:attrNameLst>
                                      </p:cBhvr>
                                      <p:tavLst>
                                        <p:tav tm="0">
                                          <p:val>
                                            <p:fltVal val="0"/>
                                          </p:val>
                                        </p:tav>
                                        <p:tav tm="100000">
                                          <p:val>
                                            <p:strVal val="#ppt_h"/>
                                          </p:val>
                                        </p:tav>
                                      </p:tavLst>
                                    </p:anim>
                                    <p:animEffect filter="fade" transition="in">
                                      <p:cBhvr>
                                        <p:cTn dur="500" id="13"/>
                                        <p:tgtEl>
                                          <p:spTgt spid="48"/>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1"/>
                                        </p:tgtEl>
                                        <p:attrNameLst>
                                          <p:attrName>style.visibility</p:attrName>
                                        </p:attrNameLst>
                                      </p:cBhvr>
                                      <p:to>
                                        <p:strVal val="visible"/>
                                      </p:to>
                                    </p:set>
                                    <p:anim calcmode="lin" valueType="num">
                                      <p:cBhvr>
                                        <p:cTn dur="500" fill="hold" id="17"/>
                                        <p:tgtEl>
                                          <p:spTgt spid="51"/>
                                        </p:tgtEl>
                                        <p:attrNameLst>
                                          <p:attrName>ppt_w</p:attrName>
                                        </p:attrNameLst>
                                      </p:cBhvr>
                                      <p:tavLst>
                                        <p:tav tm="0">
                                          <p:val>
                                            <p:fltVal val="0"/>
                                          </p:val>
                                        </p:tav>
                                        <p:tav tm="100000">
                                          <p:val>
                                            <p:strVal val="#ppt_w"/>
                                          </p:val>
                                        </p:tav>
                                      </p:tavLst>
                                    </p:anim>
                                    <p:anim calcmode="lin" valueType="num">
                                      <p:cBhvr>
                                        <p:cTn dur="500" fill="hold" id="18"/>
                                        <p:tgtEl>
                                          <p:spTgt spid="51"/>
                                        </p:tgtEl>
                                        <p:attrNameLst>
                                          <p:attrName>ppt_h</p:attrName>
                                        </p:attrNameLst>
                                      </p:cBhvr>
                                      <p:tavLst>
                                        <p:tav tm="0">
                                          <p:val>
                                            <p:fltVal val="0"/>
                                          </p:val>
                                        </p:tav>
                                        <p:tav tm="100000">
                                          <p:val>
                                            <p:strVal val="#ppt_h"/>
                                          </p:val>
                                        </p:tav>
                                      </p:tavLst>
                                    </p:anim>
                                    <p:animEffect filter="fade" transition="in">
                                      <p:cBhvr>
                                        <p:cTn dur="500" id="19"/>
                                        <p:tgtEl>
                                          <p:spTgt spid="51"/>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54"/>
                                        </p:tgtEl>
                                        <p:attrNameLst>
                                          <p:attrName>style.visibility</p:attrName>
                                        </p:attrNameLst>
                                      </p:cBhvr>
                                      <p:to>
                                        <p:strVal val="visible"/>
                                      </p:to>
                                    </p:set>
                                    <p:anim calcmode="lin" valueType="num">
                                      <p:cBhvr>
                                        <p:cTn dur="500" fill="hold" id="23"/>
                                        <p:tgtEl>
                                          <p:spTgt spid="54"/>
                                        </p:tgtEl>
                                        <p:attrNameLst>
                                          <p:attrName>ppt_w</p:attrName>
                                        </p:attrNameLst>
                                      </p:cBhvr>
                                      <p:tavLst>
                                        <p:tav tm="0">
                                          <p:val>
                                            <p:fltVal val="0"/>
                                          </p:val>
                                        </p:tav>
                                        <p:tav tm="100000">
                                          <p:val>
                                            <p:strVal val="#ppt_w"/>
                                          </p:val>
                                        </p:tav>
                                      </p:tavLst>
                                    </p:anim>
                                    <p:anim calcmode="lin" valueType="num">
                                      <p:cBhvr>
                                        <p:cTn dur="500" fill="hold" id="24"/>
                                        <p:tgtEl>
                                          <p:spTgt spid="54"/>
                                        </p:tgtEl>
                                        <p:attrNameLst>
                                          <p:attrName>ppt_h</p:attrName>
                                        </p:attrNameLst>
                                      </p:cBhvr>
                                      <p:tavLst>
                                        <p:tav tm="0">
                                          <p:val>
                                            <p:fltVal val="0"/>
                                          </p:val>
                                        </p:tav>
                                        <p:tav tm="100000">
                                          <p:val>
                                            <p:strVal val="#ppt_h"/>
                                          </p:val>
                                        </p:tav>
                                      </p:tavLst>
                                    </p:anim>
                                    <p:animEffect filter="fade" transition="in">
                                      <p:cBhvr>
                                        <p:cTn dur="500" id="25"/>
                                        <p:tgtEl>
                                          <p:spTgt spid="54"/>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46"/>
                                        </p:tgtEl>
                                        <p:attrNameLst>
                                          <p:attrName>style.visibility</p:attrName>
                                        </p:attrNameLst>
                                      </p:cBhvr>
                                      <p:to>
                                        <p:strVal val="visible"/>
                                      </p:to>
                                    </p:set>
                                    <p:animEffect filter="fade" transition="in">
                                      <p:cBhvr>
                                        <p:cTn dur="500" id="29"/>
                                        <p:tgtEl>
                                          <p:spTgt spid="4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7"/>
                                        </p:tgtEl>
                                        <p:attrNameLst>
                                          <p:attrName>style.visibility</p:attrName>
                                        </p:attrNameLst>
                                      </p:cBhvr>
                                      <p:to>
                                        <p:strVal val="visible"/>
                                      </p:to>
                                    </p:set>
                                    <p:animEffect filter="fade" transition="in">
                                      <p:cBhvr>
                                        <p:cTn dur="500" id="32"/>
                                        <p:tgtEl>
                                          <p:spTgt spid="47"/>
                                        </p:tgtEl>
                                      </p:cBhvr>
                                    </p:animEffect>
                                  </p:childTnLst>
                                </p:cTn>
                              </p:par>
                            </p:childTnLst>
                          </p:cTn>
                        </p:par>
                        <p:par>
                          <p:cTn fill="hold" id="33" nodeType="afterGroup">
                            <p:stCondLst>
                              <p:cond delay="2500"/>
                            </p:stCondLst>
                            <p:childTnLst>
                              <p:par>
                                <p:cTn fill="hold" grpId="0" id="34" nodeType="afterEffect" presetClass="entr" presetID="12" presetSubtype="1">
                                  <p:stCondLst>
                                    <p:cond delay="0"/>
                                  </p:stCondLst>
                                  <p:childTnLst>
                                    <p:set>
                                      <p:cBhvr>
                                        <p:cTn dur="1" fill="hold" id="35">
                                          <p:stCondLst>
                                            <p:cond delay="0"/>
                                          </p:stCondLst>
                                        </p:cTn>
                                        <p:tgtEl>
                                          <p:spTgt spid="57"/>
                                        </p:tgtEl>
                                        <p:attrNameLst>
                                          <p:attrName>style.visibility</p:attrName>
                                        </p:attrNameLst>
                                      </p:cBhvr>
                                      <p:to>
                                        <p:strVal val="visible"/>
                                      </p:to>
                                    </p:set>
                                    <p:anim calcmode="lin" valueType="num">
                                      <p:cBhvr additive="base">
                                        <p:cTn dur="500" id="36"/>
                                        <p:tgtEl>
                                          <p:spTgt spid="57"/>
                                        </p:tgtEl>
                                        <p:attrNameLst>
                                          <p:attrName>ppt_y</p:attrName>
                                        </p:attrNameLst>
                                      </p:cBhvr>
                                      <p:tavLst>
                                        <p:tav tm="0">
                                          <p:val>
                                            <p:strVal val="#ppt_y-#ppt_h*1.125000"/>
                                          </p:val>
                                        </p:tav>
                                        <p:tav tm="100000">
                                          <p:val>
                                            <p:strVal val="#ppt_y"/>
                                          </p:val>
                                        </p:tav>
                                      </p:tavLst>
                                    </p:anim>
                                    <p:animEffect filter="wipe(down)" transition="in">
                                      <p:cBhvr>
                                        <p:cTn dur="500" id="37"/>
                                        <p:tgtEl>
                                          <p:spTgt spid="57"/>
                                        </p:tgtEl>
                                      </p:cBhvr>
                                    </p:animEffect>
                                  </p:childTnLst>
                                </p:cTn>
                              </p:par>
                            </p:childTnLst>
                          </p:cTn>
                        </p:par>
                        <p:par>
                          <p:cTn fill="hold" id="38" nodeType="afterGroup">
                            <p:stCondLst>
                              <p:cond delay="3000"/>
                            </p:stCondLst>
                            <p:childTnLst>
                              <p:par>
                                <p:cTn fill="hold" grpId="0" id="39" nodeType="afterEffect" presetClass="entr" presetID="12" presetSubtype="4">
                                  <p:stCondLst>
                                    <p:cond delay="0"/>
                                  </p:stCondLst>
                                  <p:childTnLst>
                                    <p:set>
                                      <p:cBhvr>
                                        <p:cTn dur="1" fill="hold" id="40">
                                          <p:stCondLst>
                                            <p:cond delay="0"/>
                                          </p:stCondLst>
                                        </p:cTn>
                                        <p:tgtEl>
                                          <p:spTgt spid="58"/>
                                        </p:tgtEl>
                                        <p:attrNameLst>
                                          <p:attrName>style.visibility</p:attrName>
                                        </p:attrNameLst>
                                      </p:cBhvr>
                                      <p:to>
                                        <p:strVal val="visible"/>
                                      </p:to>
                                    </p:set>
                                    <p:anim calcmode="lin" valueType="num">
                                      <p:cBhvr additive="base">
                                        <p:cTn dur="500" id="41"/>
                                        <p:tgtEl>
                                          <p:spTgt spid="58"/>
                                        </p:tgtEl>
                                        <p:attrNameLst>
                                          <p:attrName>ppt_y</p:attrName>
                                        </p:attrNameLst>
                                      </p:cBhvr>
                                      <p:tavLst>
                                        <p:tav tm="0">
                                          <p:val>
                                            <p:strVal val="#ppt_y+#ppt_h*1.125000"/>
                                          </p:val>
                                        </p:tav>
                                        <p:tav tm="100000">
                                          <p:val>
                                            <p:strVal val="#ppt_y"/>
                                          </p:val>
                                        </p:tav>
                                      </p:tavLst>
                                    </p:anim>
                                    <p:animEffect filter="wipe(up)" transition="in">
                                      <p:cBhvr>
                                        <p:cTn dur="500" id="42"/>
                                        <p:tgtEl>
                                          <p:spTgt spid="58"/>
                                        </p:tgtEl>
                                      </p:cBhvr>
                                    </p:animEffect>
                                  </p:childTnLst>
                                </p:cTn>
                              </p:par>
                            </p:childTnLst>
                          </p:cTn>
                        </p:par>
                        <p:par>
                          <p:cTn fill="hold" id="43" nodeType="afterGroup">
                            <p:stCondLst>
                              <p:cond delay="3500"/>
                            </p:stCondLst>
                            <p:childTnLst>
                              <p:par>
                                <p:cTn fill="hold" grpId="0" id="44" nodeType="afterEffect" presetClass="entr" presetID="12" presetSubtype="1">
                                  <p:stCondLst>
                                    <p:cond delay="0"/>
                                  </p:stCondLst>
                                  <p:childTnLst>
                                    <p:set>
                                      <p:cBhvr>
                                        <p:cTn dur="1" fill="hold" id="45">
                                          <p:stCondLst>
                                            <p:cond delay="0"/>
                                          </p:stCondLst>
                                        </p:cTn>
                                        <p:tgtEl>
                                          <p:spTgt spid="59"/>
                                        </p:tgtEl>
                                        <p:attrNameLst>
                                          <p:attrName>style.visibility</p:attrName>
                                        </p:attrNameLst>
                                      </p:cBhvr>
                                      <p:to>
                                        <p:strVal val="visible"/>
                                      </p:to>
                                    </p:set>
                                    <p:anim calcmode="lin" valueType="num">
                                      <p:cBhvr additive="base">
                                        <p:cTn dur="500" id="46"/>
                                        <p:tgtEl>
                                          <p:spTgt spid="59"/>
                                        </p:tgtEl>
                                        <p:attrNameLst>
                                          <p:attrName>ppt_y</p:attrName>
                                        </p:attrNameLst>
                                      </p:cBhvr>
                                      <p:tavLst>
                                        <p:tav tm="0">
                                          <p:val>
                                            <p:strVal val="#ppt_y-#ppt_h*1.125000"/>
                                          </p:val>
                                        </p:tav>
                                        <p:tav tm="100000">
                                          <p:val>
                                            <p:strVal val="#ppt_y"/>
                                          </p:val>
                                        </p:tav>
                                      </p:tavLst>
                                    </p:anim>
                                    <p:animEffect filter="wipe(down)" transition="in">
                                      <p:cBhvr>
                                        <p:cTn dur="500" id="47"/>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57"/>
      <p:bldP grpId="0" spid="58"/>
      <p:bldP grpId="0" spid="5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lvl="0">
              <a:defRPr/>
            </a:pPr>
            <a:r>
              <a:rPr altLang="en-US" lang="zh-CN" sz="9600">
                <a:solidFill>
                  <a:srgbClr val="172D77"/>
                </a:solidFill>
                <a:latin charset="-122" panose="03000509000000000000" pitchFamily="65" typeface="方正卡通简体"/>
                <a:ea charset="-122" panose="03000509000000000000" pitchFamily="65" typeface="方正卡通简体"/>
                <a:cs typeface="+mn-ea"/>
                <a:sym typeface="+mn-lt"/>
              </a:rPr>
              <a:t>组织建设</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19776866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61" name="图片 60"/>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4387444" y="1887728"/>
            <a:ext cx="2337461" cy="1284531"/>
          </a:xfrm>
          <a:prstGeom prst="rect">
            <a:avLst/>
          </a:prstGeom>
        </p:spPr>
      </p:pic>
      <p:pic>
        <p:nvPicPr>
          <p:cNvPr id="62" name="图片 61"/>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4385599" y="3933385"/>
            <a:ext cx="2337461" cy="1284531"/>
          </a:xfrm>
          <a:prstGeom prst="rect">
            <a:avLst/>
          </a:prstGeom>
        </p:spPr>
      </p:pic>
      <p:pic>
        <p:nvPicPr>
          <p:cNvPr id="63" name="图片 62"/>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7547467" y="1248678"/>
            <a:ext cx="1521984" cy="1197223"/>
          </a:xfrm>
          <a:prstGeom prst="rect">
            <a:avLst/>
          </a:prstGeom>
        </p:spPr>
      </p:pic>
      <p:pic>
        <p:nvPicPr>
          <p:cNvPr id="65" name="图片 64"/>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7562121" y="4530802"/>
            <a:ext cx="1521984" cy="1197223"/>
          </a:xfrm>
          <a:prstGeom prst="rect">
            <a:avLst/>
          </a:prstGeom>
        </p:spPr>
      </p:pic>
      <p:pic>
        <p:nvPicPr>
          <p:cNvPr id="66" name="图片 6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7576483" y="2861437"/>
            <a:ext cx="1521984" cy="1197223"/>
          </a:xfrm>
          <a:prstGeom prst="rect">
            <a:avLst/>
          </a:prstGeom>
        </p:spPr>
      </p:pic>
      <p:pic>
        <p:nvPicPr>
          <p:cNvPr id="9" name="图片 8"/>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rot="5400000">
            <a:off x="1372551" y="3034947"/>
            <a:ext cx="3479448" cy="1449535"/>
          </a:xfrm>
          <a:prstGeom prst="rect">
            <a:avLst/>
          </a:prstGeom>
        </p:spPr>
      </p:pic>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37381" y="848851"/>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组织建设</a:t>
              </a:r>
            </a:p>
          </p:txBody>
        </p:sp>
      </p:grpSp>
      <p:sp>
        <p:nvSpPr>
          <p:cNvPr id="13" name="矩形 12"/>
          <p:cNvSpPr/>
          <p:nvPr/>
        </p:nvSpPr>
        <p:spPr>
          <a:xfrm>
            <a:off x="2839015" y="3043624"/>
            <a:ext cx="751789" cy="1905405"/>
          </a:xfrm>
          <a:prstGeom prst="rect">
            <a:avLst/>
          </a:prstGeom>
        </p:spPr>
        <p:txBody>
          <a:bodyPr vert="eaVert" wrap="none">
            <a:spAutoFit/>
          </a:bodyPr>
          <a:lstStyle/>
          <a:p>
            <a:pPr algn="ctr"/>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协会会长</a:t>
            </a:r>
          </a:p>
        </p:txBody>
      </p:sp>
      <p:sp>
        <p:nvSpPr>
          <p:cNvPr id="22" name="矩形 21"/>
          <p:cNvSpPr/>
          <p:nvPr/>
        </p:nvSpPr>
        <p:spPr>
          <a:xfrm>
            <a:off x="5107498" y="2174557"/>
            <a:ext cx="1402080" cy="579120"/>
          </a:xfrm>
          <a:prstGeom prst="rect">
            <a:avLst/>
          </a:prstGeom>
        </p:spPr>
        <p:txBody>
          <a:bodyPr wrap="none">
            <a:spAutoFit/>
          </a:bodyPr>
          <a:lstStyle/>
          <a:p>
            <a:pPr algn="ctr"/>
            <a:r>
              <a:rPr altLang="en-US" b="1" lang="zh-CN" sz="3200">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副会长</a:t>
            </a:r>
          </a:p>
        </p:txBody>
      </p:sp>
      <p:sp>
        <p:nvSpPr>
          <p:cNvPr id="23" name="矩形 22"/>
          <p:cNvSpPr/>
          <p:nvPr/>
        </p:nvSpPr>
        <p:spPr>
          <a:xfrm>
            <a:off x="5124022" y="4239066"/>
            <a:ext cx="1402080" cy="579120"/>
          </a:xfrm>
          <a:prstGeom prst="rect">
            <a:avLst/>
          </a:prstGeom>
        </p:spPr>
        <p:txBody>
          <a:bodyPr wrap="none">
            <a:spAutoFit/>
          </a:bodyPr>
          <a:lstStyle/>
          <a:p>
            <a:pPr algn="ctr"/>
            <a:r>
              <a:rPr altLang="en-US" b="1" lang="zh-CN" sz="3200">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副会长</a:t>
            </a:r>
          </a:p>
        </p:txBody>
      </p:sp>
      <p:sp>
        <p:nvSpPr>
          <p:cNvPr id="24" name="矩形 23"/>
          <p:cNvSpPr/>
          <p:nvPr/>
        </p:nvSpPr>
        <p:spPr>
          <a:xfrm>
            <a:off x="8073726" y="1581735"/>
            <a:ext cx="859155" cy="497891"/>
          </a:xfrm>
          <a:prstGeom prst="rect">
            <a:avLst/>
          </a:prstGeom>
        </p:spPr>
        <p:txBody>
          <a:bodyPr wrap="none">
            <a:spAutoFit/>
          </a:bodyPr>
          <a:lstStyle/>
          <a:p>
            <a:pPr algn="ctr"/>
            <a:r>
              <a:rPr altLang="en-US" lang="zh-CN" sz="2667">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组长</a:t>
            </a:r>
          </a:p>
        </p:txBody>
      </p:sp>
      <p:sp>
        <p:nvSpPr>
          <p:cNvPr id="26" name="矩形 25"/>
          <p:cNvSpPr/>
          <p:nvPr/>
        </p:nvSpPr>
        <p:spPr>
          <a:xfrm>
            <a:off x="8062869" y="4838481"/>
            <a:ext cx="859155" cy="497891"/>
          </a:xfrm>
          <a:prstGeom prst="rect">
            <a:avLst/>
          </a:prstGeom>
        </p:spPr>
        <p:txBody>
          <a:bodyPr wrap="none">
            <a:spAutoFit/>
          </a:bodyPr>
          <a:lstStyle/>
          <a:p>
            <a:pPr algn="ctr"/>
            <a:r>
              <a:rPr altLang="en-US" lang="zh-CN" sz="2667">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组长</a:t>
            </a:r>
          </a:p>
        </p:txBody>
      </p:sp>
      <p:pic>
        <p:nvPicPr>
          <p:cNvPr id="11" name="图片 10"/>
          <p:cNvPicPr>
            <a:picLocks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3744490" y="2252158"/>
            <a:ext cx="586036" cy="583908"/>
          </a:xfrm>
          <a:prstGeom prst="rect">
            <a:avLst/>
          </a:prstGeom>
        </p:spPr>
      </p:pic>
      <p:pic>
        <p:nvPicPr>
          <p:cNvPr id="73" name="图片 72"/>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2773731" y="2221331"/>
            <a:ext cx="749091" cy="749091"/>
          </a:xfrm>
          <a:prstGeom prst="rect">
            <a:avLst/>
          </a:prstGeom>
        </p:spPr>
      </p:pic>
      <p:pic>
        <p:nvPicPr>
          <p:cNvPr id="74" name="图片 73"/>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tretch>
            <a:fillRect/>
          </a:stretch>
        </p:blipFill>
        <p:spPr>
          <a:xfrm>
            <a:off x="4504491" y="2071633"/>
            <a:ext cx="670719" cy="670719"/>
          </a:xfrm>
          <a:prstGeom prst="rect">
            <a:avLst/>
          </a:prstGeom>
        </p:spPr>
      </p:pic>
      <p:pic>
        <p:nvPicPr>
          <p:cNvPr id="75" name="图片 74"/>
          <p:cNvPicPr>
            <a:picLocks noChangeAspect="1"/>
          </p:cNvPicPr>
          <p:nvPr/>
        </p:nvPicPr>
        <p:blipFill>
          <a:blip r:embed="rId10">
            <a:duotone>
              <a:prstClr val="black"/>
              <a:schemeClr val="accent5">
                <a:tint val="45000"/>
                <a:satMod val="400000"/>
              </a:schemeClr>
            </a:duotone>
            <a:extLst>
              <a:ext uri="{28A0092B-C50C-407E-A947-70E740481C1C}">
                <a14:useLocalDpi val="0"/>
              </a:ext>
            </a:extLst>
          </a:blip>
          <a:stretch>
            <a:fillRect/>
          </a:stretch>
        </p:blipFill>
        <p:spPr>
          <a:xfrm>
            <a:off x="4531343" y="4102548"/>
            <a:ext cx="735933" cy="735933"/>
          </a:xfrm>
          <a:prstGeom prst="rect">
            <a:avLst/>
          </a:prstGeom>
        </p:spPr>
      </p:pic>
      <p:pic>
        <p:nvPicPr>
          <p:cNvPr id="76" name="图片 75"/>
          <p:cNvPicPr>
            <a:picLocks noChangeAspect="1"/>
          </p:cNvPicPr>
          <p:nvPr/>
        </p:nvPicPr>
        <p:blipFill>
          <a:blip r:embed="rId11">
            <a:duotone>
              <a:prstClr val="black"/>
              <a:schemeClr val="accent5">
                <a:tint val="45000"/>
                <a:satMod val="400000"/>
              </a:schemeClr>
            </a:duotone>
            <a:extLst>
              <a:ext uri="{28A0092B-C50C-407E-A947-70E740481C1C}">
                <a14:useLocalDpi val="0"/>
              </a:ext>
            </a:extLst>
          </a:blip>
          <a:stretch>
            <a:fillRect/>
          </a:stretch>
        </p:blipFill>
        <p:spPr>
          <a:xfrm>
            <a:off x="7551509" y="1401920"/>
            <a:ext cx="669712" cy="669712"/>
          </a:xfrm>
          <a:prstGeom prst="rect">
            <a:avLst/>
          </a:prstGeom>
        </p:spPr>
      </p:pic>
      <p:pic>
        <p:nvPicPr>
          <p:cNvPr id="78" name="图片 77"/>
          <p:cNvPicPr>
            <a:picLocks noChangeAspect="1"/>
          </p:cNvPicPr>
          <p:nvPr/>
        </p:nvPicPr>
        <p:blipFill>
          <a:blip r:embed="rId12">
            <a:duotone>
              <a:prstClr val="black"/>
              <a:schemeClr val="accent5">
                <a:tint val="45000"/>
                <a:satMod val="400000"/>
              </a:schemeClr>
            </a:duotone>
            <a:extLst>
              <a:ext uri="{28A0092B-C50C-407E-A947-70E740481C1C}">
                <a14:useLocalDpi val="0"/>
              </a:ext>
            </a:extLst>
          </a:blip>
          <a:stretch>
            <a:fillRect/>
          </a:stretch>
        </p:blipFill>
        <p:spPr>
          <a:xfrm>
            <a:off x="7576483" y="4717673"/>
            <a:ext cx="654288" cy="654288"/>
          </a:xfrm>
          <a:prstGeom prst="rect">
            <a:avLst/>
          </a:prstGeom>
        </p:spPr>
      </p:pic>
      <p:pic>
        <p:nvPicPr>
          <p:cNvPr id="80" name="图片 79"/>
          <p:cNvPicPr>
            <a:picLocks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3744490" y="4310841"/>
            <a:ext cx="586036" cy="583908"/>
          </a:xfrm>
          <a:prstGeom prst="rect">
            <a:avLst/>
          </a:prstGeom>
        </p:spPr>
      </p:pic>
      <p:pic>
        <p:nvPicPr>
          <p:cNvPr id="81" name="图片 80"/>
          <p:cNvPicPr>
            <a:picLocks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6886805" y="1555683"/>
            <a:ext cx="586036" cy="583908"/>
          </a:xfrm>
          <a:prstGeom prst="rect">
            <a:avLst/>
          </a:prstGeom>
        </p:spPr>
      </p:pic>
      <p:sp>
        <p:nvSpPr>
          <p:cNvPr id="82" name="矩形 81"/>
          <p:cNvSpPr/>
          <p:nvPr/>
        </p:nvSpPr>
        <p:spPr>
          <a:xfrm>
            <a:off x="8073726" y="3202961"/>
            <a:ext cx="859155" cy="497891"/>
          </a:xfrm>
          <a:prstGeom prst="rect">
            <a:avLst/>
          </a:prstGeom>
        </p:spPr>
        <p:txBody>
          <a:bodyPr wrap="none">
            <a:spAutoFit/>
          </a:bodyPr>
          <a:lstStyle/>
          <a:p>
            <a:pPr algn="ctr"/>
            <a:r>
              <a:rPr altLang="en-US" lang="zh-CN" sz="2667">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组长</a:t>
            </a:r>
          </a:p>
        </p:txBody>
      </p:sp>
      <p:pic>
        <p:nvPicPr>
          <p:cNvPr id="83" name="图片 82"/>
          <p:cNvPicPr>
            <a:picLocks noChangeAspect="1"/>
          </p:cNvPicPr>
          <p:nvPr/>
        </p:nvPicPr>
        <p:blipFill>
          <a:blip r:embed="rId11">
            <a:duotone>
              <a:prstClr val="black"/>
              <a:schemeClr val="accent5">
                <a:tint val="45000"/>
                <a:satMod val="400000"/>
              </a:schemeClr>
            </a:duotone>
            <a:extLst>
              <a:ext uri="{28A0092B-C50C-407E-A947-70E740481C1C}">
                <a14:useLocalDpi val="0"/>
              </a:ext>
            </a:extLst>
          </a:blip>
          <a:stretch>
            <a:fillRect/>
          </a:stretch>
        </p:blipFill>
        <p:spPr>
          <a:xfrm>
            <a:off x="7551509" y="3023147"/>
            <a:ext cx="669712" cy="669712"/>
          </a:xfrm>
          <a:prstGeom prst="rect">
            <a:avLst/>
          </a:prstGeom>
        </p:spPr>
      </p:pic>
      <p:pic>
        <p:nvPicPr>
          <p:cNvPr id="84" name="图片 83"/>
          <p:cNvPicPr>
            <a:picLocks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6886805" y="3176910"/>
            <a:ext cx="586036" cy="583908"/>
          </a:xfrm>
          <a:prstGeom prst="rect">
            <a:avLst/>
          </a:prstGeom>
        </p:spPr>
      </p:pic>
      <p:pic>
        <p:nvPicPr>
          <p:cNvPr id="85" name="图片 84"/>
          <p:cNvPicPr>
            <a:picLocks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6886805" y="4746659"/>
            <a:ext cx="586036" cy="583908"/>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61"/>
                                        </p:tgtEl>
                                        <p:attrNameLst>
                                          <p:attrName>style.visibility</p:attrName>
                                        </p:attrNameLst>
                                      </p:cBhvr>
                                      <p:to>
                                        <p:strVal val="visible"/>
                                      </p:to>
                                    </p:set>
                                    <p:anim calcmode="lin" valueType="num">
                                      <p:cBhvr additive="base">
                                        <p:cTn dur="500" fill="hold" id="12"/>
                                        <p:tgtEl>
                                          <p:spTgt spid="61"/>
                                        </p:tgtEl>
                                        <p:attrNameLst>
                                          <p:attrName>ppt_x</p:attrName>
                                        </p:attrNameLst>
                                      </p:cBhvr>
                                      <p:tavLst>
                                        <p:tav tm="0">
                                          <p:val>
                                            <p:strVal val="0-#ppt_w/2"/>
                                          </p:val>
                                        </p:tav>
                                        <p:tav tm="100000">
                                          <p:val>
                                            <p:strVal val="#ppt_x"/>
                                          </p:val>
                                        </p:tav>
                                      </p:tavLst>
                                    </p:anim>
                                    <p:anim calcmode="lin" valueType="num">
                                      <p:cBhvr additive="base">
                                        <p:cTn dur="500" fill="hold" id="13"/>
                                        <p:tgtEl>
                                          <p:spTgt spid="61"/>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62"/>
                                        </p:tgtEl>
                                        <p:attrNameLst>
                                          <p:attrName>style.visibility</p:attrName>
                                        </p:attrNameLst>
                                      </p:cBhvr>
                                      <p:to>
                                        <p:strVal val="visible"/>
                                      </p:to>
                                    </p:set>
                                    <p:anim calcmode="lin" valueType="num">
                                      <p:cBhvr additive="base">
                                        <p:cTn dur="500" fill="hold" id="16"/>
                                        <p:tgtEl>
                                          <p:spTgt spid="62"/>
                                        </p:tgtEl>
                                        <p:attrNameLst>
                                          <p:attrName>ppt_x</p:attrName>
                                        </p:attrNameLst>
                                      </p:cBhvr>
                                      <p:tavLst>
                                        <p:tav tm="0">
                                          <p:val>
                                            <p:strVal val="0-#ppt_w/2"/>
                                          </p:val>
                                        </p:tav>
                                        <p:tav tm="100000">
                                          <p:val>
                                            <p:strVal val="#ppt_x"/>
                                          </p:val>
                                        </p:tav>
                                      </p:tavLst>
                                    </p:anim>
                                    <p:anim calcmode="lin" valueType="num">
                                      <p:cBhvr additive="base">
                                        <p:cTn dur="500" fill="hold" id="17"/>
                                        <p:tgtEl>
                                          <p:spTgt spid="62"/>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3"/>
                                        </p:tgtEl>
                                        <p:attrNameLst>
                                          <p:attrName>style.visibility</p:attrName>
                                        </p:attrNameLst>
                                      </p:cBhvr>
                                      <p:to>
                                        <p:strVal val="visible"/>
                                      </p:to>
                                    </p:set>
                                    <p:anim calcmode="lin" valueType="num">
                                      <p:cBhvr additive="base">
                                        <p:cTn dur="500" fill="hold" id="20"/>
                                        <p:tgtEl>
                                          <p:spTgt spid="63"/>
                                        </p:tgtEl>
                                        <p:attrNameLst>
                                          <p:attrName>ppt_x</p:attrName>
                                        </p:attrNameLst>
                                      </p:cBhvr>
                                      <p:tavLst>
                                        <p:tav tm="0">
                                          <p:val>
                                            <p:strVal val="0-#ppt_w/2"/>
                                          </p:val>
                                        </p:tav>
                                        <p:tav tm="100000">
                                          <p:val>
                                            <p:strVal val="#ppt_x"/>
                                          </p:val>
                                        </p:tav>
                                      </p:tavLst>
                                    </p:anim>
                                    <p:anim calcmode="lin" valueType="num">
                                      <p:cBhvr additive="base">
                                        <p:cTn dur="500" fill="hold" id="21"/>
                                        <p:tgtEl>
                                          <p:spTgt spid="63"/>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65"/>
                                        </p:tgtEl>
                                        <p:attrNameLst>
                                          <p:attrName>style.visibility</p:attrName>
                                        </p:attrNameLst>
                                      </p:cBhvr>
                                      <p:to>
                                        <p:strVal val="visible"/>
                                      </p:to>
                                    </p:set>
                                    <p:anim calcmode="lin" valueType="num">
                                      <p:cBhvr additive="base">
                                        <p:cTn dur="500" fill="hold" id="24"/>
                                        <p:tgtEl>
                                          <p:spTgt spid="65"/>
                                        </p:tgtEl>
                                        <p:attrNameLst>
                                          <p:attrName>ppt_x</p:attrName>
                                        </p:attrNameLst>
                                      </p:cBhvr>
                                      <p:tavLst>
                                        <p:tav tm="0">
                                          <p:val>
                                            <p:strVal val="0-#ppt_w/2"/>
                                          </p:val>
                                        </p:tav>
                                        <p:tav tm="100000">
                                          <p:val>
                                            <p:strVal val="#ppt_x"/>
                                          </p:val>
                                        </p:tav>
                                      </p:tavLst>
                                    </p:anim>
                                    <p:anim calcmode="lin" valueType="num">
                                      <p:cBhvr additive="base">
                                        <p:cTn dur="500" fill="hold" id="25"/>
                                        <p:tgtEl>
                                          <p:spTgt spid="65"/>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66"/>
                                        </p:tgtEl>
                                        <p:attrNameLst>
                                          <p:attrName>style.visibility</p:attrName>
                                        </p:attrNameLst>
                                      </p:cBhvr>
                                      <p:to>
                                        <p:strVal val="visible"/>
                                      </p:to>
                                    </p:set>
                                    <p:anim calcmode="lin" valueType="num">
                                      <p:cBhvr additive="base">
                                        <p:cTn dur="500" fill="hold" id="28"/>
                                        <p:tgtEl>
                                          <p:spTgt spid="66"/>
                                        </p:tgtEl>
                                        <p:attrNameLst>
                                          <p:attrName>ppt_x</p:attrName>
                                        </p:attrNameLst>
                                      </p:cBhvr>
                                      <p:tavLst>
                                        <p:tav tm="0">
                                          <p:val>
                                            <p:strVal val="0-#ppt_w/2"/>
                                          </p:val>
                                        </p:tav>
                                        <p:tav tm="100000">
                                          <p:val>
                                            <p:strVal val="#ppt_x"/>
                                          </p:val>
                                        </p:tav>
                                      </p:tavLst>
                                    </p:anim>
                                    <p:anim calcmode="lin" valueType="num">
                                      <p:cBhvr additive="base">
                                        <p:cTn dur="500" fill="hold" id="29"/>
                                        <p:tgtEl>
                                          <p:spTgt spid="66"/>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0-#ppt_w/2"/>
                                          </p:val>
                                        </p:tav>
                                        <p:tav tm="100000">
                                          <p:val>
                                            <p:strVal val="#ppt_x"/>
                                          </p:val>
                                        </p:tav>
                                      </p:tavLst>
                                    </p:anim>
                                    <p:anim calcmode="lin" valueType="num">
                                      <p:cBhvr additive="base">
                                        <p:cTn dur="500" fill="hold" id="33"/>
                                        <p:tgtEl>
                                          <p:spTgt spid="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0-#ppt_w/2"/>
                                          </p:val>
                                        </p:tav>
                                        <p:tav tm="100000">
                                          <p:val>
                                            <p:strVal val="#ppt_x"/>
                                          </p:val>
                                        </p:tav>
                                      </p:tavLst>
                                    </p:anim>
                                    <p:anim calcmode="lin" valueType="num">
                                      <p:cBhvr additive="base">
                                        <p:cTn dur="500" fill="hold" id="37"/>
                                        <p:tgtEl>
                                          <p:spTgt spid="13"/>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22"/>
                                        </p:tgtEl>
                                        <p:attrNameLst>
                                          <p:attrName>style.visibility</p:attrName>
                                        </p:attrNameLst>
                                      </p:cBhvr>
                                      <p:to>
                                        <p:strVal val="visible"/>
                                      </p:to>
                                    </p:set>
                                    <p:anim calcmode="lin" valueType="num">
                                      <p:cBhvr additive="base">
                                        <p:cTn dur="500" fill="hold" id="40"/>
                                        <p:tgtEl>
                                          <p:spTgt spid="22"/>
                                        </p:tgtEl>
                                        <p:attrNameLst>
                                          <p:attrName>ppt_x</p:attrName>
                                        </p:attrNameLst>
                                      </p:cBhvr>
                                      <p:tavLst>
                                        <p:tav tm="0">
                                          <p:val>
                                            <p:strVal val="0-#ppt_w/2"/>
                                          </p:val>
                                        </p:tav>
                                        <p:tav tm="100000">
                                          <p:val>
                                            <p:strVal val="#ppt_x"/>
                                          </p:val>
                                        </p:tav>
                                      </p:tavLst>
                                    </p:anim>
                                    <p:anim calcmode="lin" valueType="num">
                                      <p:cBhvr additive="base">
                                        <p:cTn dur="500" fill="hold" id="41"/>
                                        <p:tgtEl>
                                          <p:spTgt spid="22"/>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23"/>
                                        </p:tgtEl>
                                        <p:attrNameLst>
                                          <p:attrName>style.visibility</p:attrName>
                                        </p:attrNameLst>
                                      </p:cBhvr>
                                      <p:to>
                                        <p:strVal val="visible"/>
                                      </p:to>
                                    </p:set>
                                    <p:anim calcmode="lin" valueType="num">
                                      <p:cBhvr additive="base">
                                        <p:cTn dur="500" fill="hold" id="44"/>
                                        <p:tgtEl>
                                          <p:spTgt spid="23"/>
                                        </p:tgtEl>
                                        <p:attrNameLst>
                                          <p:attrName>ppt_x</p:attrName>
                                        </p:attrNameLst>
                                      </p:cBhvr>
                                      <p:tavLst>
                                        <p:tav tm="0">
                                          <p:val>
                                            <p:strVal val="0-#ppt_w/2"/>
                                          </p:val>
                                        </p:tav>
                                        <p:tav tm="100000">
                                          <p:val>
                                            <p:strVal val="#ppt_x"/>
                                          </p:val>
                                        </p:tav>
                                      </p:tavLst>
                                    </p:anim>
                                    <p:anim calcmode="lin" valueType="num">
                                      <p:cBhvr additive="base">
                                        <p:cTn dur="500" fill="hold" id="45"/>
                                        <p:tgtEl>
                                          <p:spTgt spid="2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500" fill="hold" id="48"/>
                                        <p:tgtEl>
                                          <p:spTgt spid="24"/>
                                        </p:tgtEl>
                                        <p:attrNameLst>
                                          <p:attrName>ppt_x</p:attrName>
                                        </p:attrNameLst>
                                      </p:cBhvr>
                                      <p:tavLst>
                                        <p:tav tm="0">
                                          <p:val>
                                            <p:strVal val="0-#ppt_w/2"/>
                                          </p:val>
                                        </p:tav>
                                        <p:tav tm="100000">
                                          <p:val>
                                            <p:strVal val="#ppt_x"/>
                                          </p:val>
                                        </p:tav>
                                      </p:tavLst>
                                    </p:anim>
                                    <p:anim calcmode="lin" valueType="num">
                                      <p:cBhvr additive="base">
                                        <p:cTn dur="500" fill="hold" id="49"/>
                                        <p:tgtEl>
                                          <p:spTgt spid="24"/>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fill="hold" id="52"/>
                                        <p:tgtEl>
                                          <p:spTgt spid="26"/>
                                        </p:tgtEl>
                                        <p:attrNameLst>
                                          <p:attrName>ppt_x</p:attrName>
                                        </p:attrNameLst>
                                      </p:cBhvr>
                                      <p:tavLst>
                                        <p:tav tm="0">
                                          <p:val>
                                            <p:strVal val="0-#ppt_w/2"/>
                                          </p:val>
                                        </p:tav>
                                        <p:tav tm="100000">
                                          <p:val>
                                            <p:strVal val="#ppt_x"/>
                                          </p:val>
                                        </p:tav>
                                      </p:tavLst>
                                    </p:anim>
                                    <p:anim calcmode="lin" valueType="num">
                                      <p:cBhvr additive="base">
                                        <p:cTn dur="500" fill="hold" id="53"/>
                                        <p:tgtEl>
                                          <p:spTgt spid="26"/>
                                        </p:tgtEl>
                                        <p:attrNameLst>
                                          <p:attrName>ppt_y</p:attrName>
                                        </p:attrNameLst>
                                      </p:cBhvr>
                                      <p:tavLst>
                                        <p:tav tm="0">
                                          <p:val>
                                            <p:strVal val="#ppt_y"/>
                                          </p:val>
                                        </p:tav>
                                        <p:tav tm="100000">
                                          <p:val>
                                            <p:strVal val="#ppt_y"/>
                                          </p:val>
                                        </p:tav>
                                      </p:tavLst>
                                    </p:anim>
                                  </p:childTnLst>
                                </p:cTn>
                              </p:par>
                              <p:par>
                                <p:cTn fill="hold" id="54" nodeType="withEffect" presetClass="entr" presetID="2" presetSubtype="8">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additive="base">
                                        <p:cTn dur="500" fill="hold" id="56"/>
                                        <p:tgtEl>
                                          <p:spTgt spid="11"/>
                                        </p:tgtEl>
                                        <p:attrNameLst>
                                          <p:attrName>ppt_x</p:attrName>
                                        </p:attrNameLst>
                                      </p:cBhvr>
                                      <p:tavLst>
                                        <p:tav tm="0">
                                          <p:val>
                                            <p:strVal val="0-#ppt_w/2"/>
                                          </p:val>
                                        </p:tav>
                                        <p:tav tm="100000">
                                          <p:val>
                                            <p:strVal val="#ppt_x"/>
                                          </p:val>
                                        </p:tav>
                                      </p:tavLst>
                                    </p:anim>
                                    <p:anim calcmode="lin" valueType="num">
                                      <p:cBhvr additive="base">
                                        <p:cTn dur="500" fill="hold" id="57"/>
                                        <p:tgtEl>
                                          <p:spTgt spid="11"/>
                                        </p:tgtEl>
                                        <p:attrNameLst>
                                          <p:attrName>ppt_y</p:attrName>
                                        </p:attrNameLst>
                                      </p:cBhvr>
                                      <p:tavLst>
                                        <p:tav tm="0">
                                          <p:val>
                                            <p:strVal val="#ppt_y"/>
                                          </p:val>
                                        </p:tav>
                                        <p:tav tm="100000">
                                          <p:val>
                                            <p:strVal val="#ppt_y"/>
                                          </p:val>
                                        </p:tav>
                                      </p:tavLst>
                                    </p:anim>
                                  </p:childTnLst>
                                </p:cTn>
                              </p:par>
                              <p:par>
                                <p:cTn fill="hold" id="58" nodeType="withEffect" presetClass="entr" presetID="2" presetSubtype="8">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0-#ppt_w/2"/>
                                          </p:val>
                                        </p:tav>
                                        <p:tav tm="100000">
                                          <p:val>
                                            <p:strVal val="#ppt_x"/>
                                          </p:val>
                                        </p:tav>
                                      </p:tavLst>
                                    </p:anim>
                                    <p:anim calcmode="lin" valueType="num">
                                      <p:cBhvr additive="base">
                                        <p:cTn dur="500" fill="hold" id="61"/>
                                        <p:tgtEl>
                                          <p:spTgt spid="73"/>
                                        </p:tgtEl>
                                        <p:attrNameLst>
                                          <p:attrName>ppt_y</p:attrName>
                                        </p:attrNameLst>
                                      </p:cBhvr>
                                      <p:tavLst>
                                        <p:tav tm="0">
                                          <p:val>
                                            <p:strVal val="#ppt_y"/>
                                          </p:val>
                                        </p:tav>
                                        <p:tav tm="100000">
                                          <p:val>
                                            <p:strVal val="#ppt_y"/>
                                          </p:val>
                                        </p:tav>
                                      </p:tavLst>
                                    </p:anim>
                                  </p:childTnLst>
                                </p:cTn>
                              </p:par>
                              <p:par>
                                <p:cTn fill="hold" id="62" nodeType="withEffect" presetClass="entr" presetID="2" presetSubtype="8">
                                  <p:stCondLst>
                                    <p:cond delay="0"/>
                                  </p:stCondLst>
                                  <p:childTnLst>
                                    <p:set>
                                      <p:cBhvr>
                                        <p:cTn dur="1" fill="hold" id="63">
                                          <p:stCondLst>
                                            <p:cond delay="0"/>
                                          </p:stCondLst>
                                        </p:cTn>
                                        <p:tgtEl>
                                          <p:spTgt spid="74"/>
                                        </p:tgtEl>
                                        <p:attrNameLst>
                                          <p:attrName>style.visibility</p:attrName>
                                        </p:attrNameLst>
                                      </p:cBhvr>
                                      <p:to>
                                        <p:strVal val="visible"/>
                                      </p:to>
                                    </p:set>
                                    <p:anim calcmode="lin" valueType="num">
                                      <p:cBhvr additive="base">
                                        <p:cTn dur="500" fill="hold" id="64"/>
                                        <p:tgtEl>
                                          <p:spTgt spid="74"/>
                                        </p:tgtEl>
                                        <p:attrNameLst>
                                          <p:attrName>ppt_x</p:attrName>
                                        </p:attrNameLst>
                                      </p:cBhvr>
                                      <p:tavLst>
                                        <p:tav tm="0">
                                          <p:val>
                                            <p:strVal val="0-#ppt_w/2"/>
                                          </p:val>
                                        </p:tav>
                                        <p:tav tm="100000">
                                          <p:val>
                                            <p:strVal val="#ppt_x"/>
                                          </p:val>
                                        </p:tav>
                                      </p:tavLst>
                                    </p:anim>
                                    <p:anim calcmode="lin" valueType="num">
                                      <p:cBhvr additive="base">
                                        <p:cTn dur="500" fill="hold" id="65"/>
                                        <p:tgtEl>
                                          <p:spTgt spid="74"/>
                                        </p:tgtEl>
                                        <p:attrNameLst>
                                          <p:attrName>ppt_y</p:attrName>
                                        </p:attrNameLst>
                                      </p:cBhvr>
                                      <p:tavLst>
                                        <p:tav tm="0">
                                          <p:val>
                                            <p:strVal val="#ppt_y"/>
                                          </p:val>
                                        </p:tav>
                                        <p:tav tm="100000">
                                          <p:val>
                                            <p:strVal val="#ppt_y"/>
                                          </p:val>
                                        </p:tav>
                                      </p:tavLst>
                                    </p:anim>
                                  </p:childTnLst>
                                </p:cTn>
                              </p:par>
                              <p:par>
                                <p:cTn fill="hold" id="66" nodeType="withEffect" presetClass="entr" presetID="2" presetSubtype="8">
                                  <p:stCondLst>
                                    <p:cond delay="0"/>
                                  </p:stCondLst>
                                  <p:childTnLst>
                                    <p:set>
                                      <p:cBhvr>
                                        <p:cTn dur="1" fill="hold" id="67">
                                          <p:stCondLst>
                                            <p:cond delay="0"/>
                                          </p:stCondLst>
                                        </p:cTn>
                                        <p:tgtEl>
                                          <p:spTgt spid="75"/>
                                        </p:tgtEl>
                                        <p:attrNameLst>
                                          <p:attrName>style.visibility</p:attrName>
                                        </p:attrNameLst>
                                      </p:cBhvr>
                                      <p:to>
                                        <p:strVal val="visible"/>
                                      </p:to>
                                    </p:set>
                                    <p:anim calcmode="lin" valueType="num">
                                      <p:cBhvr additive="base">
                                        <p:cTn dur="500" fill="hold" id="68"/>
                                        <p:tgtEl>
                                          <p:spTgt spid="75"/>
                                        </p:tgtEl>
                                        <p:attrNameLst>
                                          <p:attrName>ppt_x</p:attrName>
                                        </p:attrNameLst>
                                      </p:cBhvr>
                                      <p:tavLst>
                                        <p:tav tm="0">
                                          <p:val>
                                            <p:strVal val="0-#ppt_w/2"/>
                                          </p:val>
                                        </p:tav>
                                        <p:tav tm="100000">
                                          <p:val>
                                            <p:strVal val="#ppt_x"/>
                                          </p:val>
                                        </p:tav>
                                      </p:tavLst>
                                    </p:anim>
                                    <p:anim calcmode="lin" valueType="num">
                                      <p:cBhvr additive="base">
                                        <p:cTn dur="500" fill="hold" id="69"/>
                                        <p:tgtEl>
                                          <p:spTgt spid="75"/>
                                        </p:tgtEl>
                                        <p:attrNameLst>
                                          <p:attrName>ppt_y</p:attrName>
                                        </p:attrNameLst>
                                      </p:cBhvr>
                                      <p:tavLst>
                                        <p:tav tm="0">
                                          <p:val>
                                            <p:strVal val="#ppt_y"/>
                                          </p:val>
                                        </p:tav>
                                        <p:tav tm="100000">
                                          <p:val>
                                            <p:strVal val="#ppt_y"/>
                                          </p:val>
                                        </p:tav>
                                      </p:tavLst>
                                    </p:anim>
                                  </p:childTnLst>
                                </p:cTn>
                              </p:par>
                              <p:par>
                                <p:cTn fill="hold" id="70" nodeType="withEffect" presetClass="entr" presetID="2" presetSubtype="8">
                                  <p:stCondLst>
                                    <p:cond delay="0"/>
                                  </p:stCondLst>
                                  <p:childTnLst>
                                    <p:set>
                                      <p:cBhvr>
                                        <p:cTn dur="1" fill="hold" id="71">
                                          <p:stCondLst>
                                            <p:cond delay="0"/>
                                          </p:stCondLst>
                                        </p:cTn>
                                        <p:tgtEl>
                                          <p:spTgt spid="76"/>
                                        </p:tgtEl>
                                        <p:attrNameLst>
                                          <p:attrName>style.visibility</p:attrName>
                                        </p:attrNameLst>
                                      </p:cBhvr>
                                      <p:to>
                                        <p:strVal val="visible"/>
                                      </p:to>
                                    </p:set>
                                    <p:anim calcmode="lin" valueType="num">
                                      <p:cBhvr additive="base">
                                        <p:cTn dur="500" fill="hold" id="72"/>
                                        <p:tgtEl>
                                          <p:spTgt spid="76"/>
                                        </p:tgtEl>
                                        <p:attrNameLst>
                                          <p:attrName>ppt_x</p:attrName>
                                        </p:attrNameLst>
                                      </p:cBhvr>
                                      <p:tavLst>
                                        <p:tav tm="0">
                                          <p:val>
                                            <p:strVal val="0-#ppt_w/2"/>
                                          </p:val>
                                        </p:tav>
                                        <p:tav tm="100000">
                                          <p:val>
                                            <p:strVal val="#ppt_x"/>
                                          </p:val>
                                        </p:tav>
                                      </p:tavLst>
                                    </p:anim>
                                    <p:anim calcmode="lin" valueType="num">
                                      <p:cBhvr additive="base">
                                        <p:cTn dur="500" fill="hold" id="73"/>
                                        <p:tgtEl>
                                          <p:spTgt spid="76"/>
                                        </p:tgtEl>
                                        <p:attrNameLst>
                                          <p:attrName>ppt_y</p:attrName>
                                        </p:attrNameLst>
                                      </p:cBhvr>
                                      <p:tavLst>
                                        <p:tav tm="0">
                                          <p:val>
                                            <p:strVal val="#ppt_y"/>
                                          </p:val>
                                        </p:tav>
                                        <p:tav tm="100000">
                                          <p:val>
                                            <p:strVal val="#ppt_y"/>
                                          </p:val>
                                        </p:tav>
                                      </p:tavLst>
                                    </p:anim>
                                  </p:childTnLst>
                                </p:cTn>
                              </p:par>
                              <p:par>
                                <p:cTn fill="hold" id="74" nodeType="withEffect" presetClass="entr" presetID="2" presetSubtype="8">
                                  <p:stCondLst>
                                    <p:cond delay="0"/>
                                  </p:stCondLst>
                                  <p:childTnLst>
                                    <p:set>
                                      <p:cBhvr>
                                        <p:cTn dur="1" fill="hold" id="75">
                                          <p:stCondLst>
                                            <p:cond delay="0"/>
                                          </p:stCondLst>
                                        </p:cTn>
                                        <p:tgtEl>
                                          <p:spTgt spid="78"/>
                                        </p:tgtEl>
                                        <p:attrNameLst>
                                          <p:attrName>style.visibility</p:attrName>
                                        </p:attrNameLst>
                                      </p:cBhvr>
                                      <p:to>
                                        <p:strVal val="visible"/>
                                      </p:to>
                                    </p:set>
                                    <p:anim calcmode="lin" valueType="num">
                                      <p:cBhvr additive="base">
                                        <p:cTn dur="500" fill="hold" id="76"/>
                                        <p:tgtEl>
                                          <p:spTgt spid="78"/>
                                        </p:tgtEl>
                                        <p:attrNameLst>
                                          <p:attrName>ppt_x</p:attrName>
                                        </p:attrNameLst>
                                      </p:cBhvr>
                                      <p:tavLst>
                                        <p:tav tm="0">
                                          <p:val>
                                            <p:strVal val="0-#ppt_w/2"/>
                                          </p:val>
                                        </p:tav>
                                        <p:tav tm="100000">
                                          <p:val>
                                            <p:strVal val="#ppt_x"/>
                                          </p:val>
                                        </p:tav>
                                      </p:tavLst>
                                    </p:anim>
                                    <p:anim calcmode="lin" valueType="num">
                                      <p:cBhvr additive="base">
                                        <p:cTn dur="500" fill="hold" id="77"/>
                                        <p:tgtEl>
                                          <p:spTgt spid="78"/>
                                        </p:tgtEl>
                                        <p:attrNameLst>
                                          <p:attrName>ppt_y</p:attrName>
                                        </p:attrNameLst>
                                      </p:cBhvr>
                                      <p:tavLst>
                                        <p:tav tm="0">
                                          <p:val>
                                            <p:strVal val="#ppt_y"/>
                                          </p:val>
                                        </p:tav>
                                        <p:tav tm="100000">
                                          <p:val>
                                            <p:strVal val="#ppt_y"/>
                                          </p:val>
                                        </p:tav>
                                      </p:tavLst>
                                    </p:anim>
                                  </p:childTnLst>
                                </p:cTn>
                              </p:par>
                              <p:par>
                                <p:cTn fill="hold" id="78" nodeType="withEffect" presetClass="entr" presetID="2" presetSubtype="8">
                                  <p:stCondLst>
                                    <p:cond delay="0"/>
                                  </p:stCondLst>
                                  <p:childTnLst>
                                    <p:set>
                                      <p:cBhvr>
                                        <p:cTn dur="1" fill="hold" id="79">
                                          <p:stCondLst>
                                            <p:cond delay="0"/>
                                          </p:stCondLst>
                                        </p:cTn>
                                        <p:tgtEl>
                                          <p:spTgt spid="80"/>
                                        </p:tgtEl>
                                        <p:attrNameLst>
                                          <p:attrName>style.visibility</p:attrName>
                                        </p:attrNameLst>
                                      </p:cBhvr>
                                      <p:to>
                                        <p:strVal val="visible"/>
                                      </p:to>
                                    </p:set>
                                    <p:anim calcmode="lin" valueType="num">
                                      <p:cBhvr additive="base">
                                        <p:cTn dur="500" fill="hold" id="80"/>
                                        <p:tgtEl>
                                          <p:spTgt spid="80"/>
                                        </p:tgtEl>
                                        <p:attrNameLst>
                                          <p:attrName>ppt_x</p:attrName>
                                        </p:attrNameLst>
                                      </p:cBhvr>
                                      <p:tavLst>
                                        <p:tav tm="0">
                                          <p:val>
                                            <p:strVal val="0-#ppt_w/2"/>
                                          </p:val>
                                        </p:tav>
                                        <p:tav tm="100000">
                                          <p:val>
                                            <p:strVal val="#ppt_x"/>
                                          </p:val>
                                        </p:tav>
                                      </p:tavLst>
                                    </p:anim>
                                    <p:anim calcmode="lin" valueType="num">
                                      <p:cBhvr additive="base">
                                        <p:cTn dur="500" fill="hold" id="81"/>
                                        <p:tgtEl>
                                          <p:spTgt spid="80"/>
                                        </p:tgtEl>
                                        <p:attrNameLst>
                                          <p:attrName>ppt_y</p:attrName>
                                        </p:attrNameLst>
                                      </p:cBhvr>
                                      <p:tavLst>
                                        <p:tav tm="0">
                                          <p:val>
                                            <p:strVal val="#ppt_y"/>
                                          </p:val>
                                        </p:tav>
                                        <p:tav tm="100000">
                                          <p:val>
                                            <p:strVal val="#ppt_y"/>
                                          </p:val>
                                        </p:tav>
                                      </p:tavLst>
                                    </p:anim>
                                  </p:childTnLst>
                                </p:cTn>
                              </p:par>
                              <p:par>
                                <p:cTn fill="hold" id="82" nodeType="withEffect" presetClass="entr" presetID="2" presetSubtype="8">
                                  <p:stCondLst>
                                    <p:cond delay="0"/>
                                  </p:stCondLst>
                                  <p:childTnLst>
                                    <p:set>
                                      <p:cBhvr>
                                        <p:cTn dur="1" fill="hold" id="83">
                                          <p:stCondLst>
                                            <p:cond delay="0"/>
                                          </p:stCondLst>
                                        </p:cTn>
                                        <p:tgtEl>
                                          <p:spTgt spid="81"/>
                                        </p:tgtEl>
                                        <p:attrNameLst>
                                          <p:attrName>style.visibility</p:attrName>
                                        </p:attrNameLst>
                                      </p:cBhvr>
                                      <p:to>
                                        <p:strVal val="visible"/>
                                      </p:to>
                                    </p:set>
                                    <p:anim calcmode="lin" valueType="num">
                                      <p:cBhvr additive="base">
                                        <p:cTn dur="500" fill="hold" id="84"/>
                                        <p:tgtEl>
                                          <p:spTgt spid="81"/>
                                        </p:tgtEl>
                                        <p:attrNameLst>
                                          <p:attrName>ppt_x</p:attrName>
                                        </p:attrNameLst>
                                      </p:cBhvr>
                                      <p:tavLst>
                                        <p:tav tm="0">
                                          <p:val>
                                            <p:strVal val="0-#ppt_w/2"/>
                                          </p:val>
                                        </p:tav>
                                        <p:tav tm="100000">
                                          <p:val>
                                            <p:strVal val="#ppt_x"/>
                                          </p:val>
                                        </p:tav>
                                      </p:tavLst>
                                    </p:anim>
                                    <p:anim calcmode="lin" valueType="num">
                                      <p:cBhvr additive="base">
                                        <p:cTn dur="500" fill="hold" id="85"/>
                                        <p:tgtEl>
                                          <p:spTgt spid="81"/>
                                        </p:tgtEl>
                                        <p:attrNameLst>
                                          <p:attrName>ppt_y</p:attrName>
                                        </p:attrNameLst>
                                      </p:cBhvr>
                                      <p:tavLst>
                                        <p:tav tm="0">
                                          <p:val>
                                            <p:strVal val="#ppt_y"/>
                                          </p:val>
                                        </p:tav>
                                        <p:tav tm="100000">
                                          <p:val>
                                            <p:strVal val="#ppt_y"/>
                                          </p:val>
                                        </p:tav>
                                      </p:tavLst>
                                    </p:anim>
                                  </p:childTnLst>
                                </p:cTn>
                              </p:par>
                              <p:par>
                                <p:cTn fill="hold" grpId="0" id="86" nodeType="withEffect" presetClass="entr" presetID="2" presetSubtype="8">
                                  <p:stCondLst>
                                    <p:cond delay="0"/>
                                  </p:stCondLst>
                                  <p:childTnLst>
                                    <p:set>
                                      <p:cBhvr>
                                        <p:cTn dur="1" fill="hold" id="87">
                                          <p:stCondLst>
                                            <p:cond delay="0"/>
                                          </p:stCondLst>
                                        </p:cTn>
                                        <p:tgtEl>
                                          <p:spTgt spid="82"/>
                                        </p:tgtEl>
                                        <p:attrNameLst>
                                          <p:attrName>style.visibility</p:attrName>
                                        </p:attrNameLst>
                                      </p:cBhvr>
                                      <p:to>
                                        <p:strVal val="visible"/>
                                      </p:to>
                                    </p:set>
                                    <p:anim calcmode="lin" valueType="num">
                                      <p:cBhvr additive="base">
                                        <p:cTn dur="500" fill="hold" id="88"/>
                                        <p:tgtEl>
                                          <p:spTgt spid="82"/>
                                        </p:tgtEl>
                                        <p:attrNameLst>
                                          <p:attrName>ppt_x</p:attrName>
                                        </p:attrNameLst>
                                      </p:cBhvr>
                                      <p:tavLst>
                                        <p:tav tm="0">
                                          <p:val>
                                            <p:strVal val="0-#ppt_w/2"/>
                                          </p:val>
                                        </p:tav>
                                        <p:tav tm="100000">
                                          <p:val>
                                            <p:strVal val="#ppt_x"/>
                                          </p:val>
                                        </p:tav>
                                      </p:tavLst>
                                    </p:anim>
                                    <p:anim calcmode="lin" valueType="num">
                                      <p:cBhvr additive="base">
                                        <p:cTn dur="500" fill="hold" id="89"/>
                                        <p:tgtEl>
                                          <p:spTgt spid="82"/>
                                        </p:tgtEl>
                                        <p:attrNameLst>
                                          <p:attrName>ppt_y</p:attrName>
                                        </p:attrNameLst>
                                      </p:cBhvr>
                                      <p:tavLst>
                                        <p:tav tm="0">
                                          <p:val>
                                            <p:strVal val="#ppt_y"/>
                                          </p:val>
                                        </p:tav>
                                        <p:tav tm="100000">
                                          <p:val>
                                            <p:strVal val="#ppt_y"/>
                                          </p:val>
                                        </p:tav>
                                      </p:tavLst>
                                    </p:anim>
                                  </p:childTnLst>
                                </p:cTn>
                              </p:par>
                              <p:par>
                                <p:cTn fill="hold" id="90" nodeType="withEffect" presetClass="entr" presetID="2" presetSubtype="8">
                                  <p:stCondLst>
                                    <p:cond delay="0"/>
                                  </p:stCondLst>
                                  <p:childTnLst>
                                    <p:set>
                                      <p:cBhvr>
                                        <p:cTn dur="1" fill="hold" id="91">
                                          <p:stCondLst>
                                            <p:cond delay="0"/>
                                          </p:stCondLst>
                                        </p:cTn>
                                        <p:tgtEl>
                                          <p:spTgt spid="83"/>
                                        </p:tgtEl>
                                        <p:attrNameLst>
                                          <p:attrName>style.visibility</p:attrName>
                                        </p:attrNameLst>
                                      </p:cBhvr>
                                      <p:to>
                                        <p:strVal val="visible"/>
                                      </p:to>
                                    </p:set>
                                    <p:anim calcmode="lin" valueType="num">
                                      <p:cBhvr additive="base">
                                        <p:cTn dur="500" fill="hold" id="92"/>
                                        <p:tgtEl>
                                          <p:spTgt spid="83"/>
                                        </p:tgtEl>
                                        <p:attrNameLst>
                                          <p:attrName>ppt_x</p:attrName>
                                        </p:attrNameLst>
                                      </p:cBhvr>
                                      <p:tavLst>
                                        <p:tav tm="0">
                                          <p:val>
                                            <p:strVal val="0-#ppt_w/2"/>
                                          </p:val>
                                        </p:tav>
                                        <p:tav tm="100000">
                                          <p:val>
                                            <p:strVal val="#ppt_x"/>
                                          </p:val>
                                        </p:tav>
                                      </p:tavLst>
                                    </p:anim>
                                    <p:anim calcmode="lin" valueType="num">
                                      <p:cBhvr additive="base">
                                        <p:cTn dur="500" fill="hold" id="93"/>
                                        <p:tgtEl>
                                          <p:spTgt spid="83"/>
                                        </p:tgtEl>
                                        <p:attrNameLst>
                                          <p:attrName>ppt_y</p:attrName>
                                        </p:attrNameLst>
                                      </p:cBhvr>
                                      <p:tavLst>
                                        <p:tav tm="0">
                                          <p:val>
                                            <p:strVal val="#ppt_y"/>
                                          </p:val>
                                        </p:tav>
                                        <p:tav tm="100000">
                                          <p:val>
                                            <p:strVal val="#ppt_y"/>
                                          </p:val>
                                        </p:tav>
                                      </p:tavLst>
                                    </p:anim>
                                  </p:childTnLst>
                                </p:cTn>
                              </p:par>
                              <p:par>
                                <p:cTn fill="hold" id="94" nodeType="withEffect" presetClass="entr" presetID="2" presetSubtype="8">
                                  <p:stCondLst>
                                    <p:cond delay="0"/>
                                  </p:stCondLst>
                                  <p:childTnLst>
                                    <p:set>
                                      <p:cBhvr>
                                        <p:cTn dur="1" fill="hold" id="95">
                                          <p:stCondLst>
                                            <p:cond delay="0"/>
                                          </p:stCondLst>
                                        </p:cTn>
                                        <p:tgtEl>
                                          <p:spTgt spid="84"/>
                                        </p:tgtEl>
                                        <p:attrNameLst>
                                          <p:attrName>style.visibility</p:attrName>
                                        </p:attrNameLst>
                                      </p:cBhvr>
                                      <p:to>
                                        <p:strVal val="visible"/>
                                      </p:to>
                                    </p:set>
                                    <p:anim calcmode="lin" valueType="num">
                                      <p:cBhvr additive="base">
                                        <p:cTn dur="500" fill="hold" id="96"/>
                                        <p:tgtEl>
                                          <p:spTgt spid="84"/>
                                        </p:tgtEl>
                                        <p:attrNameLst>
                                          <p:attrName>ppt_x</p:attrName>
                                        </p:attrNameLst>
                                      </p:cBhvr>
                                      <p:tavLst>
                                        <p:tav tm="0">
                                          <p:val>
                                            <p:strVal val="0-#ppt_w/2"/>
                                          </p:val>
                                        </p:tav>
                                        <p:tav tm="100000">
                                          <p:val>
                                            <p:strVal val="#ppt_x"/>
                                          </p:val>
                                        </p:tav>
                                      </p:tavLst>
                                    </p:anim>
                                    <p:anim calcmode="lin" valueType="num">
                                      <p:cBhvr additive="base">
                                        <p:cTn dur="500" fill="hold" id="97"/>
                                        <p:tgtEl>
                                          <p:spTgt spid="84"/>
                                        </p:tgtEl>
                                        <p:attrNameLst>
                                          <p:attrName>ppt_y</p:attrName>
                                        </p:attrNameLst>
                                      </p:cBhvr>
                                      <p:tavLst>
                                        <p:tav tm="0">
                                          <p:val>
                                            <p:strVal val="#ppt_y"/>
                                          </p:val>
                                        </p:tav>
                                        <p:tav tm="100000">
                                          <p:val>
                                            <p:strVal val="#ppt_y"/>
                                          </p:val>
                                        </p:tav>
                                      </p:tavLst>
                                    </p:anim>
                                  </p:childTnLst>
                                </p:cTn>
                              </p:par>
                              <p:par>
                                <p:cTn fill="hold" id="98" nodeType="withEffect" presetClass="entr" presetID="2" presetSubtype="8">
                                  <p:stCondLst>
                                    <p:cond delay="0"/>
                                  </p:stCondLst>
                                  <p:childTnLst>
                                    <p:set>
                                      <p:cBhvr>
                                        <p:cTn dur="1" fill="hold" id="99">
                                          <p:stCondLst>
                                            <p:cond delay="0"/>
                                          </p:stCondLst>
                                        </p:cTn>
                                        <p:tgtEl>
                                          <p:spTgt spid="85"/>
                                        </p:tgtEl>
                                        <p:attrNameLst>
                                          <p:attrName>style.visibility</p:attrName>
                                        </p:attrNameLst>
                                      </p:cBhvr>
                                      <p:to>
                                        <p:strVal val="visible"/>
                                      </p:to>
                                    </p:set>
                                    <p:anim calcmode="lin" valueType="num">
                                      <p:cBhvr additive="base">
                                        <p:cTn dur="500" fill="hold" id="100"/>
                                        <p:tgtEl>
                                          <p:spTgt spid="85"/>
                                        </p:tgtEl>
                                        <p:attrNameLst>
                                          <p:attrName>ppt_x</p:attrName>
                                        </p:attrNameLst>
                                      </p:cBhvr>
                                      <p:tavLst>
                                        <p:tav tm="0">
                                          <p:val>
                                            <p:strVal val="0-#ppt_w/2"/>
                                          </p:val>
                                        </p:tav>
                                        <p:tav tm="100000">
                                          <p:val>
                                            <p:strVal val="#ppt_x"/>
                                          </p:val>
                                        </p:tav>
                                      </p:tavLst>
                                    </p:anim>
                                    <p:anim calcmode="lin" valueType="num">
                                      <p:cBhvr additive="base">
                                        <p:cTn dur="500" fill="hold" id="101"/>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2"/>
      <p:bldP grpId="0" spid="23"/>
      <p:bldP grpId="0" spid="24"/>
      <p:bldP grpId="0" spid="26"/>
      <p:bldP grpId="0" spid="8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2" name="组合 81">
            <a:extLst>
              <a:ext uri="{FF2B5EF4-FFF2-40B4-BE49-F238E27FC236}">
                <a16:creationId xmlns:a16="http://schemas.microsoft.com/office/drawing/2014/main" id="{7D3D244C-4462-426A-808C-5DDA7402B378}"/>
              </a:ext>
            </a:extLst>
          </p:cNvPr>
          <p:cNvGrpSpPr/>
          <p:nvPr/>
        </p:nvGrpSpPr>
        <p:grpSpPr>
          <a:xfrm>
            <a:off x="-353" y="-12719"/>
            <a:ext cx="12192000" cy="6858000"/>
            <a:chOff x="-265" y="-9539"/>
            <a:chExt cx="9144000" cy="5143500"/>
          </a:xfrm>
        </p:grpSpPr>
        <p:sp>
          <p:nvSpPr>
            <p:cNvPr id="83" name="矩形 82">
              <a:extLst>
                <a:ext uri="{FF2B5EF4-FFF2-40B4-BE49-F238E27FC236}">
                  <a16:creationId xmlns:a16="http://schemas.microsoft.com/office/drawing/2014/main" id="{C692A5D1-ED86-45FA-ACA0-4EA33E0848E8}"/>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7" name="组合 86">
              <a:extLst>
                <a:ext uri="{FF2B5EF4-FFF2-40B4-BE49-F238E27FC236}">
                  <a16:creationId xmlns:a16="http://schemas.microsoft.com/office/drawing/2014/main" id="{36823111-CDD9-41FC-A2BA-8DAAC9C9735A}"/>
                </a:ext>
              </a:extLst>
            </p:cNvPr>
            <p:cNvGrpSpPr/>
            <p:nvPr/>
          </p:nvGrpSpPr>
          <p:grpSpPr>
            <a:xfrm>
              <a:off x="108788" y="77643"/>
              <a:ext cx="8932334" cy="4943149"/>
              <a:chOff x="108788" y="77643"/>
              <a:chExt cx="8932334" cy="4943149"/>
            </a:xfrm>
          </p:grpSpPr>
          <p:sp>
            <p:nvSpPr>
              <p:cNvPr id="88" name="矩形 87">
                <a:extLst>
                  <a:ext uri="{FF2B5EF4-FFF2-40B4-BE49-F238E27FC236}">
                    <a16:creationId xmlns:a16="http://schemas.microsoft.com/office/drawing/2014/main" id="{A48532B3-790D-4148-8E8B-935AA5881735}"/>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9" name="组合 88">
                <a:extLst>
                  <a:ext uri="{FF2B5EF4-FFF2-40B4-BE49-F238E27FC236}">
                    <a16:creationId xmlns:a16="http://schemas.microsoft.com/office/drawing/2014/main" id="{CF0548F8-4EEA-4EF5-B1E1-9D3BAAA68B22}"/>
                  </a:ext>
                </a:extLst>
              </p:cNvPr>
              <p:cNvGrpSpPr/>
              <p:nvPr/>
            </p:nvGrpSpPr>
            <p:grpSpPr>
              <a:xfrm>
                <a:off x="108788" y="77643"/>
                <a:ext cx="8932334" cy="4943149"/>
                <a:chOff x="97675" y="735087"/>
                <a:chExt cx="8932334" cy="4355379"/>
              </a:xfrm>
            </p:grpSpPr>
            <p:pic>
              <p:nvPicPr>
                <p:cNvPr id="90" name="图片 89">
                  <a:extLst>
                    <a:ext uri="{FF2B5EF4-FFF2-40B4-BE49-F238E27FC236}">
                      <a16:creationId xmlns:a16="http://schemas.microsoft.com/office/drawing/2014/main" id="{30B086B7-7692-40DD-AFD0-8F51D4CD2655}"/>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91" name="图片 90">
                  <a:extLst>
                    <a:ext uri="{FF2B5EF4-FFF2-40B4-BE49-F238E27FC236}">
                      <a16:creationId xmlns:a16="http://schemas.microsoft.com/office/drawing/2014/main" id="{4F129C84-F833-4B22-A1B0-44CCFFEC75FD}"/>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92" name="图片 91">
                  <a:extLst>
                    <a:ext uri="{FF2B5EF4-FFF2-40B4-BE49-F238E27FC236}">
                      <a16:creationId xmlns:a16="http://schemas.microsoft.com/office/drawing/2014/main" id="{4C39A446-AC4D-4833-98FE-384FF8E79505}"/>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93" name="图片 92">
                  <a:extLst>
                    <a:ext uri="{FF2B5EF4-FFF2-40B4-BE49-F238E27FC236}">
                      <a16:creationId xmlns:a16="http://schemas.microsoft.com/office/drawing/2014/main" id="{3CC2002D-0930-4869-AADE-6957FAFDCEDF}"/>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16" name="组合 15">
            <a:extLst>
              <a:ext uri="{FF2B5EF4-FFF2-40B4-BE49-F238E27FC236}">
                <a16:creationId xmlns:a16="http://schemas.microsoft.com/office/drawing/2014/main" id="{BB23B61F-3C0D-4B7A-AD6E-D89F52D87CBC}"/>
              </a:ext>
            </a:extLst>
          </p:cNvPr>
          <p:cNvGrpSpPr/>
          <p:nvPr/>
        </p:nvGrpSpPr>
        <p:grpSpPr>
          <a:xfrm>
            <a:off x="1783089" y="1646058"/>
            <a:ext cx="10213111" cy="4063202"/>
            <a:chOff x="1783089" y="1646058"/>
            <a:chExt cx="10213111" cy="4063202"/>
          </a:xfrm>
        </p:grpSpPr>
        <p:cxnSp>
          <p:nvCxnSpPr>
            <p:cNvPr id="17" name="直接连接符 16">
              <a:extLst>
                <a:ext uri="{FF2B5EF4-FFF2-40B4-BE49-F238E27FC236}">
                  <a16:creationId xmlns:a16="http://schemas.microsoft.com/office/drawing/2014/main" id="{0812F4F3-E1EC-4A4B-8BC3-A71F0C811EFE}"/>
                </a:ext>
              </a:extLst>
            </p:cNvPr>
            <p:cNvCxnSpPr/>
            <p:nvPr/>
          </p:nvCxnSpPr>
          <p:spPr>
            <a:xfrm flipH="1" flipV="1">
              <a:off x="6351409" y="2739602"/>
              <a:ext cx="0" cy="68939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E9D3B8C3-CEFA-439A-8406-FC90324F29E7}"/>
                </a:ext>
              </a:extLst>
            </p:cNvPr>
            <p:cNvGrpSpPr/>
            <p:nvPr/>
          </p:nvGrpSpPr>
          <p:grpSpPr>
            <a:xfrm>
              <a:off x="2792102" y="3429000"/>
              <a:ext cx="2096681" cy="893348"/>
              <a:chOff x="712643" y="1017585"/>
              <a:chExt cx="1928957" cy="445265"/>
            </a:xfrm>
          </p:grpSpPr>
          <p:sp>
            <p:nvSpPr>
              <p:cNvPr id="60" name="矩形: 圆角 59">
                <a:extLst>
                  <a:ext uri="{FF2B5EF4-FFF2-40B4-BE49-F238E27FC236}">
                    <a16:creationId xmlns:a16="http://schemas.microsoft.com/office/drawing/2014/main" id="{7811A30A-06F6-478B-BF22-86065B692628}"/>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61" name="矩形: 圆角 60">
                <a:extLst>
                  <a:ext uri="{FF2B5EF4-FFF2-40B4-BE49-F238E27FC236}">
                    <a16:creationId xmlns:a16="http://schemas.microsoft.com/office/drawing/2014/main" id="{C73682EE-3FB1-4C39-B6DE-09AF8E1989F7}"/>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19" name="组合 18">
              <a:extLst>
                <a:ext uri="{FF2B5EF4-FFF2-40B4-BE49-F238E27FC236}">
                  <a16:creationId xmlns:a16="http://schemas.microsoft.com/office/drawing/2014/main" id="{FBE06EC3-923A-4808-A1EE-6F9087855A4C}"/>
                </a:ext>
              </a:extLst>
            </p:cNvPr>
            <p:cNvGrpSpPr/>
            <p:nvPr/>
          </p:nvGrpSpPr>
          <p:grpSpPr>
            <a:xfrm>
              <a:off x="4314695" y="1646058"/>
              <a:ext cx="3959321" cy="913938"/>
              <a:chOff x="712643" y="1017585"/>
              <a:chExt cx="1928957" cy="445265"/>
            </a:xfrm>
          </p:grpSpPr>
          <p:sp>
            <p:nvSpPr>
              <p:cNvPr id="58" name="矩形: 圆角 57">
                <a:extLst>
                  <a:ext uri="{FF2B5EF4-FFF2-40B4-BE49-F238E27FC236}">
                    <a16:creationId xmlns:a16="http://schemas.microsoft.com/office/drawing/2014/main" id="{8C75E550-87AB-42F2-8443-7E6F5AEF7BA3}"/>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59" name="矩形: 圆角 58">
                <a:extLst>
                  <a:ext uri="{FF2B5EF4-FFF2-40B4-BE49-F238E27FC236}">
                    <a16:creationId xmlns:a16="http://schemas.microsoft.com/office/drawing/2014/main" id="{07CDB117-7A16-4481-A80A-259CF807AE4B}"/>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0" name="组合 19">
              <a:extLst>
                <a:ext uri="{FF2B5EF4-FFF2-40B4-BE49-F238E27FC236}">
                  <a16:creationId xmlns:a16="http://schemas.microsoft.com/office/drawing/2014/main" id="{96F6FD66-11E4-4FF1-84A4-BBE1C2B295EF}"/>
                </a:ext>
              </a:extLst>
            </p:cNvPr>
            <p:cNvGrpSpPr/>
            <p:nvPr/>
          </p:nvGrpSpPr>
          <p:grpSpPr>
            <a:xfrm>
              <a:off x="1783089" y="5263995"/>
              <a:ext cx="1224913" cy="445265"/>
              <a:chOff x="712643" y="1017585"/>
              <a:chExt cx="1928957" cy="445265"/>
            </a:xfrm>
          </p:grpSpPr>
          <p:sp>
            <p:nvSpPr>
              <p:cNvPr id="56" name="矩形: 圆角 55">
                <a:extLst>
                  <a:ext uri="{FF2B5EF4-FFF2-40B4-BE49-F238E27FC236}">
                    <a16:creationId xmlns:a16="http://schemas.microsoft.com/office/drawing/2014/main" id="{81FB6009-CDA7-4ABD-8362-A378FEA4BDCB}"/>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57" name="矩形: 圆角 56">
                <a:extLst>
                  <a:ext uri="{FF2B5EF4-FFF2-40B4-BE49-F238E27FC236}">
                    <a16:creationId xmlns:a16="http://schemas.microsoft.com/office/drawing/2014/main" id="{A8FC6D14-F740-4BC2-800B-649A59194BE7}"/>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1" name="组合 20">
              <a:extLst>
                <a:ext uri="{FF2B5EF4-FFF2-40B4-BE49-F238E27FC236}">
                  <a16:creationId xmlns:a16="http://schemas.microsoft.com/office/drawing/2014/main" id="{15FB1212-EFF3-475A-A58A-2D7179367BD2}"/>
                </a:ext>
              </a:extLst>
            </p:cNvPr>
            <p:cNvGrpSpPr/>
            <p:nvPr/>
          </p:nvGrpSpPr>
          <p:grpSpPr>
            <a:xfrm>
              <a:off x="5255902" y="3376176"/>
              <a:ext cx="2096681" cy="893348"/>
              <a:chOff x="712643" y="1017585"/>
              <a:chExt cx="1928957" cy="445265"/>
            </a:xfrm>
          </p:grpSpPr>
          <p:sp>
            <p:nvSpPr>
              <p:cNvPr id="54" name="矩形: 圆角 53">
                <a:extLst>
                  <a:ext uri="{FF2B5EF4-FFF2-40B4-BE49-F238E27FC236}">
                    <a16:creationId xmlns:a16="http://schemas.microsoft.com/office/drawing/2014/main" id="{EC059417-9E9D-4A17-9E37-82CBC0A45BF9}"/>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55" name="矩形: 圆角 54">
                <a:extLst>
                  <a:ext uri="{FF2B5EF4-FFF2-40B4-BE49-F238E27FC236}">
                    <a16:creationId xmlns:a16="http://schemas.microsoft.com/office/drawing/2014/main" id="{60FC3B51-CA81-4142-9317-950C21A7D33D}"/>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2" name="组合 21">
              <a:extLst>
                <a:ext uri="{FF2B5EF4-FFF2-40B4-BE49-F238E27FC236}">
                  <a16:creationId xmlns:a16="http://schemas.microsoft.com/office/drawing/2014/main" id="{224D3602-91AD-4AD5-B3C8-CB1AFE566445}"/>
                </a:ext>
              </a:extLst>
            </p:cNvPr>
            <p:cNvGrpSpPr/>
            <p:nvPr/>
          </p:nvGrpSpPr>
          <p:grpSpPr>
            <a:xfrm>
              <a:off x="7656202" y="3321436"/>
              <a:ext cx="2096681" cy="893348"/>
              <a:chOff x="712643" y="1017585"/>
              <a:chExt cx="1928957" cy="445265"/>
            </a:xfrm>
          </p:grpSpPr>
          <p:sp>
            <p:nvSpPr>
              <p:cNvPr id="52" name="矩形: 圆角 51">
                <a:extLst>
                  <a:ext uri="{FF2B5EF4-FFF2-40B4-BE49-F238E27FC236}">
                    <a16:creationId xmlns:a16="http://schemas.microsoft.com/office/drawing/2014/main" id="{A87A139A-E91E-4900-9B1F-A3DBF04B0B70}"/>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53" name="矩形: 圆角 52">
                <a:extLst>
                  <a:ext uri="{FF2B5EF4-FFF2-40B4-BE49-F238E27FC236}">
                    <a16:creationId xmlns:a16="http://schemas.microsoft.com/office/drawing/2014/main" id="{58F544B7-2AE4-4747-8124-F47DE440F421}"/>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3" name="组合 22">
              <a:extLst>
                <a:ext uri="{FF2B5EF4-FFF2-40B4-BE49-F238E27FC236}">
                  <a16:creationId xmlns:a16="http://schemas.microsoft.com/office/drawing/2014/main" id="{DE7435B5-B3BB-4EC2-AD51-F45B758D2FC7}"/>
                </a:ext>
              </a:extLst>
            </p:cNvPr>
            <p:cNvGrpSpPr/>
            <p:nvPr/>
          </p:nvGrpSpPr>
          <p:grpSpPr>
            <a:xfrm>
              <a:off x="3426265" y="5263995"/>
              <a:ext cx="1224913" cy="445265"/>
              <a:chOff x="712643" y="1017585"/>
              <a:chExt cx="1928957" cy="445265"/>
            </a:xfrm>
          </p:grpSpPr>
          <p:sp>
            <p:nvSpPr>
              <p:cNvPr id="50" name="矩形: 圆角 49">
                <a:extLst>
                  <a:ext uri="{FF2B5EF4-FFF2-40B4-BE49-F238E27FC236}">
                    <a16:creationId xmlns:a16="http://schemas.microsoft.com/office/drawing/2014/main" id="{C5F10C45-0C4C-426A-8416-DC69C65F27A5}"/>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51" name="矩形: 圆角 50">
                <a:extLst>
                  <a:ext uri="{FF2B5EF4-FFF2-40B4-BE49-F238E27FC236}">
                    <a16:creationId xmlns:a16="http://schemas.microsoft.com/office/drawing/2014/main" id="{709CA737-B896-4B4C-80FB-11E37A7C3265}"/>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4" name="组合 23">
              <a:extLst>
                <a:ext uri="{FF2B5EF4-FFF2-40B4-BE49-F238E27FC236}">
                  <a16:creationId xmlns:a16="http://schemas.microsoft.com/office/drawing/2014/main" id="{D436BAD0-220F-440D-8E93-DFB11AA7D0A2}"/>
                </a:ext>
              </a:extLst>
            </p:cNvPr>
            <p:cNvGrpSpPr/>
            <p:nvPr/>
          </p:nvGrpSpPr>
          <p:grpSpPr>
            <a:xfrm>
              <a:off x="5069443" y="5263995"/>
              <a:ext cx="1224913" cy="445265"/>
              <a:chOff x="712643" y="1017585"/>
              <a:chExt cx="1928957" cy="445265"/>
            </a:xfrm>
          </p:grpSpPr>
          <p:sp>
            <p:nvSpPr>
              <p:cNvPr id="48" name="矩形: 圆角 47">
                <a:extLst>
                  <a:ext uri="{FF2B5EF4-FFF2-40B4-BE49-F238E27FC236}">
                    <a16:creationId xmlns:a16="http://schemas.microsoft.com/office/drawing/2014/main" id="{17CA9A0C-F6C6-4D91-A944-BE50694917F8}"/>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49" name="矩形: 圆角 48">
                <a:extLst>
                  <a:ext uri="{FF2B5EF4-FFF2-40B4-BE49-F238E27FC236}">
                    <a16:creationId xmlns:a16="http://schemas.microsoft.com/office/drawing/2014/main" id="{F2BD7562-2403-4134-B205-FF3A82EEE0DF}"/>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5" name="组合 24">
              <a:extLst>
                <a:ext uri="{FF2B5EF4-FFF2-40B4-BE49-F238E27FC236}">
                  <a16:creationId xmlns:a16="http://schemas.microsoft.com/office/drawing/2014/main" id="{C2FBB4EA-A5FA-4497-B4CA-32FA4FBE120B}"/>
                </a:ext>
              </a:extLst>
            </p:cNvPr>
            <p:cNvGrpSpPr/>
            <p:nvPr/>
          </p:nvGrpSpPr>
          <p:grpSpPr>
            <a:xfrm>
              <a:off x="6664410" y="5263995"/>
              <a:ext cx="1224913" cy="445265"/>
              <a:chOff x="712643" y="1017585"/>
              <a:chExt cx="1928957" cy="445265"/>
            </a:xfrm>
          </p:grpSpPr>
          <p:sp>
            <p:nvSpPr>
              <p:cNvPr id="46" name="矩形: 圆角 45">
                <a:extLst>
                  <a:ext uri="{FF2B5EF4-FFF2-40B4-BE49-F238E27FC236}">
                    <a16:creationId xmlns:a16="http://schemas.microsoft.com/office/drawing/2014/main" id="{F5AA0298-907F-4FEF-BD12-528AABCE323E}"/>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47" name="矩形: 圆角 46">
                <a:extLst>
                  <a:ext uri="{FF2B5EF4-FFF2-40B4-BE49-F238E27FC236}">
                    <a16:creationId xmlns:a16="http://schemas.microsoft.com/office/drawing/2014/main" id="{489BDD61-75B8-4E73-B5E0-CEC9BBB91672}"/>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6" name="组合 25">
              <a:extLst>
                <a:ext uri="{FF2B5EF4-FFF2-40B4-BE49-F238E27FC236}">
                  <a16:creationId xmlns:a16="http://schemas.microsoft.com/office/drawing/2014/main" id="{09F1281A-1130-4651-B6EC-D9B934777020}"/>
                </a:ext>
              </a:extLst>
            </p:cNvPr>
            <p:cNvGrpSpPr/>
            <p:nvPr/>
          </p:nvGrpSpPr>
          <p:grpSpPr>
            <a:xfrm>
              <a:off x="8142557" y="5263995"/>
              <a:ext cx="1224913" cy="445265"/>
              <a:chOff x="712643" y="1017585"/>
              <a:chExt cx="1928957" cy="445265"/>
            </a:xfrm>
          </p:grpSpPr>
          <p:sp>
            <p:nvSpPr>
              <p:cNvPr id="44" name="矩形: 圆角 43">
                <a:extLst>
                  <a:ext uri="{FF2B5EF4-FFF2-40B4-BE49-F238E27FC236}">
                    <a16:creationId xmlns:a16="http://schemas.microsoft.com/office/drawing/2014/main" id="{78F7ADF4-C4C3-493B-8D97-52D7E03C4A57}"/>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45" name="矩形: 圆角 44">
                <a:extLst>
                  <a:ext uri="{FF2B5EF4-FFF2-40B4-BE49-F238E27FC236}">
                    <a16:creationId xmlns:a16="http://schemas.microsoft.com/office/drawing/2014/main" id="{BE1B6289-F4FB-418D-A57E-E494BB0C1DFC}"/>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id="27" name="组合 26">
              <a:extLst>
                <a:ext uri="{FF2B5EF4-FFF2-40B4-BE49-F238E27FC236}">
                  <a16:creationId xmlns:a16="http://schemas.microsoft.com/office/drawing/2014/main" id="{423DD465-30B4-4E56-A138-5FF65E233F5B}"/>
                </a:ext>
              </a:extLst>
            </p:cNvPr>
            <p:cNvGrpSpPr/>
            <p:nvPr/>
          </p:nvGrpSpPr>
          <p:grpSpPr>
            <a:xfrm>
              <a:off x="9857935" y="5245792"/>
              <a:ext cx="1224913" cy="445265"/>
              <a:chOff x="712643" y="1017585"/>
              <a:chExt cx="1928957" cy="445265"/>
            </a:xfrm>
          </p:grpSpPr>
          <p:sp>
            <p:nvSpPr>
              <p:cNvPr id="42" name="矩形: 圆角 41">
                <a:extLst>
                  <a:ext uri="{FF2B5EF4-FFF2-40B4-BE49-F238E27FC236}">
                    <a16:creationId xmlns:a16="http://schemas.microsoft.com/office/drawing/2014/main" id="{125C3613-4B8A-4501-8DF2-8D73956840F0}"/>
                  </a:ext>
                </a:extLst>
              </p:cNvPr>
              <p:cNvSpPr/>
              <p:nvPr/>
            </p:nvSpPr>
            <p:spPr>
              <a:xfrm>
                <a:off x="712643" y="1017585"/>
                <a:ext cx="1928957" cy="445265"/>
              </a:xfrm>
              <a:prstGeom prst="roundRect">
                <a:avLst>
                  <a:gd fmla="val 5929" name="adj"/>
                </a:avLst>
              </a:prstGeom>
              <a:solidFill>
                <a:schemeClr val="bg1">
                  <a:lumMod val="8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43" name="矩形: 圆角 42">
                <a:extLst>
                  <a:ext uri="{FF2B5EF4-FFF2-40B4-BE49-F238E27FC236}">
                    <a16:creationId xmlns:a16="http://schemas.microsoft.com/office/drawing/2014/main" id="{4FB33A5F-0EE9-4271-8A32-28A7FB0C7050}"/>
                  </a:ext>
                </a:extLst>
              </p:cNvPr>
              <p:cNvSpPr/>
              <p:nvPr/>
            </p:nvSpPr>
            <p:spPr>
              <a:xfrm>
                <a:off x="712643" y="1017585"/>
                <a:ext cx="1896536" cy="408861"/>
              </a:xfrm>
              <a:prstGeom prst="roundRect">
                <a:avLst>
                  <a:gd fmla="val 3432" name="adj"/>
                </a:avLst>
              </a:prstGeom>
              <a:solidFill>
                <a:schemeClr val="bg1">
                  <a:lumMod val="9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grpSp>
        <p:sp>
          <p:nvSpPr>
            <p:cNvPr id="28" name="左中括号 27">
              <a:extLst>
                <a:ext uri="{FF2B5EF4-FFF2-40B4-BE49-F238E27FC236}">
                  <a16:creationId xmlns:a16="http://schemas.microsoft.com/office/drawing/2014/main" id="{091A40B6-BDCE-49E9-8411-4F08AB2D414E}"/>
                </a:ext>
              </a:extLst>
            </p:cNvPr>
            <p:cNvSpPr/>
            <p:nvPr/>
          </p:nvSpPr>
          <p:spPr>
            <a:xfrm rot="5400000">
              <a:off x="6386033" y="1031917"/>
              <a:ext cx="119627" cy="775851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cs typeface="+mn-ea"/>
                <a:sym typeface="+mn-lt"/>
              </a:endParaRPr>
            </a:p>
          </p:txBody>
        </p:sp>
        <p:cxnSp>
          <p:nvCxnSpPr>
            <p:cNvPr id="29" name="直接连接符 28">
              <a:extLst>
                <a:ext uri="{FF2B5EF4-FFF2-40B4-BE49-F238E27FC236}">
                  <a16:creationId xmlns:a16="http://schemas.microsoft.com/office/drawing/2014/main" id="{68D209A8-70D8-4F96-8D17-41FC22138125}"/>
                </a:ext>
              </a:extLst>
            </p:cNvPr>
            <p:cNvCxnSpPr/>
            <p:nvPr/>
          </p:nvCxnSpPr>
          <p:spPr>
            <a:xfrm flipH="1" flipV="1">
              <a:off x="3828953"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D2A6BDC-C9AF-4DBA-BC0F-1F95CCEA857B}"/>
                </a:ext>
              </a:extLst>
            </p:cNvPr>
            <p:cNvCxnSpPr/>
            <p:nvPr/>
          </p:nvCxnSpPr>
          <p:spPr>
            <a:xfrm flipH="1" flipV="1">
              <a:off x="6351409"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F61D444-A720-4C5B-86D9-22D65BDB1605}"/>
                </a:ext>
              </a:extLst>
            </p:cNvPr>
            <p:cNvCxnSpPr/>
            <p:nvPr/>
          </p:nvCxnSpPr>
          <p:spPr>
            <a:xfrm flipH="1" flipV="1">
              <a:off x="8832753" y="4322348"/>
              <a:ext cx="0" cy="52901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6BF822F4-8148-4B23-B966-0E834BFECD0F}"/>
                </a:ext>
              </a:extLst>
            </p:cNvPr>
            <p:cNvSpPr txBox="1"/>
            <p:nvPr/>
          </p:nvSpPr>
          <p:spPr>
            <a:xfrm>
              <a:off x="5702481" y="1712551"/>
              <a:ext cx="1365976" cy="640080"/>
            </a:xfrm>
            <a:prstGeom prst="rect">
              <a:avLst/>
            </a:prstGeom>
            <a:noFill/>
          </p:spPr>
          <p:txBody>
            <a:bodyPr rtlCol="0" wrap="square">
              <a:spAutoFit/>
            </a:bodyPr>
            <a:lstStyle/>
            <a:p>
              <a:r>
                <a:rPr altLang="en-US" b="1" lang="zh-CN" sz="3600">
                  <a:latin charset="-122" panose="03000509000000000000" pitchFamily="65" typeface="方正卡通简体"/>
                  <a:ea charset="-122" panose="03000509000000000000" pitchFamily="65" typeface="方正卡通简体"/>
                  <a:cs typeface="+mn-ea"/>
                  <a:sym typeface="+mn-lt"/>
                </a:rPr>
                <a:t>部长</a:t>
              </a:r>
            </a:p>
          </p:txBody>
        </p:sp>
        <p:sp>
          <p:nvSpPr>
            <p:cNvPr id="33" name="文本框 32">
              <a:extLst>
                <a:ext uri="{FF2B5EF4-FFF2-40B4-BE49-F238E27FC236}">
                  <a16:creationId xmlns:a16="http://schemas.microsoft.com/office/drawing/2014/main" id="{B6329E11-DB6E-414E-8AAA-AF9B33D0E98C}"/>
                </a:ext>
              </a:extLst>
            </p:cNvPr>
            <p:cNvSpPr txBox="1"/>
            <p:nvPr/>
          </p:nvSpPr>
          <p:spPr>
            <a:xfrm>
              <a:off x="3073915" y="3588876"/>
              <a:ext cx="1929609" cy="518160"/>
            </a:xfrm>
            <a:prstGeom prst="rect">
              <a:avLst/>
            </a:prstGeom>
            <a:noFill/>
          </p:spPr>
          <p:txBody>
            <a:bodyPr rtlCol="0" wrap="square">
              <a:spAutoFit/>
            </a:bodyPr>
            <a:lstStyle/>
            <a:p>
              <a:r>
                <a:rPr altLang="en-US" b="1" lang="zh-CN" sz="2800">
                  <a:latin charset="-122" panose="03000509000000000000" pitchFamily="65" typeface="方正卡通简体"/>
                  <a:ea charset="-122" panose="03000509000000000000" pitchFamily="65" typeface="方正卡通简体"/>
                  <a:cs typeface="+mn-ea"/>
                  <a:sym typeface="+mn-lt"/>
                </a:rPr>
                <a:t>副部长</a:t>
              </a:r>
            </a:p>
          </p:txBody>
        </p:sp>
        <p:sp>
          <p:nvSpPr>
            <p:cNvPr id="34" name="文本框 33">
              <a:extLst>
                <a:ext uri="{FF2B5EF4-FFF2-40B4-BE49-F238E27FC236}">
                  <a16:creationId xmlns:a16="http://schemas.microsoft.com/office/drawing/2014/main" id="{689A8761-FD4A-41D0-9A09-E356B6420CE8}"/>
                </a:ext>
              </a:extLst>
            </p:cNvPr>
            <p:cNvSpPr txBox="1"/>
            <p:nvPr/>
          </p:nvSpPr>
          <p:spPr>
            <a:xfrm>
              <a:off x="5593124" y="3530738"/>
              <a:ext cx="1929609" cy="518160"/>
            </a:xfrm>
            <a:prstGeom prst="rect">
              <a:avLst/>
            </a:prstGeom>
            <a:noFill/>
          </p:spPr>
          <p:txBody>
            <a:bodyPr rtlCol="0" wrap="square">
              <a:spAutoFit/>
            </a:bodyPr>
            <a:lstStyle/>
            <a:p>
              <a:r>
                <a:rPr altLang="en-US" b="1" lang="zh-CN" sz="2800">
                  <a:latin charset="-122" panose="03000509000000000000" pitchFamily="65" typeface="方正卡通简体"/>
                  <a:ea charset="-122" panose="03000509000000000000" pitchFamily="65" typeface="方正卡通简体"/>
                  <a:cs typeface="+mn-ea"/>
                  <a:sym typeface="+mn-lt"/>
                </a:rPr>
                <a:t>副部长</a:t>
              </a:r>
            </a:p>
          </p:txBody>
        </p:sp>
        <p:sp>
          <p:nvSpPr>
            <p:cNvPr id="35" name="文本框 34">
              <a:extLst>
                <a:ext uri="{FF2B5EF4-FFF2-40B4-BE49-F238E27FC236}">
                  <a16:creationId xmlns:a16="http://schemas.microsoft.com/office/drawing/2014/main" id="{504E765D-ED4D-4F38-A177-CE708CA14536}"/>
                </a:ext>
              </a:extLst>
            </p:cNvPr>
            <p:cNvSpPr txBox="1"/>
            <p:nvPr/>
          </p:nvSpPr>
          <p:spPr>
            <a:xfrm>
              <a:off x="7956744" y="3524322"/>
              <a:ext cx="1929609" cy="518160"/>
            </a:xfrm>
            <a:prstGeom prst="rect">
              <a:avLst/>
            </a:prstGeom>
            <a:noFill/>
          </p:spPr>
          <p:txBody>
            <a:bodyPr rtlCol="0" wrap="square">
              <a:spAutoFit/>
            </a:bodyPr>
            <a:lstStyle/>
            <a:p>
              <a:r>
                <a:rPr altLang="en-US" b="1" lang="zh-CN" sz="2800">
                  <a:latin charset="-122" panose="03000509000000000000" pitchFamily="65" typeface="方正卡通简体"/>
                  <a:ea charset="-122" panose="03000509000000000000" pitchFamily="65" typeface="方正卡通简体"/>
                  <a:cs typeface="+mn-ea"/>
                  <a:sym typeface="+mn-lt"/>
                </a:rPr>
                <a:t>副部长</a:t>
              </a:r>
            </a:p>
          </p:txBody>
        </p:sp>
        <p:sp>
          <p:nvSpPr>
            <p:cNvPr id="36" name="文本框 35">
              <a:extLst>
                <a:ext uri="{FF2B5EF4-FFF2-40B4-BE49-F238E27FC236}">
                  <a16:creationId xmlns:a16="http://schemas.microsoft.com/office/drawing/2014/main" id="{D105D481-AB29-4FEF-824E-2B6A6DA11620}"/>
                </a:ext>
              </a:extLst>
            </p:cNvPr>
            <p:cNvSpPr txBox="1"/>
            <p:nvPr/>
          </p:nvSpPr>
          <p:spPr>
            <a:xfrm>
              <a:off x="1970995" y="5245168"/>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sp>
          <p:nvSpPr>
            <p:cNvPr id="37" name="文本框 36">
              <a:extLst>
                <a:ext uri="{FF2B5EF4-FFF2-40B4-BE49-F238E27FC236}">
                  <a16:creationId xmlns:a16="http://schemas.microsoft.com/office/drawing/2014/main" id="{5A4BB13C-0953-4C1B-88B0-DDFC330E2FA0}"/>
                </a:ext>
              </a:extLst>
            </p:cNvPr>
            <p:cNvSpPr txBox="1"/>
            <p:nvPr/>
          </p:nvSpPr>
          <p:spPr>
            <a:xfrm>
              <a:off x="3544270" y="5262130"/>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sp>
          <p:nvSpPr>
            <p:cNvPr id="38" name="文本框 37">
              <a:extLst>
                <a:ext uri="{FF2B5EF4-FFF2-40B4-BE49-F238E27FC236}">
                  <a16:creationId xmlns:a16="http://schemas.microsoft.com/office/drawing/2014/main" id="{165D52E3-A450-401A-89BC-13709A3448BD}"/>
                </a:ext>
              </a:extLst>
            </p:cNvPr>
            <p:cNvSpPr txBox="1"/>
            <p:nvPr/>
          </p:nvSpPr>
          <p:spPr>
            <a:xfrm>
              <a:off x="5213537" y="5262130"/>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sp>
          <p:nvSpPr>
            <p:cNvPr id="39" name="文本框 38">
              <a:extLst>
                <a:ext uri="{FF2B5EF4-FFF2-40B4-BE49-F238E27FC236}">
                  <a16:creationId xmlns:a16="http://schemas.microsoft.com/office/drawing/2014/main" id="{9D099E45-19E9-460D-BE0F-6FC6F22E8FB1}"/>
                </a:ext>
              </a:extLst>
            </p:cNvPr>
            <p:cNvSpPr txBox="1"/>
            <p:nvPr/>
          </p:nvSpPr>
          <p:spPr>
            <a:xfrm>
              <a:off x="6805409" y="5273354"/>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sp>
          <p:nvSpPr>
            <p:cNvPr id="40" name="文本框 39">
              <a:extLst>
                <a:ext uri="{FF2B5EF4-FFF2-40B4-BE49-F238E27FC236}">
                  <a16:creationId xmlns:a16="http://schemas.microsoft.com/office/drawing/2014/main" id="{737293DF-C1B0-4775-8B26-75A48181CE2B}"/>
                </a:ext>
              </a:extLst>
            </p:cNvPr>
            <p:cNvSpPr txBox="1"/>
            <p:nvPr/>
          </p:nvSpPr>
          <p:spPr>
            <a:xfrm>
              <a:off x="8349416" y="5262130"/>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sp>
          <p:nvSpPr>
            <p:cNvPr id="41" name="文本框 40">
              <a:extLst>
                <a:ext uri="{FF2B5EF4-FFF2-40B4-BE49-F238E27FC236}">
                  <a16:creationId xmlns:a16="http://schemas.microsoft.com/office/drawing/2014/main" id="{5687DDBB-7DC5-4A07-B3AB-9FC4796D1F7C}"/>
                </a:ext>
              </a:extLst>
            </p:cNvPr>
            <p:cNvSpPr txBox="1"/>
            <p:nvPr/>
          </p:nvSpPr>
          <p:spPr>
            <a:xfrm>
              <a:off x="10066592" y="5262130"/>
              <a:ext cx="1929609" cy="396240"/>
            </a:xfrm>
            <a:prstGeom prst="rect">
              <a:avLst/>
            </a:prstGeom>
            <a:noFill/>
          </p:spPr>
          <p:txBody>
            <a:bodyPr rtlCol="0" wrap="square">
              <a:spAutoFit/>
            </a:bodyPr>
            <a:lstStyle/>
            <a:p>
              <a:r>
                <a:rPr altLang="en-US" b="1" lang="zh-CN" sz="2000">
                  <a:latin charset="-122" panose="03000509000000000000" pitchFamily="65" typeface="方正卡通简体"/>
                  <a:ea charset="-122" panose="03000509000000000000" pitchFamily="65" typeface="方正卡通简体"/>
                  <a:cs typeface="+mn-ea"/>
                  <a:sym typeface="+mn-lt"/>
                </a:rPr>
                <a:t>成员</a:t>
              </a:r>
            </a:p>
          </p:txBody>
        </p:sp>
      </p:grpSp>
      <p:grpSp>
        <p:nvGrpSpPr>
          <p:cNvPr id="62" name="组合 61">
            <a:extLst>
              <a:ext uri="{FF2B5EF4-FFF2-40B4-BE49-F238E27FC236}">
                <a16:creationId xmlns:a16="http://schemas.microsoft.com/office/drawing/2014/main" id="{FA2551CE-C1B3-498E-AAE0-F5280F2D8FDB}"/>
              </a:ext>
            </a:extLst>
          </p:cNvPr>
          <p:cNvGrpSpPr/>
          <p:nvPr/>
        </p:nvGrpSpPr>
        <p:grpSpPr>
          <a:xfrm>
            <a:off x="896432" y="1945593"/>
            <a:ext cx="384640" cy="546654"/>
            <a:chOff x="302794" y="24846"/>
            <a:chExt cx="757392" cy="1076414"/>
          </a:xfrm>
        </p:grpSpPr>
        <p:sp>
          <p:nvSpPr>
            <p:cNvPr id="63" name="任意多边形: 形状 62">
              <a:extLst>
                <a:ext uri="{FF2B5EF4-FFF2-40B4-BE49-F238E27FC236}">
                  <a16:creationId xmlns:a16="http://schemas.microsoft.com/office/drawing/2014/main" id="{DD91A181-5452-4F3F-9EEE-AD63BC6E76D3}"/>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4" name="任意多边形: 形状 63">
              <a:extLst>
                <a:ext uri="{FF2B5EF4-FFF2-40B4-BE49-F238E27FC236}">
                  <a16:creationId xmlns:a16="http://schemas.microsoft.com/office/drawing/2014/main" id="{89D6C35F-2C58-445C-A2AB-3DDC018BC43C}"/>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nvGrpSpPr>
          <p:cNvPr id="65" name="组合 64">
            <a:extLst>
              <a:ext uri="{FF2B5EF4-FFF2-40B4-BE49-F238E27FC236}">
                <a16:creationId xmlns:a16="http://schemas.microsoft.com/office/drawing/2014/main" id="{E1AD4B4F-CEDE-4733-AED9-5FFE0F4A18F6}"/>
              </a:ext>
            </a:extLst>
          </p:cNvPr>
          <p:cNvGrpSpPr/>
          <p:nvPr/>
        </p:nvGrpSpPr>
        <p:grpSpPr>
          <a:xfrm>
            <a:off x="501797" y="5948090"/>
            <a:ext cx="583332" cy="583332"/>
            <a:chOff x="10528663" y="695031"/>
            <a:chExt cx="796861" cy="796862"/>
          </a:xfrm>
        </p:grpSpPr>
        <p:sp>
          <p:nvSpPr>
            <p:cNvPr id="66" name="椭圆 65">
              <a:extLst>
                <a:ext uri="{FF2B5EF4-FFF2-40B4-BE49-F238E27FC236}">
                  <a16:creationId xmlns:a16="http://schemas.microsoft.com/office/drawing/2014/main" id="{8C909879-2C80-4C9A-BF1B-1B195D21A54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7" name="椭圆 66">
              <a:extLst>
                <a:ext uri="{FF2B5EF4-FFF2-40B4-BE49-F238E27FC236}">
                  <a16:creationId xmlns:a16="http://schemas.microsoft.com/office/drawing/2014/main" id="{BF82E45B-4523-4301-8572-CED26E00643D}"/>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8" name="椭圆 67">
              <a:extLst>
                <a:ext uri="{FF2B5EF4-FFF2-40B4-BE49-F238E27FC236}">
                  <a16:creationId xmlns:a16="http://schemas.microsoft.com/office/drawing/2014/main" id="{A61881D1-24C0-4932-8D56-09115AE749EA}"/>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9" name="椭圆 68">
              <a:extLst>
                <a:ext uri="{FF2B5EF4-FFF2-40B4-BE49-F238E27FC236}">
                  <a16:creationId xmlns:a16="http://schemas.microsoft.com/office/drawing/2014/main" id="{BB1F2367-78D7-4364-9C70-3B906CE19DF9}"/>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0" name="椭圆 69">
              <a:extLst>
                <a:ext uri="{FF2B5EF4-FFF2-40B4-BE49-F238E27FC236}">
                  <a16:creationId xmlns:a16="http://schemas.microsoft.com/office/drawing/2014/main" id="{16BC7425-1BC1-492F-A2C5-FDDE032B2BCE}"/>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1" name="椭圆 70">
              <a:extLst>
                <a:ext uri="{FF2B5EF4-FFF2-40B4-BE49-F238E27FC236}">
                  <a16:creationId xmlns:a16="http://schemas.microsoft.com/office/drawing/2014/main" id="{D5A9FDF1-8443-47A6-A39D-7ED152D69E3F}"/>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2" name="椭圆 71">
              <a:extLst>
                <a:ext uri="{FF2B5EF4-FFF2-40B4-BE49-F238E27FC236}">
                  <a16:creationId xmlns:a16="http://schemas.microsoft.com/office/drawing/2014/main" id="{C61E6684-D6A0-46C2-A540-30CCCF814EAD}"/>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3" name="椭圆 72">
              <a:extLst>
                <a:ext uri="{FF2B5EF4-FFF2-40B4-BE49-F238E27FC236}">
                  <a16:creationId xmlns:a16="http://schemas.microsoft.com/office/drawing/2014/main" id="{C3513E33-A289-4FE9-8CF9-037B97A0124F}"/>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4" name="椭圆 73">
              <a:extLst>
                <a:ext uri="{FF2B5EF4-FFF2-40B4-BE49-F238E27FC236}">
                  <a16:creationId xmlns:a16="http://schemas.microsoft.com/office/drawing/2014/main" id="{A38F5830-D705-4A11-8B36-E1F434674220}"/>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5" name="椭圆 74">
              <a:extLst>
                <a:ext uri="{FF2B5EF4-FFF2-40B4-BE49-F238E27FC236}">
                  <a16:creationId xmlns:a16="http://schemas.microsoft.com/office/drawing/2014/main" id="{F8D35677-5AA7-4735-B632-41343DA2F1C1}"/>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6" name="椭圆 75">
              <a:extLst>
                <a:ext uri="{FF2B5EF4-FFF2-40B4-BE49-F238E27FC236}">
                  <a16:creationId xmlns:a16="http://schemas.microsoft.com/office/drawing/2014/main" id="{01B426DB-6891-4DA5-A893-792F5F8564CC}"/>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7" name="椭圆 76">
              <a:extLst>
                <a:ext uri="{FF2B5EF4-FFF2-40B4-BE49-F238E27FC236}">
                  <a16:creationId xmlns:a16="http://schemas.microsoft.com/office/drawing/2014/main" id="{BF577EB3-657D-4D16-A194-226B29A37F38}"/>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8" name="椭圆 77">
              <a:extLst>
                <a:ext uri="{FF2B5EF4-FFF2-40B4-BE49-F238E27FC236}">
                  <a16:creationId xmlns:a16="http://schemas.microsoft.com/office/drawing/2014/main" id="{97B003E3-6950-4F2D-8D70-34F949D5870C}"/>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9" name="椭圆 78">
              <a:extLst>
                <a:ext uri="{FF2B5EF4-FFF2-40B4-BE49-F238E27FC236}">
                  <a16:creationId xmlns:a16="http://schemas.microsoft.com/office/drawing/2014/main" id="{858A77A9-1D62-4F94-B31B-39ACA197F5C7}"/>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80" name="椭圆 79">
              <a:extLst>
                <a:ext uri="{FF2B5EF4-FFF2-40B4-BE49-F238E27FC236}">
                  <a16:creationId xmlns:a16="http://schemas.microsoft.com/office/drawing/2014/main" id="{6B2F50D5-F342-4510-A1FC-B36BA7FFA89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81" name="椭圆 80">
              <a:extLst>
                <a:ext uri="{FF2B5EF4-FFF2-40B4-BE49-F238E27FC236}">
                  <a16:creationId xmlns:a16="http://schemas.microsoft.com/office/drawing/2014/main" id="{89A5481C-CE7B-4232-B8AC-615ED8CE052A}"/>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pic>
        <p:nvPicPr>
          <p:cNvPr id="84" name="图片 83">
            <a:extLst>
              <a:ext uri="{FF2B5EF4-FFF2-40B4-BE49-F238E27FC236}">
                <a16:creationId xmlns:a16="http://schemas.microsoft.com/office/drawing/2014/main" id="{1282E3D1-7E3B-4398-A3C0-02066AEB960A}"/>
              </a:ext>
            </a:extLst>
          </p:cNvPr>
          <p:cNvPicPr>
            <a:picLocks noChangeAspect="1"/>
          </p:cNvPicPr>
          <p:nvPr/>
        </p:nvPicPr>
        <p:blipFill>
          <a:blip r:embed="rId4">
            <a:extLst>
              <a:ext uri="{28A0092B-C50C-407E-A947-70E740481C1C}">
                <a14:useLocalDpi val="0"/>
              </a:ext>
            </a:extLst>
          </a:blip>
          <a:stretch>
            <a:fillRect/>
          </a:stretch>
        </p:blipFill>
        <p:spPr>
          <a:xfrm>
            <a:off x="11887729" y="5799162"/>
            <a:ext cx="304271" cy="821142"/>
          </a:xfrm>
          <a:prstGeom prst="rect">
            <a:avLst/>
          </a:prstGeom>
        </p:spPr>
      </p:pic>
      <p:pic>
        <p:nvPicPr>
          <p:cNvPr id="85" name="图片 84">
            <a:extLst>
              <a:ext uri="{FF2B5EF4-FFF2-40B4-BE49-F238E27FC236}">
                <a16:creationId xmlns:a16="http://schemas.microsoft.com/office/drawing/2014/main" id="{5510D1C7-6D80-45E2-B6D5-51F6CE23D168}"/>
              </a:ext>
            </a:extLst>
          </p:cNvPr>
          <p:cNvPicPr>
            <a:picLocks noChangeAspect="1"/>
          </p:cNvPicPr>
          <p:nvPr/>
        </p:nvPicPr>
        <p:blipFill>
          <a:blip r:embed="rId5">
            <a:extLst>
              <a:ext uri="{28A0092B-C50C-407E-A947-70E740481C1C}">
                <a14:useLocalDpi val="0"/>
              </a:ext>
            </a:extLst>
          </a:blip>
          <a:stretch>
            <a:fillRect/>
          </a:stretch>
        </p:blipFill>
        <p:spPr>
          <a:xfrm>
            <a:off x="11508776" y="2981602"/>
            <a:ext cx="683224" cy="821142"/>
          </a:xfrm>
          <a:prstGeom prst="rect">
            <a:avLst/>
          </a:prstGeom>
        </p:spPr>
      </p:pic>
      <p:pic>
        <p:nvPicPr>
          <p:cNvPr id="86" name="图片 85">
            <a:extLst>
              <a:ext uri="{FF2B5EF4-FFF2-40B4-BE49-F238E27FC236}">
                <a16:creationId xmlns:a16="http://schemas.microsoft.com/office/drawing/2014/main" id="{6FE3E517-4D83-4195-9A40-CF63C3A9359E}"/>
              </a:ext>
            </a:extLst>
          </p:cNvPr>
          <p:cNvPicPr>
            <a:picLocks noChangeAspect="1"/>
          </p:cNvPicPr>
          <p:nvPr/>
        </p:nvPicPr>
        <p:blipFill>
          <a:blip r:embed="rId6">
            <a:extLst>
              <a:ext uri="{28A0092B-C50C-407E-A947-70E740481C1C}">
                <a14:useLocalDpi val="0"/>
              </a:ext>
            </a:extLst>
          </a:blip>
          <a:stretch>
            <a:fillRect/>
          </a:stretch>
        </p:blipFill>
        <p:spPr>
          <a:xfrm>
            <a:off x="9379489" y="521154"/>
            <a:ext cx="832841" cy="596445"/>
          </a:xfrm>
          <a:prstGeom prst="rect">
            <a:avLst/>
          </a:prstGeom>
        </p:spPr>
      </p:pic>
      <p:grpSp>
        <p:nvGrpSpPr>
          <p:cNvPr id="94" name="组合 93">
            <a:extLst>
              <a:ext uri="{FF2B5EF4-FFF2-40B4-BE49-F238E27FC236}">
                <a16:creationId xmlns:a16="http://schemas.microsoft.com/office/drawing/2014/main" id="{475464EA-0D50-4A16-BD60-5A6974F7FE2E}"/>
              </a:ext>
            </a:extLst>
          </p:cNvPr>
          <p:cNvGrpSpPr/>
          <p:nvPr/>
        </p:nvGrpSpPr>
        <p:grpSpPr>
          <a:xfrm>
            <a:off x="531079" y="68875"/>
            <a:ext cx="3160560" cy="1732404"/>
            <a:chOff x="914531" y="500319"/>
            <a:chExt cx="2370420" cy="1299303"/>
          </a:xfrm>
        </p:grpSpPr>
        <p:grpSp>
          <p:nvGrpSpPr>
            <p:cNvPr id="95" name="组合 94">
              <a:extLst>
                <a:ext uri="{FF2B5EF4-FFF2-40B4-BE49-F238E27FC236}">
                  <a16:creationId xmlns:a16="http://schemas.microsoft.com/office/drawing/2014/main" id="{985842C0-94F3-4999-932E-A9BFC454F784}"/>
                </a:ext>
              </a:extLst>
            </p:cNvPr>
            <p:cNvGrpSpPr/>
            <p:nvPr/>
          </p:nvGrpSpPr>
          <p:grpSpPr>
            <a:xfrm>
              <a:off x="914531" y="500319"/>
              <a:ext cx="2370420" cy="1299303"/>
              <a:chOff x="753387" y="815417"/>
              <a:chExt cx="2370420" cy="1299303"/>
            </a:xfrm>
          </p:grpSpPr>
          <p:pic>
            <p:nvPicPr>
              <p:cNvPr id="97" name="图片 96">
                <a:extLst>
                  <a:ext uri="{FF2B5EF4-FFF2-40B4-BE49-F238E27FC236}">
                    <a16:creationId xmlns:a16="http://schemas.microsoft.com/office/drawing/2014/main" id="{A7C0E098-D8E0-49B3-A1B6-C24963BDCED5}"/>
                  </a:ext>
                </a:extLst>
              </p:cNvPr>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98" name="图片 97">
                <a:extLst>
                  <a:ext uri="{FF2B5EF4-FFF2-40B4-BE49-F238E27FC236}">
                    <a16:creationId xmlns:a16="http://schemas.microsoft.com/office/drawing/2014/main" id="{7362AD0C-0D78-4289-955A-34B8352EE96C}"/>
                  </a:ext>
                </a:extLst>
              </p:cNvPr>
              <p:cNvPicPr>
                <a:picLocks noChangeAspect="1"/>
              </p:cNvPicPr>
              <p:nvPr/>
            </p:nvPicPr>
            <p:blipFill>
              <a:blip r:embed="rId8">
                <a:extLst>
                  <a:ext uri="{28A0092B-C50C-407E-A947-70E740481C1C}">
                    <a14:useLocalDpi val="0"/>
                  </a:ext>
                </a:extLst>
              </a:blip>
              <a:stretch>
                <a:fillRect/>
              </a:stretch>
            </p:blipFill>
            <p:spPr>
              <a:xfrm>
                <a:off x="753387" y="815417"/>
                <a:ext cx="846345" cy="1299303"/>
              </a:xfrm>
              <a:prstGeom prst="rect">
                <a:avLst/>
              </a:prstGeom>
            </p:spPr>
          </p:pic>
        </p:grpSp>
        <p:sp>
          <p:nvSpPr>
            <p:cNvPr id="96" name="文本框 95">
              <a:extLst>
                <a:ext uri="{FF2B5EF4-FFF2-40B4-BE49-F238E27FC236}">
                  <a16:creationId xmlns:a16="http://schemas.microsoft.com/office/drawing/2014/main" id="{A1D435D7-1427-4C39-89C1-4AD95916C166}"/>
                </a:ext>
              </a:extLst>
            </p:cNvPr>
            <p:cNvSpPr txBox="1"/>
            <p:nvPr/>
          </p:nvSpPr>
          <p:spPr>
            <a:xfrm>
              <a:off x="1537381" y="848851"/>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组织建设</a:t>
              </a:r>
            </a:p>
          </p:txBody>
        </p:sp>
      </p:grpSp>
    </p:spTree>
    <p:extLst>
      <p:ext uri="{BB962C8B-B14F-4D97-AF65-F5344CB8AC3E}">
        <p14:creationId val="5831173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6"/>
                                        </p:tgtEl>
                                        <p:attrNameLst>
                                          <p:attrName>style.visibility</p:attrName>
                                        </p:attrNameLst>
                                      </p:cBhvr>
                                      <p:to>
                                        <p:strVal val="visible"/>
                                      </p:to>
                                    </p:set>
                                    <p:animEffect filter="wipe(up)" transition="in">
                                      <p:cBhvr>
                                        <p:cTn dur="500" id="7"/>
                                        <p:tgtEl>
                                          <p:spTgt spid="1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62"/>
                                        </p:tgtEl>
                                        <p:attrNameLst>
                                          <p:attrName>style.visibility</p:attrName>
                                        </p:attrNameLst>
                                      </p:cBhvr>
                                      <p:to>
                                        <p:strVal val="visible"/>
                                      </p:to>
                                    </p:set>
                                    <p:anim calcmode="lin" valueType="num">
                                      <p:cBhvr>
                                        <p:cTn dur="500" fill="hold" id="12"/>
                                        <p:tgtEl>
                                          <p:spTgt spid="62"/>
                                        </p:tgtEl>
                                        <p:attrNameLst>
                                          <p:attrName>ppt_w</p:attrName>
                                        </p:attrNameLst>
                                      </p:cBhvr>
                                      <p:tavLst>
                                        <p:tav tm="0">
                                          <p:val>
                                            <p:fltVal val="0"/>
                                          </p:val>
                                        </p:tav>
                                        <p:tav tm="100000">
                                          <p:val>
                                            <p:strVal val="#ppt_w"/>
                                          </p:val>
                                        </p:tav>
                                      </p:tavLst>
                                    </p:anim>
                                    <p:anim calcmode="lin" valueType="num">
                                      <p:cBhvr>
                                        <p:cTn dur="500" fill="hold" id="13"/>
                                        <p:tgtEl>
                                          <p:spTgt spid="62"/>
                                        </p:tgtEl>
                                        <p:attrNameLst>
                                          <p:attrName>ppt_h</p:attrName>
                                        </p:attrNameLst>
                                      </p:cBhvr>
                                      <p:tavLst>
                                        <p:tav tm="0">
                                          <p:val>
                                            <p:fltVal val="0"/>
                                          </p:val>
                                        </p:tav>
                                        <p:tav tm="100000">
                                          <p:val>
                                            <p:strVal val="#ppt_h"/>
                                          </p:val>
                                        </p:tav>
                                      </p:tavLst>
                                    </p:anim>
                                    <p:animEffect filter="fade" transition="in">
                                      <p:cBhvr>
                                        <p:cTn dur="500" id="14"/>
                                        <p:tgtEl>
                                          <p:spTgt spid="62"/>
                                        </p:tgtEl>
                                      </p:cBhvr>
                                    </p:animEffect>
                                  </p:childTnLst>
                                </p:cTn>
                              </p:par>
                              <p:par>
                                <p:cTn fill="hold" id="15" nodeType="withEffect" presetClass="entr" presetID="53" presetSubtype="0">
                                  <p:stCondLst>
                                    <p:cond delay="0"/>
                                  </p:stCondLst>
                                  <p:childTnLst>
                                    <p:set>
                                      <p:cBhvr>
                                        <p:cTn dur="1" fill="hold" id="16">
                                          <p:stCondLst>
                                            <p:cond delay="0"/>
                                          </p:stCondLst>
                                        </p:cTn>
                                        <p:tgtEl>
                                          <p:spTgt spid="65"/>
                                        </p:tgtEl>
                                        <p:attrNameLst>
                                          <p:attrName>style.visibility</p:attrName>
                                        </p:attrNameLst>
                                      </p:cBhvr>
                                      <p:to>
                                        <p:strVal val="visible"/>
                                      </p:to>
                                    </p:set>
                                    <p:anim calcmode="lin" valueType="num">
                                      <p:cBhvr>
                                        <p:cTn dur="500" fill="hold" id="17"/>
                                        <p:tgtEl>
                                          <p:spTgt spid="65"/>
                                        </p:tgtEl>
                                        <p:attrNameLst>
                                          <p:attrName>ppt_w</p:attrName>
                                        </p:attrNameLst>
                                      </p:cBhvr>
                                      <p:tavLst>
                                        <p:tav tm="0">
                                          <p:val>
                                            <p:fltVal val="0"/>
                                          </p:val>
                                        </p:tav>
                                        <p:tav tm="100000">
                                          <p:val>
                                            <p:strVal val="#ppt_w"/>
                                          </p:val>
                                        </p:tav>
                                      </p:tavLst>
                                    </p:anim>
                                    <p:anim calcmode="lin" valueType="num">
                                      <p:cBhvr>
                                        <p:cTn dur="500" fill="hold" id="18"/>
                                        <p:tgtEl>
                                          <p:spTgt spid="65"/>
                                        </p:tgtEl>
                                        <p:attrNameLst>
                                          <p:attrName>ppt_h</p:attrName>
                                        </p:attrNameLst>
                                      </p:cBhvr>
                                      <p:tavLst>
                                        <p:tav tm="0">
                                          <p:val>
                                            <p:fltVal val="0"/>
                                          </p:val>
                                        </p:tav>
                                        <p:tav tm="100000">
                                          <p:val>
                                            <p:strVal val="#ppt_h"/>
                                          </p:val>
                                        </p:tav>
                                      </p:tavLst>
                                    </p:anim>
                                    <p:animEffect filter="fade" transition="in">
                                      <p:cBhvr>
                                        <p:cTn dur="500" id="19"/>
                                        <p:tgtEl>
                                          <p:spTgt spid="6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4" presetSubtype="10">
                                  <p:stCondLst>
                                    <p:cond delay="0"/>
                                  </p:stCondLst>
                                  <p:childTnLst>
                                    <p:set>
                                      <p:cBhvr>
                                        <p:cTn dur="1" fill="hold" id="23">
                                          <p:stCondLst>
                                            <p:cond delay="0"/>
                                          </p:stCondLst>
                                        </p:cTn>
                                        <p:tgtEl>
                                          <p:spTgt spid="94"/>
                                        </p:tgtEl>
                                        <p:attrNameLst>
                                          <p:attrName>style.visibility</p:attrName>
                                        </p:attrNameLst>
                                      </p:cBhvr>
                                      <p:to>
                                        <p:strVal val="visible"/>
                                      </p:to>
                                    </p:set>
                                    <p:animEffect filter="randombar(horizontal)" transition="in">
                                      <p:cBhvr>
                                        <p:cTn dur="500" id="24"/>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02929" y="841903"/>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组织建设</a:t>
              </a:r>
            </a:p>
          </p:txBody>
        </p:sp>
      </p:grpSp>
      <p:sp>
        <p:nv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37" name="Freeform 5">
            <a:extLst>
              <a:ext uri="{FF2B5EF4-FFF2-40B4-BE49-F238E27FC236}">
                <a16:creationId xmlns:a16="http://schemas.microsoft.com/office/drawing/2014/main" id="{EC065791-B98C-40B5-8DF3-10F8D5D2EF88}"/>
              </a:ext>
            </a:extLst>
          </p:cNvPr>
          <p:cNvSpPr/>
          <p:nvPr/>
        </p:nvSpPr>
        <p:spPr bwMode="auto">
          <a:xfrm flipH="1" flipV="1" rot="16200000">
            <a:off x="2227834" y="814337"/>
            <a:ext cx="2700592" cy="4671934"/>
          </a:xfrm>
          <a:custGeom>
            <a:gdLst>
              <a:gd fmla="*/ 12 w 52" name="T0"/>
              <a:gd fmla="*/ 11 h 66" name="T1"/>
              <a:gd fmla="*/ 21 w 52" name="T2"/>
              <a:gd fmla="*/ 61 h 66" name="T3"/>
              <a:gd fmla="*/ 50 w 52" name="T4"/>
              <a:gd fmla="*/ 44 h 66" name="T5"/>
              <a:gd fmla="*/ 46 w 52" name="T6"/>
              <a:gd fmla="*/ 21 h 66" name="T7"/>
              <a:gd fmla="*/ 12 w 52" name="T8"/>
              <a:gd fmla="*/ 11 h 66" name="T9"/>
            </a:gdLst>
            <a:cxnLst>
              <a:cxn ang="0">
                <a:pos x="T0" y="T1"/>
              </a:cxn>
              <a:cxn ang="0">
                <a:pos x="T2" y="T3"/>
              </a:cxn>
              <a:cxn ang="0">
                <a:pos x="T4" y="T5"/>
              </a:cxn>
              <a:cxn ang="0">
                <a:pos x="T6" y="T7"/>
              </a:cxn>
              <a:cxn ang="0">
                <a:pos x="T8" y="T9"/>
              </a:cxn>
            </a:cxnLst>
            <a:rect b="b" l="0" r="r" t="0"/>
            <a:pathLst>
              <a:path h="66" w="52">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solidFill>
            <a:srgbClr val="FCEA0D"/>
          </a:solid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38" name="Group 4">
            <a:extLst>
              <a:ext uri="{FF2B5EF4-FFF2-40B4-BE49-F238E27FC236}">
                <a16:creationId xmlns:a16="http://schemas.microsoft.com/office/drawing/2014/main" id="{CC0D42CA-832E-4EF9-8EDD-38AB8D427D4C}"/>
              </a:ext>
            </a:extLst>
          </p:cNvPr>
          <p:cNvGrpSpPr>
            <a:grpSpLocks noChangeAspect="1"/>
          </p:cNvGrpSpPr>
          <p:nvPr/>
        </p:nvGrpSpPr>
        <p:grpSpPr>
          <a:xfrm>
            <a:off x="3869531" y="4042194"/>
            <a:ext cx="4452938" cy="2116988"/>
            <a:chOff x="1837" y="2037"/>
            <a:chExt cx="3925" cy="1866"/>
          </a:xfrm>
        </p:grpSpPr>
        <p:sp>
          <p:nvSpPr>
            <p:cNvPr id="39" name="Freeform 5">
              <a:extLst>
                <a:ext uri="{FF2B5EF4-FFF2-40B4-BE49-F238E27FC236}">
                  <a16:creationId xmlns:a16="http://schemas.microsoft.com/office/drawing/2014/main" id="{69A714BC-5124-4AC7-B336-2A8B4C8F94CA}"/>
                </a:ext>
              </a:extLst>
            </p:cNvPr>
            <p:cNvSpPr>
              <a:spLocks noEditPoints="1"/>
            </p:cNvSpPr>
            <p:nvPr/>
          </p:nvSpPr>
          <p:spPr bwMode="auto">
            <a:xfrm>
              <a:off x="3806" y="2057"/>
              <a:ext cx="1761" cy="1475"/>
            </a:xfrm>
            <a:custGeom>
              <a:gdLst>
                <a:gd fmla="*/ 866 w 896" name="T0"/>
                <a:gd fmla="*/ 720 h 751" name="T1"/>
                <a:gd fmla="*/ 825 w 896" name="T2"/>
                <a:gd fmla="*/ 736 h 751" name="T3"/>
                <a:gd fmla="*/ 788 w 896" name="T4"/>
                <a:gd fmla="*/ 738 h 751" name="T5"/>
                <a:gd fmla="*/ 746 w 896" name="T6"/>
                <a:gd fmla="*/ 745 h 751" name="T7"/>
                <a:gd fmla="*/ 693 w 896" name="T8"/>
                <a:gd fmla="*/ 748 h 751" name="T9"/>
                <a:gd fmla="*/ 630 w 896" name="T10"/>
                <a:gd fmla="*/ 750 h 751" name="T11"/>
                <a:gd fmla="*/ 579 w 896" name="T12"/>
                <a:gd fmla="*/ 742 h 751" name="T13"/>
                <a:gd fmla="*/ 510 w 896" name="T14"/>
                <a:gd fmla="*/ 722 h 751" name="T15"/>
                <a:gd fmla="*/ 457 w 896" name="T16"/>
                <a:gd fmla="*/ 706 h 751" name="T17"/>
                <a:gd fmla="*/ 380 w 896" name="T18"/>
                <a:gd fmla="*/ 690 h 751" name="T19"/>
                <a:gd fmla="*/ 324 w 896" name="T20"/>
                <a:gd fmla="*/ 684 h 751" name="T21"/>
                <a:gd fmla="*/ 186 w 896" name="T22"/>
                <a:gd fmla="*/ 681 h 751" name="T23"/>
                <a:gd fmla="*/ 136 w 896" name="T24"/>
                <a:gd fmla="*/ 691 h 751" name="T25"/>
                <a:gd fmla="*/ 79 w 896" name="T26"/>
                <a:gd fmla="*/ 705 h 751" name="T27"/>
                <a:gd fmla="*/ 33 w 896" name="T28"/>
                <a:gd fmla="*/ 722 h 751" name="T29"/>
                <a:gd fmla="*/ 3 w 896" name="T30"/>
                <a:gd fmla="*/ 737 h 751" name="T31"/>
                <a:gd fmla="*/ 4 w 896" name="T32"/>
                <a:gd fmla="*/ 705 h 751" name="T33"/>
                <a:gd fmla="*/ 2 w 896" name="T34"/>
                <a:gd fmla="*/ 625 h 751" name="T35"/>
                <a:gd fmla="*/ 1 w 896" name="T36"/>
                <a:gd fmla="*/ 246 h 751" name="T37"/>
                <a:gd fmla="*/ 1 w 896" name="T38"/>
                <a:gd fmla="*/ 110 h 751" name="T39"/>
                <a:gd fmla="*/ 69 w 896" name="T40"/>
                <a:gd fmla="*/ 32 h 751" name="T41"/>
                <a:gd fmla="*/ 132 w 896" name="T42"/>
                <a:gd fmla="*/ 8 h 751" name="T43"/>
                <a:gd fmla="*/ 274 w 896" name="T44"/>
                <a:gd fmla="*/ 8 h 751" name="T45"/>
                <a:gd fmla="*/ 355 w 896" name="T46"/>
                <a:gd fmla="*/ 31 h 751" name="T47"/>
                <a:gd fmla="*/ 444 w 896" name="T48"/>
                <a:gd fmla="*/ 67 h 751" name="T49"/>
                <a:gd fmla="*/ 511 w 896" name="T50"/>
                <a:gd fmla="*/ 98 h 751" name="T51"/>
                <a:gd fmla="*/ 597 w 896" name="T52"/>
                <a:gd fmla="*/ 129 h 751" name="T53"/>
                <a:gd fmla="*/ 694 w 896" name="T54"/>
                <a:gd fmla="*/ 127 h 751" name="T55"/>
                <a:gd fmla="*/ 725 w 896" name="T56"/>
                <a:gd fmla="*/ 117 h 751" name="T57"/>
                <a:gd fmla="*/ 744 w 896" name="T58"/>
                <a:gd fmla="*/ 189 h 751" name="T59"/>
                <a:gd fmla="*/ 769 w 896" name="T60"/>
                <a:gd fmla="*/ 278 h 751" name="T61"/>
                <a:gd fmla="*/ 804 w 896" name="T62"/>
                <a:gd fmla="*/ 396 h 751" name="T63"/>
                <a:gd fmla="*/ 822 w 896" name="T64"/>
                <a:gd fmla="*/ 475 h 751" name="T65"/>
                <a:gd fmla="*/ 834 w 896" name="T66"/>
                <a:gd fmla="*/ 523 h 751" name="T67"/>
                <a:gd fmla="*/ 855 w 896" name="T68"/>
                <a:gd fmla="*/ 593 h 751" name="T69"/>
                <a:gd fmla="*/ 866 w 896" name="T70"/>
                <a:gd fmla="*/ 629 h 751" name="T71"/>
                <a:gd fmla="*/ 877 w 896" name="T72"/>
                <a:gd fmla="*/ 660 h 751" name="T73"/>
                <a:gd fmla="*/ 891 w 896" name="T74"/>
                <a:gd fmla="*/ 710 h 751" name="T75"/>
                <a:gd fmla="*/ 35 w 896" name="T76"/>
                <a:gd fmla="*/ 129 h 751" name="T77"/>
                <a:gd fmla="*/ 52 w 896" name="T78"/>
                <a:gd fmla="*/ 99 h 751" name="T79"/>
                <a:gd fmla="*/ 40 w 896" name="T80"/>
                <a:gd fmla="*/ 103 h 751" name="T81"/>
                <a:gd fmla="*/ 26 w 896" name="T82"/>
                <a:gd fmla="*/ 140 h 751" name="T83"/>
                <a:gd fmla="*/ 36 w 896" name="T84"/>
                <a:gd fmla="*/ 149 h 751" name="T85"/>
                <a:gd fmla="*/ 23 w 896" name="T86"/>
                <a:gd fmla="*/ 150 h 751" name="T87"/>
                <a:gd fmla="*/ 24 w 896" name="T88"/>
                <a:gd fmla="*/ 175 h 751" name="T89"/>
                <a:gd fmla="*/ 30 w 896" name="T90"/>
                <a:gd fmla="*/ 177 h 751" name="T91"/>
                <a:gd fmla="*/ 21 w 896" name="T92"/>
                <a:gd fmla="*/ 212 h 751" name="T93"/>
                <a:gd fmla="*/ 41 w 896" name="T94"/>
                <a:gd fmla="*/ 164 h 751" name="T95"/>
                <a:gd fmla="*/ 709 w 896" name="T96"/>
                <a:gd fmla="*/ 698 h 751" name="T97"/>
                <a:gd fmla="*/ 737 w 896" name="T98"/>
                <a:gd fmla="*/ 703 h 751" name="T99"/>
                <a:gd fmla="*/ 777 w 896" name="T100"/>
                <a:gd fmla="*/ 692 h 751" name="T101"/>
                <a:gd fmla="*/ 764 w 896" name="T102"/>
                <a:gd fmla="*/ 682 h 751" name="T103"/>
                <a:gd fmla="*/ 762 w 896" name="T104"/>
                <a:gd fmla="*/ 692 h 751" name="T105"/>
                <a:gd fmla="*/ 809 w 896" name="T106"/>
                <a:gd fmla="*/ 691 h 751" name="T107"/>
                <a:gd fmla="*/ 803 w 896" name="T108"/>
                <a:gd fmla="*/ 681 h 7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51" w="896">
                  <a:moveTo>
                    <a:pt x="891" y="710"/>
                  </a:moveTo>
                  <a:cubicBezTo>
                    <a:pt x="889" y="711"/>
                    <a:pt x="888" y="712"/>
                    <a:pt x="886" y="712"/>
                  </a:cubicBezTo>
                  <a:cubicBezTo>
                    <a:pt x="879" y="715"/>
                    <a:pt x="873" y="717"/>
                    <a:pt x="866" y="720"/>
                  </a:cubicBezTo>
                  <a:cubicBezTo>
                    <a:pt x="865" y="720"/>
                    <a:pt x="865" y="720"/>
                    <a:pt x="864" y="721"/>
                  </a:cubicBezTo>
                  <a:cubicBezTo>
                    <a:pt x="859" y="725"/>
                    <a:pt x="852" y="726"/>
                    <a:pt x="846" y="729"/>
                  </a:cubicBezTo>
                  <a:cubicBezTo>
                    <a:pt x="840" y="733"/>
                    <a:pt x="832" y="734"/>
                    <a:pt x="825" y="736"/>
                  </a:cubicBezTo>
                  <a:cubicBezTo>
                    <a:pt x="823" y="737"/>
                    <a:pt x="821" y="737"/>
                    <a:pt x="818" y="737"/>
                  </a:cubicBezTo>
                  <a:cubicBezTo>
                    <a:pt x="812" y="737"/>
                    <a:pt x="806" y="736"/>
                    <a:pt x="800" y="737"/>
                  </a:cubicBezTo>
                  <a:cubicBezTo>
                    <a:pt x="796" y="737"/>
                    <a:pt x="792" y="737"/>
                    <a:pt x="788" y="738"/>
                  </a:cubicBezTo>
                  <a:cubicBezTo>
                    <a:pt x="786" y="738"/>
                    <a:pt x="783" y="739"/>
                    <a:pt x="780" y="739"/>
                  </a:cubicBezTo>
                  <a:cubicBezTo>
                    <a:pt x="775" y="739"/>
                    <a:pt x="769" y="740"/>
                    <a:pt x="764" y="741"/>
                  </a:cubicBezTo>
                  <a:cubicBezTo>
                    <a:pt x="758" y="743"/>
                    <a:pt x="752" y="744"/>
                    <a:pt x="746" y="745"/>
                  </a:cubicBezTo>
                  <a:cubicBezTo>
                    <a:pt x="743" y="745"/>
                    <a:pt x="741" y="746"/>
                    <a:pt x="738" y="746"/>
                  </a:cubicBezTo>
                  <a:cubicBezTo>
                    <a:pt x="735" y="747"/>
                    <a:pt x="732" y="748"/>
                    <a:pt x="728" y="748"/>
                  </a:cubicBezTo>
                  <a:cubicBezTo>
                    <a:pt x="717" y="748"/>
                    <a:pt x="705" y="748"/>
                    <a:pt x="693" y="748"/>
                  </a:cubicBezTo>
                  <a:cubicBezTo>
                    <a:pt x="690" y="748"/>
                    <a:pt x="687" y="748"/>
                    <a:pt x="684" y="749"/>
                  </a:cubicBezTo>
                  <a:cubicBezTo>
                    <a:pt x="681" y="750"/>
                    <a:pt x="678" y="751"/>
                    <a:pt x="674" y="751"/>
                  </a:cubicBezTo>
                  <a:cubicBezTo>
                    <a:pt x="660" y="751"/>
                    <a:pt x="645" y="751"/>
                    <a:pt x="630" y="750"/>
                  </a:cubicBezTo>
                  <a:cubicBezTo>
                    <a:pt x="627" y="750"/>
                    <a:pt x="623" y="750"/>
                    <a:pt x="619" y="749"/>
                  </a:cubicBezTo>
                  <a:cubicBezTo>
                    <a:pt x="618" y="749"/>
                    <a:pt x="616" y="748"/>
                    <a:pt x="615" y="748"/>
                  </a:cubicBezTo>
                  <a:cubicBezTo>
                    <a:pt x="602" y="749"/>
                    <a:pt x="591" y="744"/>
                    <a:pt x="579" y="742"/>
                  </a:cubicBezTo>
                  <a:cubicBezTo>
                    <a:pt x="566" y="741"/>
                    <a:pt x="554" y="735"/>
                    <a:pt x="542" y="731"/>
                  </a:cubicBezTo>
                  <a:cubicBezTo>
                    <a:pt x="539" y="730"/>
                    <a:pt x="535" y="728"/>
                    <a:pt x="532" y="728"/>
                  </a:cubicBezTo>
                  <a:cubicBezTo>
                    <a:pt x="524" y="728"/>
                    <a:pt x="517" y="725"/>
                    <a:pt x="510" y="722"/>
                  </a:cubicBezTo>
                  <a:cubicBezTo>
                    <a:pt x="501" y="719"/>
                    <a:pt x="492" y="715"/>
                    <a:pt x="483" y="713"/>
                  </a:cubicBezTo>
                  <a:cubicBezTo>
                    <a:pt x="475" y="711"/>
                    <a:pt x="467" y="709"/>
                    <a:pt x="459" y="707"/>
                  </a:cubicBezTo>
                  <a:cubicBezTo>
                    <a:pt x="458" y="706"/>
                    <a:pt x="458" y="706"/>
                    <a:pt x="457" y="706"/>
                  </a:cubicBezTo>
                  <a:cubicBezTo>
                    <a:pt x="451" y="707"/>
                    <a:pt x="446" y="704"/>
                    <a:pt x="440" y="702"/>
                  </a:cubicBezTo>
                  <a:cubicBezTo>
                    <a:pt x="429" y="700"/>
                    <a:pt x="418" y="699"/>
                    <a:pt x="408" y="695"/>
                  </a:cubicBezTo>
                  <a:cubicBezTo>
                    <a:pt x="398" y="695"/>
                    <a:pt x="389" y="692"/>
                    <a:pt x="380" y="690"/>
                  </a:cubicBezTo>
                  <a:cubicBezTo>
                    <a:pt x="371" y="688"/>
                    <a:pt x="361" y="685"/>
                    <a:pt x="352" y="686"/>
                  </a:cubicBezTo>
                  <a:cubicBezTo>
                    <a:pt x="350" y="686"/>
                    <a:pt x="347" y="686"/>
                    <a:pt x="345" y="686"/>
                  </a:cubicBezTo>
                  <a:cubicBezTo>
                    <a:pt x="338" y="683"/>
                    <a:pt x="331" y="684"/>
                    <a:pt x="324" y="684"/>
                  </a:cubicBezTo>
                  <a:cubicBezTo>
                    <a:pt x="318" y="684"/>
                    <a:pt x="312" y="684"/>
                    <a:pt x="306" y="682"/>
                  </a:cubicBezTo>
                  <a:cubicBezTo>
                    <a:pt x="304" y="681"/>
                    <a:pt x="301" y="681"/>
                    <a:pt x="298" y="681"/>
                  </a:cubicBezTo>
                  <a:cubicBezTo>
                    <a:pt x="261" y="681"/>
                    <a:pt x="223" y="681"/>
                    <a:pt x="186" y="681"/>
                  </a:cubicBezTo>
                  <a:cubicBezTo>
                    <a:pt x="181" y="681"/>
                    <a:pt x="176" y="681"/>
                    <a:pt x="171" y="682"/>
                  </a:cubicBezTo>
                  <a:cubicBezTo>
                    <a:pt x="161" y="685"/>
                    <a:pt x="152" y="686"/>
                    <a:pt x="143" y="689"/>
                  </a:cubicBezTo>
                  <a:cubicBezTo>
                    <a:pt x="140" y="690"/>
                    <a:pt x="138" y="690"/>
                    <a:pt x="136" y="691"/>
                  </a:cubicBezTo>
                  <a:cubicBezTo>
                    <a:pt x="127" y="694"/>
                    <a:pt x="117" y="697"/>
                    <a:pt x="107" y="699"/>
                  </a:cubicBezTo>
                  <a:cubicBezTo>
                    <a:pt x="107" y="700"/>
                    <a:pt x="106" y="700"/>
                    <a:pt x="105" y="700"/>
                  </a:cubicBezTo>
                  <a:cubicBezTo>
                    <a:pt x="96" y="700"/>
                    <a:pt x="87" y="704"/>
                    <a:pt x="79" y="705"/>
                  </a:cubicBezTo>
                  <a:cubicBezTo>
                    <a:pt x="73" y="706"/>
                    <a:pt x="67" y="707"/>
                    <a:pt x="62" y="708"/>
                  </a:cubicBezTo>
                  <a:cubicBezTo>
                    <a:pt x="59" y="709"/>
                    <a:pt x="56" y="710"/>
                    <a:pt x="54" y="712"/>
                  </a:cubicBezTo>
                  <a:cubicBezTo>
                    <a:pt x="48" y="716"/>
                    <a:pt x="40" y="719"/>
                    <a:pt x="33" y="722"/>
                  </a:cubicBezTo>
                  <a:cubicBezTo>
                    <a:pt x="26" y="725"/>
                    <a:pt x="20" y="729"/>
                    <a:pt x="13" y="731"/>
                  </a:cubicBezTo>
                  <a:cubicBezTo>
                    <a:pt x="10" y="732"/>
                    <a:pt x="9" y="734"/>
                    <a:pt x="7" y="735"/>
                  </a:cubicBezTo>
                  <a:cubicBezTo>
                    <a:pt x="6" y="736"/>
                    <a:pt x="5" y="736"/>
                    <a:pt x="3" y="737"/>
                  </a:cubicBezTo>
                  <a:cubicBezTo>
                    <a:pt x="3" y="736"/>
                    <a:pt x="2" y="734"/>
                    <a:pt x="2" y="733"/>
                  </a:cubicBezTo>
                  <a:cubicBezTo>
                    <a:pt x="2" y="727"/>
                    <a:pt x="3" y="720"/>
                    <a:pt x="3" y="714"/>
                  </a:cubicBezTo>
                  <a:cubicBezTo>
                    <a:pt x="3" y="711"/>
                    <a:pt x="4" y="708"/>
                    <a:pt x="4" y="705"/>
                  </a:cubicBezTo>
                  <a:cubicBezTo>
                    <a:pt x="4" y="688"/>
                    <a:pt x="3" y="671"/>
                    <a:pt x="3" y="654"/>
                  </a:cubicBezTo>
                  <a:cubicBezTo>
                    <a:pt x="3" y="646"/>
                    <a:pt x="4" y="639"/>
                    <a:pt x="2" y="632"/>
                  </a:cubicBezTo>
                  <a:cubicBezTo>
                    <a:pt x="2" y="630"/>
                    <a:pt x="2" y="627"/>
                    <a:pt x="2" y="625"/>
                  </a:cubicBezTo>
                  <a:cubicBezTo>
                    <a:pt x="4" y="512"/>
                    <a:pt x="4" y="400"/>
                    <a:pt x="4" y="287"/>
                  </a:cubicBezTo>
                  <a:cubicBezTo>
                    <a:pt x="4" y="280"/>
                    <a:pt x="3" y="274"/>
                    <a:pt x="2" y="267"/>
                  </a:cubicBezTo>
                  <a:cubicBezTo>
                    <a:pt x="2" y="260"/>
                    <a:pt x="1" y="253"/>
                    <a:pt x="1" y="246"/>
                  </a:cubicBezTo>
                  <a:cubicBezTo>
                    <a:pt x="1" y="210"/>
                    <a:pt x="1" y="175"/>
                    <a:pt x="1" y="139"/>
                  </a:cubicBezTo>
                  <a:cubicBezTo>
                    <a:pt x="1" y="133"/>
                    <a:pt x="2" y="127"/>
                    <a:pt x="2" y="120"/>
                  </a:cubicBezTo>
                  <a:cubicBezTo>
                    <a:pt x="2" y="117"/>
                    <a:pt x="1" y="113"/>
                    <a:pt x="1" y="110"/>
                  </a:cubicBezTo>
                  <a:cubicBezTo>
                    <a:pt x="0" y="103"/>
                    <a:pt x="1" y="97"/>
                    <a:pt x="5" y="91"/>
                  </a:cubicBezTo>
                  <a:cubicBezTo>
                    <a:pt x="18" y="74"/>
                    <a:pt x="32" y="59"/>
                    <a:pt x="48" y="45"/>
                  </a:cubicBezTo>
                  <a:cubicBezTo>
                    <a:pt x="55" y="40"/>
                    <a:pt x="62" y="36"/>
                    <a:pt x="69" y="32"/>
                  </a:cubicBezTo>
                  <a:cubicBezTo>
                    <a:pt x="79" y="26"/>
                    <a:pt x="90" y="21"/>
                    <a:pt x="101" y="19"/>
                  </a:cubicBezTo>
                  <a:cubicBezTo>
                    <a:pt x="107" y="17"/>
                    <a:pt x="113" y="14"/>
                    <a:pt x="120" y="12"/>
                  </a:cubicBezTo>
                  <a:cubicBezTo>
                    <a:pt x="124" y="10"/>
                    <a:pt x="128" y="8"/>
                    <a:pt x="132" y="8"/>
                  </a:cubicBezTo>
                  <a:cubicBezTo>
                    <a:pt x="149" y="6"/>
                    <a:pt x="166" y="3"/>
                    <a:pt x="183" y="1"/>
                  </a:cubicBezTo>
                  <a:cubicBezTo>
                    <a:pt x="192" y="0"/>
                    <a:pt x="201" y="0"/>
                    <a:pt x="210" y="1"/>
                  </a:cubicBezTo>
                  <a:cubicBezTo>
                    <a:pt x="231" y="3"/>
                    <a:pt x="252" y="6"/>
                    <a:pt x="274" y="8"/>
                  </a:cubicBezTo>
                  <a:cubicBezTo>
                    <a:pt x="278" y="9"/>
                    <a:pt x="283" y="10"/>
                    <a:pt x="287" y="11"/>
                  </a:cubicBezTo>
                  <a:cubicBezTo>
                    <a:pt x="306" y="16"/>
                    <a:pt x="325" y="22"/>
                    <a:pt x="344" y="27"/>
                  </a:cubicBezTo>
                  <a:cubicBezTo>
                    <a:pt x="348" y="28"/>
                    <a:pt x="351" y="30"/>
                    <a:pt x="355" y="31"/>
                  </a:cubicBezTo>
                  <a:cubicBezTo>
                    <a:pt x="363" y="35"/>
                    <a:pt x="371" y="38"/>
                    <a:pt x="380" y="39"/>
                  </a:cubicBezTo>
                  <a:cubicBezTo>
                    <a:pt x="391" y="42"/>
                    <a:pt x="402" y="47"/>
                    <a:pt x="412" y="52"/>
                  </a:cubicBezTo>
                  <a:cubicBezTo>
                    <a:pt x="422" y="58"/>
                    <a:pt x="433" y="63"/>
                    <a:pt x="444" y="67"/>
                  </a:cubicBezTo>
                  <a:cubicBezTo>
                    <a:pt x="448" y="69"/>
                    <a:pt x="452" y="71"/>
                    <a:pt x="456" y="73"/>
                  </a:cubicBezTo>
                  <a:cubicBezTo>
                    <a:pt x="463" y="76"/>
                    <a:pt x="470" y="79"/>
                    <a:pt x="477" y="83"/>
                  </a:cubicBezTo>
                  <a:cubicBezTo>
                    <a:pt x="488" y="89"/>
                    <a:pt x="499" y="93"/>
                    <a:pt x="511" y="98"/>
                  </a:cubicBezTo>
                  <a:cubicBezTo>
                    <a:pt x="524" y="103"/>
                    <a:pt x="538" y="109"/>
                    <a:pt x="551" y="115"/>
                  </a:cubicBezTo>
                  <a:cubicBezTo>
                    <a:pt x="558" y="118"/>
                    <a:pt x="564" y="120"/>
                    <a:pt x="570" y="122"/>
                  </a:cubicBezTo>
                  <a:cubicBezTo>
                    <a:pt x="579" y="124"/>
                    <a:pt x="588" y="126"/>
                    <a:pt x="597" y="129"/>
                  </a:cubicBezTo>
                  <a:cubicBezTo>
                    <a:pt x="609" y="132"/>
                    <a:pt x="620" y="134"/>
                    <a:pt x="632" y="133"/>
                  </a:cubicBezTo>
                  <a:cubicBezTo>
                    <a:pt x="642" y="133"/>
                    <a:pt x="652" y="133"/>
                    <a:pt x="662" y="133"/>
                  </a:cubicBezTo>
                  <a:cubicBezTo>
                    <a:pt x="673" y="133"/>
                    <a:pt x="683" y="130"/>
                    <a:pt x="694" y="127"/>
                  </a:cubicBezTo>
                  <a:cubicBezTo>
                    <a:pt x="701" y="121"/>
                    <a:pt x="710" y="118"/>
                    <a:pt x="719" y="115"/>
                  </a:cubicBezTo>
                  <a:cubicBezTo>
                    <a:pt x="720" y="114"/>
                    <a:pt x="721" y="113"/>
                    <a:pt x="723" y="112"/>
                  </a:cubicBezTo>
                  <a:cubicBezTo>
                    <a:pt x="724" y="114"/>
                    <a:pt x="725" y="115"/>
                    <a:pt x="725" y="117"/>
                  </a:cubicBezTo>
                  <a:cubicBezTo>
                    <a:pt x="727" y="129"/>
                    <a:pt x="730" y="141"/>
                    <a:pt x="734" y="153"/>
                  </a:cubicBezTo>
                  <a:cubicBezTo>
                    <a:pt x="735" y="154"/>
                    <a:pt x="735" y="155"/>
                    <a:pt x="735" y="156"/>
                  </a:cubicBezTo>
                  <a:cubicBezTo>
                    <a:pt x="737" y="168"/>
                    <a:pt x="742" y="178"/>
                    <a:pt x="744" y="189"/>
                  </a:cubicBezTo>
                  <a:cubicBezTo>
                    <a:pt x="746" y="204"/>
                    <a:pt x="750" y="218"/>
                    <a:pt x="755" y="231"/>
                  </a:cubicBezTo>
                  <a:cubicBezTo>
                    <a:pt x="757" y="237"/>
                    <a:pt x="758" y="242"/>
                    <a:pt x="760" y="247"/>
                  </a:cubicBezTo>
                  <a:cubicBezTo>
                    <a:pt x="762" y="258"/>
                    <a:pt x="765" y="268"/>
                    <a:pt x="769" y="278"/>
                  </a:cubicBezTo>
                  <a:cubicBezTo>
                    <a:pt x="771" y="282"/>
                    <a:pt x="772" y="287"/>
                    <a:pt x="774" y="292"/>
                  </a:cubicBezTo>
                  <a:cubicBezTo>
                    <a:pt x="780" y="315"/>
                    <a:pt x="786" y="337"/>
                    <a:pt x="793" y="360"/>
                  </a:cubicBezTo>
                  <a:cubicBezTo>
                    <a:pt x="796" y="372"/>
                    <a:pt x="800" y="384"/>
                    <a:pt x="804" y="396"/>
                  </a:cubicBezTo>
                  <a:cubicBezTo>
                    <a:pt x="805" y="399"/>
                    <a:pt x="805" y="402"/>
                    <a:pt x="806" y="405"/>
                  </a:cubicBezTo>
                  <a:cubicBezTo>
                    <a:pt x="808" y="417"/>
                    <a:pt x="810" y="429"/>
                    <a:pt x="814" y="440"/>
                  </a:cubicBezTo>
                  <a:cubicBezTo>
                    <a:pt x="818" y="452"/>
                    <a:pt x="820" y="464"/>
                    <a:pt x="822" y="475"/>
                  </a:cubicBezTo>
                  <a:cubicBezTo>
                    <a:pt x="824" y="485"/>
                    <a:pt x="827" y="495"/>
                    <a:pt x="830" y="504"/>
                  </a:cubicBezTo>
                  <a:cubicBezTo>
                    <a:pt x="831" y="508"/>
                    <a:pt x="833" y="512"/>
                    <a:pt x="832" y="517"/>
                  </a:cubicBezTo>
                  <a:cubicBezTo>
                    <a:pt x="832" y="519"/>
                    <a:pt x="833" y="521"/>
                    <a:pt x="834" y="523"/>
                  </a:cubicBezTo>
                  <a:cubicBezTo>
                    <a:pt x="834" y="525"/>
                    <a:pt x="835" y="526"/>
                    <a:pt x="835" y="527"/>
                  </a:cubicBezTo>
                  <a:cubicBezTo>
                    <a:pt x="834" y="534"/>
                    <a:pt x="837" y="540"/>
                    <a:pt x="839" y="547"/>
                  </a:cubicBezTo>
                  <a:cubicBezTo>
                    <a:pt x="845" y="562"/>
                    <a:pt x="850" y="578"/>
                    <a:pt x="855" y="593"/>
                  </a:cubicBezTo>
                  <a:cubicBezTo>
                    <a:pt x="856" y="596"/>
                    <a:pt x="857" y="598"/>
                    <a:pt x="857" y="601"/>
                  </a:cubicBezTo>
                  <a:cubicBezTo>
                    <a:pt x="858" y="607"/>
                    <a:pt x="860" y="613"/>
                    <a:pt x="863" y="618"/>
                  </a:cubicBezTo>
                  <a:cubicBezTo>
                    <a:pt x="864" y="622"/>
                    <a:pt x="866" y="625"/>
                    <a:pt x="866" y="629"/>
                  </a:cubicBezTo>
                  <a:cubicBezTo>
                    <a:pt x="867" y="634"/>
                    <a:pt x="869" y="639"/>
                    <a:pt x="872" y="644"/>
                  </a:cubicBezTo>
                  <a:cubicBezTo>
                    <a:pt x="874" y="649"/>
                    <a:pt x="875" y="654"/>
                    <a:pt x="877" y="659"/>
                  </a:cubicBezTo>
                  <a:cubicBezTo>
                    <a:pt x="877" y="659"/>
                    <a:pt x="877" y="660"/>
                    <a:pt x="877" y="660"/>
                  </a:cubicBezTo>
                  <a:cubicBezTo>
                    <a:pt x="882" y="668"/>
                    <a:pt x="884" y="677"/>
                    <a:pt x="889" y="684"/>
                  </a:cubicBezTo>
                  <a:cubicBezTo>
                    <a:pt x="891" y="690"/>
                    <a:pt x="896" y="696"/>
                    <a:pt x="893" y="703"/>
                  </a:cubicBezTo>
                  <a:cubicBezTo>
                    <a:pt x="892" y="705"/>
                    <a:pt x="891" y="707"/>
                    <a:pt x="891" y="710"/>
                  </a:cubicBezTo>
                  <a:close/>
                  <a:moveTo>
                    <a:pt x="26" y="140"/>
                  </a:moveTo>
                  <a:cubicBezTo>
                    <a:pt x="26" y="140"/>
                    <a:pt x="27" y="140"/>
                    <a:pt x="28" y="139"/>
                  </a:cubicBezTo>
                  <a:cubicBezTo>
                    <a:pt x="31" y="137"/>
                    <a:pt x="35" y="134"/>
                    <a:pt x="35" y="129"/>
                  </a:cubicBezTo>
                  <a:cubicBezTo>
                    <a:pt x="35" y="127"/>
                    <a:pt x="35" y="125"/>
                    <a:pt x="36" y="124"/>
                  </a:cubicBezTo>
                  <a:cubicBezTo>
                    <a:pt x="41" y="116"/>
                    <a:pt x="46" y="108"/>
                    <a:pt x="51" y="100"/>
                  </a:cubicBezTo>
                  <a:cubicBezTo>
                    <a:pt x="51" y="100"/>
                    <a:pt x="51" y="99"/>
                    <a:pt x="52" y="99"/>
                  </a:cubicBezTo>
                  <a:cubicBezTo>
                    <a:pt x="53" y="97"/>
                    <a:pt x="51" y="94"/>
                    <a:pt x="49" y="94"/>
                  </a:cubicBezTo>
                  <a:cubicBezTo>
                    <a:pt x="47" y="94"/>
                    <a:pt x="45" y="94"/>
                    <a:pt x="44" y="96"/>
                  </a:cubicBezTo>
                  <a:cubicBezTo>
                    <a:pt x="43" y="99"/>
                    <a:pt x="41" y="101"/>
                    <a:pt x="40" y="103"/>
                  </a:cubicBezTo>
                  <a:cubicBezTo>
                    <a:pt x="35" y="111"/>
                    <a:pt x="29" y="120"/>
                    <a:pt x="24" y="129"/>
                  </a:cubicBezTo>
                  <a:cubicBezTo>
                    <a:pt x="23" y="131"/>
                    <a:pt x="22" y="133"/>
                    <a:pt x="22" y="135"/>
                  </a:cubicBezTo>
                  <a:cubicBezTo>
                    <a:pt x="21" y="138"/>
                    <a:pt x="23" y="140"/>
                    <a:pt x="26" y="140"/>
                  </a:cubicBezTo>
                  <a:close/>
                  <a:moveTo>
                    <a:pt x="24" y="175"/>
                  </a:moveTo>
                  <a:cubicBezTo>
                    <a:pt x="25" y="172"/>
                    <a:pt x="26" y="169"/>
                    <a:pt x="27" y="167"/>
                  </a:cubicBezTo>
                  <a:cubicBezTo>
                    <a:pt x="29" y="161"/>
                    <a:pt x="32" y="154"/>
                    <a:pt x="36" y="149"/>
                  </a:cubicBezTo>
                  <a:cubicBezTo>
                    <a:pt x="36" y="148"/>
                    <a:pt x="36" y="147"/>
                    <a:pt x="36" y="146"/>
                  </a:cubicBezTo>
                  <a:cubicBezTo>
                    <a:pt x="35" y="145"/>
                    <a:pt x="34" y="145"/>
                    <a:pt x="33" y="145"/>
                  </a:cubicBezTo>
                  <a:cubicBezTo>
                    <a:pt x="29" y="145"/>
                    <a:pt x="25" y="147"/>
                    <a:pt x="23" y="150"/>
                  </a:cubicBezTo>
                  <a:cubicBezTo>
                    <a:pt x="20" y="156"/>
                    <a:pt x="17" y="162"/>
                    <a:pt x="14" y="169"/>
                  </a:cubicBezTo>
                  <a:cubicBezTo>
                    <a:pt x="12" y="173"/>
                    <a:pt x="15" y="177"/>
                    <a:pt x="20" y="176"/>
                  </a:cubicBezTo>
                  <a:cubicBezTo>
                    <a:pt x="22" y="176"/>
                    <a:pt x="23" y="175"/>
                    <a:pt x="24" y="175"/>
                  </a:cubicBezTo>
                  <a:close/>
                  <a:moveTo>
                    <a:pt x="41" y="164"/>
                  </a:moveTo>
                  <a:cubicBezTo>
                    <a:pt x="39" y="165"/>
                    <a:pt x="38" y="166"/>
                    <a:pt x="38" y="167"/>
                  </a:cubicBezTo>
                  <a:cubicBezTo>
                    <a:pt x="36" y="171"/>
                    <a:pt x="34" y="174"/>
                    <a:pt x="30" y="177"/>
                  </a:cubicBezTo>
                  <a:cubicBezTo>
                    <a:pt x="29" y="178"/>
                    <a:pt x="28" y="179"/>
                    <a:pt x="28" y="180"/>
                  </a:cubicBezTo>
                  <a:cubicBezTo>
                    <a:pt x="24" y="188"/>
                    <a:pt x="21" y="196"/>
                    <a:pt x="18" y="204"/>
                  </a:cubicBezTo>
                  <a:cubicBezTo>
                    <a:pt x="16" y="208"/>
                    <a:pt x="17" y="208"/>
                    <a:pt x="21" y="212"/>
                  </a:cubicBezTo>
                  <a:cubicBezTo>
                    <a:pt x="24" y="207"/>
                    <a:pt x="26" y="202"/>
                    <a:pt x="28" y="198"/>
                  </a:cubicBezTo>
                  <a:cubicBezTo>
                    <a:pt x="32" y="190"/>
                    <a:pt x="33" y="181"/>
                    <a:pt x="39" y="174"/>
                  </a:cubicBezTo>
                  <a:cubicBezTo>
                    <a:pt x="41" y="172"/>
                    <a:pt x="41" y="168"/>
                    <a:pt x="41" y="164"/>
                  </a:cubicBezTo>
                  <a:close/>
                  <a:moveTo>
                    <a:pt x="737" y="703"/>
                  </a:moveTo>
                  <a:cubicBezTo>
                    <a:pt x="728" y="700"/>
                    <a:pt x="719" y="696"/>
                    <a:pt x="710" y="692"/>
                  </a:cubicBezTo>
                  <a:cubicBezTo>
                    <a:pt x="709" y="695"/>
                    <a:pt x="709" y="695"/>
                    <a:pt x="709" y="698"/>
                  </a:cubicBezTo>
                  <a:cubicBezTo>
                    <a:pt x="716" y="701"/>
                    <a:pt x="722" y="704"/>
                    <a:pt x="727" y="707"/>
                  </a:cubicBezTo>
                  <a:cubicBezTo>
                    <a:pt x="730" y="708"/>
                    <a:pt x="733" y="709"/>
                    <a:pt x="735" y="708"/>
                  </a:cubicBezTo>
                  <a:cubicBezTo>
                    <a:pt x="737" y="707"/>
                    <a:pt x="737" y="705"/>
                    <a:pt x="737" y="703"/>
                  </a:cubicBezTo>
                  <a:close/>
                  <a:moveTo>
                    <a:pt x="771" y="698"/>
                  </a:moveTo>
                  <a:cubicBezTo>
                    <a:pt x="773" y="697"/>
                    <a:pt x="775" y="697"/>
                    <a:pt x="777" y="696"/>
                  </a:cubicBezTo>
                  <a:cubicBezTo>
                    <a:pt x="779" y="695"/>
                    <a:pt x="779" y="692"/>
                    <a:pt x="777" y="692"/>
                  </a:cubicBezTo>
                  <a:cubicBezTo>
                    <a:pt x="776" y="691"/>
                    <a:pt x="775" y="691"/>
                    <a:pt x="774" y="691"/>
                  </a:cubicBezTo>
                  <a:cubicBezTo>
                    <a:pt x="770" y="691"/>
                    <a:pt x="767" y="689"/>
                    <a:pt x="766" y="685"/>
                  </a:cubicBezTo>
                  <a:cubicBezTo>
                    <a:pt x="765" y="684"/>
                    <a:pt x="765" y="683"/>
                    <a:pt x="764" y="682"/>
                  </a:cubicBezTo>
                  <a:cubicBezTo>
                    <a:pt x="763" y="680"/>
                    <a:pt x="761" y="680"/>
                    <a:pt x="760" y="681"/>
                  </a:cubicBezTo>
                  <a:cubicBezTo>
                    <a:pt x="759" y="681"/>
                    <a:pt x="758" y="683"/>
                    <a:pt x="758" y="685"/>
                  </a:cubicBezTo>
                  <a:cubicBezTo>
                    <a:pt x="759" y="687"/>
                    <a:pt x="760" y="690"/>
                    <a:pt x="762" y="692"/>
                  </a:cubicBezTo>
                  <a:cubicBezTo>
                    <a:pt x="764" y="695"/>
                    <a:pt x="766" y="698"/>
                    <a:pt x="771" y="698"/>
                  </a:cubicBezTo>
                  <a:close/>
                  <a:moveTo>
                    <a:pt x="796" y="683"/>
                  </a:moveTo>
                  <a:cubicBezTo>
                    <a:pt x="801" y="685"/>
                    <a:pt x="806" y="686"/>
                    <a:pt x="809" y="691"/>
                  </a:cubicBezTo>
                  <a:cubicBezTo>
                    <a:pt x="810" y="693"/>
                    <a:pt x="811" y="693"/>
                    <a:pt x="813" y="691"/>
                  </a:cubicBezTo>
                  <a:cubicBezTo>
                    <a:pt x="812" y="689"/>
                    <a:pt x="811" y="687"/>
                    <a:pt x="809" y="685"/>
                  </a:cubicBezTo>
                  <a:cubicBezTo>
                    <a:pt x="807" y="683"/>
                    <a:pt x="805" y="682"/>
                    <a:pt x="803" y="681"/>
                  </a:cubicBezTo>
                  <a:cubicBezTo>
                    <a:pt x="801" y="681"/>
                    <a:pt x="798" y="680"/>
                    <a:pt x="796" y="6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6">
              <a:extLst>
                <a:ext uri="{FF2B5EF4-FFF2-40B4-BE49-F238E27FC236}">
                  <a16:creationId xmlns:a16="http://schemas.microsoft.com/office/drawing/2014/main" id="{51DB78F6-A196-4E2F-99EB-ED4F83D40D24}"/>
                </a:ext>
              </a:extLst>
            </p:cNvPr>
            <p:cNvSpPr>
              <a:spLocks noEditPoints="1"/>
            </p:cNvSpPr>
            <p:nvPr/>
          </p:nvSpPr>
          <p:spPr bwMode="auto">
            <a:xfrm>
              <a:off x="2036" y="2057"/>
              <a:ext cx="1755" cy="1475"/>
            </a:xfrm>
            <a:custGeom>
              <a:gdLst>
                <a:gd fmla="*/ 0 w 893" name="T0"/>
                <a:gd fmla="*/ 696 h 751" name="T1"/>
                <a:gd fmla="*/ 9 w 893" name="T2"/>
                <a:gd fmla="*/ 674 h 751" name="T3"/>
                <a:gd fmla="*/ 21 w 893" name="T4"/>
                <a:gd fmla="*/ 644 h 751" name="T5"/>
                <a:gd fmla="*/ 36 w 893" name="T6"/>
                <a:gd fmla="*/ 601 h 751" name="T7"/>
                <a:gd fmla="*/ 56 w 893" name="T8"/>
                <a:gd fmla="*/ 540 h 751" name="T9"/>
                <a:gd fmla="*/ 63 w 893" name="T10"/>
                <a:gd fmla="*/ 505 h 751" name="T11"/>
                <a:gd fmla="*/ 87 w 893" name="T12"/>
                <a:gd fmla="*/ 406 h 751" name="T13"/>
                <a:gd fmla="*/ 126 w 893" name="T14"/>
                <a:gd fmla="*/ 272 h 751" name="T15"/>
                <a:gd fmla="*/ 151 w 893" name="T16"/>
                <a:gd fmla="*/ 185 h 751" name="T17"/>
                <a:gd fmla="*/ 168 w 893" name="T18"/>
                <a:gd fmla="*/ 116 h 751" name="T19"/>
                <a:gd fmla="*/ 193 w 893" name="T20"/>
                <a:gd fmla="*/ 123 h 751" name="T21"/>
                <a:gd fmla="*/ 261 w 893" name="T22"/>
                <a:gd fmla="*/ 133 h 751" name="T23"/>
                <a:gd fmla="*/ 343 w 893" name="T24"/>
                <a:gd fmla="*/ 115 h 751" name="T25"/>
                <a:gd fmla="*/ 462 w 893" name="T26"/>
                <a:gd fmla="*/ 62 h 751" name="T27"/>
                <a:gd fmla="*/ 517 w 893" name="T28"/>
                <a:gd fmla="*/ 39 h 751" name="T29"/>
                <a:gd fmla="*/ 604 w 893" name="T30"/>
                <a:gd fmla="*/ 12 h 751" name="T31"/>
                <a:gd fmla="*/ 714 w 893" name="T32"/>
                <a:gd fmla="*/ 2 h 751" name="T33"/>
                <a:gd fmla="*/ 796 w 893" name="T34"/>
                <a:gd fmla="*/ 20 h 751" name="T35"/>
                <a:gd fmla="*/ 888 w 893" name="T36"/>
                <a:gd fmla="*/ 91 h 751" name="T37"/>
                <a:gd fmla="*/ 892 w 893" name="T38"/>
                <a:gd fmla="*/ 183 h 751" name="T39"/>
                <a:gd fmla="*/ 889 w 893" name="T40"/>
                <a:gd fmla="*/ 284 h 751" name="T41"/>
                <a:gd fmla="*/ 891 w 893" name="T42"/>
                <a:gd fmla="*/ 632 h 751" name="T43"/>
                <a:gd fmla="*/ 890 w 893" name="T44"/>
                <a:gd fmla="*/ 715 h 751" name="T45"/>
                <a:gd fmla="*/ 871 w 893" name="T46"/>
                <a:gd fmla="*/ 728 h 751" name="T47"/>
                <a:gd fmla="*/ 835 w 893" name="T48"/>
                <a:gd fmla="*/ 709 h 751" name="T49"/>
                <a:gd fmla="*/ 795 w 893" name="T50"/>
                <a:gd fmla="*/ 700 h 751" name="T51"/>
                <a:gd fmla="*/ 747 w 893" name="T52"/>
                <a:gd fmla="*/ 688 h 751" name="T53"/>
                <a:gd fmla="*/ 597 w 893" name="T54"/>
                <a:gd fmla="*/ 681 h 751" name="T55"/>
                <a:gd fmla="*/ 561 w 893" name="T56"/>
                <a:gd fmla="*/ 684 h 751" name="T57"/>
                <a:gd fmla="*/ 523 w 893" name="T58"/>
                <a:gd fmla="*/ 688 h 751" name="T59"/>
                <a:gd fmla="*/ 496 w 893" name="T60"/>
                <a:gd fmla="*/ 694 h 751" name="T61"/>
                <a:gd fmla="*/ 441 w 893" name="T62"/>
                <a:gd fmla="*/ 706 h 751" name="T63"/>
                <a:gd fmla="*/ 384 w 893" name="T64"/>
                <a:gd fmla="*/ 722 h 751" name="T65"/>
                <a:gd fmla="*/ 331 w 893" name="T66"/>
                <a:gd fmla="*/ 738 h 751" name="T67"/>
                <a:gd fmla="*/ 286 w 893" name="T68"/>
                <a:gd fmla="*/ 748 h 751" name="T69"/>
                <a:gd fmla="*/ 219 w 893" name="T70"/>
                <a:gd fmla="*/ 751 h 751" name="T71"/>
                <a:gd fmla="*/ 164 w 893" name="T72"/>
                <a:gd fmla="*/ 748 h 751" name="T73"/>
                <a:gd fmla="*/ 131 w 893" name="T74"/>
                <a:gd fmla="*/ 742 h 751" name="T75"/>
                <a:gd fmla="*/ 82 w 893" name="T76"/>
                <a:gd fmla="*/ 737 h 751" name="T77"/>
                <a:gd fmla="*/ 38 w 893" name="T78"/>
                <a:gd fmla="*/ 726 h 751" name="T79"/>
                <a:gd fmla="*/ 2 w 893" name="T80"/>
                <a:gd fmla="*/ 710 h 751" name="T81"/>
                <a:gd fmla="*/ 241 w 893" name="T82"/>
                <a:gd fmla="*/ 711 h 751" name="T83"/>
                <a:gd fmla="*/ 188 w 893" name="T84"/>
                <a:gd fmla="*/ 713 h 751" name="T85"/>
                <a:gd fmla="*/ 140 w 893" name="T86"/>
                <a:gd fmla="*/ 710 h 751" name="T87"/>
                <a:gd fmla="*/ 194 w 893" name="T88"/>
                <a:gd fmla="*/ 719 h 751" name="T89"/>
                <a:gd fmla="*/ 231 w 893" name="T90"/>
                <a:gd fmla="*/ 716 h 751" name="T91"/>
                <a:gd fmla="*/ 94 w 893" name="T92"/>
                <a:gd fmla="*/ 701 h 751" name="T93"/>
                <a:gd fmla="*/ 47 w 893" name="T94"/>
                <a:gd fmla="*/ 695 h 751" name="T95"/>
                <a:gd fmla="*/ 49 w 893" name="T96"/>
                <a:gd fmla="*/ 706 h 751" name="T97"/>
                <a:gd fmla="*/ 95 w 893" name="T98"/>
                <a:gd fmla="*/ 706 h 751" name="T99"/>
                <a:gd fmla="*/ 826 w 893" name="T100"/>
                <a:gd fmla="*/ 649 h 751" name="T101"/>
                <a:gd fmla="*/ 850 w 893" name="T102"/>
                <a:gd fmla="*/ 678 h 751" name="T103"/>
                <a:gd fmla="*/ 849 w 893" name="T104"/>
                <a:gd fmla="*/ 667 h 751" name="T105"/>
                <a:gd fmla="*/ 829 w 893" name="T106"/>
                <a:gd fmla="*/ 645 h 751" name="T107"/>
                <a:gd fmla="*/ 864 w 893" name="T108"/>
                <a:gd fmla="*/ 672 h 751" name="T109"/>
                <a:gd fmla="*/ 864 w 893" name="T110"/>
                <a:gd fmla="*/ 661 h 751" name="T111"/>
                <a:gd fmla="*/ 846 w 893" name="T112"/>
                <a:gd fmla="*/ 647 h 75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51" w="893">
                  <a:moveTo>
                    <a:pt x="2" y="710"/>
                  </a:moveTo>
                  <a:cubicBezTo>
                    <a:pt x="2" y="708"/>
                    <a:pt x="2" y="707"/>
                    <a:pt x="2" y="706"/>
                  </a:cubicBezTo>
                  <a:cubicBezTo>
                    <a:pt x="1" y="703"/>
                    <a:pt x="0" y="700"/>
                    <a:pt x="0" y="696"/>
                  </a:cubicBezTo>
                  <a:cubicBezTo>
                    <a:pt x="0" y="693"/>
                    <a:pt x="1" y="690"/>
                    <a:pt x="2" y="687"/>
                  </a:cubicBezTo>
                  <a:cubicBezTo>
                    <a:pt x="2" y="686"/>
                    <a:pt x="3" y="685"/>
                    <a:pt x="4" y="684"/>
                  </a:cubicBezTo>
                  <a:cubicBezTo>
                    <a:pt x="7" y="681"/>
                    <a:pt x="8" y="678"/>
                    <a:pt x="9" y="674"/>
                  </a:cubicBezTo>
                  <a:cubicBezTo>
                    <a:pt x="10" y="672"/>
                    <a:pt x="11" y="670"/>
                    <a:pt x="12" y="668"/>
                  </a:cubicBezTo>
                  <a:cubicBezTo>
                    <a:pt x="14" y="665"/>
                    <a:pt x="15" y="661"/>
                    <a:pt x="16" y="657"/>
                  </a:cubicBezTo>
                  <a:cubicBezTo>
                    <a:pt x="17" y="653"/>
                    <a:pt x="20" y="649"/>
                    <a:pt x="21" y="644"/>
                  </a:cubicBezTo>
                  <a:cubicBezTo>
                    <a:pt x="23" y="638"/>
                    <a:pt x="27" y="633"/>
                    <a:pt x="27" y="626"/>
                  </a:cubicBezTo>
                  <a:cubicBezTo>
                    <a:pt x="28" y="623"/>
                    <a:pt x="29" y="621"/>
                    <a:pt x="30" y="618"/>
                  </a:cubicBezTo>
                  <a:cubicBezTo>
                    <a:pt x="33" y="613"/>
                    <a:pt x="36" y="607"/>
                    <a:pt x="36" y="601"/>
                  </a:cubicBezTo>
                  <a:cubicBezTo>
                    <a:pt x="36" y="599"/>
                    <a:pt x="37" y="596"/>
                    <a:pt x="38" y="594"/>
                  </a:cubicBezTo>
                  <a:cubicBezTo>
                    <a:pt x="43" y="578"/>
                    <a:pt x="48" y="562"/>
                    <a:pt x="54" y="546"/>
                  </a:cubicBezTo>
                  <a:cubicBezTo>
                    <a:pt x="55" y="544"/>
                    <a:pt x="55" y="542"/>
                    <a:pt x="56" y="540"/>
                  </a:cubicBezTo>
                  <a:cubicBezTo>
                    <a:pt x="57" y="538"/>
                    <a:pt x="58" y="537"/>
                    <a:pt x="58" y="536"/>
                  </a:cubicBezTo>
                  <a:cubicBezTo>
                    <a:pt x="59" y="529"/>
                    <a:pt x="60" y="523"/>
                    <a:pt x="61" y="516"/>
                  </a:cubicBezTo>
                  <a:cubicBezTo>
                    <a:pt x="61" y="513"/>
                    <a:pt x="62" y="509"/>
                    <a:pt x="63" y="505"/>
                  </a:cubicBezTo>
                  <a:cubicBezTo>
                    <a:pt x="66" y="495"/>
                    <a:pt x="69" y="485"/>
                    <a:pt x="71" y="475"/>
                  </a:cubicBezTo>
                  <a:cubicBezTo>
                    <a:pt x="74" y="460"/>
                    <a:pt x="77" y="445"/>
                    <a:pt x="82" y="431"/>
                  </a:cubicBezTo>
                  <a:cubicBezTo>
                    <a:pt x="85" y="423"/>
                    <a:pt x="85" y="415"/>
                    <a:pt x="87" y="406"/>
                  </a:cubicBezTo>
                  <a:cubicBezTo>
                    <a:pt x="88" y="402"/>
                    <a:pt x="89" y="397"/>
                    <a:pt x="91" y="392"/>
                  </a:cubicBezTo>
                  <a:cubicBezTo>
                    <a:pt x="101" y="358"/>
                    <a:pt x="111" y="325"/>
                    <a:pt x="120" y="291"/>
                  </a:cubicBezTo>
                  <a:cubicBezTo>
                    <a:pt x="122" y="285"/>
                    <a:pt x="124" y="278"/>
                    <a:pt x="126" y="272"/>
                  </a:cubicBezTo>
                  <a:cubicBezTo>
                    <a:pt x="128" y="265"/>
                    <a:pt x="130" y="259"/>
                    <a:pt x="132" y="253"/>
                  </a:cubicBezTo>
                  <a:cubicBezTo>
                    <a:pt x="134" y="245"/>
                    <a:pt x="136" y="237"/>
                    <a:pt x="139" y="229"/>
                  </a:cubicBezTo>
                  <a:cubicBezTo>
                    <a:pt x="144" y="215"/>
                    <a:pt x="147" y="200"/>
                    <a:pt x="151" y="185"/>
                  </a:cubicBezTo>
                  <a:cubicBezTo>
                    <a:pt x="151" y="185"/>
                    <a:pt x="151" y="184"/>
                    <a:pt x="151" y="183"/>
                  </a:cubicBezTo>
                  <a:cubicBezTo>
                    <a:pt x="154" y="173"/>
                    <a:pt x="156" y="164"/>
                    <a:pt x="158" y="154"/>
                  </a:cubicBezTo>
                  <a:cubicBezTo>
                    <a:pt x="162" y="141"/>
                    <a:pt x="166" y="129"/>
                    <a:pt x="168" y="116"/>
                  </a:cubicBezTo>
                  <a:cubicBezTo>
                    <a:pt x="169" y="115"/>
                    <a:pt x="169" y="113"/>
                    <a:pt x="170" y="112"/>
                  </a:cubicBezTo>
                  <a:cubicBezTo>
                    <a:pt x="175" y="115"/>
                    <a:pt x="180" y="117"/>
                    <a:pt x="184" y="119"/>
                  </a:cubicBezTo>
                  <a:cubicBezTo>
                    <a:pt x="187" y="120"/>
                    <a:pt x="191" y="122"/>
                    <a:pt x="193" y="123"/>
                  </a:cubicBezTo>
                  <a:cubicBezTo>
                    <a:pt x="197" y="126"/>
                    <a:pt x="201" y="127"/>
                    <a:pt x="205" y="128"/>
                  </a:cubicBezTo>
                  <a:cubicBezTo>
                    <a:pt x="216" y="132"/>
                    <a:pt x="228" y="134"/>
                    <a:pt x="240" y="133"/>
                  </a:cubicBezTo>
                  <a:cubicBezTo>
                    <a:pt x="247" y="133"/>
                    <a:pt x="254" y="133"/>
                    <a:pt x="261" y="133"/>
                  </a:cubicBezTo>
                  <a:cubicBezTo>
                    <a:pt x="273" y="134"/>
                    <a:pt x="285" y="132"/>
                    <a:pt x="297" y="129"/>
                  </a:cubicBezTo>
                  <a:cubicBezTo>
                    <a:pt x="305" y="126"/>
                    <a:pt x="313" y="124"/>
                    <a:pt x="321" y="122"/>
                  </a:cubicBezTo>
                  <a:cubicBezTo>
                    <a:pt x="328" y="120"/>
                    <a:pt x="336" y="118"/>
                    <a:pt x="343" y="115"/>
                  </a:cubicBezTo>
                  <a:cubicBezTo>
                    <a:pt x="361" y="107"/>
                    <a:pt x="379" y="99"/>
                    <a:pt x="397" y="92"/>
                  </a:cubicBezTo>
                  <a:cubicBezTo>
                    <a:pt x="406" y="89"/>
                    <a:pt x="414" y="84"/>
                    <a:pt x="422" y="80"/>
                  </a:cubicBezTo>
                  <a:cubicBezTo>
                    <a:pt x="435" y="74"/>
                    <a:pt x="448" y="67"/>
                    <a:pt x="462" y="62"/>
                  </a:cubicBezTo>
                  <a:cubicBezTo>
                    <a:pt x="466" y="61"/>
                    <a:pt x="470" y="59"/>
                    <a:pt x="474" y="57"/>
                  </a:cubicBezTo>
                  <a:cubicBezTo>
                    <a:pt x="480" y="53"/>
                    <a:pt x="486" y="50"/>
                    <a:pt x="492" y="47"/>
                  </a:cubicBezTo>
                  <a:cubicBezTo>
                    <a:pt x="500" y="43"/>
                    <a:pt x="508" y="41"/>
                    <a:pt x="517" y="39"/>
                  </a:cubicBezTo>
                  <a:cubicBezTo>
                    <a:pt x="523" y="37"/>
                    <a:pt x="529" y="35"/>
                    <a:pt x="535" y="33"/>
                  </a:cubicBezTo>
                  <a:cubicBezTo>
                    <a:pt x="542" y="30"/>
                    <a:pt x="549" y="27"/>
                    <a:pt x="557" y="25"/>
                  </a:cubicBezTo>
                  <a:cubicBezTo>
                    <a:pt x="573" y="21"/>
                    <a:pt x="589" y="16"/>
                    <a:pt x="604" y="12"/>
                  </a:cubicBezTo>
                  <a:cubicBezTo>
                    <a:pt x="611" y="10"/>
                    <a:pt x="618" y="8"/>
                    <a:pt x="625" y="8"/>
                  </a:cubicBezTo>
                  <a:cubicBezTo>
                    <a:pt x="644" y="5"/>
                    <a:pt x="663" y="3"/>
                    <a:pt x="682" y="1"/>
                  </a:cubicBezTo>
                  <a:cubicBezTo>
                    <a:pt x="693" y="0"/>
                    <a:pt x="703" y="0"/>
                    <a:pt x="714" y="2"/>
                  </a:cubicBezTo>
                  <a:cubicBezTo>
                    <a:pt x="728" y="4"/>
                    <a:pt x="743" y="5"/>
                    <a:pt x="757" y="7"/>
                  </a:cubicBezTo>
                  <a:cubicBezTo>
                    <a:pt x="763" y="8"/>
                    <a:pt x="769" y="10"/>
                    <a:pt x="775" y="12"/>
                  </a:cubicBezTo>
                  <a:cubicBezTo>
                    <a:pt x="782" y="15"/>
                    <a:pt x="789" y="18"/>
                    <a:pt x="796" y="20"/>
                  </a:cubicBezTo>
                  <a:cubicBezTo>
                    <a:pt x="803" y="22"/>
                    <a:pt x="810" y="25"/>
                    <a:pt x="816" y="28"/>
                  </a:cubicBezTo>
                  <a:cubicBezTo>
                    <a:pt x="839" y="38"/>
                    <a:pt x="857" y="54"/>
                    <a:pt x="873" y="73"/>
                  </a:cubicBezTo>
                  <a:cubicBezTo>
                    <a:pt x="878" y="79"/>
                    <a:pt x="882" y="85"/>
                    <a:pt x="888" y="91"/>
                  </a:cubicBezTo>
                  <a:cubicBezTo>
                    <a:pt x="893" y="96"/>
                    <a:pt x="893" y="102"/>
                    <a:pt x="892" y="109"/>
                  </a:cubicBezTo>
                  <a:cubicBezTo>
                    <a:pt x="892" y="114"/>
                    <a:pt x="891" y="119"/>
                    <a:pt x="892" y="124"/>
                  </a:cubicBezTo>
                  <a:cubicBezTo>
                    <a:pt x="892" y="143"/>
                    <a:pt x="892" y="163"/>
                    <a:pt x="892" y="183"/>
                  </a:cubicBezTo>
                  <a:cubicBezTo>
                    <a:pt x="892" y="203"/>
                    <a:pt x="892" y="222"/>
                    <a:pt x="892" y="242"/>
                  </a:cubicBezTo>
                  <a:cubicBezTo>
                    <a:pt x="892" y="252"/>
                    <a:pt x="892" y="262"/>
                    <a:pt x="890" y="272"/>
                  </a:cubicBezTo>
                  <a:cubicBezTo>
                    <a:pt x="889" y="276"/>
                    <a:pt x="889" y="280"/>
                    <a:pt x="889" y="284"/>
                  </a:cubicBezTo>
                  <a:cubicBezTo>
                    <a:pt x="889" y="373"/>
                    <a:pt x="890" y="462"/>
                    <a:pt x="890" y="551"/>
                  </a:cubicBezTo>
                  <a:cubicBezTo>
                    <a:pt x="890" y="575"/>
                    <a:pt x="891" y="599"/>
                    <a:pt x="891" y="623"/>
                  </a:cubicBezTo>
                  <a:cubicBezTo>
                    <a:pt x="891" y="626"/>
                    <a:pt x="892" y="629"/>
                    <a:pt x="891" y="632"/>
                  </a:cubicBezTo>
                  <a:cubicBezTo>
                    <a:pt x="890" y="639"/>
                    <a:pt x="890" y="647"/>
                    <a:pt x="890" y="654"/>
                  </a:cubicBezTo>
                  <a:cubicBezTo>
                    <a:pt x="890" y="671"/>
                    <a:pt x="890" y="688"/>
                    <a:pt x="890" y="705"/>
                  </a:cubicBezTo>
                  <a:cubicBezTo>
                    <a:pt x="890" y="708"/>
                    <a:pt x="890" y="711"/>
                    <a:pt x="890" y="715"/>
                  </a:cubicBezTo>
                  <a:cubicBezTo>
                    <a:pt x="891" y="721"/>
                    <a:pt x="891" y="728"/>
                    <a:pt x="891" y="736"/>
                  </a:cubicBezTo>
                  <a:cubicBezTo>
                    <a:pt x="888" y="736"/>
                    <a:pt x="885" y="735"/>
                    <a:pt x="883" y="733"/>
                  </a:cubicBezTo>
                  <a:cubicBezTo>
                    <a:pt x="879" y="730"/>
                    <a:pt x="875" y="729"/>
                    <a:pt x="871" y="728"/>
                  </a:cubicBezTo>
                  <a:cubicBezTo>
                    <a:pt x="871" y="728"/>
                    <a:pt x="870" y="728"/>
                    <a:pt x="870" y="727"/>
                  </a:cubicBezTo>
                  <a:cubicBezTo>
                    <a:pt x="860" y="720"/>
                    <a:pt x="847" y="718"/>
                    <a:pt x="838" y="711"/>
                  </a:cubicBezTo>
                  <a:cubicBezTo>
                    <a:pt x="837" y="710"/>
                    <a:pt x="836" y="709"/>
                    <a:pt x="835" y="709"/>
                  </a:cubicBezTo>
                  <a:cubicBezTo>
                    <a:pt x="829" y="709"/>
                    <a:pt x="823" y="706"/>
                    <a:pt x="817" y="705"/>
                  </a:cubicBezTo>
                  <a:cubicBezTo>
                    <a:pt x="811" y="705"/>
                    <a:pt x="805" y="703"/>
                    <a:pt x="799" y="701"/>
                  </a:cubicBezTo>
                  <a:cubicBezTo>
                    <a:pt x="798" y="701"/>
                    <a:pt x="797" y="700"/>
                    <a:pt x="795" y="700"/>
                  </a:cubicBezTo>
                  <a:cubicBezTo>
                    <a:pt x="787" y="700"/>
                    <a:pt x="779" y="697"/>
                    <a:pt x="771" y="695"/>
                  </a:cubicBezTo>
                  <a:cubicBezTo>
                    <a:pt x="768" y="694"/>
                    <a:pt x="764" y="693"/>
                    <a:pt x="760" y="692"/>
                  </a:cubicBezTo>
                  <a:cubicBezTo>
                    <a:pt x="756" y="691"/>
                    <a:pt x="751" y="689"/>
                    <a:pt x="747" y="688"/>
                  </a:cubicBezTo>
                  <a:cubicBezTo>
                    <a:pt x="746" y="688"/>
                    <a:pt x="745" y="687"/>
                    <a:pt x="745" y="687"/>
                  </a:cubicBezTo>
                  <a:cubicBezTo>
                    <a:pt x="729" y="684"/>
                    <a:pt x="713" y="680"/>
                    <a:pt x="697" y="680"/>
                  </a:cubicBezTo>
                  <a:cubicBezTo>
                    <a:pt x="663" y="681"/>
                    <a:pt x="630" y="681"/>
                    <a:pt x="597" y="681"/>
                  </a:cubicBezTo>
                  <a:cubicBezTo>
                    <a:pt x="592" y="681"/>
                    <a:pt x="588" y="681"/>
                    <a:pt x="583" y="682"/>
                  </a:cubicBezTo>
                  <a:cubicBezTo>
                    <a:pt x="580" y="683"/>
                    <a:pt x="578" y="684"/>
                    <a:pt x="575" y="684"/>
                  </a:cubicBezTo>
                  <a:cubicBezTo>
                    <a:pt x="570" y="684"/>
                    <a:pt x="565" y="684"/>
                    <a:pt x="561" y="684"/>
                  </a:cubicBezTo>
                  <a:cubicBezTo>
                    <a:pt x="558" y="684"/>
                    <a:pt x="555" y="684"/>
                    <a:pt x="553" y="684"/>
                  </a:cubicBezTo>
                  <a:cubicBezTo>
                    <a:pt x="548" y="686"/>
                    <a:pt x="542" y="686"/>
                    <a:pt x="537" y="686"/>
                  </a:cubicBezTo>
                  <a:cubicBezTo>
                    <a:pt x="532" y="686"/>
                    <a:pt x="528" y="686"/>
                    <a:pt x="523" y="688"/>
                  </a:cubicBezTo>
                  <a:cubicBezTo>
                    <a:pt x="523" y="688"/>
                    <a:pt x="522" y="689"/>
                    <a:pt x="521" y="689"/>
                  </a:cubicBezTo>
                  <a:cubicBezTo>
                    <a:pt x="513" y="689"/>
                    <a:pt x="505" y="692"/>
                    <a:pt x="497" y="694"/>
                  </a:cubicBezTo>
                  <a:cubicBezTo>
                    <a:pt x="496" y="694"/>
                    <a:pt x="496" y="694"/>
                    <a:pt x="496" y="694"/>
                  </a:cubicBezTo>
                  <a:cubicBezTo>
                    <a:pt x="483" y="694"/>
                    <a:pt x="471" y="701"/>
                    <a:pt x="458" y="701"/>
                  </a:cubicBezTo>
                  <a:cubicBezTo>
                    <a:pt x="458" y="701"/>
                    <a:pt x="458" y="701"/>
                    <a:pt x="457" y="701"/>
                  </a:cubicBezTo>
                  <a:cubicBezTo>
                    <a:pt x="451" y="702"/>
                    <a:pt x="447" y="706"/>
                    <a:pt x="441" y="706"/>
                  </a:cubicBezTo>
                  <a:cubicBezTo>
                    <a:pt x="435" y="706"/>
                    <a:pt x="430" y="708"/>
                    <a:pt x="424" y="710"/>
                  </a:cubicBezTo>
                  <a:cubicBezTo>
                    <a:pt x="423" y="711"/>
                    <a:pt x="421" y="711"/>
                    <a:pt x="420" y="711"/>
                  </a:cubicBezTo>
                  <a:cubicBezTo>
                    <a:pt x="407" y="712"/>
                    <a:pt x="396" y="717"/>
                    <a:pt x="384" y="722"/>
                  </a:cubicBezTo>
                  <a:cubicBezTo>
                    <a:pt x="377" y="725"/>
                    <a:pt x="369" y="728"/>
                    <a:pt x="360" y="728"/>
                  </a:cubicBezTo>
                  <a:cubicBezTo>
                    <a:pt x="358" y="728"/>
                    <a:pt x="356" y="729"/>
                    <a:pt x="354" y="730"/>
                  </a:cubicBezTo>
                  <a:cubicBezTo>
                    <a:pt x="346" y="733"/>
                    <a:pt x="339" y="736"/>
                    <a:pt x="331" y="738"/>
                  </a:cubicBezTo>
                  <a:cubicBezTo>
                    <a:pt x="328" y="740"/>
                    <a:pt x="325" y="740"/>
                    <a:pt x="322" y="741"/>
                  </a:cubicBezTo>
                  <a:cubicBezTo>
                    <a:pt x="313" y="743"/>
                    <a:pt x="304" y="745"/>
                    <a:pt x="295" y="747"/>
                  </a:cubicBezTo>
                  <a:cubicBezTo>
                    <a:pt x="292" y="747"/>
                    <a:pt x="289" y="748"/>
                    <a:pt x="286" y="748"/>
                  </a:cubicBezTo>
                  <a:cubicBezTo>
                    <a:pt x="281" y="748"/>
                    <a:pt x="277" y="748"/>
                    <a:pt x="273" y="749"/>
                  </a:cubicBezTo>
                  <a:cubicBezTo>
                    <a:pt x="270" y="750"/>
                    <a:pt x="267" y="750"/>
                    <a:pt x="263" y="750"/>
                  </a:cubicBezTo>
                  <a:cubicBezTo>
                    <a:pt x="248" y="751"/>
                    <a:pt x="234" y="751"/>
                    <a:pt x="219" y="751"/>
                  </a:cubicBezTo>
                  <a:cubicBezTo>
                    <a:pt x="216" y="750"/>
                    <a:pt x="213" y="750"/>
                    <a:pt x="211" y="749"/>
                  </a:cubicBezTo>
                  <a:cubicBezTo>
                    <a:pt x="206" y="748"/>
                    <a:pt x="202" y="748"/>
                    <a:pt x="198" y="748"/>
                  </a:cubicBezTo>
                  <a:cubicBezTo>
                    <a:pt x="186" y="748"/>
                    <a:pt x="175" y="748"/>
                    <a:pt x="164" y="748"/>
                  </a:cubicBezTo>
                  <a:cubicBezTo>
                    <a:pt x="161" y="748"/>
                    <a:pt x="158" y="747"/>
                    <a:pt x="155" y="746"/>
                  </a:cubicBezTo>
                  <a:cubicBezTo>
                    <a:pt x="148" y="745"/>
                    <a:pt x="141" y="744"/>
                    <a:pt x="134" y="742"/>
                  </a:cubicBezTo>
                  <a:cubicBezTo>
                    <a:pt x="133" y="742"/>
                    <a:pt x="132" y="742"/>
                    <a:pt x="131" y="742"/>
                  </a:cubicBezTo>
                  <a:cubicBezTo>
                    <a:pt x="125" y="740"/>
                    <a:pt x="118" y="739"/>
                    <a:pt x="111" y="739"/>
                  </a:cubicBezTo>
                  <a:cubicBezTo>
                    <a:pt x="110" y="739"/>
                    <a:pt x="109" y="739"/>
                    <a:pt x="108" y="739"/>
                  </a:cubicBezTo>
                  <a:cubicBezTo>
                    <a:pt x="100" y="736"/>
                    <a:pt x="90" y="736"/>
                    <a:pt x="82" y="737"/>
                  </a:cubicBezTo>
                  <a:cubicBezTo>
                    <a:pt x="73" y="737"/>
                    <a:pt x="65" y="735"/>
                    <a:pt x="57" y="734"/>
                  </a:cubicBezTo>
                  <a:cubicBezTo>
                    <a:pt x="55" y="733"/>
                    <a:pt x="53" y="732"/>
                    <a:pt x="51" y="731"/>
                  </a:cubicBezTo>
                  <a:cubicBezTo>
                    <a:pt x="46" y="729"/>
                    <a:pt x="42" y="728"/>
                    <a:pt x="38" y="726"/>
                  </a:cubicBezTo>
                  <a:cubicBezTo>
                    <a:pt x="37" y="726"/>
                    <a:pt x="37" y="725"/>
                    <a:pt x="36" y="725"/>
                  </a:cubicBezTo>
                  <a:cubicBezTo>
                    <a:pt x="27" y="719"/>
                    <a:pt x="16" y="715"/>
                    <a:pt x="6" y="712"/>
                  </a:cubicBezTo>
                  <a:cubicBezTo>
                    <a:pt x="5" y="712"/>
                    <a:pt x="4" y="711"/>
                    <a:pt x="2" y="710"/>
                  </a:cubicBezTo>
                  <a:close/>
                  <a:moveTo>
                    <a:pt x="244" y="714"/>
                  </a:moveTo>
                  <a:cubicBezTo>
                    <a:pt x="244" y="713"/>
                    <a:pt x="244" y="713"/>
                    <a:pt x="244" y="712"/>
                  </a:cubicBezTo>
                  <a:cubicBezTo>
                    <a:pt x="243" y="712"/>
                    <a:pt x="242" y="711"/>
                    <a:pt x="241" y="711"/>
                  </a:cubicBezTo>
                  <a:cubicBezTo>
                    <a:pt x="230" y="711"/>
                    <a:pt x="220" y="711"/>
                    <a:pt x="209" y="710"/>
                  </a:cubicBezTo>
                  <a:cubicBezTo>
                    <a:pt x="208" y="710"/>
                    <a:pt x="207" y="710"/>
                    <a:pt x="206" y="711"/>
                  </a:cubicBezTo>
                  <a:cubicBezTo>
                    <a:pt x="200" y="713"/>
                    <a:pt x="194" y="713"/>
                    <a:pt x="188" y="713"/>
                  </a:cubicBezTo>
                  <a:cubicBezTo>
                    <a:pt x="181" y="713"/>
                    <a:pt x="174" y="713"/>
                    <a:pt x="168" y="713"/>
                  </a:cubicBezTo>
                  <a:cubicBezTo>
                    <a:pt x="161" y="713"/>
                    <a:pt x="155" y="713"/>
                    <a:pt x="149" y="709"/>
                  </a:cubicBezTo>
                  <a:cubicBezTo>
                    <a:pt x="147" y="708"/>
                    <a:pt x="144" y="708"/>
                    <a:pt x="140" y="710"/>
                  </a:cubicBezTo>
                  <a:cubicBezTo>
                    <a:pt x="142" y="712"/>
                    <a:pt x="144" y="712"/>
                    <a:pt x="145" y="713"/>
                  </a:cubicBezTo>
                  <a:cubicBezTo>
                    <a:pt x="150" y="718"/>
                    <a:pt x="155" y="719"/>
                    <a:pt x="162" y="719"/>
                  </a:cubicBezTo>
                  <a:cubicBezTo>
                    <a:pt x="172" y="719"/>
                    <a:pt x="183" y="719"/>
                    <a:pt x="194" y="719"/>
                  </a:cubicBezTo>
                  <a:cubicBezTo>
                    <a:pt x="196" y="719"/>
                    <a:pt x="199" y="719"/>
                    <a:pt x="202" y="718"/>
                  </a:cubicBezTo>
                  <a:cubicBezTo>
                    <a:pt x="206" y="717"/>
                    <a:pt x="210" y="716"/>
                    <a:pt x="215" y="716"/>
                  </a:cubicBezTo>
                  <a:cubicBezTo>
                    <a:pt x="220" y="716"/>
                    <a:pt x="225" y="716"/>
                    <a:pt x="231" y="716"/>
                  </a:cubicBezTo>
                  <a:cubicBezTo>
                    <a:pt x="235" y="715"/>
                    <a:pt x="239" y="715"/>
                    <a:pt x="244" y="714"/>
                  </a:cubicBezTo>
                  <a:close/>
                  <a:moveTo>
                    <a:pt x="101" y="704"/>
                  </a:moveTo>
                  <a:cubicBezTo>
                    <a:pt x="99" y="703"/>
                    <a:pt x="97" y="702"/>
                    <a:pt x="94" y="701"/>
                  </a:cubicBezTo>
                  <a:cubicBezTo>
                    <a:pt x="92" y="699"/>
                    <a:pt x="90" y="699"/>
                    <a:pt x="88" y="697"/>
                  </a:cubicBezTo>
                  <a:cubicBezTo>
                    <a:pt x="78" y="690"/>
                    <a:pt x="68" y="690"/>
                    <a:pt x="59" y="699"/>
                  </a:cubicBezTo>
                  <a:cubicBezTo>
                    <a:pt x="54" y="699"/>
                    <a:pt x="50" y="698"/>
                    <a:pt x="47" y="695"/>
                  </a:cubicBezTo>
                  <a:cubicBezTo>
                    <a:pt x="44" y="693"/>
                    <a:pt x="41" y="693"/>
                    <a:pt x="38" y="695"/>
                  </a:cubicBezTo>
                  <a:cubicBezTo>
                    <a:pt x="35" y="696"/>
                    <a:pt x="35" y="699"/>
                    <a:pt x="37" y="700"/>
                  </a:cubicBezTo>
                  <a:cubicBezTo>
                    <a:pt x="40" y="704"/>
                    <a:pt x="44" y="706"/>
                    <a:pt x="49" y="706"/>
                  </a:cubicBezTo>
                  <a:cubicBezTo>
                    <a:pt x="60" y="706"/>
                    <a:pt x="63" y="705"/>
                    <a:pt x="69" y="696"/>
                  </a:cubicBezTo>
                  <a:cubicBezTo>
                    <a:pt x="73" y="695"/>
                    <a:pt x="78" y="696"/>
                    <a:pt x="81" y="700"/>
                  </a:cubicBezTo>
                  <a:cubicBezTo>
                    <a:pt x="85" y="704"/>
                    <a:pt x="90" y="705"/>
                    <a:pt x="95" y="706"/>
                  </a:cubicBezTo>
                  <a:cubicBezTo>
                    <a:pt x="97" y="707"/>
                    <a:pt x="99" y="707"/>
                    <a:pt x="101" y="704"/>
                  </a:cubicBezTo>
                  <a:close/>
                  <a:moveTo>
                    <a:pt x="829" y="645"/>
                  </a:moveTo>
                  <a:cubicBezTo>
                    <a:pt x="827" y="645"/>
                    <a:pt x="825" y="647"/>
                    <a:pt x="826" y="649"/>
                  </a:cubicBezTo>
                  <a:cubicBezTo>
                    <a:pt x="828" y="653"/>
                    <a:pt x="830" y="657"/>
                    <a:pt x="833" y="660"/>
                  </a:cubicBezTo>
                  <a:cubicBezTo>
                    <a:pt x="837" y="664"/>
                    <a:pt x="841" y="667"/>
                    <a:pt x="843" y="673"/>
                  </a:cubicBezTo>
                  <a:cubicBezTo>
                    <a:pt x="844" y="675"/>
                    <a:pt x="847" y="677"/>
                    <a:pt x="850" y="678"/>
                  </a:cubicBezTo>
                  <a:cubicBezTo>
                    <a:pt x="852" y="680"/>
                    <a:pt x="854" y="679"/>
                    <a:pt x="855" y="677"/>
                  </a:cubicBezTo>
                  <a:cubicBezTo>
                    <a:pt x="856" y="675"/>
                    <a:pt x="856" y="673"/>
                    <a:pt x="854" y="672"/>
                  </a:cubicBezTo>
                  <a:cubicBezTo>
                    <a:pt x="851" y="671"/>
                    <a:pt x="850" y="669"/>
                    <a:pt x="849" y="667"/>
                  </a:cubicBezTo>
                  <a:cubicBezTo>
                    <a:pt x="848" y="666"/>
                    <a:pt x="847" y="664"/>
                    <a:pt x="846" y="663"/>
                  </a:cubicBezTo>
                  <a:cubicBezTo>
                    <a:pt x="841" y="658"/>
                    <a:pt x="836" y="654"/>
                    <a:pt x="833" y="648"/>
                  </a:cubicBezTo>
                  <a:cubicBezTo>
                    <a:pt x="832" y="647"/>
                    <a:pt x="830" y="646"/>
                    <a:pt x="829" y="645"/>
                  </a:cubicBezTo>
                  <a:close/>
                  <a:moveTo>
                    <a:pt x="846" y="647"/>
                  </a:moveTo>
                  <a:cubicBezTo>
                    <a:pt x="850" y="655"/>
                    <a:pt x="855" y="662"/>
                    <a:pt x="860" y="670"/>
                  </a:cubicBezTo>
                  <a:cubicBezTo>
                    <a:pt x="861" y="671"/>
                    <a:pt x="863" y="672"/>
                    <a:pt x="864" y="672"/>
                  </a:cubicBezTo>
                  <a:cubicBezTo>
                    <a:pt x="866" y="671"/>
                    <a:pt x="868" y="670"/>
                    <a:pt x="870" y="669"/>
                  </a:cubicBezTo>
                  <a:cubicBezTo>
                    <a:pt x="869" y="664"/>
                    <a:pt x="868" y="659"/>
                    <a:pt x="867" y="653"/>
                  </a:cubicBezTo>
                  <a:cubicBezTo>
                    <a:pt x="865" y="656"/>
                    <a:pt x="867" y="659"/>
                    <a:pt x="864" y="661"/>
                  </a:cubicBezTo>
                  <a:cubicBezTo>
                    <a:pt x="863" y="660"/>
                    <a:pt x="862" y="659"/>
                    <a:pt x="861" y="658"/>
                  </a:cubicBezTo>
                  <a:cubicBezTo>
                    <a:pt x="858" y="654"/>
                    <a:pt x="856" y="651"/>
                    <a:pt x="853" y="647"/>
                  </a:cubicBezTo>
                  <a:cubicBezTo>
                    <a:pt x="851" y="645"/>
                    <a:pt x="850" y="645"/>
                    <a:pt x="846" y="6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7">
              <a:extLst>
                <a:ext uri="{FF2B5EF4-FFF2-40B4-BE49-F238E27FC236}">
                  <a16:creationId xmlns:a16="http://schemas.microsoft.com/office/drawing/2014/main" id="{D8140A44-0810-4B35-A937-0CBA904C4CF3}"/>
                </a:ext>
              </a:extLst>
            </p:cNvPr>
            <p:cNvSpPr/>
            <p:nvPr/>
          </p:nvSpPr>
          <p:spPr bwMode="auto">
            <a:xfrm>
              <a:off x="2010" y="3412"/>
              <a:ext cx="1763" cy="249"/>
            </a:xfrm>
            <a:custGeom>
              <a:gdLst>
                <a:gd fmla="*/ 4 w 897" name="T0"/>
                <a:gd fmla="*/ 44 h 127" name="T1"/>
                <a:gd fmla="*/ 46 w 897" name="T2"/>
                <a:gd fmla="*/ 43 h 127" name="T3"/>
                <a:gd fmla="*/ 97 w 897" name="T4"/>
                <a:gd fmla="*/ 54 h 127" name="T5"/>
                <a:gd fmla="*/ 187 w 897" name="T6"/>
                <a:gd fmla="*/ 66 h 127" name="T7"/>
                <a:gd fmla="*/ 279 w 897" name="T8"/>
                <a:gd fmla="*/ 69 h 127" name="T9"/>
                <a:gd fmla="*/ 371 w 897" name="T10"/>
                <a:gd fmla="*/ 48 h 127" name="T11"/>
                <a:gd fmla="*/ 430 w 897" name="T12"/>
                <a:gd fmla="*/ 30 h 127" name="T13"/>
                <a:gd fmla="*/ 478 w 897" name="T14"/>
                <a:gd fmla="*/ 19 h 127" name="T15"/>
                <a:gd fmla="*/ 541 w 897" name="T16"/>
                <a:gd fmla="*/ 6 h 127" name="T17"/>
                <a:gd fmla="*/ 588 w 897" name="T18"/>
                <a:gd fmla="*/ 3 h 127" name="T19"/>
                <a:gd fmla="*/ 717 w 897" name="T20"/>
                <a:gd fmla="*/ 1 h 127" name="T21"/>
                <a:gd fmla="*/ 668 w 897" name="T22"/>
                <a:gd fmla="*/ 6 h 127" name="T23"/>
                <a:gd fmla="*/ 611 w 897" name="T24"/>
                <a:gd fmla="*/ 21 h 127" name="T25"/>
                <a:gd fmla="*/ 526 w 897" name="T26"/>
                <a:gd fmla="*/ 44 h 127" name="T27"/>
                <a:gd fmla="*/ 477 w 897" name="T28"/>
                <a:gd fmla="*/ 55 h 127" name="T29"/>
                <a:gd fmla="*/ 382 w 897" name="T30"/>
                <a:gd fmla="*/ 68 h 127" name="T31"/>
                <a:gd fmla="*/ 327 w 897" name="T32"/>
                <a:gd fmla="*/ 74 h 127" name="T33"/>
                <a:gd fmla="*/ 237 w 897" name="T34"/>
                <a:gd fmla="*/ 75 h 127" name="T35"/>
                <a:gd fmla="*/ 330 w 897" name="T36"/>
                <a:gd fmla="*/ 82 h 127" name="T37"/>
                <a:gd fmla="*/ 433 w 897" name="T38"/>
                <a:gd fmla="*/ 69 h 127" name="T39"/>
                <a:gd fmla="*/ 482 w 897" name="T40"/>
                <a:gd fmla="*/ 62 h 127" name="T41"/>
                <a:gd fmla="*/ 560 w 897" name="T42"/>
                <a:gd fmla="*/ 42 h 127" name="T43"/>
                <a:gd fmla="*/ 614 w 897" name="T44"/>
                <a:gd fmla="*/ 30 h 127" name="T45"/>
                <a:gd fmla="*/ 660 w 897" name="T46"/>
                <a:gd fmla="*/ 17 h 127" name="T47"/>
                <a:gd fmla="*/ 729 w 897" name="T48"/>
                <a:gd fmla="*/ 11 h 127" name="T49"/>
                <a:gd fmla="*/ 739 w 897" name="T50"/>
                <a:gd fmla="*/ 4 h 127" name="T51"/>
                <a:gd fmla="*/ 791 w 897" name="T52"/>
                <a:gd fmla="*/ 18 h 127" name="T53"/>
                <a:gd fmla="*/ 867 w 897" name="T54"/>
                <a:gd fmla="*/ 40 h 127" name="T55"/>
                <a:gd fmla="*/ 894 w 897" name="T56"/>
                <a:gd fmla="*/ 60 h 127" name="T57"/>
                <a:gd fmla="*/ 867 w 897" name="T58"/>
                <a:gd fmla="*/ 49 h 127" name="T59"/>
                <a:gd fmla="*/ 769 w 897" name="T60"/>
                <a:gd fmla="*/ 23 h 127" name="T61"/>
                <a:gd fmla="*/ 687 w 897" name="T62"/>
                <a:gd fmla="*/ 24 h 127" name="T63"/>
                <a:gd fmla="*/ 592 w 897" name="T64"/>
                <a:gd fmla="*/ 40 h 127" name="T65"/>
                <a:gd fmla="*/ 531 w 897" name="T66"/>
                <a:gd fmla="*/ 60 h 127" name="T67"/>
                <a:gd fmla="*/ 422 w 897" name="T68"/>
                <a:gd fmla="*/ 87 h 127" name="T69"/>
                <a:gd fmla="*/ 242 w 897" name="T70"/>
                <a:gd fmla="*/ 88 h 127" name="T71"/>
                <a:gd fmla="*/ 157 w 897" name="T72"/>
                <a:gd fmla="*/ 80 h 127" name="T73"/>
                <a:gd fmla="*/ 64 w 897" name="T74"/>
                <a:gd fmla="*/ 58 h 127" name="T75"/>
                <a:gd fmla="*/ 23 w 897" name="T76"/>
                <a:gd fmla="*/ 42 h 127" name="T77"/>
                <a:gd fmla="*/ 57 w 897" name="T78"/>
                <a:gd fmla="*/ 65 h 127" name="T79"/>
                <a:gd fmla="*/ 138 w 897" name="T80"/>
                <a:gd fmla="*/ 88 h 127" name="T81"/>
                <a:gd fmla="*/ 217 w 897" name="T82"/>
                <a:gd fmla="*/ 96 h 127" name="T83"/>
                <a:gd fmla="*/ 401 w 897" name="T84"/>
                <a:gd fmla="*/ 97 h 127" name="T85"/>
                <a:gd fmla="*/ 509 w 897" name="T86"/>
                <a:gd fmla="*/ 77 h 127" name="T87"/>
                <a:gd fmla="*/ 604 w 897" name="T88"/>
                <a:gd fmla="*/ 47 h 127" name="T89"/>
                <a:gd fmla="*/ 688 w 897" name="T90"/>
                <a:gd fmla="*/ 32 h 127" name="T91"/>
                <a:gd fmla="*/ 777 w 897" name="T92"/>
                <a:gd fmla="*/ 32 h 127" name="T93"/>
                <a:gd fmla="*/ 863 w 897" name="T94"/>
                <a:gd fmla="*/ 53 h 127" name="T95"/>
                <a:gd fmla="*/ 892 w 897" name="T96"/>
                <a:gd fmla="*/ 93 h 127" name="T97"/>
                <a:gd fmla="*/ 879 w 897" name="T98"/>
                <a:gd fmla="*/ 102 h 127" name="T99"/>
                <a:gd fmla="*/ 803 w 897" name="T100"/>
                <a:gd fmla="*/ 72 h 127" name="T101"/>
                <a:gd fmla="*/ 695 w 897" name="T102"/>
                <a:gd fmla="*/ 71 h 127" name="T103"/>
                <a:gd fmla="*/ 638 w 897" name="T104"/>
                <a:gd fmla="*/ 79 h 127" name="T105"/>
                <a:gd fmla="*/ 593 w 897" name="T106"/>
                <a:gd fmla="*/ 87 h 127" name="T107"/>
                <a:gd fmla="*/ 528 w 897" name="T108"/>
                <a:gd fmla="*/ 104 h 127" name="T109"/>
                <a:gd fmla="*/ 429 w 897" name="T110"/>
                <a:gd fmla="*/ 126 h 127" name="T111"/>
                <a:gd fmla="*/ 301 w 897" name="T112"/>
                <a:gd fmla="*/ 121 h 127" name="T113"/>
                <a:gd fmla="*/ 234 w 897" name="T114"/>
                <a:gd fmla="*/ 116 h 127" name="T115"/>
                <a:gd fmla="*/ 180 w 897" name="T116"/>
                <a:gd fmla="*/ 110 h 127" name="T117"/>
                <a:gd fmla="*/ 129 w 897" name="T118"/>
                <a:gd fmla="*/ 104 h 127" name="T119"/>
                <a:gd fmla="*/ 56 w 897" name="T120"/>
                <a:gd fmla="*/ 92 h 127" name="T121"/>
                <a:gd fmla="*/ 22 w 897" name="T122"/>
                <a:gd fmla="*/ 82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897">
                  <a:moveTo>
                    <a:pt x="22" y="82"/>
                  </a:moveTo>
                  <a:cubicBezTo>
                    <a:pt x="18" y="81"/>
                    <a:pt x="16" y="78"/>
                    <a:pt x="14" y="75"/>
                  </a:cubicBezTo>
                  <a:cubicBezTo>
                    <a:pt x="11" y="69"/>
                    <a:pt x="8" y="64"/>
                    <a:pt x="4" y="60"/>
                  </a:cubicBezTo>
                  <a:cubicBezTo>
                    <a:pt x="0" y="55"/>
                    <a:pt x="0" y="49"/>
                    <a:pt x="4" y="44"/>
                  </a:cubicBezTo>
                  <a:cubicBezTo>
                    <a:pt x="5" y="42"/>
                    <a:pt x="7" y="40"/>
                    <a:pt x="9" y="38"/>
                  </a:cubicBezTo>
                  <a:cubicBezTo>
                    <a:pt x="11" y="35"/>
                    <a:pt x="14" y="33"/>
                    <a:pt x="16" y="30"/>
                  </a:cubicBezTo>
                  <a:cubicBezTo>
                    <a:pt x="23" y="32"/>
                    <a:pt x="30" y="35"/>
                    <a:pt x="37" y="38"/>
                  </a:cubicBezTo>
                  <a:cubicBezTo>
                    <a:pt x="40" y="40"/>
                    <a:pt x="43" y="41"/>
                    <a:pt x="46" y="43"/>
                  </a:cubicBezTo>
                  <a:cubicBezTo>
                    <a:pt x="47" y="43"/>
                    <a:pt x="50" y="44"/>
                    <a:pt x="51" y="45"/>
                  </a:cubicBezTo>
                  <a:cubicBezTo>
                    <a:pt x="58" y="49"/>
                    <a:pt x="67" y="51"/>
                    <a:pt x="74" y="54"/>
                  </a:cubicBezTo>
                  <a:cubicBezTo>
                    <a:pt x="77" y="54"/>
                    <a:pt x="79" y="54"/>
                    <a:pt x="81" y="54"/>
                  </a:cubicBezTo>
                  <a:cubicBezTo>
                    <a:pt x="86" y="54"/>
                    <a:pt x="92" y="54"/>
                    <a:pt x="97" y="54"/>
                  </a:cubicBezTo>
                  <a:cubicBezTo>
                    <a:pt x="103" y="54"/>
                    <a:pt x="110" y="54"/>
                    <a:pt x="116" y="56"/>
                  </a:cubicBezTo>
                  <a:cubicBezTo>
                    <a:pt x="117" y="57"/>
                    <a:pt x="119" y="57"/>
                    <a:pt x="120" y="57"/>
                  </a:cubicBezTo>
                  <a:cubicBezTo>
                    <a:pt x="131" y="57"/>
                    <a:pt x="142" y="60"/>
                    <a:pt x="152" y="62"/>
                  </a:cubicBezTo>
                  <a:cubicBezTo>
                    <a:pt x="164" y="64"/>
                    <a:pt x="175" y="67"/>
                    <a:pt x="187" y="66"/>
                  </a:cubicBezTo>
                  <a:cubicBezTo>
                    <a:pt x="194" y="65"/>
                    <a:pt x="200" y="66"/>
                    <a:pt x="207" y="66"/>
                  </a:cubicBezTo>
                  <a:cubicBezTo>
                    <a:pt x="211" y="66"/>
                    <a:pt x="215" y="66"/>
                    <a:pt x="219" y="67"/>
                  </a:cubicBezTo>
                  <a:cubicBezTo>
                    <a:pt x="221" y="68"/>
                    <a:pt x="223" y="68"/>
                    <a:pt x="225" y="68"/>
                  </a:cubicBezTo>
                  <a:cubicBezTo>
                    <a:pt x="243" y="69"/>
                    <a:pt x="261" y="69"/>
                    <a:pt x="279" y="69"/>
                  </a:cubicBezTo>
                  <a:cubicBezTo>
                    <a:pt x="288" y="68"/>
                    <a:pt x="297" y="66"/>
                    <a:pt x="307" y="65"/>
                  </a:cubicBezTo>
                  <a:cubicBezTo>
                    <a:pt x="319" y="61"/>
                    <a:pt x="331" y="60"/>
                    <a:pt x="343" y="58"/>
                  </a:cubicBezTo>
                  <a:cubicBezTo>
                    <a:pt x="345" y="57"/>
                    <a:pt x="347" y="56"/>
                    <a:pt x="349" y="56"/>
                  </a:cubicBezTo>
                  <a:cubicBezTo>
                    <a:pt x="356" y="53"/>
                    <a:pt x="364" y="50"/>
                    <a:pt x="371" y="48"/>
                  </a:cubicBezTo>
                  <a:cubicBezTo>
                    <a:pt x="372" y="47"/>
                    <a:pt x="373" y="47"/>
                    <a:pt x="374" y="47"/>
                  </a:cubicBezTo>
                  <a:cubicBezTo>
                    <a:pt x="385" y="46"/>
                    <a:pt x="394" y="42"/>
                    <a:pt x="403" y="39"/>
                  </a:cubicBezTo>
                  <a:cubicBezTo>
                    <a:pt x="410" y="36"/>
                    <a:pt x="418" y="33"/>
                    <a:pt x="425" y="31"/>
                  </a:cubicBezTo>
                  <a:cubicBezTo>
                    <a:pt x="427" y="30"/>
                    <a:pt x="429" y="30"/>
                    <a:pt x="430" y="30"/>
                  </a:cubicBezTo>
                  <a:cubicBezTo>
                    <a:pt x="435" y="30"/>
                    <a:pt x="439" y="29"/>
                    <a:pt x="442" y="27"/>
                  </a:cubicBezTo>
                  <a:cubicBezTo>
                    <a:pt x="446" y="25"/>
                    <a:pt x="451" y="24"/>
                    <a:pt x="455" y="24"/>
                  </a:cubicBezTo>
                  <a:cubicBezTo>
                    <a:pt x="458" y="24"/>
                    <a:pt x="460" y="24"/>
                    <a:pt x="463" y="23"/>
                  </a:cubicBezTo>
                  <a:cubicBezTo>
                    <a:pt x="467" y="20"/>
                    <a:pt x="472" y="19"/>
                    <a:pt x="478" y="19"/>
                  </a:cubicBezTo>
                  <a:cubicBezTo>
                    <a:pt x="479" y="19"/>
                    <a:pt x="481" y="18"/>
                    <a:pt x="482" y="18"/>
                  </a:cubicBezTo>
                  <a:cubicBezTo>
                    <a:pt x="489" y="18"/>
                    <a:pt x="495" y="14"/>
                    <a:pt x="502" y="14"/>
                  </a:cubicBezTo>
                  <a:cubicBezTo>
                    <a:pt x="509" y="13"/>
                    <a:pt x="515" y="12"/>
                    <a:pt x="522" y="10"/>
                  </a:cubicBezTo>
                  <a:cubicBezTo>
                    <a:pt x="529" y="9"/>
                    <a:pt x="535" y="7"/>
                    <a:pt x="541" y="6"/>
                  </a:cubicBezTo>
                  <a:cubicBezTo>
                    <a:pt x="545" y="5"/>
                    <a:pt x="548" y="5"/>
                    <a:pt x="551" y="6"/>
                  </a:cubicBezTo>
                  <a:cubicBezTo>
                    <a:pt x="557" y="6"/>
                    <a:pt x="561" y="5"/>
                    <a:pt x="566" y="4"/>
                  </a:cubicBezTo>
                  <a:cubicBezTo>
                    <a:pt x="569" y="3"/>
                    <a:pt x="572" y="3"/>
                    <a:pt x="575" y="3"/>
                  </a:cubicBezTo>
                  <a:cubicBezTo>
                    <a:pt x="579" y="3"/>
                    <a:pt x="584" y="3"/>
                    <a:pt x="588" y="3"/>
                  </a:cubicBezTo>
                  <a:cubicBezTo>
                    <a:pt x="590" y="3"/>
                    <a:pt x="593" y="3"/>
                    <a:pt x="595" y="2"/>
                  </a:cubicBezTo>
                  <a:cubicBezTo>
                    <a:pt x="601" y="0"/>
                    <a:pt x="608" y="0"/>
                    <a:pt x="614" y="0"/>
                  </a:cubicBezTo>
                  <a:cubicBezTo>
                    <a:pt x="628" y="0"/>
                    <a:pt x="643" y="0"/>
                    <a:pt x="657" y="0"/>
                  </a:cubicBezTo>
                  <a:cubicBezTo>
                    <a:pt x="677" y="0"/>
                    <a:pt x="697" y="0"/>
                    <a:pt x="717" y="1"/>
                  </a:cubicBezTo>
                  <a:cubicBezTo>
                    <a:pt x="719" y="1"/>
                    <a:pt x="722" y="1"/>
                    <a:pt x="725" y="2"/>
                  </a:cubicBezTo>
                  <a:cubicBezTo>
                    <a:pt x="723" y="2"/>
                    <a:pt x="721" y="2"/>
                    <a:pt x="719" y="2"/>
                  </a:cubicBezTo>
                  <a:cubicBezTo>
                    <a:pt x="712" y="2"/>
                    <a:pt x="704" y="2"/>
                    <a:pt x="696" y="2"/>
                  </a:cubicBezTo>
                  <a:cubicBezTo>
                    <a:pt x="687" y="3"/>
                    <a:pt x="677" y="4"/>
                    <a:pt x="668" y="6"/>
                  </a:cubicBezTo>
                  <a:cubicBezTo>
                    <a:pt x="660" y="7"/>
                    <a:pt x="653" y="10"/>
                    <a:pt x="644" y="11"/>
                  </a:cubicBezTo>
                  <a:cubicBezTo>
                    <a:pt x="644" y="11"/>
                    <a:pt x="644" y="11"/>
                    <a:pt x="644" y="11"/>
                  </a:cubicBezTo>
                  <a:cubicBezTo>
                    <a:pt x="637" y="14"/>
                    <a:pt x="629" y="15"/>
                    <a:pt x="622" y="18"/>
                  </a:cubicBezTo>
                  <a:cubicBezTo>
                    <a:pt x="619" y="20"/>
                    <a:pt x="615" y="21"/>
                    <a:pt x="611" y="21"/>
                  </a:cubicBezTo>
                  <a:cubicBezTo>
                    <a:pt x="605" y="22"/>
                    <a:pt x="599" y="24"/>
                    <a:pt x="593" y="26"/>
                  </a:cubicBezTo>
                  <a:cubicBezTo>
                    <a:pt x="588" y="28"/>
                    <a:pt x="583" y="29"/>
                    <a:pt x="577" y="29"/>
                  </a:cubicBezTo>
                  <a:cubicBezTo>
                    <a:pt x="571" y="29"/>
                    <a:pt x="565" y="32"/>
                    <a:pt x="559" y="34"/>
                  </a:cubicBezTo>
                  <a:cubicBezTo>
                    <a:pt x="548" y="37"/>
                    <a:pt x="537" y="41"/>
                    <a:pt x="526" y="44"/>
                  </a:cubicBezTo>
                  <a:cubicBezTo>
                    <a:pt x="523" y="45"/>
                    <a:pt x="520" y="46"/>
                    <a:pt x="516" y="46"/>
                  </a:cubicBezTo>
                  <a:cubicBezTo>
                    <a:pt x="511" y="46"/>
                    <a:pt x="507" y="47"/>
                    <a:pt x="502" y="48"/>
                  </a:cubicBezTo>
                  <a:cubicBezTo>
                    <a:pt x="498" y="50"/>
                    <a:pt x="493" y="52"/>
                    <a:pt x="489" y="53"/>
                  </a:cubicBezTo>
                  <a:cubicBezTo>
                    <a:pt x="485" y="54"/>
                    <a:pt x="481" y="54"/>
                    <a:pt x="477" y="55"/>
                  </a:cubicBezTo>
                  <a:cubicBezTo>
                    <a:pt x="466" y="57"/>
                    <a:pt x="454" y="57"/>
                    <a:pt x="443" y="59"/>
                  </a:cubicBezTo>
                  <a:cubicBezTo>
                    <a:pt x="436" y="61"/>
                    <a:pt x="429" y="62"/>
                    <a:pt x="423" y="62"/>
                  </a:cubicBezTo>
                  <a:cubicBezTo>
                    <a:pt x="415" y="63"/>
                    <a:pt x="407" y="65"/>
                    <a:pt x="400" y="66"/>
                  </a:cubicBezTo>
                  <a:cubicBezTo>
                    <a:pt x="394" y="68"/>
                    <a:pt x="388" y="68"/>
                    <a:pt x="382" y="68"/>
                  </a:cubicBezTo>
                  <a:cubicBezTo>
                    <a:pt x="378" y="69"/>
                    <a:pt x="374" y="69"/>
                    <a:pt x="370" y="70"/>
                  </a:cubicBezTo>
                  <a:cubicBezTo>
                    <a:pt x="365" y="71"/>
                    <a:pt x="359" y="71"/>
                    <a:pt x="354" y="71"/>
                  </a:cubicBezTo>
                  <a:cubicBezTo>
                    <a:pt x="349" y="71"/>
                    <a:pt x="345" y="72"/>
                    <a:pt x="340" y="73"/>
                  </a:cubicBezTo>
                  <a:cubicBezTo>
                    <a:pt x="336" y="73"/>
                    <a:pt x="331" y="74"/>
                    <a:pt x="327" y="74"/>
                  </a:cubicBezTo>
                  <a:cubicBezTo>
                    <a:pt x="308" y="74"/>
                    <a:pt x="289" y="74"/>
                    <a:pt x="271" y="74"/>
                  </a:cubicBezTo>
                  <a:cubicBezTo>
                    <a:pt x="267" y="74"/>
                    <a:pt x="264" y="74"/>
                    <a:pt x="261" y="73"/>
                  </a:cubicBezTo>
                  <a:cubicBezTo>
                    <a:pt x="254" y="72"/>
                    <a:pt x="247" y="72"/>
                    <a:pt x="240" y="74"/>
                  </a:cubicBezTo>
                  <a:cubicBezTo>
                    <a:pt x="239" y="74"/>
                    <a:pt x="238" y="75"/>
                    <a:pt x="237" y="75"/>
                  </a:cubicBezTo>
                  <a:cubicBezTo>
                    <a:pt x="239" y="77"/>
                    <a:pt x="242" y="78"/>
                    <a:pt x="244" y="78"/>
                  </a:cubicBezTo>
                  <a:cubicBezTo>
                    <a:pt x="249" y="78"/>
                    <a:pt x="255" y="78"/>
                    <a:pt x="260" y="80"/>
                  </a:cubicBezTo>
                  <a:cubicBezTo>
                    <a:pt x="262" y="81"/>
                    <a:pt x="265" y="81"/>
                    <a:pt x="267" y="81"/>
                  </a:cubicBezTo>
                  <a:cubicBezTo>
                    <a:pt x="288" y="82"/>
                    <a:pt x="309" y="83"/>
                    <a:pt x="330" y="82"/>
                  </a:cubicBezTo>
                  <a:cubicBezTo>
                    <a:pt x="343" y="82"/>
                    <a:pt x="356" y="80"/>
                    <a:pt x="370" y="78"/>
                  </a:cubicBezTo>
                  <a:cubicBezTo>
                    <a:pt x="374" y="78"/>
                    <a:pt x="378" y="77"/>
                    <a:pt x="382" y="77"/>
                  </a:cubicBezTo>
                  <a:cubicBezTo>
                    <a:pt x="391" y="77"/>
                    <a:pt x="399" y="75"/>
                    <a:pt x="408" y="73"/>
                  </a:cubicBezTo>
                  <a:cubicBezTo>
                    <a:pt x="416" y="71"/>
                    <a:pt x="424" y="70"/>
                    <a:pt x="433" y="69"/>
                  </a:cubicBezTo>
                  <a:cubicBezTo>
                    <a:pt x="436" y="69"/>
                    <a:pt x="439" y="69"/>
                    <a:pt x="443" y="68"/>
                  </a:cubicBezTo>
                  <a:cubicBezTo>
                    <a:pt x="449" y="67"/>
                    <a:pt x="455" y="65"/>
                    <a:pt x="462" y="66"/>
                  </a:cubicBezTo>
                  <a:cubicBezTo>
                    <a:pt x="463" y="66"/>
                    <a:pt x="465" y="65"/>
                    <a:pt x="467" y="65"/>
                  </a:cubicBezTo>
                  <a:cubicBezTo>
                    <a:pt x="472" y="64"/>
                    <a:pt x="477" y="63"/>
                    <a:pt x="482" y="62"/>
                  </a:cubicBezTo>
                  <a:cubicBezTo>
                    <a:pt x="488" y="62"/>
                    <a:pt x="494" y="60"/>
                    <a:pt x="499" y="59"/>
                  </a:cubicBezTo>
                  <a:cubicBezTo>
                    <a:pt x="506" y="56"/>
                    <a:pt x="513" y="54"/>
                    <a:pt x="521" y="54"/>
                  </a:cubicBezTo>
                  <a:cubicBezTo>
                    <a:pt x="524" y="54"/>
                    <a:pt x="527" y="53"/>
                    <a:pt x="530" y="52"/>
                  </a:cubicBezTo>
                  <a:cubicBezTo>
                    <a:pt x="540" y="49"/>
                    <a:pt x="550" y="45"/>
                    <a:pt x="560" y="42"/>
                  </a:cubicBezTo>
                  <a:cubicBezTo>
                    <a:pt x="567" y="40"/>
                    <a:pt x="575" y="38"/>
                    <a:pt x="582" y="38"/>
                  </a:cubicBezTo>
                  <a:cubicBezTo>
                    <a:pt x="586" y="38"/>
                    <a:pt x="589" y="37"/>
                    <a:pt x="592" y="36"/>
                  </a:cubicBezTo>
                  <a:cubicBezTo>
                    <a:pt x="598" y="34"/>
                    <a:pt x="604" y="32"/>
                    <a:pt x="611" y="30"/>
                  </a:cubicBezTo>
                  <a:cubicBezTo>
                    <a:pt x="612" y="30"/>
                    <a:pt x="613" y="30"/>
                    <a:pt x="614" y="30"/>
                  </a:cubicBezTo>
                  <a:cubicBezTo>
                    <a:pt x="619" y="30"/>
                    <a:pt x="624" y="28"/>
                    <a:pt x="629" y="25"/>
                  </a:cubicBezTo>
                  <a:cubicBezTo>
                    <a:pt x="630" y="25"/>
                    <a:pt x="632" y="24"/>
                    <a:pt x="634" y="24"/>
                  </a:cubicBezTo>
                  <a:cubicBezTo>
                    <a:pt x="635" y="24"/>
                    <a:pt x="636" y="24"/>
                    <a:pt x="637" y="24"/>
                  </a:cubicBezTo>
                  <a:cubicBezTo>
                    <a:pt x="644" y="19"/>
                    <a:pt x="652" y="19"/>
                    <a:pt x="660" y="17"/>
                  </a:cubicBezTo>
                  <a:cubicBezTo>
                    <a:pt x="667" y="15"/>
                    <a:pt x="674" y="12"/>
                    <a:pt x="682" y="13"/>
                  </a:cubicBezTo>
                  <a:cubicBezTo>
                    <a:pt x="684" y="13"/>
                    <a:pt x="686" y="13"/>
                    <a:pt x="687" y="12"/>
                  </a:cubicBezTo>
                  <a:cubicBezTo>
                    <a:pt x="692" y="10"/>
                    <a:pt x="698" y="10"/>
                    <a:pt x="703" y="10"/>
                  </a:cubicBezTo>
                  <a:cubicBezTo>
                    <a:pt x="712" y="11"/>
                    <a:pt x="721" y="9"/>
                    <a:pt x="729" y="11"/>
                  </a:cubicBezTo>
                  <a:cubicBezTo>
                    <a:pt x="731" y="12"/>
                    <a:pt x="734" y="11"/>
                    <a:pt x="735" y="10"/>
                  </a:cubicBezTo>
                  <a:cubicBezTo>
                    <a:pt x="736" y="8"/>
                    <a:pt x="735" y="7"/>
                    <a:pt x="734" y="7"/>
                  </a:cubicBezTo>
                  <a:cubicBezTo>
                    <a:pt x="733" y="6"/>
                    <a:pt x="732" y="4"/>
                    <a:pt x="730" y="3"/>
                  </a:cubicBezTo>
                  <a:cubicBezTo>
                    <a:pt x="734" y="2"/>
                    <a:pt x="737" y="3"/>
                    <a:pt x="739" y="4"/>
                  </a:cubicBezTo>
                  <a:cubicBezTo>
                    <a:pt x="742" y="5"/>
                    <a:pt x="745" y="6"/>
                    <a:pt x="749" y="6"/>
                  </a:cubicBezTo>
                  <a:cubicBezTo>
                    <a:pt x="750" y="6"/>
                    <a:pt x="752" y="6"/>
                    <a:pt x="754" y="7"/>
                  </a:cubicBezTo>
                  <a:cubicBezTo>
                    <a:pt x="759" y="8"/>
                    <a:pt x="765" y="10"/>
                    <a:pt x="771" y="12"/>
                  </a:cubicBezTo>
                  <a:cubicBezTo>
                    <a:pt x="777" y="14"/>
                    <a:pt x="784" y="16"/>
                    <a:pt x="791" y="18"/>
                  </a:cubicBezTo>
                  <a:cubicBezTo>
                    <a:pt x="792" y="18"/>
                    <a:pt x="793" y="19"/>
                    <a:pt x="794" y="19"/>
                  </a:cubicBezTo>
                  <a:cubicBezTo>
                    <a:pt x="801" y="19"/>
                    <a:pt x="808" y="21"/>
                    <a:pt x="814" y="22"/>
                  </a:cubicBezTo>
                  <a:cubicBezTo>
                    <a:pt x="824" y="24"/>
                    <a:pt x="834" y="27"/>
                    <a:pt x="843" y="30"/>
                  </a:cubicBezTo>
                  <a:cubicBezTo>
                    <a:pt x="851" y="33"/>
                    <a:pt x="859" y="37"/>
                    <a:pt x="867" y="40"/>
                  </a:cubicBezTo>
                  <a:cubicBezTo>
                    <a:pt x="869" y="40"/>
                    <a:pt x="870" y="42"/>
                    <a:pt x="872" y="43"/>
                  </a:cubicBezTo>
                  <a:cubicBezTo>
                    <a:pt x="874" y="44"/>
                    <a:pt x="876" y="45"/>
                    <a:pt x="878" y="46"/>
                  </a:cubicBezTo>
                  <a:cubicBezTo>
                    <a:pt x="887" y="48"/>
                    <a:pt x="891" y="54"/>
                    <a:pt x="897" y="60"/>
                  </a:cubicBezTo>
                  <a:cubicBezTo>
                    <a:pt x="896" y="62"/>
                    <a:pt x="895" y="60"/>
                    <a:pt x="894" y="60"/>
                  </a:cubicBezTo>
                  <a:cubicBezTo>
                    <a:pt x="893" y="59"/>
                    <a:pt x="893" y="58"/>
                    <a:pt x="892" y="58"/>
                  </a:cubicBezTo>
                  <a:cubicBezTo>
                    <a:pt x="887" y="59"/>
                    <a:pt x="884" y="54"/>
                    <a:pt x="879" y="53"/>
                  </a:cubicBezTo>
                  <a:cubicBezTo>
                    <a:pt x="876" y="53"/>
                    <a:pt x="873" y="51"/>
                    <a:pt x="870" y="51"/>
                  </a:cubicBezTo>
                  <a:cubicBezTo>
                    <a:pt x="869" y="51"/>
                    <a:pt x="867" y="50"/>
                    <a:pt x="867" y="49"/>
                  </a:cubicBezTo>
                  <a:cubicBezTo>
                    <a:pt x="865" y="46"/>
                    <a:pt x="862" y="45"/>
                    <a:pt x="859" y="44"/>
                  </a:cubicBezTo>
                  <a:cubicBezTo>
                    <a:pt x="857" y="43"/>
                    <a:pt x="855" y="43"/>
                    <a:pt x="854" y="42"/>
                  </a:cubicBezTo>
                  <a:cubicBezTo>
                    <a:pt x="838" y="35"/>
                    <a:pt x="821" y="31"/>
                    <a:pt x="804" y="29"/>
                  </a:cubicBezTo>
                  <a:cubicBezTo>
                    <a:pt x="792" y="27"/>
                    <a:pt x="781" y="25"/>
                    <a:pt x="769" y="23"/>
                  </a:cubicBezTo>
                  <a:cubicBezTo>
                    <a:pt x="760" y="21"/>
                    <a:pt x="752" y="21"/>
                    <a:pt x="743" y="21"/>
                  </a:cubicBezTo>
                  <a:cubicBezTo>
                    <a:pt x="733" y="21"/>
                    <a:pt x="723" y="21"/>
                    <a:pt x="713" y="23"/>
                  </a:cubicBezTo>
                  <a:cubicBezTo>
                    <a:pt x="710" y="24"/>
                    <a:pt x="708" y="24"/>
                    <a:pt x="705" y="24"/>
                  </a:cubicBezTo>
                  <a:cubicBezTo>
                    <a:pt x="699" y="24"/>
                    <a:pt x="693" y="24"/>
                    <a:pt x="687" y="24"/>
                  </a:cubicBezTo>
                  <a:cubicBezTo>
                    <a:pt x="680" y="24"/>
                    <a:pt x="673" y="25"/>
                    <a:pt x="666" y="26"/>
                  </a:cubicBezTo>
                  <a:cubicBezTo>
                    <a:pt x="657" y="27"/>
                    <a:pt x="648" y="28"/>
                    <a:pt x="638" y="29"/>
                  </a:cubicBezTo>
                  <a:cubicBezTo>
                    <a:pt x="633" y="29"/>
                    <a:pt x="629" y="30"/>
                    <a:pt x="624" y="32"/>
                  </a:cubicBezTo>
                  <a:cubicBezTo>
                    <a:pt x="613" y="35"/>
                    <a:pt x="603" y="37"/>
                    <a:pt x="592" y="40"/>
                  </a:cubicBezTo>
                  <a:cubicBezTo>
                    <a:pt x="585" y="42"/>
                    <a:pt x="578" y="45"/>
                    <a:pt x="571" y="48"/>
                  </a:cubicBezTo>
                  <a:cubicBezTo>
                    <a:pt x="566" y="51"/>
                    <a:pt x="560" y="53"/>
                    <a:pt x="555" y="54"/>
                  </a:cubicBezTo>
                  <a:cubicBezTo>
                    <a:pt x="551" y="55"/>
                    <a:pt x="546" y="55"/>
                    <a:pt x="542" y="56"/>
                  </a:cubicBezTo>
                  <a:cubicBezTo>
                    <a:pt x="539" y="57"/>
                    <a:pt x="535" y="58"/>
                    <a:pt x="531" y="60"/>
                  </a:cubicBezTo>
                  <a:cubicBezTo>
                    <a:pt x="527" y="62"/>
                    <a:pt x="522" y="64"/>
                    <a:pt x="517" y="65"/>
                  </a:cubicBezTo>
                  <a:cubicBezTo>
                    <a:pt x="515" y="65"/>
                    <a:pt x="512" y="65"/>
                    <a:pt x="510" y="67"/>
                  </a:cubicBezTo>
                  <a:cubicBezTo>
                    <a:pt x="499" y="71"/>
                    <a:pt x="487" y="73"/>
                    <a:pt x="476" y="76"/>
                  </a:cubicBezTo>
                  <a:cubicBezTo>
                    <a:pt x="458" y="79"/>
                    <a:pt x="440" y="83"/>
                    <a:pt x="422" y="87"/>
                  </a:cubicBezTo>
                  <a:cubicBezTo>
                    <a:pt x="421" y="87"/>
                    <a:pt x="420" y="87"/>
                    <a:pt x="419" y="87"/>
                  </a:cubicBezTo>
                  <a:cubicBezTo>
                    <a:pt x="405" y="87"/>
                    <a:pt x="391" y="90"/>
                    <a:pt x="378" y="90"/>
                  </a:cubicBezTo>
                  <a:cubicBezTo>
                    <a:pt x="343" y="90"/>
                    <a:pt x="308" y="90"/>
                    <a:pt x="273" y="90"/>
                  </a:cubicBezTo>
                  <a:cubicBezTo>
                    <a:pt x="263" y="90"/>
                    <a:pt x="252" y="89"/>
                    <a:pt x="242" y="88"/>
                  </a:cubicBezTo>
                  <a:cubicBezTo>
                    <a:pt x="237" y="88"/>
                    <a:pt x="231" y="88"/>
                    <a:pt x="225" y="87"/>
                  </a:cubicBezTo>
                  <a:cubicBezTo>
                    <a:pt x="221" y="87"/>
                    <a:pt x="217" y="87"/>
                    <a:pt x="212" y="86"/>
                  </a:cubicBezTo>
                  <a:cubicBezTo>
                    <a:pt x="206" y="85"/>
                    <a:pt x="200" y="84"/>
                    <a:pt x="194" y="85"/>
                  </a:cubicBezTo>
                  <a:cubicBezTo>
                    <a:pt x="181" y="86"/>
                    <a:pt x="169" y="83"/>
                    <a:pt x="157" y="80"/>
                  </a:cubicBezTo>
                  <a:cubicBezTo>
                    <a:pt x="154" y="80"/>
                    <a:pt x="151" y="79"/>
                    <a:pt x="148" y="79"/>
                  </a:cubicBezTo>
                  <a:cubicBezTo>
                    <a:pt x="139" y="79"/>
                    <a:pt x="131" y="78"/>
                    <a:pt x="124" y="76"/>
                  </a:cubicBezTo>
                  <a:cubicBezTo>
                    <a:pt x="107" y="72"/>
                    <a:pt x="90" y="68"/>
                    <a:pt x="74" y="63"/>
                  </a:cubicBezTo>
                  <a:cubicBezTo>
                    <a:pt x="71" y="61"/>
                    <a:pt x="67" y="59"/>
                    <a:pt x="64" y="58"/>
                  </a:cubicBezTo>
                  <a:cubicBezTo>
                    <a:pt x="63" y="58"/>
                    <a:pt x="63" y="57"/>
                    <a:pt x="62" y="57"/>
                  </a:cubicBezTo>
                  <a:cubicBezTo>
                    <a:pt x="54" y="54"/>
                    <a:pt x="47" y="48"/>
                    <a:pt x="39" y="44"/>
                  </a:cubicBezTo>
                  <a:cubicBezTo>
                    <a:pt x="36" y="42"/>
                    <a:pt x="33" y="41"/>
                    <a:pt x="29" y="40"/>
                  </a:cubicBezTo>
                  <a:cubicBezTo>
                    <a:pt x="27" y="39"/>
                    <a:pt x="25" y="39"/>
                    <a:pt x="23" y="42"/>
                  </a:cubicBezTo>
                  <a:cubicBezTo>
                    <a:pt x="24" y="43"/>
                    <a:pt x="24" y="44"/>
                    <a:pt x="25" y="45"/>
                  </a:cubicBezTo>
                  <a:cubicBezTo>
                    <a:pt x="31" y="49"/>
                    <a:pt x="36" y="53"/>
                    <a:pt x="42" y="57"/>
                  </a:cubicBezTo>
                  <a:cubicBezTo>
                    <a:pt x="43" y="58"/>
                    <a:pt x="44" y="59"/>
                    <a:pt x="46" y="59"/>
                  </a:cubicBezTo>
                  <a:cubicBezTo>
                    <a:pt x="49" y="61"/>
                    <a:pt x="53" y="63"/>
                    <a:pt x="57" y="65"/>
                  </a:cubicBezTo>
                  <a:cubicBezTo>
                    <a:pt x="59" y="66"/>
                    <a:pt x="60" y="67"/>
                    <a:pt x="63" y="68"/>
                  </a:cubicBezTo>
                  <a:cubicBezTo>
                    <a:pt x="71" y="71"/>
                    <a:pt x="79" y="74"/>
                    <a:pt x="87" y="76"/>
                  </a:cubicBezTo>
                  <a:cubicBezTo>
                    <a:pt x="101" y="80"/>
                    <a:pt x="115" y="83"/>
                    <a:pt x="129" y="87"/>
                  </a:cubicBezTo>
                  <a:cubicBezTo>
                    <a:pt x="132" y="87"/>
                    <a:pt x="135" y="88"/>
                    <a:pt x="138" y="88"/>
                  </a:cubicBezTo>
                  <a:cubicBezTo>
                    <a:pt x="147" y="87"/>
                    <a:pt x="156" y="89"/>
                    <a:pt x="165" y="91"/>
                  </a:cubicBezTo>
                  <a:cubicBezTo>
                    <a:pt x="171" y="93"/>
                    <a:pt x="176" y="94"/>
                    <a:pt x="182" y="94"/>
                  </a:cubicBezTo>
                  <a:cubicBezTo>
                    <a:pt x="193" y="93"/>
                    <a:pt x="203" y="93"/>
                    <a:pt x="213" y="96"/>
                  </a:cubicBezTo>
                  <a:cubicBezTo>
                    <a:pt x="214" y="96"/>
                    <a:pt x="216" y="96"/>
                    <a:pt x="217" y="96"/>
                  </a:cubicBezTo>
                  <a:cubicBezTo>
                    <a:pt x="231" y="96"/>
                    <a:pt x="245" y="98"/>
                    <a:pt x="258" y="99"/>
                  </a:cubicBezTo>
                  <a:cubicBezTo>
                    <a:pt x="261" y="99"/>
                    <a:pt x="264" y="99"/>
                    <a:pt x="267" y="99"/>
                  </a:cubicBezTo>
                  <a:cubicBezTo>
                    <a:pt x="305" y="99"/>
                    <a:pt x="343" y="99"/>
                    <a:pt x="381" y="99"/>
                  </a:cubicBezTo>
                  <a:cubicBezTo>
                    <a:pt x="388" y="99"/>
                    <a:pt x="395" y="99"/>
                    <a:pt x="401" y="97"/>
                  </a:cubicBezTo>
                  <a:cubicBezTo>
                    <a:pt x="404" y="97"/>
                    <a:pt x="408" y="96"/>
                    <a:pt x="411" y="96"/>
                  </a:cubicBezTo>
                  <a:cubicBezTo>
                    <a:pt x="417" y="96"/>
                    <a:pt x="423" y="96"/>
                    <a:pt x="429" y="94"/>
                  </a:cubicBezTo>
                  <a:cubicBezTo>
                    <a:pt x="451" y="90"/>
                    <a:pt x="472" y="86"/>
                    <a:pt x="493" y="81"/>
                  </a:cubicBezTo>
                  <a:cubicBezTo>
                    <a:pt x="498" y="80"/>
                    <a:pt x="503" y="78"/>
                    <a:pt x="509" y="77"/>
                  </a:cubicBezTo>
                  <a:cubicBezTo>
                    <a:pt x="510" y="76"/>
                    <a:pt x="511" y="75"/>
                    <a:pt x="512" y="75"/>
                  </a:cubicBezTo>
                  <a:cubicBezTo>
                    <a:pt x="529" y="72"/>
                    <a:pt x="545" y="63"/>
                    <a:pt x="562" y="61"/>
                  </a:cubicBezTo>
                  <a:cubicBezTo>
                    <a:pt x="566" y="60"/>
                    <a:pt x="570" y="59"/>
                    <a:pt x="574" y="57"/>
                  </a:cubicBezTo>
                  <a:cubicBezTo>
                    <a:pt x="584" y="52"/>
                    <a:pt x="593" y="48"/>
                    <a:pt x="604" y="47"/>
                  </a:cubicBezTo>
                  <a:cubicBezTo>
                    <a:pt x="608" y="46"/>
                    <a:pt x="613" y="44"/>
                    <a:pt x="618" y="43"/>
                  </a:cubicBezTo>
                  <a:cubicBezTo>
                    <a:pt x="629" y="38"/>
                    <a:pt x="642" y="37"/>
                    <a:pt x="654" y="36"/>
                  </a:cubicBezTo>
                  <a:cubicBezTo>
                    <a:pt x="659" y="36"/>
                    <a:pt x="664" y="35"/>
                    <a:pt x="669" y="34"/>
                  </a:cubicBezTo>
                  <a:cubicBezTo>
                    <a:pt x="675" y="33"/>
                    <a:pt x="681" y="32"/>
                    <a:pt x="688" y="32"/>
                  </a:cubicBezTo>
                  <a:cubicBezTo>
                    <a:pt x="691" y="33"/>
                    <a:pt x="694" y="32"/>
                    <a:pt x="698" y="32"/>
                  </a:cubicBezTo>
                  <a:cubicBezTo>
                    <a:pt x="705" y="33"/>
                    <a:pt x="713" y="32"/>
                    <a:pt x="721" y="31"/>
                  </a:cubicBezTo>
                  <a:cubicBezTo>
                    <a:pt x="726" y="30"/>
                    <a:pt x="732" y="30"/>
                    <a:pt x="738" y="30"/>
                  </a:cubicBezTo>
                  <a:cubicBezTo>
                    <a:pt x="751" y="29"/>
                    <a:pt x="764" y="30"/>
                    <a:pt x="777" y="32"/>
                  </a:cubicBezTo>
                  <a:cubicBezTo>
                    <a:pt x="792" y="35"/>
                    <a:pt x="808" y="37"/>
                    <a:pt x="823" y="39"/>
                  </a:cubicBezTo>
                  <a:cubicBezTo>
                    <a:pt x="832" y="40"/>
                    <a:pt x="841" y="43"/>
                    <a:pt x="849" y="44"/>
                  </a:cubicBezTo>
                  <a:cubicBezTo>
                    <a:pt x="850" y="46"/>
                    <a:pt x="850" y="47"/>
                    <a:pt x="850" y="48"/>
                  </a:cubicBezTo>
                  <a:cubicBezTo>
                    <a:pt x="855" y="50"/>
                    <a:pt x="859" y="51"/>
                    <a:pt x="863" y="53"/>
                  </a:cubicBezTo>
                  <a:cubicBezTo>
                    <a:pt x="865" y="54"/>
                    <a:pt x="868" y="55"/>
                    <a:pt x="870" y="55"/>
                  </a:cubicBezTo>
                  <a:cubicBezTo>
                    <a:pt x="875" y="56"/>
                    <a:pt x="878" y="58"/>
                    <a:pt x="881" y="62"/>
                  </a:cubicBezTo>
                  <a:cubicBezTo>
                    <a:pt x="884" y="66"/>
                    <a:pt x="887" y="70"/>
                    <a:pt x="888" y="75"/>
                  </a:cubicBezTo>
                  <a:cubicBezTo>
                    <a:pt x="890" y="81"/>
                    <a:pt x="892" y="87"/>
                    <a:pt x="892" y="93"/>
                  </a:cubicBezTo>
                  <a:cubicBezTo>
                    <a:pt x="892" y="95"/>
                    <a:pt x="892" y="96"/>
                    <a:pt x="893" y="97"/>
                  </a:cubicBezTo>
                  <a:cubicBezTo>
                    <a:pt x="895" y="104"/>
                    <a:pt x="894" y="111"/>
                    <a:pt x="894" y="117"/>
                  </a:cubicBezTo>
                  <a:cubicBezTo>
                    <a:pt x="892" y="118"/>
                    <a:pt x="891" y="116"/>
                    <a:pt x="890" y="114"/>
                  </a:cubicBezTo>
                  <a:cubicBezTo>
                    <a:pt x="888" y="109"/>
                    <a:pt x="884" y="105"/>
                    <a:pt x="879" y="102"/>
                  </a:cubicBezTo>
                  <a:cubicBezTo>
                    <a:pt x="878" y="102"/>
                    <a:pt x="878" y="102"/>
                    <a:pt x="877" y="101"/>
                  </a:cubicBezTo>
                  <a:cubicBezTo>
                    <a:pt x="869" y="93"/>
                    <a:pt x="860" y="88"/>
                    <a:pt x="849" y="84"/>
                  </a:cubicBezTo>
                  <a:cubicBezTo>
                    <a:pt x="840" y="81"/>
                    <a:pt x="831" y="77"/>
                    <a:pt x="820" y="76"/>
                  </a:cubicBezTo>
                  <a:cubicBezTo>
                    <a:pt x="814" y="76"/>
                    <a:pt x="809" y="74"/>
                    <a:pt x="803" y="72"/>
                  </a:cubicBezTo>
                  <a:cubicBezTo>
                    <a:pt x="794" y="70"/>
                    <a:pt x="786" y="68"/>
                    <a:pt x="776" y="68"/>
                  </a:cubicBezTo>
                  <a:cubicBezTo>
                    <a:pt x="760" y="69"/>
                    <a:pt x="743" y="68"/>
                    <a:pt x="726" y="68"/>
                  </a:cubicBezTo>
                  <a:cubicBezTo>
                    <a:pt x="723" y="68"/>
                    <a:pt x="719" y="68"/>
                    <a:pt x="715" y="69"/>
                  </a:cubicBezTo>
                  <a:cubicBezTo>
                    <a:pt x="708" y="71"/>
                    <a:pt x="702" y="71"/>
                    <a:pt x="695" y="71"/>
                  </a:cubicBezTo>
                  <a:cubicBezTo>
                    <a:pt x="690" y="71"/>
                    <a:pt x="686" y="71"/>
                    <a:pt x="681" y="73"/>
                  </a:cubicBezTo>
                  <a:cubicBezTo>
                    <a:pt x="679" y="73"/>
                    <a:pt x="677" y="74"/>
                    <a:pt x="675" y="74"/>
                  </a:cubicBezTo>
                  <a:cubicBezTo>
                    <a:pt x="668" y="74"/>
                    <a:pt x="662" y="75"/>
                    <a:pt x="655" y="77"/>
                  </a:cubicBezTo>
                  <a:cubicBezTo>
                    <a:pt x="649" y="78"/>
                    <a:pt x="644" y="80"/>
                    <a:pt x="638" y="79"/>
                  </a:cubicBezTo>
                  <a:cubicBezTo>
                    <a:pt x="636" y="79"/>
                    <a:pt x="634" y="80"/>
                    <a:pt x="632" y="80"/>
                  </a:cubicBezTo>
                  <a:cubicBezTo>
                    <a:pt x="628" y="81"/>
                    <a:pt x="623" y="82"/>
                    <a:pt x="619" y="82"/>
                  </a:cubicBezTo>
                  <a:cubicBezTo>
                    <a:pt x="618" y="82"/>
                    <a:pt x="617" y="83"/>
                    <a:pt x="616" y="83"/>
                  </a:cubicBezTo>
                  <a:cubicBezTo>
                    <a:pt x="608" y="86"/>
                    <a:pt x="601" y="86"/>
                    <a:pt x="593" y="87"/>
                  </a:cubicBezTo>
                  <a:cubicBezTo>
                    <a:pt x="590" y="88"/>
                    <a:pt x="587" y="89"/>
                    <a:pt x="584" y="90"/>
                  </a:cubicBezTo>
                  <a:cubicBezTo>
                    <a:pt x="575" y="92"/>
                    <a:pt x="566" y="95"/>
                    <a:pt x="556" y="98"/>
                  </a:cubicBezTo>
                  <a:cubicBezTo>
                    <a:pt x="555" y="98"/>
                    <a:pt x="553" y="99"/>
                    <a:pt x="552" y="99"/>
                  </a:cubicBezTo>
                  <a:cubicBezTo>
                    <a:pt x="543" y="99"/>
                    <a:pt x="536" y="101"/>
                    <a:pt x="528" y="104"/>
                  </a:cubicBezTo>
                  <a:cubicBezTo>
                    <a:pt x="510" y="109"/>
                    <a:pt x="493" y="115"/>
                    <a:pt x="475" y="120"/>
                  </a:cubicBezTo>
                  <a:cubicBezTo>
                    <a:pt x="468" y="123"/>
                    <a:pt x="460" y="124"/>
                    <a:pt x="452" y="124"/>
                  </a:cubicBezTo>
                  <a:cubicBezTo>
                    <a:pt x="447" y="124"/>
                    <a:pt x="442" y="124"/>
                    <a:pt x="436" y="126"/>
                  </a:cubicBezTo>
                  <a:cubicBezTo>
                    <a:pt x="434" y="126"/>
                    <a:pt x="431" y="126"/>
                    <a:pt x="429" y="126"/>
                  </a:cubicBezTo>
                  <a:cubicBezTo>
                    <a:pt x="404" y="126"/>
                    <a:pt x="380" y="126"/>
                    <a:pt x="355" y="126"/>
                  </a:cubicBezTo>
                  <a:cubicBezTo>
                    <a:pt x="354" y="126"/>
                    <a:pt x="353" y="127"/>
                    <a:pt x="351" y="126"/>
                  </a:cubicBezTo>
                  <a:cubicBezTo>
                    <a:pt x="340" y="125"/>
                    <a:pt x="329" y="123"/>
                    <a:pt x="318" y="122"/>
                  </a:cubicBezTo>
                  <a:cubicBezTo>
                    <a:pt x="312" y="121"/>
                    <a:pt x="306" y="121"/>
                    <a:pt x="301" y="121"/>
                  </a:cubicBezTo>
                  <a:cubicBezTo>
                    <a:pt x="294" y="121"/>
                    <a:pt x="288" y="121"/>
                    <a:pt x="281" y="119"/>
                  </a:cubicBezTo>
                  <a:cubicBezTo>
                    <a:pt x="276" y="118"/>
                    <a:pt x="270" y="118"/>
                    <a:pt x="264" y="118"/>
                  </a:cubicBezTo>
                  <a:cubicBezTo>
                    <a:pt x="256" y="118"/>
                    <a:pt x="248" y="118"/>
                    <a:pt x="241" y="116"/>
                  </a:cubicBezTo>
                  <a:cubicBezTo>
                    <a:pt x="239" y="116"/>
                    <a:pt x="236" y="116"/>
                    <a:pt x="234" y="116"/>
                  </a:cubicBezTo>
                  <a:cubicBezTo>
                    <a:pt x="229" y="116"/>
                    <a:pt x="223" y="115"/>
                    <a:pt x="218" y="114"/>
                  </a:cubicBezTo>
                  <a:cubicBezTo>
                    <a:pt x="216" y="113"/>
                    <a:pt x="214" y="113"/>
                    <a:pt x="212" y="113"/>
                  </a:cubicBezTo>
                  <a:cubicBezTo>
                    <a:pt x="206" y="113"/>
                    <a:pt x="201" y="112"/>
                    <a:pt x="196" y="111"/>
                  </a:cubicBezTo>
                  <a:cubicBezTo>
                    <a:pt x="191" y="110"/>
                    <a:pt x="185" y="110"/>
                    <a:pt x="180" y="110"/>
                  </a:cubicBezTo>
                  <a:cubicBezTo>
                    <a:pt x="177" y="109"/>
                    <a:pt x="174" y="109"/>
                    <a:pt x="171" y="109"/>
                  </a:cubicBezTo>
                  <a:cubicBezTo>
                    <a:pt x="165" y="108"/>
                    <a:pt x="159" y="108"/>
                    <a:pt x="154" y="107"/>
                  </a:cubicBezTo>
                  <a:cubicBezTo>
                    <a:pt x="148" y="107"/>
                    <a:pt x="142" y="106"/>
                    <a:pt x="137" y="105"/>
                  </a:cubicBezTo>
                  <a:cubicBezTo>
                    <a:pt x="134" y="105"/>
                    <a:pt x="131" y="104"/>
                    <a:pt x="129" y="104"/>
                  </a:cubicBezTo>
                  <a:cubicBezTo>
                    <a:pt x="121" y="105"/>
                    <a:pt x="113" y="104"/>
                    <a:pt x="105" y="102"/>
                  </a:cubicBezTo>
                  <a:cubicBezTo>
                    <a:pt x="104" y="102"/>
                    <a:pt x="102" y="101"/>
                    <a:pt x="100" y="101"/>
                  </a:cubicBezTo>
                  <a:cubicBezTo>
                    <a:pt x="88" y="102"/>
                    <a:pt x="76" y="98"/>
                    <a:pt x="64" y="95"/>
                  </a:cubicBezTo>
                  <a:cubicBezTo>
                    <a:pt x="62" y="94"/>
                    <a:pt x="59" y="93"/>
                    <a:pt x="56" y="92"/>
                  </a:cubicBezTo>
                  <a:cubicBezTo>
                    <a:pt x="53" y="91"/>
                    <a:pt x="50" y="90"/>
                    <a:pt x="47" y="87"/>
                  </a:cubicBezTo>
                  <a:cubicBezTo>
                    <a:pt x="47" y="87"/>
                    <a:pt x="47" y="87"/>
                    <a:pt x="47" y="86"/>
                  </a:cubicBezTo>
                  <a:cubicBezTo>
                    <a:pt x="44" y="85"/>
                    <a:pt x="28" y="79"/>
                    <a:pt x="25" y="79"/>
                  </a:cubicBezTo>
                  <a:cubicBezTo>
                    <a:pt x="23" y="79"/>
                    <a:pt x="21" y="80"/>
                    <a:pt x="22" y="82"/>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8">
              <a:extLst>
                <a:ext uri="{FF2B5EF4-FFF2-40B4-BE49-F238E27FC236}">
                  <a16:creationId xmlns:a16="http://schemas.microsoft.com/office/drawing/2014/main" id="{5BA09C99-A696-4AAA-AB2E-029C4A7FD54E}"/>
                </a:ext>
              </a:extLst>
            </p:cNvPr>
            <p:cNvSpPr/>
            <p:nvPr/>
          </p:nvSpPr>
          <p:spPr bwMode="auto">
            <a:xfrm>
              <a:off x="3834" y="3412"/>
              <a:ext cx="1753" cy="249"/>
            </a:xfrm>
            <a:custGeom>
              <a:gdLst>
                <a:gd fmla="*/ 852 w 892" name="T0"/>
                <a:gd fmla="*/ 83 h 127" name="T1"/>
                <a:gd fmla="*/ 799 w 892" name="T2"/>
                <a:gd fmla="*/ 101 h 127" name="T3"/>
                <a:gd fmla="*/ 739 w 892" name="T4"/>
                <a:gd fmla="*/ 107 h 127" name="T5"/>
                <a:gd fmla="*/ 646 w 892" name="T6"/>
                <a:gd fmla="*/ 117 h 127" name="T7"/>
                <a:gd fmla="*/ 567 w 892" name="T8"/>
                <a:gd fmla="*/ 123 h 127" name="T9"/>
                <a:gd fmla="*/ 465 w 892" name="T10"/>
                <a:gd fmla="*/ 126 h 127" name="T11"/>
                <a:gd fmla="*/ 354 w 892" name="T12"/>
                <a:gd fmla="*/ 101 h 127" name="T13"/>
                <a:gd fmla="*/ 281 w 892" name="T14"/>
                <a:gd fmla="*/ 84 h 127" name="T15"/>
                <a:gd fmla="*/ 217 w 892" name="T16"/>
                <a:gd fmla="*/ 74 h 127" name="T17"/>
                <a:gd fmla="*/ 167 w 892" name="T18"/>
                <a:gd fmla="*/ 68 h 127" name="T19"/>
                <a:gd fmla="*/ 53 w 892" name="T20"/>
                <a:gd fmla="*/ 81 h 127" name="T21"/>
                <a:gd fmla="*/ 3 w 892" name="T22"/>
                <a:gd fmla="*/ 103 h 127" name="T23"/>
                <a:gd fmla="*/ 31 w 892" name="T24"/>
                <a:gd fmla="*/ 59 h 127" name="T25"/>
                <a:gd fmla="*/ 135 w 892" name="T26"/>
                <a:gd fmla="*/ 30 h 127" name="T27"/>
                <a:gd fmla="*/ 223 w 892" name="T28"/>
                <a:gd fmla="*/ 34 h 127" name="T29"/>
                <a:gd fmla="*/ 315 w 892" name="T30"/>
                <a:gd fmla="*/ 56 h 127" name="T31"/>
                <a:gd fmla="*/ 370 w 892" name="T32"/>
                <a:gd fmla="*/ 73 h 127" name="T33"/>
                <a:gd fmla="*/ 477 w 892" name="T34"/>
                <a:gd fmla="*/ 96 h 127" name="T35"/>
                <a:gd fmla="*/ 654 w 892" name="T36"/>
                <a:gd fmla="*/ 97 h 127" name="T37"/>
                <a:gd fmla="*/ 731 w 892" name="T38"/>
                <a:gd fmla="*/ 91 h 127" name="T39"/>
                <a:gd fmla="*/ 838 w 892" name="T40"/>
                <a:gd fmla="*/ 64 h 127" name="T41"/>
                <a:gd fmla="*/ 863 w 892" name="T42"/>
                <a:gd fmla="*/ 39 h 127" name="T43"/>
                <a:gd fmla="*/ 817 w 892" name="T44"/>
                <a:gd fmla="*/ 63 h 127" name="T45"/>
                <a:gd fmla="*/ 710 w 892" name="T46"/>
                <a:gd fmla="*/ 85 h 127" name="T47"/>
                <a:gd fmla="*/ 635 w 892" name="T48"/>
                <a:gd fmla="*/ 90 h 127" name="T49"/>
                <a:gd fmla="*/ 483 w 892" name="T50"/>
                <a:gd fmla="*/ 88 h 127" name="T51"/>
                <a:gd fmla="*/ 370 w 892" name="T52"/>
                <a:gd fmla="*/ 64 h 127" name="T53"/>
                <a:gd fmla="*/ 321 w 892" name="T54"/>
                <a:gd fmla="*/ 48 h 127" name="T55"/>
                <a:gd fmla="*/ 224 w 892" name="T56"/>
                <a:gd fmla="*/ 26 h 127" name="T57"/>
                <a:gd fmla="*/ 157 w 892" name="T58"/>
                <a:gd fmla="*/ 21 h 127" name="T59"/>
                <a:gd fmla="*/ 38 w 892" name="T60"/>
                <a:gd fmla="*/ 44 h 127" name="T61"/>
                <a:gd fmla="*/ 11 w 892" name="T62"/>
                <a:gd fmla="*/ 57 h 127" name="T63"/>
                <a:gd fmla="*/ 63 w 892" name="T64"/>
                <a:gd fmla="*/ 25 h 127" name="T65"/>
                <a:gd fmla="*/ 124 w 892" name="T66"/>
                <a:gd fmla="*/ 11 h 127" name="T67"/>
                <a:gd fmla="*/ 156 w 892" name="T68"/>
                <a:gd fmla="*/ 9 h 127" name="T69"/>
                <a:gd fmla="*/ 200 w 892" name="T70"/>
                <a:gd fmla="*/ 11 h 127" name="T71"/>
                <a:gd fmla="*/ 244 w 892" name="T72"/>
                <a:gd fmla="*/ 19 h 127" name="T73"/>
                <a:gd fmla="*/ 314 w 892" name="T74"/>
                <a:gd fmla="*/ 38 h 127" name="T75"/>
                <a:gd fmla="*/ 386 w 892" name="T76"/>
                <a:gd fmla="*/ 56 h 127" name="T77"/>
                <a:gd fmla="*/ 446 w 892" name="T78"/>
                <a:gd fmla="*/ 67 h 127" name="T79"/>
                <a:gd fmla="*/ 521 w 892" name="T80"/>
                <a:gd fmla="*/ 78 h 127" name="T81"/>
                <a:gd fmla="*/ 624 w 892" name="T82"/>
                <a:gd fmla="*/ 81 h 127" name="T83"/>
                <a:gd fmla="*/ 651 w 892" name="T84"/>
                <a:gd fmla="*/ 73 h 127" name="T85"/>
                <a:gd fmla="*/ 554 w 892" name="T86"/>
                <a:gd fmla="*/ 73 h 127" name="T87"/>
                <a:gd fmla="*/ 460 w 892" name="T88"/>
                <a:gd fmla="*/ 61 h 127" name="T89"/>
                <a:gd fmla="*/ 412 w 892" name="T90"/>
                <a:gd fmla="*/ 54 h 127" name="T91"/>
                <a:gd fmla="*/ 364 w 892" name="T92"/>
                <a:gd fmla="*/ 44 h 127" name="T93"/>
                <a:gd fmla="*/ 287 w 892" name="T94"/>
                <a:gd fmla="*/ 23 h 127" name="T95"/>
                <a:gd fmla="*/ 254 w 892" name="T96"/>
                <a:gd fmla="*/ 13 h 127" name="T97"/>
                <a:gd fmla="*/ 194 w 892" name="T98"/>
                <a:gd fmla="*/ 2 h 127" name="T99"/>
                <a:gd fmla="*/ 284 w 892" name="T100"/>
                <a:gd fmla="*/ 0 h 127" name="T101"/>
                <a:gd fmla="*/ 341 w 892" name="T102"/>
                <a:gd fmla="*/ 5 h 127" name="T103"/>
                <a:gd fmla="*/ 383 w 892" name="T104"/>
                <a:gd fmla="*/ 13 h 127" name="T105"/>
                <a:gd fmla="*/ 451 w 892" name="T106"/>
                <a:gd fmla="*/ 28 h 127" name="T107"/>
                <a:gd fmla="*/ 523 w 892" name="T108"/>
                <a:gd fmla="*/ 49 h 127" name="T109"/>
                <a:gd fmla="*/ 585 w 892" name="T110"/>
                <a:gd fmla="*/ 65 h 127" name="T111"/>
                <a:gd fmla="*/ 683 w 892" name="T112"/>
                <a:gd fmla="*/ 66 h 127" name="T113"/>
                <a:gd fmla="*/ 772 w 892" name="T114"/>
                <a:gd fmla="*/ 57 h 127" name="T115"/>
                <a:gd fmla="*/ 821 w 892" name="T116"/>
                <a:gd fmla="*/ 53 h 127" name="T117"/>
                <a:gd fmla="*/ 876 w 892" name="T118"/>
                <a:gd fmla="*/ 30 h 127" name="T119"/>
                <a:gd fmla="*/ 878 w 892" name="T120"/>
                <a:gd fmla="*/ 75 h 12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7" w="892">
                  <a:moveTo>
                    <a:pt x="870" y="82"/>
                  </a:moveTo>
                  <a:cubicBezTo>
                    <a:pt x="870" y="81"/>
                    <a:pt x="870" y="80"/>
                    <a:pt x="869" y="79"/>
                  </a:cubicBezTo>
                  <a:cubicBezTo>
                    <a:pt x="866" y="78"/>
                    <a:pt x="864" y="79"/>
                    <a:pt x="862" y="80"/>
                  </a:cubicBezTo>
                  <a:cubicBezTo>
                    <a:pt x="859" y="81"/>
                    <a:pt x="856" y="83"/>
                    <a:pt x="852" y="83"/>
                  </a:cubicBezTo>
                  <a:cubicBezTo>
                    <a:pt x="849" y="83"/>
                    <a:pt x="847" y="85"/>
                    <a:pt x="845" y="87"/>
                  </a:cubicBezTo>
                  <a:cubicBezTo>
                    <a:pt x="842" y="89"/>
                    <a:pt x="839" y="91"/>
                    <a:pt x="836" y="92"/>
                  </a:cubicBezTo>
                  <a:cubicBezTo>
                    <a:pt x="826" y="95"/>
                    <a:pt x="816" y="98"/>
                    <a:pt x="805" y="101"/>
                  </a:cubicBezTo>
                  <a:cubicBezTo>
                    <a:pt x="803" y="101"/>
                    <a:pt x="801" y="101"/>
                    <a:pt x="799" y="101"/>
                  </a:cubicBezTo>
                  <a:cubicBezTo>
                    <a:pt x="792" y="101"/>
                    <a:pt x="785" y="102"/>
                    <a:pt x="778" y="104"/>
                  </a:cubicBezTo>
                  <a:cubicBezTo>
                    <a:pt x="777" y="104"/>
                    <a:pt x="775" y="104"/>
                    <a:pt x="774" y="104"/>
                  </a:cubicBezTo>
                  <a:cubicBezTo>
                    <a:pt x="765" y="104"/>
                    <a:pt x="755" y="105"/>
                    <a:pt x="746" y="107"/>
                  </a:cubicBezTo>
                  <a:cubicBezTo>
                    <a:pt x="744" y="107"/>
                    <a:pt x="741" y="107"/>
                    <a:pt x="739" y="107"/>
                  </a:cubicBezTo>
                  <a:cubicBezTo>
                    <a:pt x="725" y="108"/>
                    <a:pt x="712" y="109"/>
                    <a:pt x="699" y="111"/>
                  </a:cubicBezTo>
                  <a:cubicBezTo>
                    <a:pt x="692" y="112"/>
                    <a:pt x="686" y="113"/>
                    <a:pt x="680" y="113"/>
                  </a:cubicBezTo>
                  <a:cubicBezTo>
                    <a:pt x="679" y="113"/>
                    <a:pt x="678" y="113"/>
                    <a:pt x="678" y="113"/>
                  </a:cubicBezTo>
                  <a:cubicBezTo>
                    <a:pt x="667" y="116"/>
                    <a:pt x="656" y="115"/>
                    <a:pt x="646" y="117"/>
                  </a:cubicBezTo>
                  <a:cubicBezTo>
                    <a:pt x="641" y="118"/>
                    <a:pt x="637" y="118"/>
                    <a:pt x="632" y="118"/>
                  </a:cubicBezTo>
                  <a:cubicBezTo>
                    <a:pt x="623" y="118"/>
                    <a:pt x="614" y="118"/>
                    <a:pt x="605" y="120"/>
                  </a:cubicBezTo>
                  <a:cubicBezTo>
                    <a:pt x="602" y="121"/>
                    <a:pt x="598" y="121"/>
                    <a:pt x="595" y="121"/>
                  </a:cubicBezTo>
                  <a:cubicBezTo>
                    <a:pt x="585" y="121"/>
                    <a:pt x="576" y="121"/>
                    <a:pt x="567" y="123"/>
                  </a:cubicBezTo>
                  <a:cubicBezTo>
                    <a:pt x="564" y="124"/>
                    <a:pt x="561" y="124"/>
                    <a:pt x="558" y="124"/>
                  </a:cubicBezTo>
                  <a:cubicBezTo>
                    <a:pt x="555" y="124"/>
                    <a:pt x="552" y="124"/>
                    <a:pt x="549" y="125"/>
                  </a:cubicBezTo>
                  <a:cubicBezTo>
                    <a:pt x="543" y="127"/>
                    <a:pt x="537" y="126"/>
                    <a:pt x="531" y="126"/>
                  </a:cubicBezTo>
                  <a:cubicBezTo>
                    <a:pt x="509" y="126"/>
                    <a:pt x="487" y="126"/>
                    <a:pt x="465" y="126"/>
                  </a:cubicBezTo>
                  <a:cubicBezTo>
                    <a:pt x="461" y="126"/>
                    <a:pt x="457" y="126"/>
                    <a:pt x="453" y="125"/>
                  </a:cubicBezTo>
                  <a:cubicBezTo>
                    <a:pt x="450" y="124"/>
                    <a:pt x="446" y="124"/>
                    <a:pt x="442" y="124"/>
                  </a:cubicBezTo>
                  <a:cubicBezTo>
                    <a:pt x="432" y="124"/>
                    <a:pt x="421" y="122"/>
                    <a:pt x="411" y="119"/>
                  </a:cubicBezTo>
                  <a:cubicBezTo>
                    <a:pt x="392" y="112"/>
                    <a:pt x="373" y="107"/>
                    <a:pt x="354" y="101"/>
                  </a:cubicBezTo>
                  <a:cubicBezTo>
                    <a:pt x="352" y="100"/>
                    <a:pt x="350" y="99"/>
                    <a:pt x="348" y="99"/>
                  </a:cubicBezTo>
                  <a:cubicBezTo>
                    <a:pt x="335" y="99"/>
                    <a:pt x="324" y="94"/>
                    <a:pt x="312" y="91"/>
                  </a:cubicBezTo>
                  <a:cubicBezTo>
                    <a:pt x="305" y="89"/>
                    <a:pt x="298" y="87"/>
                    <a:pt x="291" y="86"/>
                  </a:cubicBezTo>
                  <a:cubicBezTo>
                    <a:pt x="288" y="86"/>
                    <a:pt x="285" y="85"/>
                    <a:pt x="281" y="84"/>
                  </a:cubicBezTo>
                  <a:cubicBezTo>
                    <a:pt x="278" y="84"/>
                    <a:pt x="274" y="83"/>
                    <a:pt x="270" y="82"/>
                  </a:cubicBezTo>
                  <a:cubicBezTo>
                    <a:pt x="262" y="81"/>
                    <a:pt x="254" y="79"/>
                    <a:pt x="245" y="79"/>
                  </a:cubicBezTo>
                  <a:cubicBezTo>
                    <a:pt x="242" y="79"/>
                    <a:pt x="240" y="78"/>
                    <a:pt x="237" y="77"/>
                  </a:cubicBezTo>
                  <a:cubicBezTo>
                    <a:pt x="231" y="75"/>
                    <a:pt x="224" y="74"/>
                    <a:pt x="217" y="74"/>
                  </a:cubicBezTo>
                  <a:cubicBezTo>
                    <a:pt x="216" y="74"/>
                    <a:pt x="214" y="74"/>
                    <a:pt x="212" y="73"/>
                  </a:cubicBezTo>
                  <a:cubicBezTo>
                    <a:pt x="206" y="71"/>
                    <a:pt x="200" y="71"/>
                    <a:pt x="193" y="71"/>
                  </a:cubicBezTo>
                  <a:cubicBezTo>
                    <a:pt x="189" y="71"/>
                    <a:pt x="184" y="71"/>
                    <a:pt x="179" y="70"/>
                  </a:cubicBezTo>
                  <a:cubicBezTo>
                    <a:pt x="175" y="69"/>
                    <a:pt x="171" y="68"/>
                    <a:pt x="167" y="68"/>
                  </a:cubicBezTo>
                  <a:cubicBezTo>
                    <a:pt x="148" y="68"/>
                    <a:pt x="130" y="68"/>
                    <a:pt x="112" y="68"/>
                  </a:cubicBezTo>
                  <a:cubicBezTo>
                    <a:pt x="107" y="68"/>
                    <a:pt x="103" y="69"/>
                    <a:pt x="98" y="70"/>
                  </a:cubicBezTo>
                  <a:cubicBezTo>
                    <a:pt x="88" y="72"/>
                    <a:pt x="79" y="75"/>
                    <a:pt x="68" y="77"/>
                  </a:cubicBezTo>
                  <a:cubicBezTo>
                    <a:pt x="63" y="77"/>
                    <a:pt x="58" y="80"/>
                    <a:pt x="53" y="81"/>
                  </a:cubicBezTo>
                  <a:cubicBezTo>
                    <a:pt x="43" y="83"/>
                    <a:pt x="35" y="89"/>
                    <a:pt x="26" y="93"/>
                  </a:cubicBezTo>
                  <a:cubicBezTo>
                    <a:pt x="25" y="93"/>
                    <a:pt x="25" y="93"/>
                    <a:pt x="24" y="94"/>
                  </a:cubicBezTo>
                  <a:cubicBezTo>
                    <a:pt x="21" y="95"/>
                    <a:pt x="16" y="93"/>
                    <a:pt x="13" y="97"/>
                  </a:cubicBezTo>
                  <a:cubicBezTo>
                    <a:pt x="11" y="99"/>
                    <a:pt x="7" y="101"/>
                    <a:pt x="3" y="103"/>
                  </a:cubicBezTo>
                  <a:cubicBezTo>
                    <a:pt x="3" y="103"/>
                    <a:pt x="2" y="104"/>
                    <a:pt x="1" y="104"/>
                  </a:cubicBezTo>
                  <a:cubicBezTo>
                    <a:pt x="0" y="100"/>
                    <a:pt x="0" y="96"/>
                    <a:pt x="2" y="92"/>
                  </a:cubicBezTo>
                  <a:cubicBezTo>
                    <a:pt x="7" y="80"/>
                    <a:pt x="15" y="71"/>
                    <a:pt x="25" y="64"/>
                  </a:cubicBezTo>
                  <a:cubicBezTo>
                    <a:pt x="27" y="62"/>
                    <a:pt x="30" y="61"/>
                    <a:pt x="31" y="59"/>
                  </a:cubicBezTo>
                  <a:cubicBezTo>
                    <a:pt x="38" y="51"/>
                    <a:pt x="48" y="48"/>
                    <a:pt x="57" y="43"/>
                  </a:cubicBezTo>
                  <a:cubicBezTo>
                    <a:pt x="63" y="40"/>
                    <a:pt x="70" y="39"/>
                    <a:pt x="77" y="38"/>
                  </a:cubicBezTo>
                  <a:cubicBezTo>
                    <a:pt x="94" y="35"/>
                    <a:pt x="111" y="33"/>
                    <a:pt x="129" y="30"/>
                  </a:cubicBezTo>
                  <a:cubicBezTo>
                    <a:pt x="131" y="30"/>
                    <a:pt x="133" y="29"/>
                    <a:pt x="135" y="30"/>
                  </a:cubicBezTo>
                  <a:cubicBezTo>
                    <a:pt x="149" y="30"/>
                    <a:pt x="164" y="29"/>
                    <a:pt x="178" y="32"/>
                  </a:cubicBezTo>
                  <a:cubicBezTo>
                    <a:pt x="181" y="32"/>
                    <a:pt x="184" y="32"/>
                    <a:pt x="187" y="32"/>
                  </a:cubicBezTo>
                  <a:cubicBezTo>
                    <a:pt x="193" y="32"/>
                    <a:pt x="199" y="33"/>
                    <a:pt x="205" y="32"/>
                  </a:cubicBezTo>
                  <a:cubicBezTo>
                    <a:pt x="211" y="32"/>
                    <a:pt x="217" y="33"/>
                    <a:pt x="223" y="34"/>
                  </a:cubicBezTo>
                  <a:cubicBezTo>
                    <a:pt x="232" y="36"/>
                    <a:pt x="242" y="36"/>
                    <a:pt x="251" y="37"/>
                  </a:cubicBezTo>
                  <a:cubicBezTo>
                    <a:pt x="256" y="38"/>
                    <a:pt x="260" y="39"/>
                    <a:pt x="264" y="40"/>
                  </a:cubicBezTo>
                  <a:cubicBezTo>
                    <a:pt x="275" y="43"/>
                    <a:pt x="285" y="46"/>
                    <a:pt x="296" y="48"/>
                  </a:cubicBezTo>
                  <a:cubicBezTo>
                    <a:pt x="303" y="50"/>
                    <a:pt x="309" y="53"/>
                    <a:pt x="315" y="56"/>
                  </a:cubicBezTo>
                  <a:cubicBezTo>
                    <a:pt x="321" y="59"/>
                    <a:pt x="327" y="61"/>
                    <a:pt x="333" y="62"/>
                  </a:cubicBezTo>
                  <a:cubicBezTo>
                    <a:pt x="337" y="62"/>
                    <a:pt x="341" y="63"/>
                    <a:pt x="345" y="64"/>
                  </a:cubicBezTo>
                  <a:cubicBezTo>
                    <a:pt x="349" y="65"/>
                    <a:pt x="353" y="66"/>
                    <a:pt x="357" y="68"/>
                  </a:cubicBezTo>
                  <a:cubicBezTo>
                    <a:pt x="361" y="70"/>
                    <a:pt x="366" y="72"/>
                    <a:pt x="370" y="73"/>
                  </a:cubicBezTo>
                  <a:cubicBezTo>
                    <a:pt x="374" y="73"/>
                    <a:pt x="378" y="74"/>
                    <a:pt x="381" y="76"/>
                  </a:cubicBezTo>
                  <a:cubicBezTo>
                    <a:pt x="389" y="79"/>
                    <a:pt x="397" y="81"/>
                    <a:pt x="405" y="82"/>
                  </a:cubicBezTo>
                  <a:cubicBezTo>
                    <a:pt x="426" y="87"/>
                    <a:pt x="447" y="91"/>
                    <a:pt x="468" y="95"/>
                  </a:cubicBezTo>
                  <a:cubicBezTo>
                    <a:pt x="471" y="96"/>
                    <a:pt x="474" y="96"/>
                    <a:pt x="477" y="96"/>
                  </a:cubicBezTo>
                  <a:cubicBezTo>
                    <a:pt x="483" y="96"/>
                    <a:pt x="489" y="97"/>
                    <a:pt x="494" y="98"/>
                  </a:cubicBezTo>
                  <a:cubicBezTo>
                    <a:pt x="499" y="99"/>
                    <a:pt x="504" y="99"/>
                    <a:pt x="508" y="99"/>
                  </a:cubicBezTo>
                  <a:cubicBezTo>
                    <a:pt x="548" y="99"/>
                    <a:pt x="587" y="99"/>
                    <a:pt x="626" y="99"/>
                  </a:cubicBezTo>
                  <a:cubicBezTo>
                    <a:pt x="635" y="99"/>
                    <a:pt x="645" y="98"/>
                    <a:pt x="654" y="97"/>
                  </a:cubicBezTo>
                  <a:cubicBezTo>
                    <a:pt x="658" y="97"/>
                    <a:pt x="661" y="96"/>
                    <a:pt x="665" y="96"/>
                  </a:cubicBezTo>
                  <a:cubicBezTo>
                    <a:pt x="672" y="96"/>
                    <a:pt x="679" y="96"/>
                    <a:pt x="687" y="95"/>
                  </a:cubicBezTo>
                  <a:cubicBezTo>
                    <a:pt x="693" y="94"/>
                    <a:pt x="699" y="94"/>
                    <a:pt x="705" y="94"/>
                  </a:cubicBezTo>
                  <a:cubicBezTo>
                    <a:pt x="714" y="94"/>
                    <a:pt x="722" y="93"/>
                    <a:pt x="731" y="91"/>
                  </a:cubicBezTo>
                  <a:cubicBezTo>
                    <a:pt x="738" y="89"/>
                    <a:pt x="745" y="88"/>
                    <a:pt x="753" y="88"/>
                  </a:cubicBezTo>
                  <a:cubicBezTo>
                    <a:pt x="760" y="88"/>
                    <a:pt x="767" y="86"/>
                    <a:pt x="774" y="84"/>
                  </a:cubicBezTo>
                  <a:cubicBezTo>
                    <a:pt x="792" y="80"/>
                    <a:pt x="809" y="76"/>
                    <a:pt x="826" y="70"/>
                  </a:cubicBezTo>
                  <a:cubicBezTo>
                    <a:pt x="830" y="68"/>
                    <a:pt x="834" y="67"/>
                    <a:pt x="838" y="64"/>
                  </a:cubicBezTo>
                  <a:cubicBezTo>
                    <a:pt x="839" y="63"/>
                    <a:pt x="840" y="62"/>
                    <a:pt x="841" y="62"/>
                  </a:cubicBezTo>
                  <a:cubicBezTo>
                    <a:pt x="851" y="59"/>
                    <a:pt x="858" y="51"/>
                    <a:pt x="866" y="45"/>
                  </a:cubicBezTo>
                  <a:cubicBezTo>
                    <a:pt x="867" y="44"/>
                    <a:pt x="868" y="43"/>
                    <a:pt x="869" y="42"/>
                  </a:cubicBezTo>
                  <a:cubicBezTo>
                    <a:pt x="868" y="39"/>
                    <a:pt x="866" y="39"/>
                    <a:pt x="863" y="39"/>
                  </a:cubicBezTo>
                  <a:cubicBezTo>
                    <a:pt x="860" y="41"/>
                    <a:pt x="856" y="42"/>
                    <a:pt x="853" y="44"/>
                  </a:cubicBezTo>
                  <a:cubicBezTo>
                    <a:pt x="849" y="46"/>
                    <a:pt x="845" y="49"/>
                    <a:pt x="842" y="51"/>
                  </a:cubicBezTo>
                  <a:cubicBezTo>
                    <a:pt x="841" y="51"/>
                    <a:pt x="841" y="52"/>
                    <a:pt x="840" y="52"/>
                  </a:cubicBezTo>
                  <a:cubicBezTo>
                    <a:pt x="832" y="55"/>
                    <a:pt x="825" y="60"/>
                    <a:pt x="817" y="63"/>
                  </a:cubicBezTo>
                  <a:cubicBezTo>
                    <a:pt x="798" y="69"/>
                    <a:pt x="778" y="74"/>
                    <a:pt x="759" y="78"/>
                  </a:cubicBezTo>
                  <a:cubicBezTo>
                    <a:pt x="756" y="79"/>
                    <a:pt x="754" y="79"/>
                    <a:pt x="752" y="79"/>
                  </a:cubicBezTo>
                  <a:cubicBezTo>
                    <a:pt x="742" y="78"/>
                    <a:pt x="732" y="81"/>
                    <a:pt x="722" y="83"/>
                  </a:cubicBezTo>
                  <a:cubicBezTo>
                    <a:pt x="718" y="84"/>
                    <a:pt x="714" y="85"/>
                    <a:pt x="710" y="85"/>
                  </a:cubicBezTo>
                  <a:cubicBezTo>
                    <a:pt x="705" y="84"/>
                    <a:pt x="701" y="84"/>
                    <a:pt x="696" y="85"/>
                  </a:cubicBezTo>
                  <a:cubicBezTo>
                    <a:pt x="692" y="85"/>
                    <a:pt x="687" y="85"/>
                    <a:pt x="682" y="86"/>
                  </a:cubicBezTo>
                  <a:cubicBezTo>
                    <a:pt x="677" y="87"/>
                    <a:pt x="671" y="87"/>
                    <a:pt x="665" y="88"/>
                  </a:cubicBezTo>
                  <a:cubicBezTo>
                    <a:pt x="655" y="88"/>
                    <a:pt x="645" y="89"/>
                    <a:pt x="635" y="90"/>
                  </a:cubicBezTo>
                  <a:cubicBezTo>
                    <a:pt x="631" y="90"/>
                    <a:pt x="628" y="90"/>
                    <a:pt x="624" y="90"/>
                  </a:cubicBezTo>
                  <a:cubicBezTo>
                    <a:pt x="586" y="90"/>
                    <a:pt x="548" y="90"/>
                    <a:pt x="510" y="90"/>
                  </a:cubicBezTo>
                  <a:cubicBezTo>
                    <a:pt x="504" y="90"/>
                    <a:pt x="499" y="89"/>
                    <a:pt x="493" y="89"/>
                  </a:cubicBezTo>
                  <a:cubicBezTo>
                    <a:pt x="490" y="88"/>
                    <a:pt x="486" y="88"/>
                    <a:pt x="483" y="88"/>
                  </a:cubicBezTo>
                  <a:cubicBezTo>
                    <a:pt x="477" y="88"/>
                    <a:pt x="472" y="87"/>
                    <a:pt x="467" y="86"/>
                  </a:cubicBezTo>
                  <a:cubicBezTo>
                    <a:pt x="445" y="81"/>
                    <a:pt x="423" y="77"/>
                    <a:pt x="401" y="73"/>
                  </a:cubicBezTo>
                  <a:cubicBezTo>
                    <a:pt x="398" y="72"/>
                    <a:pt x="395" y="71"/>
                    <a:pt x="392" y="70"/>
                  </a:cubicBezTo>
                  <a:cubicBezTo>
                    <a:pt x="385" y="67"/>
                    <a:pt x="378" y="65"/>
                    <a:pt x="370" y="64"/>
                  </a:cubicBezTo>
                  <a:cubicBezTo>
                    <a:pt x="367" y="63"/>
                    <a:pt x="365" y="62"/>
                    <a:pt x="362" y="61"/>
                  </a:cubicBezTo>
                  <a:cubicBezTo>
                    <a:pt x="358" y="58"/>
                    <a:pt x="353" y="57"/>
                    <a:pt x="348" y="56"/>
                  </a:cubicBezTo>
                  <a:cubicBezTo>
                    <a:pt x="344" y="55"/>
                    <a:pt x="341" y="54"/>
                    <a:pt x="337" y="54"/>
                  </a:cubicBezTo>
                  <a:cubicBezTo>
                    <a:pt x="331" y="53"/>
                    <a:pt x="326" y="51"/>
                    <a:pt x="321" y="48"/>
                  </a:cubicBezTo>
                  <a:cubicBezTo>
                    <a:pt x="312" y="44"/>
                    <a:pt x="303" y="40"/>
                    <a:pt x="293" y="39"/>
                  </a:cubicBezTo>
                  <a:cubicBezTo>
                    <a:pt x="288" y="38"/>
                    <a:pt x="283" y="36"/>
                    <a:pt x="279" y="35"/>
                  </a:cubicBezTo>
                  <a:cubicBezTo>
                    <a:pt x="266" y="30"/>
                    <a:pt x="253" y="29"/>
                    <a:pt x="240" y="28"/>
                  </a:cubicBezTo>
                  <a:cubicBezTo>
                    <a:pt x="235" y="27"/>
                    <a:pt x="230" y="27"/>
                    <a:pt x="224" y="26"/>
                  </a:cubicBezTo>
                  <a:cubicBezTo>
                    <a:pt x="219" y="24"/>
                    <a:pt x="213" y="24"/>
                    <a:pt x="208" y="24"/>
                  </a:cubicBezTo>
                  <a:cubicBezTo>
                    <a:pt x="204" y="24"/>
                    <a:pt x="201" y="24"/>
                    <a:pt x="197" y="24"/>
                  </a:cubicBezTo>
                  <a:cubicBezTo>
                    <a:pt x="189" y="24"/>
                    <a:pt x="180" y="24"/>
                    <a:pt x="172" y="22"/>
                  </a:cubicBezTo>
                  <a:cubicBezTo>
                    <a:pt x="167" y="21"/>
                    <a:pt x="162" y="21"/>
                    <a:pt x="157" y="21"/>
                  </a:cubicBezTo>
                  <a:cubicBezTo>
                    <a:pt x="138" y="20"/>
                    <a:pt x="120" y="23"/>
                    <a:pt x="101" y="26"/>
                  </a:cubicBezTo>
                  <a:cubicBezTo>
                    <a:pt x="90" y="28"/>
                    <a:pt x="79" y="30"/>
                    <a:pt x="67" y="32"/>
                  </a:cubicBezTo>
                  <a:cubicBezTo>
                    <a:pt x="61" y="33"/>
                    <a:pt x="56" y="35"/>
                    <a:pt x="50" y="38"/>
                  </a:cubicBezTo>
                  <a:cubicBezTo>
                    <a:pt x="46" y="40"/>
                    <a:pt x="42" y="42"/>
                    <a:pt x="38" y="44"/>
                  </a:cubicBezTo>
                  <a:cubicBezTo>
                    <a:pt x="33" y="46"/>
                    <a:pt x="29" y="49"/>
                    <a:pt x="25" y="53"/>
                  </a:cubicBezTo>
                  <a:cubicBezTo>
                    <a:pt x="23" y="55"/>
                    <a:pt x="20" y="56"/>
                    <a:pt x="18" y="58"/>
                  </a:cubicBezTo>
                  <a:cubicBezTo>
                    <a:pt x="15" y="60"/>
                    <a:pt x="11" y="61"/>
                    <a:pt x="7" y="63"/>
                  </a:cubicBezTo>
                  <a:cubicBezTo>
                    <a:pt x="9" y="60"/>
                    <a:pt x="10" y="59"/>
                    <a:pt x="11" y="57"/>
                  </a:cubicBezTo>
                  <a:cubicBezTo>
                    <a:pt x="10" y="55"/>
                    <a:pt x="8" y="57"/>
                    <a:pt x="7" y="56"/>
                  </a:cubicBezTo>
                  <a:cubicBezTo>
                    <a:pt x="7" y="51"/>
                    <a:pt x="9" y="48"/>
                    <a:pt x="14" y="46"/>
                  </a:cubicBezTo>
                  <a:cubicBezTo>
                    <a:pt x="21" y="42"/>
                    <a:pt x="29" y="39"/>
                    <a:pt x="36" y="35"/>
                  </a:cubicBezTo>
                  <a:cubicBezTo>
                    <a:pt x="45" y="31"/>
                    <a:pt x="54" y="28"/>
                    <a:pt x="63" y="25"/>
                  </a:cubicBezTo>
                  <a:cubicBezTo>
                    <a:pt x="71" y="23"/>
                    <a:pt x="79" y="23"/>
                    <a:pt x="87" y="20"/>
                  </a:cubicBezTo>
                  <a:cubicBezTo>
                    <a:pt x="88" y="20"/>
                    <a:pt x="89" y="19"/>
                    <a:pt x="89" y="19"/>
                  </a:cubicBezTo>
                  <a:cubicBezTo>
                    <a:pt x="97" y="20"/>
                    <a:pt x="105" y="17"/>
                    <a:pt x="112" y="14"/>
                  </a:cubicBezTo>
                  <a:cubicBezTo>
                    <a:pt x="116" y="13"/>
                    <a:pt x="120" y="12"/>
                    <a:pt x="124" y="11"/>
                  </a:cubicBezTo>
                  <a:cubicBezTo>
                    <a:pt x="129" y="10"/>
                    <a:pt x="133" y="8"/>
                    <a:pt x="138" y="7"/>
                  </a:cubicBezTo>
                  <a:cubicBezTo>
                    <a:pt x="145" y="6"/>
                    <a:pt x="152" y="4"/>
                    <a:pt x="160" y="2"/>
                  </a:cubicBezTo>
                  <a:cubicBezTo>
                    <a:pt x="160" y="2"/>
                    <a:pt x="161" y="3"/>
                    <a:pt x="162" y="3"/>
                  </a:cubicBezTo>
                  <a:cubicBezTo>
                    <a:pt x="160" y="5"/>
                    <a:pt x="158" y="7"/>
                    <a:pt x="156" y="9"/>
                  </a:cubicBezTo>
                  <a:cubicBezTo>
                    <a:pt x="158" y="11"/>
                    <a:pt x="160" y="12"/>
                    <a:pt x="163" y="11"/>
                  </a:cubicBezTo>
                  <a:cubicBezTo>
                    <a:pt x="173" y="9"/>
                    <a:pt x="183" y="11"/>
                    <a:pt x="193" y="10"/>
                  </a:cubicBezTo>
                  <a:cubicBezTo>
                    <a:pt x="194" y="10"/>
                    <a:pt x="196" y="10"/>
                    <a:pt x="197" y="10"/>
                  </a:cubicBezTo>
                  <a:cubicBezTo>
                    <a:pt x="198" y="10"/>
                    <a:pt x="199" y="10"/>
                    <a:pt x="200" y="11"/>
                  </a:cubicBezTo>
                  <a:cubicBezTo>
                    <a:pt x="205" y="13"/>
                    <a:pt x="210" y="13"/>
                    <a:pt x="215" y="13"/>
                  </a:cubicBezTo>
                  <a:cubicBezTo>
                    <a:pt x="217" y="13"/>
                    <a:pt x="219" y="13"/>
                    <a:pt x="221" y="14"/>
                  </a:cubicBezTo>
                  <a:cubicBezTo>
                    <a:pt x="228" y="16"/>
                    <a:pt x="235" y="18"/>
                    <a:pt x="243" y="19"/>
                  </a:cubicBezTo>
                  <a:cubicBezTo>
                    <a:pt x="243" y="19"/>
                    <a:pt x="244" y="19"/>
                    <a:pt x="244" y="19"/>
                  </a:cubicBezTo>
                  <a:cubicBezTo>
                    <a:pt x="251" y="23"/>
                    <a:pt x="259" y="23"/>
                    <a:pt x="266" y="27"/>
                  </a:cubicBezTo>
                  <a:cubicBezTo>
                    <a:pt x="269" y="28"/>
                    <a:pt x="272" y="29"/>
                    <a:pt x="275" y="29"/>
                  </a:cubicBezTo>
                  <a:cubicBezTo>
                    <a:pt x="281" y="30"/>
                    <a:pt x="288" y="32"/>
                    <a:pt x="294" y="34"/>
                  </a:cubicBezTo>
                  <a:cubicBezTo>
                    <a:pt x="300" y="36"/>
                    <a:pt x="307" y="37"/>
                    <a:pt x="314" y="38"/>
                  </a:cubicBezTo>
                  <a:cubicBezTo>
                    <a:pt x="320" y="38"/>
                    <a:pt x="325" y="40"/>
                    <a:pt x="330" y="42"/>
                  </a:cubicBezTo>
                  <a:cubicBezTo>
                    <a:pt x="341" y="45"/>
                    <a:pt x="351" y="49"/>
                    <a:pt x="362" y="52"/>
                  </a:cubicBezTo>
                  <a:cubicBezTo>
                    <a:pt x="366" y="54"/>
                    <a:pt x="371" y="55"/>
                    <a:pt x="375" y="54"/>
                  </a:cubicBezTo>
                  <a:cubicBezTo>
                    <a:pt x="379" y="54"/>
                    <a:pt x="382" y="55"/>
                    <a:pt x="386" y="56"/>
                  </a:cubicBezTo>
                  <a:cubicBezTo>
                    <a:pt x="391" y="58"/>
                    <a:pt x="396" y="60"/>
                    <a:pt x="402" y="61"/>
                  </a:cubicBezTo>
                  <a:cubicBezTo>
                    <a:pt x="406" y="62"/>
                    <a:pt x="409" y="62"/>
                    <a:pt x="413" y="63"/>
                  </a:cubicBezTo>
                  <a:cubicBezTo>
                    <a:pt x="414" y="63"/>
                    <a:pt x="414" y="63"/>
                    <a:pt x="414" y="63"/>
                  </a:cubicBezTo>
                  <a:cubicBezTo>
                    <a:pt x="424" y="65"/>
                    <a:pt x="435" y="65"/>
                    <a:pt x="446" y="67"/>
                  </a:cubicBezTo>
                  <a:cubicBezTo>
                    <a:pt x="449" y="68"/>
                    <a:pt x="452" y="69"/>
                    <a:pt x="455" y="69"/>
                  </a:cubicBezTo>
                  <a:cubicBezTo>
                    <a:pt x="468" y="70"/>
                    <a:pt x="480" y="72"/>
                    <a:pt x="493" y="75"/>
                  </a:cubicBezTo>
                  <a:cubicBezTo>
                    <a:pt x="497" y="76"/>
                    <a:pt x="502" y="76"/>
                    <a:pt x="507" y="77"/>
                  </a:cubicBezTo>
                  <a:cubicBezTo>
                    <a:pt x="512" y="77"/>
                    <a:pt x="516" y="77"/>
                    <a:pt x="521" y="78"/>
                  </a:cubicBezTo>
                  <a:cubicBezTo>
                    <a:pt x="526" y="79"/>
                    <a:pt x="532" y="79"/>
                    <a:pt x="537" y="79"/>
                  </a:cubicBezTo>
                  <a:cubicBezTo>
                    <a:pt x="540" y="80"/>
                    <a:pt x="544" y="80"/>
                    <a:pt x="546" y="80"/>
                  </a:cubicBezTo>
                  <a:cubicBezTo>
                    <a:pt x="553" y="82"/>
                    <a:pt x="560" y="82"/>
                    <a:pt x="567" y="82"/>
                  </a:cubicBezTo>
                  <a:cubicBezTo>
                    <a:pt x="586" y="82"/>
                    <a:pt x="605" y="82"/>
                    <a:pt x="624" y="81"/>
                  </a:cubicBezTo>
                  <a:cubicBezTo>
                    <a:pt x="628" y="81"/>
                    <a:pt x="632" y="81"/>
                    <a:pt x="636" y="79"/>
                  </a:cubicBezTo>
                  <a:cubicBezTo>
                    <a:pt x="639" y="78"/>
                    <a:pt x="642" y="78"/>
                    <a:pt x="645" y="78"/>
                  </a:cubicBezTo>
                  <a:cubicBezTo>
                    <a:pt x="648" y="77"/>
                    <a:pt x="652" y="78"/>
                    <a:pt x="654" y="76"/>
                  </a:cubicBezTo>
                  <a:cubicBezTo>
                    <a:pt x="654" y="73"/>
                    <a:pt x="652" y="74"/>
                    <a:pt x="651" y="73"/>
                  </a:cubicBezTo>
                  <a:cubicBezTo>
                    <a:pt x="644" y="73"/>
                    <a:pt x="637" y="72"/>
                    <a:pt x="631" y="74"/>
                  </a:cubicBezTo>
                  <a:cubicBezTo>
                    <a:pt x="628" y="74"/>
                    <a:pt x="625" y="75"/>
                    <a:pt x="622" y="75"/>
                  </a:cubicBezTo>
                  <a:cubicBezTo>
                    <a:pt x="603" y="74"/>
                    <a:pt x="583" y="74"/>
                    <a:pt x="563" y="74"/>
                  </a:cubicBezTo>
                  <a:cubicBezTo>
                    <a:pt x="560" y="74"/>
                    <a:pt x="557" y="74"/>
                    <a:pt x="554" y="73"/>
                  </a:cubicBezTo>
                  <a:cubicBezTo>
                    <a:pt x="551" y="73"/>
                    <a:pt x="548" y="71"/>
                    <a:pt x="545" y="72"/>
                  </a:cubicBezTo>
                  <a:cubicBezTo>
                    <a:pt x="532" y="72"/>
                    <a:pt x="519" y="68"/>
                    <a:pt x="506" y="68"/>
                  </a:cubicBezTo>
                  <a:cubicBezTo>
                    <a:pt x="500" y="68"/>
                    <a:pt x="494" y="67"/>
                    <a:pt x="488" y="65"/>
                  </a:cubicBezTo>
                  <a:cubicBezTo>
                    <a:pt x="479" y="63"/>
                    <a:pt x="470" y="62"/>
                    <a:pt x="460" y="61"/>
                  </a:cubicBezTo>
                  <a:cubicBezTo>
                    <a:pt x="458" y="61"/>
                    <a:pt x="455" y="60"/>
                    <a:pt x="452" y="60"/>
                  </a:cubicBezTo>
                  <a:cubicBezTo>
                    <a:pt x="446" y="58"/>
                    <a:pt x="440" y="57"/>
                    <a:pt x="433" y="57"/>
                  </a:cubicBezTo>
                  <a:cubicBezTo>
                    <a:pt x="431" y="57"/>
                    <a:pt x="430" y="57"/>
                    <a:pt x="428" y="57"/>
                  </a:cubicBezTo>
                  <a:cubicBezTo>
                    <a:pt x="423" y="55"/>
                    <a:pt x="417" y="55"/>
                    <a:pt x="412" y="54"/>
                  </a:cubicBezTo>
                  <a:cubicBezTo>
                    <a:pt x="407" y="54"/>
                    <a:pt x="403" y="53"/>
                    <a:pt x="399" y="52"/>
                  </a:cubicBezTo>
                  <a:cubicBezTo>
                    <a:pt x="396" y="50"/>
                    <a:pt x="392" y="49"/>
                    <a:pt x="388" y="48"/>
                  </a:cubicBezTo>
                  <a:cubicBezTo>
                    <a:pt x="385" y="47"/>
                    <a:pt x="381" y="46"/>
                    <a:pt x="378" y="46"/>
                  </a:cubicBezTo>
                  <a:cubicBezTo>
                    <a:pt x="373" y="46"/>
                    <a:pt x="369" y="45"/>
                    <a:pt x="364" y="44"/>
                  </a:cubicBezTo>
                  <a:cubicBezTo>
                    <a:pt x="354" y="40"/>
                    <a:pt x="344" y="37"/>
                    <a:pt x="334" y="33"/>
                  </a:cubicBezTo>
                  <a:cubicBezTo>
                    <a:pt x="327" y="31"/>
                    <a:pt x="320" y="29"/>
                    <a:pt x="312" y="29"/>
                  </a:cubicBezTo>
                  <a:cubicBezTo>
                    <a:pt x="310" y="29"/>
                    <a:pt x="307" y="29"/>
                    <a:pt x="305" y="28"/>
                  </a:cubicBezTo>
                  <a:cubicBezTo>
                    <a:pt x="299" y="26"/>
                    <a:pt x="293" y="25"/>
                    <a:pt x="287" y="23"/>
                  </a:cubicBezTo>
                  <a:cubicBezTo>
                    <a:pt x="286" y="22"/>
                    <a:pt x="284" y="22"/>
                    <a:pt x="282" y="22"/>
                  </a:cubicBezTo>
                  <a:cubicBezTo>
                    <a:pt x="277" y="22"/>
                    <a:pt x="273" y="20"/>
                    <a:pt x="268" y="17"/>
                  </a:cubicBezTo>
                  <a:cubicBezTo>
                    <a:pt x="267" y="17"/>
                    <a:pt x="265" y="16"/>
                    <a:pt x="263" y="16"/>
                  </a:cubicBezTo>
                  <a:cubicBezTo>
                    <a:pt x="260" y="16"/>
                    <a:pt x="257" y="14"/>
                    <a:pt x="254" y="13"/>
                  </a:cubicBezTo>
                  <a:cubicBezTo>
                    <a:pt x="252" y="12"/>
                    <a:pt x="249" y="11"/>
                    <a:pt x="247" y="11"/>
                  </a:cubicBezTo>
                  <a:cubicBezTo>
                    <a:pt x="240" y="10"/>
                    <a:pt x="233" y="7"/>
                    <a:pt x="226" y="6"/>
                  </a:cubicBezTo>
                  <a:cubicBezTo>
                    <a:pt x="225" y="6"/>
                    <a:pt x="224" y="5"/>
                    <a:pt x="223" y="5"/>
                  </a:cubicBezTo>
                  <a:cubicBezTo>
                    <a:pt x="213" y="5"/>
                    <a:pt x="204" y="2"/>
                    <a:pt x="194" y="2"/>
                  </a:cubicBezTo>
                  <a:cubicBezTo>
                    <a:pt x="187" y="2"/>
                    <a:pt x="180" y="2"/>
                    <a:pt x="173" y="2"/>
                  </a:cubicBezTo>
                  <a:cubicBezTo>
                    <a:pt x="171" y="2"/>
                    <a:pt x="169" y="2"/>
                    <a:pt x="167" y="1"/>
                  </a:cubicBezTo>
                  <a:cubicBezTo>
                    <a:pt x="170" y="1"/>
                    <a:pt x="173" y="1"/>
                    <a:pt x="175" y="1"/>
                  </a:cubicBezTo>
                  <a:cubicBezTo>
                    <a:pt x="212" y="0"/>
                    <a:pt x="248" y="0"/>
                    <a:pt x="284" y="0"/>
                  </a:cubicBezTo>
                  <a:cubicBezTo>
                    <a:pt x="287" y="0"/>
                    <a:pt x="290" y="0"/>
                    <a:pt x="292" y="1"/>
                  </a:cubicBezTo>
                  <a:cubicBezTo>
                    <a:pt x="298" y="3"/>
                    <a:pt x="304" y="3"/>
                    <a:pt x="311" y="3"/>
                  </a:cubicBezTo>
                  <a:cubicBezTo>
                    <a:pt x="317" y="3"/>
                    <a:pt x="324" y="3"/>
                    <a:pt x="330" y="5"/>
                  </a:cubicBezTo>
                  <a:cubicBezTo>
                    <a:pt x="333" y="6"/>
                    <a:pt x="337" y="5"/>
                    <a:pt x="341" y="5"/>
                  </a:cubicBezTo>
                  <a:cubicBezTo>
                    <a:pt x="345" y="6"/>
                    <a:pt x="350" y="6"/>
                    <a:pt x="355" y="7"/>
                  </a:cubicBezTo>
                  <a:cubicBezTo>
                    <a:pt x="361" y="9"/>
                    <a:pt x="367" y="10"/>
                    <a:pt x="373" y="11"/>
                  </a:cubicBezTo>
                  <a:cubicBezTo>
                    <a:pt x="376" y="11"/>
                    <a:pt x="378" y="12"/>
                    <a:pt x="381" y="12"/>
                  </a:cubicBezTo>
                  <a:cubicBezTo>
                    <a:pt x="382" y="13"/>
                    <a:pt x="382" y="13"/>
                    <a:pt x="383" y="13"/>
                  </a:cubicBezTo>
                  <a:cubicBezTo>
                    <a:pt x="393" y="13"/>
                    <a:pt x="402" y="17"/>
                    <a:pt x="412" y="18"/>
                  </a:cubicBezTo>
                  <a:cubicBezTo>
                    <a:pt x="419" y="19"/>
                    <a:pt x="425" y="20"/>
                    <a:pt x="431" y="23"/>
                  </a:cubicBezTo>
                  <a:cubicBezTo>
                    <a:pt x="433" y="24"/>
                    <a:pt x="434" y="24"/>
                    <a:pt x="436" y="24"/>
                  </a:cubicBezTo>
                  <a:cubicBezTo>
                    <a:pt x="441" y="24"/>
                    <a:pt x="446" y="26"/>
                    <a:pt x="451" y="28"/>
                  </a:cubicBezTo>
                  <a:cubicBezTo>
                    <a:pt x="454" y="29"/>
                    <a:pt x="456" y="30"/>
                    <a:pt x="459" y="30"/>
                  </a:cubicBezTo>
                  <a:cubicBezTo>
                    <a:pt x="469" y="31"/>
                    <a:pt x="479" y="35"/>
                    <a:pt x="489" y="39"/>
                  </a:cubicBezTo>
                  <a:cubicBezTo>
                    <a:pt x="498" y="42"/>
                    <a:pt x="508" y="46"/>
                    <a:pt x="518" y="47"/>
                  </a:cubicBezTo>
                  <a:cubicBezTo>
                    <a:pt x="520" y="47"/>
                    <a:pt x="521" y="48"/>
                    <a:pt x="523" y="49"/>
                  </a:cubicBezTo>
                  <a:cubicBezTo>
                    <a:pt x="531" y="51"/>
                    <a:pt x="538" y="54"/>
                    <a:pt x="545" y="57"/>
                  </a:cubicBezTo>
                  <a:cubicBezTo>
                    <a:pt x="549" y="58"/>
                    <a:pt x="553" y="58"/>
                    <a:pt x="557" y="59"/>
                  </a:cubicBezTo>
                  <a:cubicBezTo>
                    <a:pt x="565" y="61"/>
                    <a:pt x="574" y="63"/>
                    <a:pt x="583" y="65"/>
                  </a:cubicBezTo>
                  <a:cubicBezTo>
                    <a:pt x="584" y="65"/>
                    <a:pt x="585" y="65"/>
                    <a:pt x="585" y="65"/>
                  </a:cubicBezTo>
                  <a:cubicBezTo>
                    <a:pt x="597" y="65"/>
                    <a:pt x="608" y="69"/>
                    <a:pt x="619" y="69"/>
                  </a:cubicBezTo>
                  <a:cubicBezTo>
                    <a:pt x="634" y="69"/>
                    <a:pt x="648" y="69"/>
                    <a:pt x="663" y="68"/>
                  </a:cubicBezTo>
                  <a:cubicBezTo>
                    <a:pt x="667" y="68"/>
                    <a:pt x="672" y="68"/>
                    <a:pt x="676" y="67"/>
                  </a:cubicBezTo>
                  <a:cubicBezTo>
                    <a:pt x="678" y="66"/>
                    <a:pt x="681" y="66"/>
                    <a:pt x="683" y="66"/>
                  </a:cubicBezTo>
                  <a:cubicBezTo>
                    <a:pt x="695" y="66"/>
                    <a:pt x="706" y="66"/>
                    <a:pt x="717" y="66"/>
                  </a:cubicBezTo>
                  <a:cubicBezTo>
                    <a:pt x="720" y="66"/>
                    <a:pt x="723" y="65"/>
                    <a:pt x="726" y="65"/>
                  </a:cubicBezTo>
                  <a:cubicBezTo>
                    <a:pt x="734" y="63"/>
                    <a:pt x="742" y="62"/>
                    <a:pt x="751" y="60"/>
                  </a:cubicBezTo>
                  <a:cubicBezTo>
                    <a:pt x="758" y="58"/>
                    <a:pt x="765" y="57"/>
                    <a:pt x="772" y="57"/>
                  </a:cubicBezTo>
                  <a:cubicBezTo>
                    <a:pt x="773" y="57"/>
                    <a:pt x="774" y="57"/>
                    <a:pt x="775" y="57"/>
                  </a:cubicBezTo>
                  <a:cubicBezTo>
                    <a:pt x="783" y="54"/>
                    <a:pt x="790" y="54"/>
                    <a:pt x="798" y="54"/>
                  </a:cubicBezTo>
                  <a:cubicBezTo>
                    <a:pt x="802" y="54"/>
                    <a:pt x="805" y="54"/>
                    <a:pt x="809" y="54"/>
                  </a:cubicBezTo>
                  <a:cubicBezTo>
                    <a:pt x="813" y="54"/>
                    <a:pt x="817" y="53"/>
                    <a:pt x="821" y="53"/>
                  </a:cubicBezTo>
                  <a:cubicBezTo>
                    <a:pt x="831" y="51"/>
                    <a:pt x="840" y="44"/>
                    <a:pt x="850" y="42"/>
                  </a:cubicBezTo>
                  <a:cubicBezTo>
                    <a:pt x="851" y="41"/>
                    <a:pt x="853" y="40"/>
                    <a:pt x="854" y="39"/>
                  </a:cubicBezTo>
                  <a:cubicBezTo>
                    <a:pt x="860" y="35"/>
                    <a:pt x="868" y="33"/>
                    <a:pt x="875" y="30"/>
                  </a:cubicBezTo>
                  <a:cubicBezTo>
                    <a:pt x="875" y="30"/>
                    <a:pt x="876" y="30"/>
                    <a:pt x="876" y="30"/>
                  </a:cubicBezTo>
                  <a:cubicBezTo>
                    <a:pt x="879" y="33"/>
                    <a:pt x="882" y="37"/>
                    <a:pt x="885" y="40"/>
                  </a:cubicBezTo>
                  <a:cubicBezTo>
                    <a:pt x="886" y="41"/>
                    <a:pt x="888" y="43"/>
                    <a:pt x="889" y="44"/>
                  </a:cubicBezTo>
                  <a:cubicBezTo>
                    <a:pt x="892" y="49"/>
                    <a:pt x="892" y="56"/>
                    <a:pt x="888" y="60"/>
                  </a:cubicBezTo>
                  <a:cubicBezTo>
                    <a:pt x="884" y="64"/>
                    <a:pt x="881" y="69"/>
                    <a:pt x="878" y="75"/>
                  </a:cubicBezTo>
                  <a:cubicBezTo>
                    <a:pt x="876" y="78"/>
                    <a:pt x="874" y="81"/>
                    <a:pt x="870" y="82"/>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6" name="Freeform 9">
              <a:extLst>
                <a:ext uri="{FF2B5EF4-FFF2-40B4-BE49-F238E27FC236}">
                  <a16:creationId xmlns:a16="http://schemas.microsoft.com/office/drawing/2014/main" id="{6FB1EAFA-0039-4A69-AC27-9BE8DE320C5F}"/>
                </a:ext>
              </a:extLst>
            </p:cNvPr>
            <p:cNvSpPr/>
            <p:nvPr/>
          </p:nvSpPr>
          <p:spPr bwMode="auto">
            <a:xfrm>
              <a:off x="2047" y="3563"/>
              <a:ext cx="1722" cy="173"/>
            </a:xfrm>
            <a:custGeom>
              <a:gdLst>
                <a:gd fmla="*/ 14 w 876" name="T0"/>
                <a:gd fmla="*/ 13 h 88" name="T1"/>
                <a:gd fmla="*/ 30 w 876" name="T2"/>
                <a:gd fmla="*/ 22 h 88" name="T3"/>
                <a:gd fmla="*/ 72 w 876" name="T4"/>
                <a:gd fmla="*/ 33 h 88" name="T5"/>
                <a:gd fmla="*/ 94 w 876" name="T6"/>
                <a:gd fmla="*/ 35 h 88" name="T7"/>
                <a:gd fmla="*/ 147 w 876" name="T8"/>
                <a:gd fmla="*/ 39 h 88" name="T9"/>
                <a:gd fmla="*/ 174 w 876" name="T10"/>
                <a:gd fmla="*/ 42 h 88" name="T11"/>
                <a:gd fmla="*/ 192 w 876" name="T12"/>
                <a:gd fmla="*/ 44 h 88" name="T13"/>
                <a:gd fmla="*/ 241 w 876" name="T14"/>
                <a:gd fmla="*/ 49 h 88" name="T15"/>
                <a:gd fmla="*/ 283 w 876" name="T16"/>
                <a:gd fmla="*/ 52 h 88" name="T17"/>
                <a:gd fmla="*/ 307 w 876" name="T18"/>
                <a:gd fmla="*/ 54 h 88" name="T19"/>
                <a:gd fmla="*/ 335 w 876" name="T20"/>
                <a:gd fmla="*/ 58 h 88" name="T21"/>
                <a:gd fmla="*/ 423 w 876" name="T22"/>
                <a:gd fmla="*/ 56 h 88" name="T23"/>
                <a:gd fmla="*/ 465 w 876" name="T24"/>
                <a:gd fmla="*/ 49 h 88" name="T25"/>
                <a:gd fmla="*/ 533 w 876" name="T26"/>
                <a:gd fmla="*/ 30 h 88" name="T27"/>
                <a:gd fmla="*/ 565 w 876" name="T28"/>
                <a:gd fmla="*/ 22 h 88" name="T29"/>
                <a:gd fmla="*/ 598 w 876" name="T30"/>
                <a:gd fmla="*/ 15 h 88" name="T31"/>
                <a:gd fmla="*/ 631 w 876" name="T32"/>
                <a:gd fmla="*/ 10 h 88" name="T33"/>
                <a:gd fmla="*/ 658 w 876" name="T34"/>
                <a:gd fmla="*/ 5 h 88" name="T35"/>
                <a:gd fmla="*/ 680 w 876" name="T36"/>
                <a:gd fmla="*/ 3 h 88" name="T37"/>
                <a:gd fmla="*/ 705 w 876" name="T38"/>
                <a:gd fmla="*/ 0 h 88" name="T39"/>
                <a:gd fmla="*/ 779 w 876" name="T40"/>
                <a:gd fmla="*/ 3 h 88" name="T41"/>
                <a:gd fmla="*/ 815 w 876" name="T42"/>
                <a:gd fmla="*/ 12 h 88" name="T43"/>
                <a:gd fmla="*/ 839 w 876" name="T44"/>
                <a:gd fmla="*/ 22 h 88" name="T45"/>
                <a:gd fmla="*/ 862 w 876" name="T46"/>
                <a:gd fmla="*/ 37 h 88" name="T47"/>
                <a:gd fmla="*/ 876 w 876" name="T48"/>
                <a:gd fmla="*/ 60 h 88" name="T49"/>
                <a:gd fmla="*/ 867 w 876" name="T50"/>
                <a:gd fmla="*/ 61 h 88" name="T51"/>
                <a:gd fmla="*/ 826 w 876" name="T52"/>
                <a:gd fmla="*/ 37 h 88" name="T53"/>
                <a:gd fmla="*/ 801 w 876" name="T54"/>
                <a:gd fmla="*/ 20 h 88" name="T55"/>
                <a:gd fmla="*/ 745 w 876" name="T56"/>
                <a:gd fmla="*/ 16 h 88" name="T57"/>
                <a:gd fmla="*/ 710 w 876" name="T58"/>
                <a:gd fmla="*/ 20 h 88" name="T59"/>
                <a:gd fmla="*/ 687 w 876" name="T60"/>
                <a:gd fmla="*/ 23 h 88" name="T61"/>
                <a:gd fmla="*/ 674 w 876" name="T62"/>
                <a:gd fmla="*/ 25 h 88" name="T63"/>
                <a:gd fmla="*/ 636 w 876" name="T64"/>
                <a:gd fmla="*/ 30 h 88" name="T65"/>
                <a:gd fmla="*/ 621 w 876" name="T66"/>
                <a:gd fmla="*/ 33 h 88" name="T67"/>
                <a:gd fmla="*/ 586 w 876" name="T68"/>
                <a:gd fmla="*/ 41 h 88" name="T69"/>
                <a:gd fmla="*/ 558 w 876" name="T70"/>
                <a:gd fmla="*/ 47 h 88" name="T71"/>
                <a:gd fmla="*/ 529 w 876" name="T72"/>
                <a:gd fmla="*/ 55 h 88" name="T73"/>
                <a:gd fmla="*/ 485 w 876" name="T74"/>
                <a:gd fmla="*/ 65 h 88" name="T75"/>
                <a:gd fmla="*/ 463 w 876" name="T76"/>
                <a:gd fmla="*/ 69 h 88" name="T77"/>
                <a:gd fmla="*/ 437 w 876" name="T78"/>
                <a:gd fmla="*/ 75 h 88" name="T79"/>
                <a:gd fmla="*/ 407 w 876" name="T80"/>
                <a:gd fmla="*/ 79 h 88" name="T81"/>
                <a:gd fmla="*/ 364 w 876" name="T82"/>
                <a:gd fmla="*/ 84 h 88" name="T83"/>
                <a:gd fmla="*/ 324 w 876" name="T84"/>
                <a:gd fmla="*/ 88 h 88" name="T85"/>
                <a:gd fmla="*/ 235 w 876" name="T86"/>
                <a:gd fmla="*/ 87 h 88" name="T87"/>
                <a:gd fmla="*/ 206 w 876" name="T88"/>
                <a:gd fmla="*/ 81 h 88" name="T89"/>
                <a:gd fmla="*/ 134 w 876" name="T90"/>
                <a:gd fmla="*/ 62 h 88" name="T91"/>
                <a:gd fmla="*/ 63 w 876" name="T92"/>
                <a:gd fmla="*/ 45 h 88" name="T93"/>
                <a:gd fmla="*/ 32 w 876" name="T94"/>
                <a:gd fmla="*/ 35 h 88" name="T95"/>
                <a:gd fmla="*/ 0 w 876" name="T96"/>
                <a:gd fmla="*/ 22 h 88" name="T97"/>
                <a:gd fmla="*/ 3 w 876" name="T98"/>
                <a:gd fmla="*/ 5 h 8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8" w="876">
                  <a:moveTo>
                    <a:pt x="3" y="5"/>
                  </a:moveTo>
                  <a:cubicBezTo>
                    <a:pt x="6" y="9"/>
                    <a:pt x="9" y="12"/>
                    <a:pt x="14" y="13"/>
                  </a:cubicBezTo>
                  <a:cubicBezTo>
                    <a:pt x="15" y="13"/>
                    <a:pt x="16" y="14"/>
                    <a:pt x="17" y="15"/>
                  </a:cubicBezTo>
                  <a:cubicBezTo>
                    <a:pt x="21" y="18"/>
                    <a:pt x="25" y="20"/>
                    <a:pt x="30" y="22"/>
                  </a:cubicBezTo>
                  <a:cubicBezTo>
                    <a:pt x="41" y="26"/>
                    <a:pt x="52" y="29"/>
                    <a:pt x="64" y="32"/>
                  </a:cubicBezTo>
                  <a:cubicBezTo>
                    <a:pt x="67" y="32"/>
                    <a:pt x="70" y="33"/>
                    <a:pt x="72" y="33"/>
                  </a:cubicBezTo>
                  <a:cubicBezTo>
                    <a:pt x="78" y="32"/>
                    <a:pt x="84" y="33"/>
                    <a:pt x="90" y="34"/>
                  </a:cubicBezTo>
                  <a:cubicBezTo>
                    <a:pt x="91" y="35"/>
                    <a:pt x="93" y="35"/>
                    <a:pt x="94" y="35"/>
                  </a:cubicBezTo>
                  <a:cubicBezTo>
                    <a:pt x="107" y="36"/>
                    <a:pt x="120" y="37"/>
                    <a:pt x="132" y="38"/>
                  </a:cubicBezTo>
                  <a:cubicBezTo>
                    <a:pt x="137" y="39"/>
                    <a:pt x="142" y="39"/>
                    <a:pt x="147" y="39"/>
                  </a:cubicBezTo>
                  <a:cubicBezTo>
                    <a:pt x="152" y="40"/>
                    <a:pt x="157" y="40"/>
                    <a:pt x="162" y="41"/>
                  </a:cubicBezTo>
                  <a:cubicBezTo>
                    <a:pt x="166" y="41"/>
                    <a:pt x="170" y="42"/>
                    <a:pt x="174" y="42"/>
                  </a:cubicBezTo>
                  <a:cubicBezTo>
                    <a:pt x="179" y="43"/>
                    <a:pt x="185" y="43"/>
                    <a:pt x="190" y="44"/>
                  </a:cubicBezTo>
                  <a:cubicBezTo>
                    <a:pt x="191" y="44"/>
                    <a:pt x="192" y="44"/>
                    <a:pt x="192" y="44"/>
                  </a:cubicBezTo>
                  <a:cubicBezTo>
                    <a:pt x="202" y="47"/>
                    <a:pt x="212" y="46"/>
                    <a:pt x="221" y="48"/>
                  </a:cubicBezTo>
                  <a:cubicBezTo>
                    <a:pt x="228" y="49"/>
                    <a:pt x="234" y="49"/>
                    <a:pt x="241" y="49"/>
                  </a:cubicBezTo>
                  <a:cubicBezTo>
                    <a:pt x="249" y="49"/>
                    <a:pt x="257" y="50"/>
                    <a:pt x="265" y="51"/>
                  </a:cubicBezTo>
                  <a:cubicBezTo>
                    <a:pt x="271" y="52"/>
                    <a:pt x="277" y="52"/>
                    <a:pt x="283" y="52"/>
                  </a:cubicBezTo>
                  <a:cubicBezTo>
                    <a:pt x="289" y="52"/>
                    <a:pt x="296" y="52"/>
                    <a:pt x="303" y="54"/>
                  </a:cubicBezTo>
                  <a:cubicBezTo>
                    <a:pt x="304" y="54"/>
                    <a:pt x="305" y="54"/>
                    <a:pt x="307" y="54"/>
                  </a:cubicBezTo>
                  <a:cubicBezTo>
                    <a:pt x="314" y="55"/>
                    <a:pt x="321" y="55"/>
                    <a:pt x="327" y="57"/>
                  </a:cubicBezTo>
                  <a:cubicBezTo>
                    <a:pt x="330" y="58"/>
                    <a:pt x="332" y="58"/>
                    <a:pt x="335" y="58"/>
                  </a:cubicBezTo>
                  <a:cubicBezTo>
                    <a:pt x="360" y="58"/>
                    <a:pt x="386" y="58"/>
                    <a:pt x="411" y="58"/>
                  </a:cubicBezTo>
                  <a:cubicBezTo>
                    <a:pt x="415" y="58"/>
                    <a:pt x="419" y="57"/>
                    <a:pt x="423" y="56"/>
                  </a:cubicBezTo>
                  <a:cubicBezTo>
                    <a:pt x="426" y="55"/>
                    <a:pt x="429" y="55"/>
                    <a:pt x="432" y="55"/>
                  </a:cubicBezTo>
                  <a:cubicBezTo>
                    <a:pt x="444" y="55"/>
                    <a:pt x="455" y="53"/>
                    <a:pt x="465" y="49"/>
                  </a:cubicBezTo>
                  <a:cubicBezTo>
                    <a:pt x="483" y="44"/>
                    <a:pt x="500" y="38"/>
                    <a:pt x="518" y="33"/>
                  </a:cubicBezTo>
                  <a:cubicBezTo>
                    <a:pt x="523" y="31"/>
                    <a:pt x="528" y="30"/>
                    <a:pt x="533" y="30"/>
                  </a:cubicBezTo>
                  <a:cubicBezTo>
                    <a:pt x="535" y="30"/>
                    <a:pt x="537" y="30"/>
                    <a:pt x="539" y="29"/>
                  </a:cubicBezTo>
                  <a:cubicBezTo>
                    <a:pt x="548" y="27"/>
                    <a:pt x="556" y="24"/>
                    <a:pt x="565" y="22"/>
                  </a:cubicBezTo>
                  <a:cubicBezTo>
                    <a:pt x="570" y="20"/>
                    <a:pt x="576" y="19"/>
                    <a:pt x="581" y="18"/>
                  </a:cubicBezTo>
                  <a:cubicBezTo>
                    <a:pt x="587" y="17"/>
                    <a:pt x="593" y="16"/>
                    <a:pt x="598" y="15"/>
                  </a:cubicBezTo>
                  <a:cubicBezTo>
                    <a:pt x="601" y="14"/>
                    <a:pt x="603" y="14"/>
                    <a:pt x="606" y="14"/>
                  </a:cubicBezTo>
                  <a:cubicBezTo>
                    <a:pt x="614" y="12"/>
                    <a:pt x="622" y="11"/>
                    <a:pt x="631" y="10"/>
                  </a:cubicBezTo>
                  <a:cubicBezTo>
                    <a:pt x="633" y="10"/>
                    <a:pt x="636" y="9"/>
                    <a:pt x="639" y="8"/>
                  </a:cubicBezTo>
                  <a:cubicBezTo>
                    <a:pt x="645" y="7"/>
                    <a:pt x="651" y="5"/>
                    <a:pt x="658" y="5"/>
                  </a:cubicBezTo>
                  <a:cubicBezTo>
                    <a:pt x="660" y="6"/>
                    <a:pt x="662" y="5"/>
                    <a:pt x="663" y="5"/>
                  </a:cubicBezTo>
                  <a:cubicBezTo>
                    <a:pt x="669" y="3"/>
                    <a:pt x="674" y="2"/>
                    <a:pt x="680" y="3"/>
                  </a:cubicBezTo>
                  <a:cubicBezTo>
                    <a:pt x="686" y="3"/>
                    <a:pt x="691" y="2"/>
                    <a:pt x="696" y="1"/>
                  </a:cubicBezTo>
                  <a:cubicBezTo>
                    <a:pt x="699" y="0"/>
                    <a:pt x="702" y="0"/>
                    <a:pt x="705" y="0"/>
                  </a:cubicBezTo>
                  <a:cubicBezTo>
                    <a:pt x="723" y="0"/>
                    <a:pt x="742" y="0"/>
                    <a:pt x="761" y="0"/>
                  </a:cubicBezTo>
                  <a:cubicBezTo>
                    <a:pt x="767" y="0"/>
                    <a:pt x="773" y="2"/>
                    <a:pt x="779" y="3"/>
                  </a:cubicBezTo>
                  <a:cubicBezTo>
                    <a:pt x="786" y="5"/>
                    <a:pt x="794" y="7"/>
                    <a:pt x="802" y="8"/>
                  </a:cubicBezTo>
                  <a:cubicBezTo>
                    <a:pt x="806" y="9"/>
                    <a:pt x="811" y="9"/>
                    <a:pt x="815" y="12"/>
                  </a:cubicBezTo>
                  <a:cubicBezTo>
                    <a:pt x="816" y="13"/>
                    <a:pt x="817" y="13"/>
                    <a:pt x="817" y="13"/>
                  </a:cubicBezTo>
                  <a:cubicBezTo>
                    <a:pt x="825" y="14"/>
                    <a:pt x="832" y="19"/>
                    <a:pt x="839" y="22"/>
                  </a:cubicBezTo>
                  <a:cubicBezTo>
                    <a:pt x="844" y="25"/>
                    <a:pt x="850" y="27"/>
                    <a:pt x="855" y="30"/>
                  </a:cubicBezTo>
                  <a:cubicBezTo>
                    <a:pt x="858" y="32"/>
                    <a:pt x="860" y="34"/>
                    <a:pt x="862" y="37"/>
                  </a:cubicBezTo>
                  <a:cubicBezTo>
                    <a:pt x="866" y="43"/>
                    <a:pt x="870" y="49"/>
                    <a:pt x="874" y="56"/>
                  </a:cubicBezTo>
                  <a:cubicBezTo>
                    <a:pt x="875" y="57"/>
                    <a:pt x="876" y="59"/>
                    <a:pt x="876" y="60"/>
                  </a:cubicBezTo>
                  <a:cubicBezTo>
                    <a:pt x="875" y="63"/>
                    <a:pt x="873" y="63"/>
                    <a:pt x="871" y="63"/>
                  </a:cubicBezTo>
                  <a:cubicBezTo>
                    <a:pt x="869" y="63"/>
                    <a:pt x="868" y="62"/>
                    <a:pt x="867" y="61"/>
                  </a:cubicBezTo>
                  <a:cubicBezTo>
                    <a:pt x="859" y="58"/>
                    <a:pt x="850" y="55"/>
                    <a:pt x="843" y="50"/>
                  </a:cubicBezTo>
                  <a:cubicBezTo>
                    <a:pt x="836" y="47"/>
                    <a:pt x="831" y="42"/>
                    <a:pt x="826" y="37"/>
                  </a:cubicBezTo>
                  <a:cubicBezTo>
                    <a:pt x="819" y="30"/>
                    <a:pt x="810" y="26"/>
                    <a:pt x="803" y="21"/>
                  </a:cubicBezTo>
                  <a:cubicBezTo>
                    <a:pt x="802" y="20"/>
                    <a:pt x="802" y="20"/>
                    <a:pt x="801" y="20"/>
                  </a:cubicBezTo>
                  <a:cubicBezTo>
                    <a:pt x="794" y="19"/>
                    <a:pt x="787" y="16"/>
                    <a:pt x="780" y="16"/>
                  </a:cubicBezTo>
                  <a:cubicBezTo>
                    <a:pt x="768" y="16"/>
                    <a:pt x="756" y="16"/>
                    <a:pt x="745" y="16"/>
                  </a:cubicBezTo>
                  <a:cubicBezTo>
                    <a:pt x="743" y="16"/>
                    <a:pt x="741" y="16"/>
                    <a:pt x="740" y="16"/>
                  </a:cubicBezTo>
                  <a:cubicBezTo>
                    <a:pt x="730" y="20"/>
                    <a:pt x="720" y="18"/>
                    <a:pt x="710" y="20"/>
                  </a:cubicBezTo>
                  <a:cubicBezTo>
                    <a:pt x="705" y="21"/>
                    <a:pt x="701" y="21"/>
                    <a:pt x="697" y="22"/>
                  </a:cubicBezTo>
                  <a:cubicBezTo>
                    <a:pt x="694" y="22"/>
                    <a:pt x="690" y="23"/>
                    <a:pt x="687" y="23"/>
                  </a:cubicBezTo>
                  <a:cubicBezTo>
                    <a:pt x="684" y="24"/>
                    <a:pt x="681" y="24"/>
                    <a:pt x="678" y="24"/>
                  </a:cubicBezTo>
                  <a:cubicBezTo>
                    <a:pt x="677" y="25"/>
                    <a:pt x="675" y="24"/>
                    <a:pt x="674" y="25"/>
                  </a:cubicBezTo>
                  <a:cubicBezTo>
                    <a:pt x="665" y="28"/>
                    <a:pt x="656" y="27"/>
                    <a:pt x="647" y="29"/>
                  </a:cubicBezTo>
                  <a:cubicBezTo>
                    <a:pt x="644" y="30"/>
                    <a:pt x="640" y="30"/>
                    <a:pt x="636" y="30"/>
                  </a:cubicBezTo>
                  <a:cubicBezTo>
                    <a:pt x="634" y="30"/>
                    <a:pt x="631" y="31"/>
                    <a:pt x="629" y="31"/>
                  </a:cubicBezTo>
                  <a:cubicBezTo>
                    <a:pt x="626" y="32"/>
                    <a:pt x="624" y="32"/>
                    <a:pt x="621" y="33"/>
                  </a:cubicBezTo>
                  <a:cubicBezTo>
                    <a:pt x="620" y="33"/>
                    <a:pt x="619" y="33"/>
                    <a:pt x="617" y="33"/>
                  </a:cubicBezTo>
                  <a:cubicBezTo>
                    <a:pt x="607" y="36"/>
                    <a:pt x="596" y="37"/>
                    <a:pt x="586" y="41"/>
                  </a:cubicBezTo>
                  <a:cubicBezTo>
                    <a:pt x="582" y="43"/>
                    <a:pt x="577" y="44"/>
                    <a:pt x="573" y="44"/>
                  </a:cubicBezTo>
                  <a:cubicBezTo>
                    <a:pt x="568" y="45"/>
                    <a:pt x="563" y="46"/>
                    <a:pt x="558" y="47"/>
                  </a:cubicBezTo>
                  <a:cubicBezTo>
                    <a:pt x="551" y="49"/>
                    <a:pt x="543" y="52"/>
                    <a:pt x="536" y="54"/>
                  </a:cubicBezTo>
                  <a:cubicBezTo>
                    <a:pt x="534" y="54"/>
                    <a:pt x="531" y="55"/>
                    <a:pt x="529" y="55"/>
                  </a:cubicBezTo>
                  <a:cubicBezTo>
                    <a:pt x="522" y="55"/>
                    <a:pt x="514" y="57"/>
                    <a:pt x="507" y="59"/>
                  </a:cubicBezTo>
                  <a:cubicBezTo>
                    <a:pt x="500" y="61"/>
                    <a:pt x="492" y="63"/>
                    <a:pt x="485" y="65"/>
                  </a:cubicBezTo>
                  <a:cubicBezTo>
                    <a:pt x="482" y="66"/>
                    <a:pt x="480" y="66"/>
                    <a:pt x="478" y="66"/>
                  </a:cubicBezTo>
                  <a:cubicBezTo>
                    <a:pt x="473" y="66"/>
                    <a:pt x="468" y="67"/>
                    <a:pt x="463" y="69"/>
                  </a:cubicBezTo>
                  <a:cubicBezTo>
                    <a:pt x="459" y="70"/>
                    <a:pt x="455" y="71"/>
                    <a:pt x="450" y="73"/>
                  </a:cubicBezTo>
                  <a:cubicBezTo>
                    <a:pt x="446" y="74"/>
                    <a:pt x="442" y="74"/>
                    <a:pt x="437" y="75"/>
                  </a:cubicBezTo>
                  <a:cubicBezTo>
                    <a:pt x="427" y="75"/>
                    <a:pt x="417" y="76"/>
                    <a:pt x="407" y="79"/>
                  </a:cubicBezTo>
                  <a:cubicBezTo>
                    <a:pt x="407" y="79"/>
                    <a:pt x="407" y="79"/>
                    <a:pt x="407" y="79"/>
                  </a:cubicBezTo>
                  <a:cubicBezTo>
                    <a:pt x="397" y="80"/>
                    <a:pt x="387" y="81"/>
                    <a:pt x="377" y="83"/>
                  </a:cubicBezTo>
                  <a:cubicBezTo>
                    <a:pt x="373" y="83"/>
                    <a:pt x="368" y="84"/>
                    <a:pt x="364" y="84"/>
                  </a:cubicBezTo>
                  <a:cubicBezTo>
                    <a:pt x="363" y="84"/>
                    <a:pt x="362" y="85"/>
                    <a:pt x="361" y="85"/>
                  </a:cubicBezTo>
                  <a:cubicBezTo>
                    <a:pt x="349" y="86"/>
                    <a:pt x="336" y="88"/>
                    <a:pt x="324" y="88"/>
                  </a:cubicBezTo>
                  <a:cubicBezTo>
                    <a:pt x="300" y="88"/>
                    <a:pt x="276" y="88"/>
                    <a:pt x="252" y="88"/>
                  </a:cubicBezTo>
                  <a:cubicBezTo>
                    <a:pt x="246" y="88"/>
                    <a:pt x="241" y="87"/>
                    <a:pt x="235" y="87"/>
                  </a:cubicBezTo>
                  <a:cubicBezTo>
                    <a:pt x="233" y="86"/>
                    <a:pt x="231" y="86"/>
                    <a:pt x="229" y="86"/>
                  </a:cubicBezTo>
                  <a:cubicBezTo>
                    <a:pt x="221" y="86"/>
                    <a:pt x="213" y="84"/>
                    <a:pt x="206" y="81"/>
                  </a:cubicBezTo>
                  <a:cubicBezTo>
                    <a:pt x="185" y="74"/>
                    <a:pt x="163" y="70"/>
                    <a:pt x="142" y="65"/>
                  </a:cubicBezTo>
                  <a:cubicBezTo>
                    <a:pt x="139" y="64"/>
                    <a:pt x="136" y="64"/>
                    <a:pt x="134" y="62"/>
                  </a:cubicBezTo>
                  <a:cubicBezTo>
                    <a:pt x="123" y="58"/>
                    <a:pt x="111" y="55"/>
                    <a:pt x="99" y="53"/>
                  </a:cubicBezTo>
                  <a:cubicBezTo>
                    <a:pt x="87" y="50"/>
                    <a:pt x="75" y="48"/>
                    <a:pt x="63" y="45"/>
                  </a:cubicBezTo>
                  <a:cubicBezTo>
                    <a:pt x="62" y="45"/>
                    <a:pt x="60" y="45"/>
                    <a:pt x="59" y="44"/>
                  </a:cubicBezTo>
                  <a:cubicBezTo>
                    <a:pt x="51" y="39"/>
                    <a:pt x="41" y="37"/>
                    <a:pt x="32" y="35"/>
                  </a:cubicBezTo>
                  <a:cubicBezTo>
                    <a:pt x="26" y="33"/>
                    <a:pt x="20" y="31"/>
                    <a:pt x="15" y="27"/>
                  </a:cubicBezTo>
                  <a:cubicBezTo>
                    <a:pt x="10" y="24"/>
                    <a:pt x="5" y="23"/>
                    <a:pt x="0" y="22"/>
                  </a:cubicBezTo>
                  <a:cubicBezTo>
                    <a:pt x="0" y="19"/>
                    <a:pt x="1" y="16"/>
                    <a:pt x="2" y="13"/>
                  </a:cubicBezTo>
                  <a:cubicBezTo>
                    <a:pt x="2" y="10"/>
                    <a:pt x="1" y="7"/>
                    <a:pt x="3" y="5"/>
                  </a:cubicBezTo>
                  <a:cubicBezTo>
                    <a:pt x="3" y="5"/>
                    <a:pt x="3" y="5"/>
                    <a:pt x="3" y="5"/>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7" name="Freeform 10">
              <a:extLst>
                <a:ext uri="{FF2B5EF4-FFF2-40B4-BE49-F238E27FC236}">
                  <a16:creationId xmlns:a16="http://schemas.microsoft.com/office/drawing/2014/main" id="{594AA515-B7E0-4217-886A-A25395C90B05}"/>
                </a:ext>
              </a:extLst>
            </p:cNvPr>
            <p:cNvSpPr/>
            <p:nvPr/>
          </p:nvSpPr>
          <p:spPr bwMode="auto">
            <a:xfrm>
              <a:off x="3824" y="3563"/>
              <a:ext cx="1726" cy="173"/>
            </a:xfrm>
            <a:custGeom>
              <a:gdLst>
                <a:gd fmla="*/ 876 w 878" name="T0"/>
                <a:gd fmla="*/ 8 h 88" name="T1"/>
                <a:gd fmla="*/ 875 w 878" name="T2"/>
                <a:gd fmla="*/ 23 h 88" name="T3"/>
                <a:gd fmla="*/ 837 w 878" name="T4"/>
                <a:gd fmla="*/ 37 h 88" name="T5"/>
                <a:gd fmla="*/ 789 w 878" name="T6"/>
                <a:gd fmla="*/ 51 h 88" name="T7"/>
                <a:gd fmla="*/ 747 w 878" name="T8"/>
                <a:gd fmla="*/ 62 h 88" name="T9"/>
                <a:gd fmla="*/ 665 w 878" name="T10"/>
                <a:gd fmla="*/ 83 h 88" name="T11"/>
                <a:gd fmla="*/ 646 w 878" name="T12"/>
                <a:gd fmla="*/ 86 h 88" name="T13"/>
                <a:gd fmla="*/ 555 w 878" name="T14"/>
                <a:gd fmla="*/ 88 h 88" name="T15"/>
                <a:gd fmla="*/ 530 w 878" name="T16"/>
                <a:gd fmla="*/ 86 h 88" name="T17"/>
                <a:gd fmla="*/ 483 w 878" name="T18"/>
                <a:gd fmla="*/ 80 h 88" name="T19"/>
                <a:gd fmla="*/ 443 w 878" name="T20"/>
                <a:gd fmla="*/ 75 h 88" name="T21"/>
                <a:gd fmla="*/ 412 w 878" name="T22"/>
                <a:gd fmla="*/ 68 h 88" name="T23"/>
                <a:gd fmla="*/ 375 w 878" name="T24"/>
                <a:gd fmla="*/ 60 h 88" name="T25"/>
                <a:gd fmla="*/ 326 w 878" name="T26"/>
                <a:gd fmla="*/ 49 h 88" name="T27"/>
                <a:gd fmla="*/ 303 w 878" name="T28"/>
                <a:gd fmla="*/ 44 h 88" name="T29"/>
                <a:gd fmla="*/ 283 w 878" name="T30"/>
                <a:gd fmla="*/ 39 h 88" name="T31"/>
                <a:gd fmla="*/ 250 w 878" name="T32"/>
                <a:gd fmla="*/ 32 h 88" name="T33"/>
                <a:gd fmla="*/ 227 w 878" name="T34"/>
                <a:gd fmla="*/ 28 h 88" name="T35"/>
                <a:gd fmla="*/ 208 w 878" name="T36"/>
                <a:gd fmla="*/ 26 h 88" name="T37"/>
                <a:gd fmla="*/ 182 w 878" name="T38"/>
                <a:gd fmla="*/ 22 h 88" name="T39"/>
                <a:gd fmla="*/ 152 w 878" name="T40"/>
                <a:gd fmla="*/ 19 h 88" name="T41"/>
                <a:gd fmla="*/ 130 w 878" name="T42"/>
                <a:gd fmla="*/ 16 h 88" name="T43"/>
                <a:gd fmla="*/ 87 w 878" name="T44"/>
                <a:gd fmla="*/ 18 h 88" name="T45"/>
                <a:gd fmla="*/ 75 w 878" name="T46"/>
                <a:gd fmla="*/ 21 h 88" name="T47"/>
                <a:gd fmla="*/ 19 w 878" name="T48"/>
                <a:gd fmla="*/ 52 h 88" name="T49"/>
                <a:gd fmla="*/ 3 w 878" name="T50"/>
                <a:gd fmla="*/ 62 h 88" name="T51"/>
                <a:gd fmla="*/ 2 w 878" name="T52"/>
                <a:gd fmla="*/ 49 h 88" name="T53"/>
                <a:gd fmla="*/ 25 w 878" name="T54"/>
                <a:gd fmla="*/ 30 h 88" name="T55"/>
                <a:gd fmla="*/ 32 w 878" name="T56"/>
                <a:gd fmla="*/ 25 h 88" name="T57"/>
                <a:gd fmla="*/ 60 w 878" name="T58"/>
                <a:gd fmla="*/ 14 h 88" name="T59"/>
                <a:gd fmla="*/ 89 w 878" name="T60"/>
                <a:gd fmla="*/ 6 h 88" name="T61"/>
                <a:gd fmla="*/ 117 w 878" name="T62"/>
                <a:gd fmla="*/ 0 h 88" name="T63"/>
                <a:gd fmla="*/ 183 w 878" name="T64"/>
                <a:gd fmla="*/ 1 h 88" name="T65"/>
                <a:gd fmla="*/ 215 w 878" name="T66"/>
                <a:gd fmla="*/ 5 h 88" name="T67"/>
                <a:gd fmla="*/ 240 w 878" name="T68"/>
                <a:gd fmla="*/ 8 h 88" name="T69"/>
                <a:gd fmla="*/ 259 w 878" name="T70"/>
                <a:gd fmla="*/ 11 h 88" name="T71"/>
                <a:gd fmla="*/ 296 w 878" name="T72"/>
                <a:gd fmla="*/ 18 h 88" name="T73"/>
                <a:gd fmla="*/ 339 w 878" name="T74"/>
                <a:gd fmla="*/ 30 h 88" name="T75"/>
                <a:gd fmla="*/ 365 w 878" name="T76"/>
                <a:gd fmla="*/ 34 h 88" name="T77"/>
                <a:gd fmla="*/ 445 w 878" name="T78"/>
                <a:gd fmla="*/ 55 h 88" name="T79"/>
                <a:gd fmla="*/ 469 w 878" name="T80"/>
                <a:gd fmla="*/ 58 h 88" name="T81"/>
                <a:gd fmla="*/ 556 w 878" name="T82"/>
                <a:gd fmla="*/ 56 h 88" name="T83"/>
                <a:gd fmla="*/ 576 w 878" name="T84"/>
                <a:gd fmla="*/ 54 h 88" name="T85"/>
                <a:gd fmla="*/ 620 w 878" name="T86"/>
                <a:gd fmla="*/ 50 h 88" name="T87"/>
                <a:gd fmla="*/ 660 w 878" name="T88"/>
                <a:gd fmla="*/ 47 h 88" name="T89"/>
                <a:gd fmla="*/ 673 w 878" name="T90"/>
                <a:gd fmla="*/ 46 h 88" name="T91"/>
                <a:gd fmla="*/ 711 w 878" name="T92"/>
                <a:gd fmla="*/ 41 h 88" name="T93"/>
                <a:gd fmla="*/ 744 w 878" name="T94"/>
                <a:gd fmla="*/ 38 h 88" name="T95"/>
                <a:gd fmla="*/ 773 w 878" name="T96"/>
                <a:gd fmla="*/ 36 h 88" name="T97"/>
                <a:gd fmla="*/ 806 w 878" name="T98"/>
                <a:gd fmla="*/ 33 h 88" name="T99"/>
                <a:gd fmla="*/ 848 w 878" name="T100"/>
                <a:gd fmla="*/ 22 h 88" name="T101"/>
                <a:gd fmla="*/ 864 w 878" name="T102"/>
                <a:gd fmla="*/ 13 h 88" name="T103"/>
                <a:gd fmla="*/ 875 w 878" name="T104"/>
                <a:gd fmla="*/ 5 h 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8" w="878">
                  <a:moveTo>
                    <a:pt x="875" y="5"/>
                  </a:moveTo>
                  <a:cubicBezTo>
                    <a:pt x="875" y="6"/>
                    <a:pt x="876" y="7"/>
                    <a:pt x="876" y="8"/>
                  </a:cubicBezTo>
                  <a:cubicBezTo>
                    <a:pt x="877" y="12"/>
                    <a:pt x="877" y="17"/>
                    <a:pt x="878" y="22"/>
                  </a:cubicBezTo>
                  <a:cubicBezTo>
                    <a:pt x="877" y="22"/>
                    <a:pt x="876" y="22"/>
                    <a:pt x="875" y="23"/>
                  </a:cubicBezTo>
                  <a:cubicBezTo>
                    <a:pt x="871" y="24"/>
                    <a:pt x="867" y="25"/>
                    <a:pt x="864" y="27"/>
                  </a:cubicBezTo>
                  <a:cubicBezTo>
                    <a:pt x="856" y="32"/>
                    <a:pt x="846" y="35"/>
                    <a:pt x="837" y="37"/>
                  </a:cubicBezTo>
                  <a:cubicBezTo>
                    <a:pt x="834" y="38"/>
                    <a:pt x="831" y="38"/>
                    <a:pt x="829" y="40"/>
                  </a:cubicBezTo>
                  <a:cubicBezTo>
                    <a:pt x="816" y="46"/>
                    <a:pt x="802" y="47"/>
                    <a:pt x="789" y="51"/>
                  </a:cubicBezTo>
                  <a:cubicBezTo>
                    <a:pt x="781" y="53"/>
                    <a:pt x="773" y="54"/>
                    <a:pt x="766" y="56"/>
                  </a:cubicBezTo>
                  <a:cubicBezTo>
                    <a:pt x="759" y="57"/>
                    <a:pt x="753" y="60"/>
                    <a:pt x="747" y="62"/>
                  </a:cubicBezTo>
                  <a:cubicBezTo>
                    <a:pt x="743" y="63"/>
                    <a:pt x="740" y="64"/>
                    <a:pt x="736" y="65"/>
                  </a:cubicBezTo>
                  <a:cubicBezTo>
                    <a:pt x="713" y="70"/>
                    <a:pt x="689" y="75"/>
                    <a:pt x="665" y="83"/>
                  </a:cubicBezTo>
                  <a:cubicBezTo>
                    <a:pt x="662" y="85"/>
                    <a:pt x="658" y="85"/>
                    <a:pt x="654" y="86"/>
                  </a:cubicBezTo>
                  <a:cubicBezTo>
                    <a:pt x="651" y="86"/>
                    <a:pt x="649" y="86"/>
                    <a:pt x="646" y="86"/>
                  </a:cubicBezTo>
                  <a:cubicBezTo>
                    <a:pt x="636" y="88"/>
                    <a:pt x="626" y="88"/>
                    <a:pt x="615" y="88"/>
                  </a:cubicBezTo>
                  <a:cubicBezTo>
                    <a:pt x="595" y="88"/>
                    <a:pt x="575" y="88"/>
                    <a:pt x="555" y="88"/>
                  </a:cubicBezTo>
                  <a:cubicBezTo>
                    <a:pt x="550" y="88"/>
                    <a:pt x="545" y="87"/>
                    <a:pt x="539" y="87"/>
                  </a:cubicBezTo>
                  <a:cubicBezTo>
                    <a:pt x="536" y="86"/>
                    <a:pt x="533" y="86"/>
                    <a:pt x="530" y="86"/>
                  </a:cubicBezTo>
                  <a:cubicBezTo>
                    <a:pt x="523" y="85"/>
                    <a:pt x="516" y="84"/>
                    <a:pt x="509" y="83"/>
                  </a:cubicBezTo>
                  <a:cubicBezTo>
                    <a:pt x="501" y="82"/>
                    <a:pt x="492" y="81"/>
                    <a:pt x="483" y="80"/>
                  </a:cubicBezTo>
                  <a:cubicBezTo>
                    <a:pt x="477" y="79"/>
                    <a:pt x="471" y="79"/>
                    <a:pt x="466" y="78"/>
                  </a:cubicBezTo>
                  <a:cubicBezTo>
                    <a:pt x="458" y="76"/>
                    <a:pt x="450" y="75"/>
                    <a:pt x="443" y="75"/>
                  </a:cubicBezTo>
                  <a:cubicBezTo>
                    <a:pt x="435" y="74"/>
                    <a:pt x="428" y="73"/>
                    <a:pt x="421" y="71"/>
                  </a:cubicBezTo>
                  <a:cubicBezTo>
                    <a:pt x="418" y="70"/>
                    <a:pt x="415" y="69"/>
                    <a:pt x="412" y="68"/>
                  </a:cubicBezTo>
                  <a:cubicBezTo>
                    <a:pt x="410" y="67"/>
                    <a:pt x="407" y="66"/>
                    <a:pt x="405" y="66"/>
                  </a:cubicBezTo>
                  <a:cubicBezTo>
                    <a:pt x="395" y="67"/>
                    <a:pt x="385" y="63"/>
                    <a:pt x="375" y="60"/>
                  </a:cubicBezTo>
                  <a:cubicBezTo>
                    <a:pt x="366" y="57"/>
                    <a:pt x="357" y="55"/>
                    <a:pt x="348" y="55"/>
                  </a:cubicBezTo>
                  <a:cubicBezTo>
                    <a:pt x="341" y="54"/>
                    <a:pt x="333" y="51"/>
                    <a:pt x="326" y="49"/>
                  </a:cubicBezTo>
                  <a:cubicBezTo>
                    <a:pt x="323" y="48"/>
                    <a:pt x="319" y="47"/>
                    <a:pt x="316" y="46"/>
                  </a:cubicBezTo>
                  <a:cubicBezTo>
                    <a:pt x="311" y="45"/>
                    <a:pt x="307" y="45"/>
                    <a:pt x="303" y="44"/>
                  </a:cubicBezTo>
                  <a:cubicBezTo>
                    <a:pt x="300" y="44"/>
                    <a:pt x="298" y="43"/>
                    <a:pt x="295" y="43"/>
                  </a:cubicBezTo>
                  <a:cubicBezTo>
                    <a:pt x="291" y="41"/>
                    <a:pt x="287" y="40"/>
                    <a:pt x="283" y="39"/>
                  </a:cubicBezTo>
                  <a:cubicBezTo>
                    <a:pt x="274" y="36"/>
                    <a:pt x="265" y="34"/>
                    <a:pt x="255" y="33"/>
                  </a:cubicBezTo>
                  <a:cubicBezTo>
                    <a:pt x="253" y="32"/>
                    <a:pt x="252" y="32"/>
                    <a:pt x="250" y="32"/>
                  </a:cubicBezTo>
                  <a:cubicBezTo>
                    <a:pt x="247" y="31"/>
                    <a:pt x="245" y="31"/>
                    <a:pt x="242" y="30"/>
                  </a:cubicBezTo>
                  <a:cubicBezTo>
                    <a:pt x="237" y="29"/>
                    <a:pt x="232" y="29"/>
                    <a:pt x="227" y="28"/>
                  </a:cubicBezTo>
                  <a:cubicBezTo>
                    <a:pt x="224" y="28"/>
                    <a:pt x="222" y="27"/>
                    <a:pt x="219" y="27"/>
                  </a:cubicBezTo>
                  <a:cubicBezTo>
                    <a:pt x="215" y="28"/>
                    <a:pt x="212" y="27"/>
                    <a:pt x="208" y="26"/>
                  </a:cubicBezTo>
                  <a:cubicBezTo>
                    <a:pt x="207" y="25"/>
                    <a:pt x="206" y="25"/>
                    <a:pt x="205" y="25"/>
                  </a:cubicBezTo>
                  <a:cubicBezTo>
                    <a:pt x="198" y="24"/>
                    <a:pt x="190" y="23"/>
                    <a:pt x="182" y="22"/>
                  </a:cubicBezTo>
                  <a:cubicBezTo>
                    <a:pt x="178" y="21"/>
                    <a:pt x="173" y="21"/>
                    <a:pt x="169" y="21"/>
                  </a:cubicBezTo>
                  <a:cubicBezTo>
                    <a:pt x="163" y="20"/>
                    <a:pt x="158" y="20"/>
                    <a:pt x="152" y="19"/>
                  </a:cubicBezTo>
                  <a:cubicBezTo>
                    <a:pt x="150" y="19"/>
                    <a:pt x="148" y="19"/>
                    <a:pt x="147" y="18"/>
                  </a:cubicBezTo>
                  <a:cubicBezTo>
                    <a:pt x="141" y="16"/>
                    <a:pt x="136" y="16"/>
                    <a:pt x="130" y="16"/>
                  </a:cubicBezTo>
                  <a:cubicBezTo>
                    <a:pt x="120" y="16"/>
                    <a:pt x="109" y="16"/>
                    <a:pt x="99" y="16"/>
                  </a:cubicBezTo>
                  <a:cubicBezTo>
                    <a:pt x="95" y="16"/>
                    <a:pt x="91" y="17"/>
                    <a:pt x="87" y="18"/>
                  </a:cubicBezTo>
                  <a:cubicBezTo>
                    <a:pt x="85" y="18"/>
                    <a:pt x="82" y="19"/>
                    <a:pt x="80" y="19"/>
                  </a:cubicBezTo>
                  <a:cubicBezTo>
                    <a:pt x="78" y="20"/>
                    <a:pt x="76" y="20"/>
                    <a:pt x="75" y="21"/>
                  </a:cubicBezTo>
                  <a:cubicBezTo>
                    <a:pt x="71" y="24"/>
                    <a:pt x="67" y="25"/>
                    <a:pt x="63" y="26"/>
                  </a:cubicBezTo>
                  <a:cubicBezTo>
                    <a:pt x="47" y="31"/>
                    <a:pt x="32" y="40"/>
                    <a:pt x="19" y="52"/>
                  </a:cubicBezTo>
                  <a:cubicBezTo>
                    <a:pt x="17" y="53"/>
                    <a:pt x="16" y="55"/>
                    <a:pt x="14" y="56"/>
                  </a:cubicBezTo>
                  <a:cubicBezTo>
                    <a:pt x="10" y="58"/>
                    <a:pt x="7" y="60"/>
                    <a:pt x="3" y="62"/>
                  </a:cubicBezTo>
                  <a:cubicBezTo>
                    <a:pt x="2" y="61"/>
                    <a:pt x="1" y="60"/>
                    <a:pt x="1" y="59"/>
                  </a:cubicBezTo>
                  <a:cubicBezTo>
                    <a:pt x="0" y="55"/>
                    <a:pt x="0" y="52"/>
                    <a:pt x="2" y="49"/>
                  </a:cubicBezTo>
                  <a:cubicBezTo>
                    <a:pt x="5" y="42"/>
                    <a:pt x="9" y="36"/>
                    <a:pt x="16" y="32"/>
                  </a:cubicBezTo>
                  <a:cubicBezTo>
                    <a:pt x="19" y="31"/>
                    <a:pt x="22" y="30"/>
                    <a:pt x="25" y="30"/>
                  </a:cubicBezTo>
                  <a:cubicBezTo>
                    <a:pt x="27" y="30"/>
                    <a:pt x="29" y="30"/>
                    <a:pt x="30" y="27"/>
                  </a:cubicBezTo>
                  <a:cubicBezTo>
                    <a:pt x="30" y="26"/>
                    <a:pt x="31" y="26"/>
                    <a:pt x="32" y="25"/>
                  </a:cubicBezTo>
                  <a:cubicBezTo>
                    <a:pt x="37" y="23"/>
                    <a:pt x="42" y="21"/>
                    <a:pt x="47" y="18"/>
                  </a:cubicBezTo>
                  <a:cubicBezTo>
                    <a:pt x="51" y="16"/>
                    <a:pt x="55" y="14"/>
                    <a:pt x="60" y="14"/>
                  </a:cubicBezTo>
                  <a:cubicBezTo>
                    <a:pt x="60" y="14"/>
                    <a:pt x="61" y="13"/>
                    <a:pt x="61" y="13"/>
                  </a:cubicBezTo>
                  <a:cubicBezTo>
                    <a:pt x="69" y="7"/>
                    <a:pt x="80" y="8"/>
                    <a:pt x="89" y="6"/>
                  </a:cubicBezTo>
                  <a:cubicBezTo>
                    <a:pt x="95" y="4"/>
                    <a:pt x="101" y="2"/>
                    <a:pt x="108" y="1"/>
                  </a:cubicBezTo>
                  <a:cubicBezTo>
                    <a:pt x="111" y="1"/>
                    <a:pt x="114" y="0"/>
                    <a:pt x="117" y="0"/>
                  </a:cubicBezTo>
                  <a:cubicBezTo>
                    <a:pt x="136" y="0"/>
                    <a:pt x="154" y="0"/>
                    <a:pt x="173" y="0"/>
                  </a:cubicBezTo>
                  <a:cubicBezTo>
                    <a:pt x="176" y="0"/>
                    <a:pt x="180" y="1"/>
                    <a:pt x="183" y="1"/>
                  </a:cubicBezTo>
                  <a:cubicBezTo>
                    <a:pt x="188" y="2"/>
                    <a:pt x="192" y="2"/>
                    <a:pt x="196" y="3"/>
                  </a:cubicBezTo>
                  <a:cubicBezTo>
                    <a:pt x="203" y="3"/>
                    <a:pt x="209" y="2"/>
                    <a:pt x="215" y="5"/>
                  </a:cubicBezTo>
                  <a:cubicBezTo>
                    <a:pt x="217" y="5"/>
                    <a:pt x="219" y="6"/>
                    <a:pt x="220" y="6"/>
                  </a:cubicBezTo>
                  <a:cubicBezTo>
                    <a:pt x="227" y="5"/>
                    <a:pt x="234" y="7"/>
                    <a:pt x="240" y="8"/>
                  </a:cubicBezTo>
                  <a:cubicBezTo>
                    <a:pt x="246" y="10"/>
                    <a:pt x="251" y="11"/>
                    <a:pt x="257" y="11"/>
                  </a:cubicBezTo>
                  <a:cubicBezTo>
                    <a:pt x="258" y="11"/>
                    <a:pt x="258" y="11"/>
                    <a:pt x="259" y="11"/>
                  </a:cubicBezTo>
                  <a:cubicBezTo>
                    <a:pt x="266" y="13"/>
                    <a:pt x="273" y="14"/>
                    <a:pt x="280" y="15"/>
                  </a:cubicBezTo>
                  <a:cubicBezTo>
                    <a:pt x="286" y="15"/>
                    <a:pt x="291" y="17"/>
                    <a:pt x="296" y="18"/>
                  </a:cubicBezTo>
                  <a:cubicBezTo>
                    <a:pt x="302" y="19"/>
                    <a:pt x="307" y="20"/>
                    <a:pt x="313" y="22"/>
                  </a:cubicBezTo>
                  <a:cubicBezTo>
                    <a:pt x="322" y="25"/>
                    <a:pt x="331" y="27"/>
                    <a:pt x="339" y="30"/>
                  </a:cubicBezTo>
                  <a:cubicBezTo>
                    <a:pt x="341" y="30"/>
                    <a:pt x="343" y="30"/>
                    <a:pt x="344" y="30"/>
                  </a:cubicBezTo>
                  <a:cubicBezTo>
                    <a:pt x="352" y="30"/>
                    <a:pt x="358" y="32"/>
                    <a:pt x="365" y="34"/>
                  </a:cubicBezTo>
                  <a:cubicBezTo>
                    <a:pt x="383" y="40"/>
                    <a:pt x="400" y="46"/>
                    <a:pt x="418" y="51"/>
                  </a:cubicBezTo>
                  <a:cubicBezTo>
                    <a:pt x="427" y="54"/>
                    <a:pt x="436" y="55"/>
                    <a:pt x="445" y="55"/>
                  </a:cubicBezTo>
                  <a:cubicBezTo>
                    <a:pt x="448" y="55"/>
                    <a:pt x="452" y="55"/>
                    <a:pt x="455" y="56"/>
                  </a:cubicBezTo>
                  <a:cubicBezTo>
                    <a:pt x="459" y="57"/>
                    <a:pt x="464" y="58"/>
                    <a:pt x="469" y="58"/>
                  </a:cubicBezTo>
                  <a:cubicBezTo>
                    <a:pt x="493" y="58"/>
                    <a:pt x="517" y="58"/>
                    <a:pt x="542" y="58"/>
                  </a:cubicBezTo>
                  <a:cubicBezTo>
                    <a:pt x="546" y="58"/>
                    <a:pt x="551" y="57"/>
                    <a:pt x="556" y="56"/>
                  </a:cubicBezTo>
                  <a:cubicBezTo>
                    <a:pt x="559" y="55"/>
                    <a:pt x="563" y="55"/>
                    <a:pt x="566" y="55"/>
                  </a:cubicBezTo>
                  <a:cubicBezTo>
                    <a:pt x="569" y="54"/>
                    <a:pt x="573" y="55"/>
                    <a:pt x="576" y="54"/>
                  </a:cubicBezTo>
                  <a:cubicBezTo>
                    <a:pt x="582" y="52"/>
                    <a:pt x="589" y="52"/>
                    <a:pt x="595" y="52"/>
                  </a:cubicBezTo>
                  <a:cubicBezTo>
                    <a:pt x="604" y="52"/>
                    <a:pt x="612" y="52"/>
                    <a:pt x="620" y="50"/>
                  </a:cubicBezTo>
                  <a:cubicBezTo>
                    <a:pt x="624" y="49"/>
                    <a:pt x="629" y="49"/>
                    <a:pt x="633" y="49"/>
                  </a:cubicBezTo>
                  <a:cubicBezTo>
                    <a:pt x="642" y="49"/>
                    <a:pt x="651" y="49"/>
                    <a:pt x="660" y="47"/>
                  </a:cubicBezTo>
                  <a:cubicBezTo>
                    <a:pt x="662" y="47"/>
                    <a:pt x="664" y="47"/>
                    <a:pt x="667" y="46"/>
                  </a:cubicBezTo>
                  <a:cubicBezTo>
                    <a:pt x="669" y="46"/>
                    <a:pt x="671" y="46"/>
                    <a:pt x="673" y="46"/>
                  </a:cubicBezTo>
                  <a:cubicBezTo>
                    <a:pt x="684" y="45"/>
                    <a:pt x="695" y="43"/>
                    <a:pt x="707" y="42"/>
                  </a:cubicBezTo>
                  <a:cubicBezTo>
                    <a:pt x="708" y="41"/>
                    <a:pt x="710" y="41"/>
                    <a:pt x="711" y="41"/>
                  </a:cubicBezTo>
                  <a:cubicBezTo>
                    <a:pt x="720" y="41"/>
                    <a:pt x="728" y="40"/>
                    <a:pt x="737" y="39"/>
                  </a:cubicBezTo>
                  <a:cubicBezTo>
                    <a:pt x="739" y="38"/>
                    <a:pt x="742" y="38"/>
                    <a:pt x="744" y="38"/>
                  </a:cubicBezTo>
                  <a:cubicBezTo>
                    <a:pt x="751" y="38"/>
                    <a:pt x="757" y="38"/>
                    <a:pt x="764" y="36"/>
                  </a:cubicBezTo>
                  <a:cubicBezTo>
                    <a:pt x="767" y="36"/>
                    <a:pt x="770" y="36"/>
                    <a:pt x="773" y="36"/>
                  </a:cubicBezTo>
                  <a:cubicBezTo>
                    <a:pt x="779" y="35"/>
                    <a:pt x="784" y="35"/>
                    <a:pt x="789" y="34"/>
                  </a:cubicBezTo>
                  <a:cubicBezTo>
                    <a:pt x="795" y="33"/>
                    <a:pt x="800" y="33"/>
                    <a:pt x="806" y="33"/>
                  </a:cubicBezTo>
                  <a:cubicBezTo>
                    <a:pt x="808" y="33"/>
                    <a:pt x="811" y="32"/>
                    <a:pt x="814" y="32"/>
                  </a:cubicBezTo>
                  <a:cubicBezTo>
                    <a:pt x="826" y="29"/>
                    <a:pt x="837" y="26"/>
                    <a:pt x="848" y="22"/>
                  </a:cubicBezTo>
                  <a:cubicBezTo>
                    <a:pt x="853" y="20"/>
                    <a:pt x="857" y="18"/>
                    <a:pt x="861" y="15"/>
                  </a:cubicBezTo>
                  <a:cubicBezTo>
                    <a:pt x="862" y="14"/>
                    <a:pt x="863" y="13"/>
                    <a:pt x="864" y="13"/>
                  </a:cubicBezTo>
                  <a:cubicBezTo>
                    <a:pt x="869" y="12"/>
                    <a:pt x="872" y="8"/>
                    <a:pt x="875" y="5"/>
                  </a:cubicBezTo>
                  <a:cubicBezTo>
                    <a:pt x="875" y="5"/>
                    <a:pt x="875" y="5"/>
                    <a:pt x="875" y="5"/>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1" name="Freeform 11">
              <a:extLst>
                <a:ext uri="{FF2B5EF4-FFF2-40B4-BE49-F238E27FC236}">
                  <a16:creationId xmlns:a16="http://schemas.microsoft.com/office/drawing/2014/main" id="{62F50F93-40BB-4AF5-A755-2BCA57CBEE84}"/>
                </a:ext>
              </a:extLst>
            </p:cNvPr>
            <p:cNvSpPr/>
            <p:nvPr/>
          </p:nvSpPr>
          <p:spPr bwMode="auto">
            <a:xfrm>
              <a:off x="3913" y="3687"/>
              <a:ext cx="1004" cy="122"/>
            </a:xfrm>
            <a:custGeom>
              <a:gdLst>
                <a:gd fmla="*/ 511 w 511" name="T0"/>
                <a:gd fmla="*/ 50 h 62" name="T1"/>
                <a:gd fmla="*/ 500 w 511" name="T2"/>
                <a:gd fmla="*/ 50 h 62" name="T3"/>
                <a:gd fmla="*/ 80 w 511" name="T4"/>
                <a:gd fmla="*/ 50 h 62" name="T5"/>
                <a:gd fmla="*/ 65 w 511" name="T6"/>
                <a:gd fmla="*/ 52 h 62" name="T7"/>
                <a:gd fmla="*/ 68 w 511" name="T8"/>
                <a:gd fmla="*/ 55 h 62" name="T9"/>
                <a:gd fmla="*/ 67 w 511" name="T10"/>
                <a:gd fmla="*/ 56 h 62" name="T11"/>
                <a:gd fmla="*/ 58 w 511" name="T12"/>
                <a:gd fmla="*/ 56 h 62" name="T13"/>
                <a:gd fmla="*/ 45 w 511" name="T14"/>
                <a:gd fmla="*/ 58 h 62" name="T15"/>
                <a:gd fmla="*/ 32 w 511" name="T16"/>
                <a:gd fmla="*/ 59 h 62" name="T17"/>
                <a:gd fmla="*/ 13 w 511" name="T18"/>
                <a:gd fmla="*/ 62 h 62" name="T19"/>
                <a:gd fmla="*/ 4 w 511" name="T20"/>
                <a:gd fmla="*/ 58 h 62" name="T21"/>
                <a:gd fmla="*/ 0 w 511" name="T22"/>
                <a:gd fmla="*/ 52 h 62" name="T23"/>
                <a:gd fmla="*/ 2 w 511" name="T24"/>
                <a:gd fmla="*/ 47 h 62" name="T25"/>
                <a:gd fmla="*/ 8 w 511" name="T26"/>
                <a:gd fmla="*/ 43 h 62" name="T27"/>
                <a:gd fmla="*/ 13 w 511" name="T28"/>
                <a:gd fmla="*/ 38 h 62" name="T29"/>
                <a:gd fmla="*/ 20 w 511" name="T30"/>
                <a:gd fmla="*/ 35 h 62" name="T31"/>
                <a:gd fmla="*/ 62 w 511" name="T32"/>
                <a:gd fmla="*/ 19 h 62" name="T33"/>
                <a:gd fmla="*/ 68 w 511" name="T34"/>
                <a:gd fmla="*/ 16 h 62" name="T35"/>
                <a:gd fmla="*/ 75 w 511" name="T36"/>
                <a:gd fmla="*/ 11 h 62" name="T37"/>
                <a:gd fmla="*/ 99 w 511" name="T38"/>
                <a:gd fmla="*/ 3 h 62" name="T39"/>
                <a:gd fmla="*/ 110 w 511" name="T40"/>
                <a:gd fmla="*/ 3 h 62" name="T41"/>
                <a:gd fmla="*/ 123 w 511" name="T42"/>
                <a:gd fmla="*/ 1 h 62" name="T43"/>
                <a:gd fmla="*/ 130 w 511" name="T44"/>
                <a:gd fmla="*/ 0 h 62" name="T45"/>
                <a:gd fmla="*/ 163 w 511" name="T46"/>
                <a:gd fmla="*/ 0 h 62" name="T47"/>
                <a:gd fmla="*/ 172 w 511" name="T48"/>
                <a:gd fmla="*/ 1 h 62" name="T49"/>
                <a:gd fmla="*/ 178 w 511" name="T50"/>
                <a:gd fmla="*/ 3 h 62" name="T51"/>
                <a:gd fmla="*/ 205 w 511" name="T52"/>
                <a:gd fmla="*/ 6 h 62" name="T53"/>
                <a:gd fmla="*/ 216 w 511" name="T54"/>
                <a:gd fmla="*/ 7 h 62" name="T55"/>
                <a:gd fmla="*/ 219 w 511" name="T56"/>
                <a:gd fmla="*/ 8 h 62" name="T57"/>
                <a:gd fmla="*/ 238 w 511" name="T58"/>
                <a:gd fmla="*/ 12 h 62" name="T59"/>
                <a:gd fmla="*/ 245 w 511" name="T60"/>
                <a:gd fmla="*/ 14 h 62" name="T61"/>
                <a:gd fmla="*/ 256 w 511" name="T62"/>
                <a:gd fmla="*/ 16 h 62" name="T63"/>
                <a:gd fmla="*/ 265 w 511" name="T64"/>
                <a:gd fmla="*/ 17 h 62" name="T65"/>
                <a:gd fmla="*/ 276 w 511" name="T66"/>
                <a:gd fmla="*/ 18 h 62" name="T67"/>
                <a:gd fmla="*/ 296 w 511" name="T68"/>
                <a:gd fmla="*/ 22 h 62" name="T69"/>
                <a:gd fmla="*/ 317 w 511" name="T70"/>
                <a:gd fmla="*/ 26 h 62" name="T71"/>
                <a:gd fmla="*/ 320 w 511" name="T72"/>
                <a:gd fmla="*/ 27 h 62" name="T73"/>
                <a:gd fmla="*/ 346 w 511" name="T74"/>
                <a:gd fmla="*/ 30 h 62" name="T75"/>
                <a:gd fmla="*/ 356 w 511" name="T76"/>
                <a:gd fmla="*/ 32 h 62" name="T77"/>
                <a:gd fmla="*/ 371 w 511" name="T78"/>
                <a:gd fmla="*/ 33 h 62" name="T79"/>
                <a:gd fmla="*/ 393 w 511" name="T80"/>
                <a:gd fmla="*/ 33 h 62" name="T81"/>
                <a:gd fmla="*/ 411 w 511" name="T82"/>
                <a:gd fmla="*/ 35 h 62" name="T83"/>
                <a:gd fmla="*/ 421 w 511" name="T84"/>
                <a:gd fmla="*/ 36 h 62" name="T85"/>
                <a:gd fmla="*/ 443 w 511" name="T86"/>
                <a:gd fmla="*/ 38 h 62" name="T87"/>
                <a:gd fmla="*/ 456 w 511" name="T88"/>
                <a:gd fmla="*/ 39 h 62" name="T89"/>
                <a:gd fmla="*/ 468 w 511" name="T90"/>
                <a:gd fmla="*/ 40 h 62" name="T91"/>
                <a:gd fmla="*/ 494 w 511" name="T92"/>
                <a:gd fmla="*/ 45 h 62" name="T93"/>
                <a:gd fmla="*/ 511 w 511" name="T94"/>
                <a:gd fmla="*/ 49 h 62" name="T95"/>
                <a:gd fmla="*/ 511 w 511" name="T96"/>
                <a:gd fmla="*/ 50 h 6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 w="511">
                  <a:moveTo>
                    <a:pt x="511" y="50"/>
                  </a:moveTo>
                  <a:cubicBezTo>
                    <a:pt x="508" y="50"/>
                    <a:pt x="504" y="50"/>
                    <a:pt x="500" y="50"/>
                  </a:cubicBezTo>
                  <a:cubicBezTo>
                    <a:pt x="360" y="50"/>
                    <a:pt x="220" y="50"/>
                    <a:pt x="80" y="50"/>
                  </a:cubicBezTo>
                  <a:cubicBezTo>
                    <a:pt x="75" y="50"/>
                    <a:pt x="70" y="50"/>
                    <a:pt x="65" y="52"/>
                  </a:cubicBezTo>
                  <a:cubicBezTo>
                    <a:pt x="65" y="54"/>
                    <a:pt x="67" y="54"/>
                    <a:pt x="68" y="55"/>
                  </a:cubicBezTo>
                  <a:cubicBezTo>
                    <a:pt x="68" y="55"/>
                    <a:pt x="67" y="56"/>
                    <a:pt x="67" y="56"/>
                  </a:cubicBezTo>
                  <a:cubicBezTo>
                    <a:pt x="64" y="56"/>
                    <a:pt x="61" y="56"/>
                    <a:pt x="58" y="56"/>
                  </a:cubicBezTo>
                  <a:cubicBezTo>
                    <a:pt x="53" y="56"/>
                    <a:pt x="49" y="57"/>
                    <a:pt x="45" y="58"/>
                  </a:cubicBezTo>
                  <a:cubicBezTo>
                    <a:pt x="40" y="59"/>
                    <a:pt x="35" y="58"/>
                    <a:pt x="32" y="59"/>
                  </a:cubicBezTo>
                  <a:cubicBezTo>
                    <a:pt x="25" y="62"/>
                    <a:pt x="19" y="61"/>
                    <a:pt x="13" y="62"/>
                  </a:cubicBezTo>
                  <a:cubicBezTo>
                    <a:pt x="9" y="62"/>
                    <a:pt x="6" y="61"/>
                    <a:pt x="4" y="58"/>
                  </a:cubicBezTo>
                  <a:cubicBezTo>
                    <a:pt x="2" y="56"/>
                    <a:pt x="1" y="54"/>
                    <a:pt x="0" y="52"/>
                  </a:cubicBezTo>
                  <a:cubicBezTo>
                    <a:pt x="0" y="50"/>
                    <a:pt x="1" y="49"/>
                    <a:pt x="2" y="47"/>
                  </a:cubicBezTo>
                  <a:cubicBezTo>
                    <a:pt x="3" y="45"/>
                    <a:pt x="7" y="46"/>
                    <a:pt x="8" y="43"/>
                  </a:cubicBezTo>
                  <a:cubicBezTo>
                    <a:pt x="8" y="41"/>
                    <a:pt x="11" y="39"/>
                    <a:pt x="13" y="38"/>
                  </a:cubicBezTo>
                  <a:cubicBezTo>
                    <a:pt x="15" y="37"/>
                    <a:pt x="17" y="37"/>
                    <a:pt x="20" y="35"/>
                  </a:cubicBezTo>
                  <a:cubicBezTo>
                    <a:pt x="34" y="29"/>
                    <a:pt x="48" y="24"/>
                    <a:pt x="62" y="19"/>
                  </a:cubicBezTo>
                  <a:cubicBezTo>
                    <a:pt x="64" y="19"/>
                    <a:pt x="66" y="17"/>
                    <a:pt x="68" y="16"/>
                  </a:cubicBezTo>
                  <a:cubicBezTo>
                    <a:pt x="70" y="14"/>
                    <a:pt x="72" y="12"/>
                    <a:pt x="75" y="11"/>
                  </a:cubicBezTo>
                  <a:cubicBezTo>
                    <a:pt x="83" y="8"/>
                    <a:pt x="91" y="6"/>
                    <a:pt x="99" y="3"/>
                  </a:cubicBezTo>
                  <a:cubicBezTo>
                    <a:pt x="102" y="2"/>
                    <a:pt x="106" y="3"/>
                    <a:pt x="110" y="3"/>
                  </a:cubicBezTo>
                  <a:cubicBezTo>
                    <a:pt x="115" y="3"/>
                    <a:pt x="119" y="3"/>
                    <a:pt x="123" y="1"/>
                  </a:cubicBezTo>
                  <a:cubicBezTo>
                    <a:pt x="125" y="0"/>
                    <a:pt x="127" y="0"/>
                    <a:pt x="130" y="0"/>
                  </a:cubicBezTo>
                  <a:cubicBezTo>
                    <a:pt x="141" y="0"/>
                    <a:pt x="152" y="0"/>
                    <a:pt x="163" y="0"/>
                  </a:cubicBezTo>
                  <a:cubicBezTo>
                    <a:pt x="166" y="0"/>
                    <a:pt x="169" y="1"/>
                    <a:pt x="172" y="1"/>
                  </a:cubicBezTo>
                  <a:cubicBezTo>
                    <a:pt x="174" y="2"/>
                    <a:pt x="176" y="3"/>
                    <a:pt x="178" y="3"/>
                  </a:cubicBezTo>
                  <a:cubicBezTo>
                    <a:pt x="187" y="3"/>
                    <a:pt x="196" y="3"/>
                    <a:pt x="205" y="6"/>
                  </a:cubicBezTo>
                  <a:cubicBezTo>
                    <a:pt x="209" y="6"/>
                    <a:pt x="213" y="7"/>
                    <a:pt x="216" y="7"/>
                  </a:cubicBezTo>
                  <a:cubicBezTo>
                    <a:pt x="217" y="8"/>
                    <a:pt x="218" y="8"/>
                    <a:pt x="219" y="8"/>
                  </a:cubicBezTo>
                  <a:cubicBezTo>
                    <a:pt x="226" y="8"/>
                    <a:pt x="232" y="10"/>
                    <a:pt x="238" y="12"/>
                  </a:cubicBezTo>
                  <a:cubicBezTo>
                    <a:pt x="240" y="13"/>
                    <a:pt x="243" y="13"/>
                    <a:pt x="245" y="14"/>
                  </a:cubicBezTo>
                  <a:cubicBezTo>
                    <a:pt x="249" y="14"/>
                    <a:pt x="253" y="15"/>
                    <a:pt x="256" y="16"/>
                  </a:cubicBezTo>
                  <a:cubicBezTo>
                    <a:pt x="259" y="17"/>
                    <a:pt x="262" y="16"/>
                    <a:pt x="265" y="17"/>
                  </a:cubicBezTo>
                  <a:cubicBezTo>
                    <a:pt x="269" y="17"/>
                    <a:pt x="272" y="17"/>
                    <a:pt x="276" y="18"/>
                  </a:cubicBezTo>
                  <a:cubicBezTo>
                    <a:pt x="283" y="20"/>
                    <a:pt x="289" y="21"/>
                    <a:pt x="296" y="22"/>
                  </a:cubicBezTo>
                  <a:cubicBezTo>
                    <a:pt x="303" y="23"/>
                    <a:pt x="310" y="24"/>
                    <a:pt x="317" y="26"/>
                  </a:cubicBezTo>
                  <a:cubicBezTo>
                    <a:pt x="318" y="27"/>
                    <a:pt x="319" y="27"/>
                    <a:pt x="320" y="27"/>
                  </a:cubicBezTo>
                  <a:cubicBezTo>
                    <a:pt x="329" y="27"/>
                    <a:pt x="338" y="29"/>
                    <a:pt x="346" y="30"/>
                  </a:cubicBezTo>
                  <a:cubicBezTo>
                    <a:pt x="350" y="31"/>
                    <a:pt x="353" y="31"/>
                    <a:pt x="356" y="32"/>
                  </a:cubicBezTo>
                  <a:cubicBezTo>
                    <a:pt x="361" y="33"/>
                    <a:pt x="366" y="33"/>
                    <a:pt x="371" y="33"/>
                  </a:cubicBezTo>
                  <a:cubicBezTo>
                    <a:pt x="378" y="33"/>
                    <a:pt x="386" y="33"/>
                    <a:pt x="393" y="33"/>
                  </a:cubicBezTo>
                  <a:cubicBezTo>
                    <a:pt x="399" y="33"/>
                    <a:pt x="405" y="33"/>
                    <a:pt x="411" y="35"/>
                  </a:cubicBezTo>
                  <a:cubicBezTo>
                    <a:pt x="414" y="36"/>
                    <a:pt x="418" y="36"/>
                    <a:pt x="421" y="36"/>
                  </a:cubicBezTo>
                  <a:cubicBezTo>
                    <a:pt x="429" y="36"/>
                    <a:pt x="436" y="36"/>
                    <a:pt x="443" y="38"/>
                  </a:cubicBezTo>
                  <a:cubicBezTo>
                    <a:pt x="447" y="39"/>
                    <a:pt x="452" y="38"/>
                    <a:pt x="456" y="39"/>
                  </a:cubicBezTo>
                  <a:cubicBezTo>
                    <a:pt x="460" y="39"/>
                    <a:pt x="464" y="39"/>
                    <a:pt x="468" y="40"/>
                  </a:cubicBezTo>
                  <a:cubicBezTo>
                    <a:pt x="476" y="41"/>
                    <a:pt x="485" y="44"/>
                    <a:pt x="494" y="45"/>
                  </a:cubicBezTo>
                  <a:cubicBezTo>
                    <a:pt x="500" y="45"/>
                    <a:pt x="506" y="47"/>
                    <a:pt x="511" y="49"/>
                  </a:cubicBezTo>
                  <a:cubicBezTo>
                    <a:pt x="511" y="49"/>
                    <a:pt x="511" y="49"/>
                    <a:pt x="511" y="50"/>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8" name="Freeform 12">
              <a:extLst>
                <a:ext uri="{FF2B5EF4-FFF2-40B4-BE49-F238E27FC236}">
                  <a16:creationId xmlns:a16="http://schemas.microsoft.com/office/drawing/2014/main" id="{11127D3D-9E71-4238-AEE1-FEAE491F08A6}"/>
                </a:ext>
              </a:extLst>
            </p:cNvPr>
            <p:cNvSpPr/>
            <p:nvPr/>
          </p:nvSpPr>
          <p:spPr bwMode="auto">
            <a:xfrm>
              <a:off x="3840" y="3610"/>
              <a:ext cx="1729" cy="165"/>
            </a:xfrm>
            <a:custGeom>
              <a:gdLst>
                <a:gd fmla="*/ 879 w 880" name="T0"/>
                <a:gd fmla="*/ 19 h 84" name="T1"/>
                <a:gd fmla="*/ 872 w 880" name="T2"/>
                <a:gd fmla="*/ 41 h 84" name="T3"/>
                <a:gd fmla="*/ 830 w 880" name="T4"/>
                <a:gd fmla="*/ 58 h 84" name="T5"/>
                <a:gd fmla="*/ 771 w 880" name="T6"/>
                <a:gd fmla="*/ 72 h 84" name="T7"/>
                <a:gd fmla="*/ 743 w 880" name="T8"/>
                <a:gd fmla="*/ 75 h 84" name="T9"/>
                <a:gd fmla="*/ 716 w 880" name="T10"/>
                <a:gd fmla="*/ 78 h 84" name="T11"/>
                <a:gd fmla="*/ 694 w 880" name="T12"/>
                <a:gd fmla="*/ 81 h 84" name="T13"/>
                <a:gd fmla="*/ 657 w 880" name="T14"/>
                <a:gd fmla="*/ 83 h 84" name="T15"/>
                <a:gd fmla="*/ 585 w 880" name="T16"/>
                <a:gd fmla="*/ 84 h 84" name="T17"/>
                <a:gd fmla="*/ 561 w 880" name="T18"/>
                <a:gd fmla="*/ 81 h 84" name="T19"/>
                <a:gd fmla="*/ 536 w 880" name="T20"/>
                <a:gd fmla="*/ 76 h 84" name="T21"/>
                <a:gd fmla="*/ 488 w 880" name="T22"/>
                <a:gd fmla="*/ 70 h 84" name="T23"/>
                <a:gd fmla="*/ 462 w 880" name="T24"/>
                <a:gd fmla="*/ 67 h 84" name="T25"/>
                <a:gd fmla="*/ 436 w 880" name="T26"/>
                <a:gd fmla="*/ 64 h 84" name="T27"/>
                <a:gd fmla="*/ 398 w 880" name="T28"/>
                <a:gd fmla="*/ 64 h 84" name="T29"/>
                <a:gd fmla="*/ 379 w 880" name="T30"/>
                <a:gd fmla="*/ 61 h 84" name="T31"/>
                <a:gd fmla="*/ 356 w 880" name="T32"/>
                <a:gd fmla="*/ 58 h 84" name="T33"/>
                <a:gd fmla="*/ 315 w 880" name="T34"/>
                <a:gd fmla="*/ 49 h 84" name="T35"/>
                <a:gd fmla="*/ 285 w 880" name="T36"/>
                <a:gd fmla="*/ 45 h 84" name="T37"/>
                <a:gd fmla="*/ 281 w 880" name="T38"/>
                <a:gd fmla="*/ 42 h 84" name="T39"/>
                <a:gd fmla="*/ 303 w 880" name="T40"/>
                <a:gd fmla="*/ 40 h 84" name="T41"/>
                <a:gd fmla="*/ 303 w 880" name="T42"/>
                <a:gd fmla="*/ 37 h 84" name="T43"/>
                <a:gd fmla="*/ 279 w 880" name="T44"/>
                <a:gd fmla="*/ 35 h 84" name="T45"/>
                <a:gd fmla="*/ 245 w 880" name="T46"/>
                <a:gd fmla="*/ 27 h 84" name="T47"/>
                <a:gd fmla="*/ 206 w 880" name="T48"/>
                <a:gd fmla="*/ 22 h 84" name="T49"/>
                <a:gd fmla="*/ 174 w 880" name="T50"/>
                <a:gd fmla="*/ 19 h 84" name="T51"/>
                <a:gd fmla="*/ 127 w 880" name="T52"/>
                <a:gd fmla="*/ 18 h 84" name="T53"/>
                <a:gd fmla="*/ 113 w 880" name="T54"/>
                <a:gd fmla="*/ 20 h 84" name="T55"/>
                <a:gd fmla="*/ 88 w 880" name="T56"/>
                <a:gd fmla="*/ 30 h 84" name="T57"/>
                <a:gd fmla="*/ 76 w 880" name="T58"/>
                <a:gd fmla="*/ 34 h 84" name="T59"/>
                <a:gd fmla="*/ 42 w 880" name="T60"/>
                <a:gd fmla="*/ 45 h 84" name="T61"/>
                <a:gd fmla="*/ 15 w 880" name="T62"/>
                <a:gd fmla="*/ 52 h 84" name="T63"/>
                <a:gd fmla="*/ 0 w 880" name="T64"/>
                <a:gd fmla="*/ 53 h 84" name="T65"/>
                <a:gd fmla="*/ 28 w 880" name="T66"/>
                <a:gd fmla="*/ 30 h 84" name="T67"/>
                <a:gd fmla="*/ 33 w 880" name="T68"/>
                <a:gd fmla="*/ 24 h 84" name="T69"/>
                <a:gd fmla="*/ 70 w 880" name="T70"/>
                <a:gd fmla="*/ 6 h 84" name="T71"/>
                <a:gd fmla="*/ 127 w 880" name="T72"/>
                <a:gd fmla="*/ 1 h 84" name="T73"/>
                <a:gd fmla="*/ 151 w 880" name="T74"/>
                <a:gd fmla="*/ 4 h 84" name="T75"/>
                <a:gd fmla="*/ 192 w 880" name="T76"/>
                <a:gd fmla="*/ 9 h 84" name="T77"/>
                <a:gd fmla="*/ 225 w 880" name="T78"/>
                <a:gd fmla="*/ 14 h 84" name="T79"/>
                <a:gd fmla="*/ 282 w 880" name="T80"/>
                <a:gd fmla="*/ 26 h 84" name="T81"/>
                <a:gd fmla="*/ 309 w 880" name="T82"/>
                <a:gd fmla="*/ 32 h 84" name="T83"/>
                <a:gd fmla="*/ 342 w 880" name="T84"/>
                <a:gd fmla="*/ 39 h 84" name="T85"/>
                <a:gd fmla="*/ 381 w 880" name="T86"/>
                <a:gd fmla="*/ 49 h 84" name="T87"/>
                <a:gd fmla="*/ 403 w 880" name="T88"/>
                <a:gd fmla="*/ 52 h 84" name="T89"/>
                <a:gd fmla="*/ 432 w 880" name="T90"/>
                <a:gd fmla="*/ 59 h 84" name="T91"/>
                <a:gd fmla="*/ 467 w 880" name="T92"/>
                <a:gd fmla="*/ 64 h 84" name="T93"/>
                <a:gd fmla="*/ 484 w 880" name="T94"/>
                <a:gd fmla="*/ 66 h 84" name="T95"/>
                <a:gd fmla="*/ 528 w 880" name="T96"/>
                <a:gd fmla="*/ 71 h 84" name="T97"/>
                <a:gd fmla="*/ 618 w 880" name="T98"/>
                <a:gd fmla="*/ 72 h 84" name="T99"/>
                <a:gd fmla="*/ 646 w 880" name="T100"/>
                <a:gd fmla="*/ 70 h 84" name="T101"/>
                <a:gd fmla="*/ 716 w 880" name="T102"/>
                <a:gd fmla="*/ 52 h 84" name="T103"/>
                <a:gd fmla="*/ 745 w 880" name="T104"/>
                <a:gd fmla="*/ 45 h 84" name="T105"/>
                <a:gd fmla="*/ 815 w 880" name="T106"/>
                <a:gd fmla="*/ 28 h 84" name="T107"/>
                <a:gd fmla="*/ 838 w 880" name="T108"/>
                <a:gd fmla="*/ 20 h 84" name="T109"/>
                <a:gd fmla="*/ 864 w 880" name="T110"/>
                <a:gd fmla="*/ 8 h 8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4" w="880">
                  <a:moveTo>
                    <a:pt x="876" y="5"/>
                  </a:moveTo>
                  <a:cubicBezTo>
                    <a:pt x="877" y="9"/>
                    <a:pt x="878" y="14"/>
                    <a:pt x="879" y="19"/>
                  </a:cubicBezTo>
                  <a:cubicBezTo>
                    <a:pt x="880" y="22"/>
                    <a:pt x="879" y="25"/>
                    <a:pt x="878" y="28"/>
                  </a:cubicBezTo>
                  <a:cubicBezTo>
                    <a:pt x="876" y="32"/>
                    <a:pt x="874" y="36"/>
                    <a:pt x="872" y="41"/>
                  </a:cubicBezTo>
                  <a:cubicBezTo>
                    <a:pt x="870" y="43"/>
                    <a:pt x="867" y="45"/>
                    <a:pt x="863" y="46"/>
                  </a:cubicBezTo>
                  <a:cubicBezTo>
                    <a:pt x="852" y="50"/>
                    <a:pt x="841" y="54"/>
                    <a:pt x="830" y="58"/>
                  </a:cubicBezTo>
                  <a:cubicBezTo>
                    <a:pt x="813" y="63"/>
                    <a:pt x="795" y="67"/>
                    <a:pt x="778" y="72"/>
                  </a:cubicBezTo>
                  <a:cubicBezTo>
                    <a:pt x="775" y="72"/>
                    <a:pt x="773" y="72"/>
                    <a:pt x="771" y="72"/>
                  </a:cubicBezTo>
                  <a:cubicBezTo>
                    <a:pt x="768" y="73"/>
                    <a:pt x="766" y="73"/>
                    <a:pt x="763" y="73"/>
                  </a:cubicBezTo>
                  <a:cubicBezTo>
                    <a:pt x="757" y="75"/>
                    <a:pt x="750" y="76"/>
                    <a:pt x="743" y="75"/>
                  </a:cubicBezTo>
                  <a:cubicBezTo>
                    <a:pt x="738" y="75"/>
                    <a:pt x="733" y="76"/>
                    <a:pt x="729" y="77"/>
                  </a:cubicBezTo>
                  <a:cubicBezTo>
                    <a:pt x="725" y="78"/>
                    <a:pt x="720" y="78"/>
                    <a:pt x="716" y="78"/>
                  </a:cubicBezTo>
                  <a:cubicBezTo>
                    <a:pt x="711" y="78"/>
                    <a:pt x="706" y="78"/>
                    <a:pt x="701" y="80"/>
                  </a:cubicBezTo>
                  <a:cubicBezTo>
                    <a:pt x="699" y="81"/>
                    <a:pt x="696" y="81"/>
                    <a:pt x="694" y="81"/>
                  </a:cubicBezTo>
                  <a:cubicBezTo>
                    <a:pt x="689" y="81"/>
                    <a:pt x="683" y="81"/>
                    <a:pt x="678" y="81"/>
                  </a:cubicBezTo>
                  <a:cubicBezTo>
                    <a:pt x="671" y="81"/>
                    <a:pt x="664" y="81"/>
                    <a:pt x="657" y="83"/>
                  </a:cubicBezTo>
                  <a:cubicBezTo>
                    <a:pt x="655" y="84"/>
                    <a:pt x="652" y="84"/>
                    <a:pt x="650" y="84"/>
                  </a:cubicBezTo>
                  <a:cubicBezTo>
                    <a:pt x="628" y="84"/>
                    <a:pt x="607" y="84"/>
                    <a:pt x="585" y="84"/>
                  </a:cubicBezTo>
                  <a:cubicBezTo>
                    <a:pt x="583" y="84"/>
                    <a:pt x="581" y="84"/>
                    <a:pt x="579" y="83"/>
                  </a:cubicBezTo>
                  <a:cubicBezTo>
                    <a:pt x="573" y="81"/>
                    <a:pt x="567" y="81"/>
                    <a:pt x="561" y="81"/>
                  </a:cubicBezTo>
                  <a:cubicBezTo>
                    <a:pt x="554" y="80"/>
                    <a:pt x="547" y="78"/>
                    <a:pt x="540" y="77"/>
                  </a:cubicBezTo>
                  <a:cubicBezTo>
                    <a:pt x="539" y="77"/>
                    <a:pt x="537" y="76"/>
                    <a:pt x="536" y="76"/>
                  </a:cubicBezTo>
                  <a:cubicBezTo>
                    <a:pt x="529" y="76"/>
                    <a:pt x="522" y="74"/>
                    <a:pt x="516" y="73"/>
                  </a:cubicBezTo>
                  <a:cubicBezTo>
                    <a:pt x="507" y="70"/>
                    <a:pt x="497" y="70"/>
                    <a:pt x="488" y="70"/>
                  </a:cubicBezTo>
                  <a:cubicBezTo>
                    <a:pt x="487" y="70"/>
                    <a:pt x="485" y="70"/>
                    <a:pt x="483" y="69"/>
                  </a:cubicBezTo>
                  <a:cubicBezTo>
                    <a:pt x="476" y="67"/>
                    <a:pt x="469" y="67"/>
                    <a:pt x="462" y="67"/>
                  </a:cubicBezTo>
                  <a:cubicBezTo>
                    <a:pt x="456" y="67"/>
                    <a:pt x="451" y="67"/>
                    <a:pt x="446" y="65"/>
                  </a:cubicBezTo>
                  <a:cubicBezTo>
                    <a:pt x="443" y="65"/>
                    <a:pt x="439" y="64"/>
                    <a:pt x="436" y="64"/>
                  </a:cubicBezTo>
                  <a:cubicBezTo>
                    <a:pt x="427" y="64"/>
                    <a:pt x="417" y="65"/>
                    <a:pt x="408" y="64"/>
                  </a:cubicBezTo>
                  <a:cubicBezTo>
                    <a:pt x="404" y="64"/>
                    <a:pt x="401" y="64"/>
                    <a:pt x="398" y="64"/>
                  </a:cubicBezTo>
                  <a:cubicBezTo>
                    <a:pt x="393" y="62"/>
                    <a:pt x="388" y="62"/>
                    <a:pt x="384" y="62"/>
                  </a:cubicBezTo>
                  <a:cubicBezTo>
                    <a:pt x="382" y="62"/>
                    <a:pt x="381" y="62"/>
                    <a:pt x="379" y="61"/>
                  </a:cubicBezTo>
                  <a:cubicBezTo>
                    <a:pt x="374" y="59"/>
                    <a:pt x="369" y="59"/>
                    <a:pt x="364" y="59"/>
                  </a:cubicBezTo>
                  <a:cubicBezTo>
                    <a:pt x="361" y="59"/>
                    <a:pt x="359" y="58"/>
                    <a:pt x="356" y="58"/>
                  </a:cubicBezTo>
                  <a:cubicBezTo>
                    <a:pt x="349" y="56"/>
                    <a:pt x="342" y="54"/>
                    <a:pt x="334" y="53"/>
                  </a:cubicBezTo>
                  <a:cubicBezTo>
                    <a:pt x="328" y="53"/>
                    <a:pt x="321" y="51"/>
                    <a:pt x="315" y="49"/>
                  </a:cubicBezTo>
                  <a:cubicBezTo>
                    <a:pt x="314" y="49"/>
                    <a:pt x="313" y="49"/>
                    <a:pt x="312" y="49"/>
                  </a:cubicBezTo>
                  <a:cubicBezTo>
                    <a:pt x="303" y="49"/>
                    <a:pt x="294" y="46"/>
                    <a:pt x="285" y="45"/>
                  </a:cubicBezTo>
                  <a:cubicBezTo>
                    <a:pt x="282" y="45"/>
                    <a:pt x="280" y="45"/>
                    <a:pt x="277" y="42"/>
                  </a:cubicBezTo>
                  <a:cubicBezTo>
                    <a:pt x="278" y="42"/>
                    <a:pt x="280" y="42"/>
                    <a:pt x="281" y="42"/>
                  </a:cubicBezTo>
                  <a:cubicBezTo>
                    <a:pt x="287" y="41"/>
                    <a:pt x="293" y="41"/>
                    <a:pt x="299" y="41"/>
                  </a:cubicBezTo>
                  <a:cubicBezTo>
                    <a:pt x="300" y="40"/>
                    <a:pt x="302" y="40"/>
                    <a:pt x="303" y="40"/>
                  </a:cubicBezTo>
                  <a:cubicBezTo>
                    <a:pt x="304" y="39"/>
                    <a:pt x="304" y="39"/>
                    <a:pt x="304" y="38"/>
                  </a:cubicBezTo>
                  <a:cubicBezTo>
                    <a:pt x="304" y="38"/>
                    <a:pt x="304" y="37"/>
                    <a:pt x="303" y="37"/>
                  </a:cubicBezTo>
                  <a:cubicBezTo>
                    <a:pt x="301" y="36"/>
                    <a:pt x="300" y="36"/>
                    <a:pt x="298" y="35"/>
                  </a:cubicBezTo>
                  <a:cubicBezTo>
                    <a:pt x="291" y="35"/>
                    <a:pt x="285" y="35"/>
                    <a:pt x="279" y="35"/>
                  </a:cubicBezTo>
                  <a:cubicBezTo>
                    <a:pt x="274" y="35"/>
                    <a:pt x="270" y="34"/>
                    <a:pt x="266" y="33"/>
                  </a:cubicBezTo>
                  <a:cubicBezTo>
                    <a:pt x="259" y="31"/>
                    <a:pt x="252" y="28"/>
                    <a:pt x="245" y="27"/>
                  </a:cubicBezTo>
                  <a:cubicBezTo>
                    <a:pt x="237" y="25"/>
                    <a:pt x="229" y="24"/>
                    <a:pt x="221" y="23"/>
                  </a:cubicBezTo>
                  <a:cubicBezTo>
                    <a:pt x="216" y="23"/>
                    <a:pt x="210" y="23"/>
                    <a:pt x="206" y="22"/>
                  </a:cubicBezTo>
                  <a:cubicBezTo>
                    <a:pt x="198" y="21"/>
                    <a:pt x="191" y="20"/>
                    <a:pt x="184" y="20"/>
                  </a:cubicBezTo>
                  <a:cubicBezTo>
                    <a:pt x="181" y="20"/>
                    <a:pt x="177" y="20"/>
                    <a:pt x="174" y="19"/>
                  </a:cubicBezTo>
                  <a:cubicBezTo>
                    <a:pt x="171" y="18"/>
                    <a:pt x="169" y="18"/>
                    <a:pt x="166" y="18"/>
                  </a:cubicBezTo>
                  <a:cubicBezTo>
                    <a:pt x="153" y="18"/>
                    <a:pt x="140" y="17"/>
                    <a:pt x="127" y="18"/>
                  </a:cubicBezTo>
                  <a:cubicBezTo>
                    <a:pt x="125" y="18"/>
                    <a:pt x="122" y="18"/>
                    <a:pt x="119" y="19"/>
                  </a:cubicBezTo>
                  <a:cubicBezTo>
                    <a:pt x="117" y="19"/>
                    <a:pt x="115" y="20"/>
                    <a:pt x="113" y="20"/>
                  </a:cubicBezTo>
                  <a:cubicBezTo>
                    <a:pt x="110" y="21"/>
                    <a:pt x="107" y="21"/>
                    <a:pt x="105" y="22"/>
                  </a:cubicBezTo>
                  <a:cubicBezTo>
                    <a:pt x="99" y="25"/>
                    <a:pt x="93" y="26"/>
                    <a:pt x="88" y="30"/>
                  </a:cubicBezTo>
                  <a:cubicBezTo>
                    <a:pt x="87" y="31"/>
                    <a:pt x="85" y="31"/>
                    <a:pt x="83" y="31"/>
                  </a:cubicBezTo>
                  <a:cubicBezTo>
                    <a:pt x="80" y="32"/>
                    <a:pt x="78" y="33"/>
                    <a:pt x="76" y="34"/>
                  </a:cubicBezTo>
                  <a:cubicBezTo>
                    <a:pt x="75" y="35"/>
                    <a:pt x="73" y="36"/>
                    <a:pt x="72" y="36"/>
                  </a:cubicBezTo>
                  <a:cubicBezTo>
                    <a:pt x="62" y="38"/>
                    <a:pt x="52" y="43"/>
                    <a:pt x="42" y="45"/>
                  </a:cubicBezTo>
                  <a:cubicBezTo>
                    <a:pt x="37" y="47"/>
                    <a:pt x="32" y="48"/>
                    <a:pt x="28" y="48"/>
                  </a:cubicBezTo>
                  <a:cubicBezTo>
                    <a:pt x="23" y="49"/>
                    <a:pt x="19" y="50"/>
                    <a:pt x="15" y="52"/>
                  </a:cubicBezTo>
                  <a:cubicBezTo>
                    <a:pt x="12" y="54"/>
                    <a:pt x="8" y="55"/>
                    <a:pt x="4" y="57"/>
                  </a:cubicBezTo>
                  <a:cubicBezTo>
                    <a:pt x="2" y="57"/>
                    <a:pt x="0" y="55"/>
                    <a:pt x="0" y="53"/>
                  </a:cubicBezTo>
                  <a:cubicBezTo>
                    <a:pt x="2" y="48"/>
                    <a:pt x="4" y="45"/>
                    <a:pt x="8" y="42"/>
                  </a:cubicBezTo>
                  <a:cubicBezTo>
                    <a:pt x="15" y="39"/>
                    <a:pt x="22" y="34"/>
                    <a:pt x="28" y="30"/>
                  </a:cubicBezTo>
                  <a:cubicBezTo>
                    <a:pt x="30" y="29"/>
                    <a:pt x="31" y="27"/>
                    <a:pt x="31" y="25"/>
                  </a:cubicBezTo>
                  <a:cubicBezTo>
                    <a:pt x="32" y="24"/>
                    <a:pt x="32" y="24"/>
                    <a:pt x="33" y="24"/>
                  </a:cubicBezTo>
                  <a:cubicBezTo>
                    <a:pt x="39" y="21"/>
                    <a:pt x="46" y="20"/>
                    <a:pt x="53" y="17"/>
                  </a:cubicBezTo>
                  <a:cubicBezTo>
                    <a:pt x="59" y="14"/>
                    <a:pt x="64" y="9"/>
                    <a:pt x="70" y="6"/>
                  </a:cubicBezTo>
                  <a:cubicBezTo>
                    <a:pt x="76" y="2"/>
                    <a:pt x="83" y="1"/>
                    <a:pt x="90" y="1"/>
                  </a:cubicBezTo>
                  <a:cubicBezTo>
                    <a:pt x="102" y="0"/>
                    <a:pt x="115" y="1"/>
                    <a:pt x="127" y="1"/>
                  </a:cubicBezTo>
                  <a:cubicBezTo>
                    <a:pt x="128" y="1"/>
                    <a:pt x="130" y="1"/>
                    <a:pt x="131" y="1"/>
                  </a:cubicBezTo>
                  <a:cubicBezTo>
                    <a:pt x="138" y="3"/>
                    <a:pt x="144" y="4"/>
                    <a:pt x="151" y="4"/>
                  </a:cubicBezTo>
                  <a:cubicBezTo>
                    <a:pt x="154" y="4"/>
                    <a:pt x="156" y="5"/>
                    <a:pt x="159" y="5"/>
                  </a:cubicBezTo>
                  <a:cubicBezTo>
                    <a:pt x="170" y="6"/>
                    <a:pt x="181" y="8"/>
                    <a:pt x="192" y="9"/>
                  </a:cubicBezTo>
                  <a:cubicBezTo>
                    <a:pt x="193" y="9"/>
                    <a:pt x="194" y="9"/>
                    <a:pt x="194" y="9"/>
                  </a:cubicBezTo>
                  <a:cubicBezTo>
                    <a:pt x="204" y="13"/>
                    <a:pt x="215" y="12"/>
                    <a:pt x="225" y="14"/>
                  </a:cubicBezTo>
                  <a:cubicBezTo>
                    <a:pt x="236" y="16"/>
                    <a:pt x="247" y="18"/>
                    <a:pt x="258" y="19"/>
                  </a:cubicBezTo>
                  <a:cubicBezTo>
                    <a:pt x="266" y="21"/>
                    <a:pt x="274" y="24"/>
                    <a:pt x="282" y="26"/>
                  </a:cubicBezTo>
                  <a:cubicBezTo>
                    <a:pt x="286" y="27"/>
                    <a:pt x="291" y="28"/>
                    <a:pt x="295" y="29"/>
                  </a:cubicBezTo>
                  <a:cubicBezTo>
                    <a:pt x="300" y="29"/>
                    <a:pt x="305" y="30"/>
                    <a:pt x="309" y="32"/>
                  </a:cubicBezTo>
                  <a:cubicBezTo>
                    <a:pt x="317" y="34"/>
                    <a:pt x="325" y="36"/>
                    <a:pt x="333" y="38"/>
                  </a:cubicBezTo>
                  <a:cubicBezTo>
                    <a:pt x="335" y="39"/>
                    <a:pt x="339" y="39"/>
                    <a:pt x="342" y="39"/>
                  </a:cubicBezTo>
                  <a:cubicBezTo>
                    <a:pt x="346" y="40"/>
                    <a:pt x="351" y="40"/>
                    <a:pt x="355" y="41"/>
                  </a:cubicBezTo>
                  <a:cubicBezTo>
                    <a:pt x="363" y="44"/>
                    <a:pt x="372" y="46"/>
                    <a:pt x="381" y="49"/>
                  </a:cubicBezTo>
                  <a:cubicBezTo>
                    <a:pt x="384" y="50"/>
                    <a:pt x="388" y="50"/>
                    <a:pt x="391" y="50"/>
                  </a:cubicBezTo>
                  <a:cubicBezTo>
                    <a:pt x="395" y="50"/>
                    <a:pt x="399" y="51"/>
                    <a:pt x="403" y="52"/>
                  </a:cubicBezTo>
                  <a:cubicBezTo>
                    <a:pt x="407" y="54"/>
                    <a:pt x="412" y="55"/>
                    <a:pt x="416" y="57"/>
                  </a:cubicBezTo>
                  <a:cubicBezTo>
                    <a:pt x="421" y="58"/>
                    <a:pt x="427" y="59"/>
                    <a:pt x="432" y="59"/>
                  </a:cubicBezTo>
                  <a:cubicBezTo>
                    <a:pt x="441" y="59"/>
                    <a:pt x="450" y="60"/>
                    <a:pt x="459" y="63"/>
                  </a:cubicBezTo>
                  <a:cubicBezTo>
                    <a:pt x="462" y="63"/>
                    <a:pt x="464" y="64"/>
                    <a:pt x="467" y="64"/>
                  </a:cubicBezTo>
                  <a:cubicBezTo>
                    <a:pt x="472" y="64"/>
                    <a:pt x="477" y="65"/>
                    <a:pt x="482" y="66"/>
                  </a:cubicBezTo>
                  <a:cubicBezTo>
                    <a:pt x="483" y="66"/>
                    <a:pt x="483" y="66"/>
                    <a:pt x="484" y="66"/>
                  </a:cubicBezTo>
                  <a:cubicBezTo>
                    <a:pt x="495" y="66"/>
                    <a:pt x="505" y="70"/>
                    <a:pt x="515" y="70"/>
                  </a:cubicBezTo>
                  <a:cubicBezTo>
                    <a:pt x="520" y="70"/>
                    <a:pt x="524" y="70"/>
                    <a:pt x="528" y="71"/>
                  </a:cubicBezTo>
                  <a:cubicBezTo>
                    <a:pt x="535" y="72"/>
                    <a:pt x="542" y="72"/>
                    <a:pt x="550" y="72"/>
                  </a:cubicBezTo>
                  <a:cubicBezTo>
                    <a:pt x="572" y="72"/>
                    <a:pt x="595" y="72"/>
                    <a:pt x="618" y="72"/>
                  </a:cubicBezTo>
                  <a:cubicBezTo>
                    <a:pt x="624" y="72"/>
                    <a:pt x="630" y="71"/>
                    <a:pt x="636" y="71"/>
                  </a:cubicBezTo>
                  <a:cubicBezTo>
                    <a:pt x="639" y="71"/>
                    <a:pt x="642" y="70"/>
                    <a:pt x="646" y="70"/>
                  </a:cubicBezTo>
                  <a:cubicBezTo>
                    <a:pt x="653" y="70"/>
                    <a:pt x="661" y="68"/>
                    <a:pt x="668" y="65"/>
                  </a:cubicBezTo>
                  <a:cubicBezTo>
                    <a:pt x="683" y="59"/>
                    <a:pt x="700" y="56"/>
                    <a:pt x="716" y="52"/>
                  </a:cubicBezTo>
                  <a:cubicBezTo>
                    <a:pt x="722" y="51"/>
                    <a:pt x="728" y="50"/>
                    <a:pt x="734" y="48"/>
                  </a:cubicBezTo>
                  <a:cubicBezTo>
                    <a:pt x="738" y="47"/>
                    <a:pt x="742" y="47"/>
                    <a:pt x="745" y="45"/>
                  </a:cubicBezTo>
                  <a:cubicBezTo>
                    <a:pt x="754" y="41"/>
                    <a:pt x="763" y="39"/>
                    <a:pt x="773" y="37"/>
                  </a:cubicBezTo>
                  <a:cubicBezTo>
                    <a:pt x="787" y="34"/>
                    <a:pt x="801" y="31"/>
                    <a:pt x="815" y="28"/>
                  </a:cubicBezTo>
                  <a:cubicBezTo>
                    <a:pt x="818" y="28"/>
                    <a:pt x="821" y="26"/>
                    <a:pt x="824" y="25"/>
                  </a:cubicBezTo>
                  <a:cubicBezTo>
                    <a:pt x="828" y="23"/>
                    <a:pt x="833" y="21"/>
                    <a:pt x="838" y="20"/>
                  </a:cubicBezTo>
                  <a:cubicBezTo>
                    <a:pt x="844" y="18"/>
                    <a:pt x="849" y="16"/>
                    <a:pt x="855" y="14"/>
                  </a:cubicBezTo>
                  <a:cubicBezTo>
                    <a:pt x="858" y="12"/>
                    <a:pt x="861" y="10"/>
                    <a:pt x="864" y="8"/>
                  </a:cubicBezTo>
                  <a:cubicBezTo>
                    <a:pt x="868" y="6"/>
                    <a:pt x="871" y="4"/>
                    <a:pt x="876" y="5"/>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9" name="Freeform 13">
              <a:extLst>
                <a:ext uri="{FF2B5EF4-FFF2-40B4-BE49-F238E27FC236}">
                  <a16:creationId xmlns:a16="http://schemas.microsoft.com/office/drawing/2014/main" id="{698901A1-F320-4DEE-A159-CBA9D4723EBB}"/>
                </a:ext>
              </a:extLst>
            </p:cNvPr>
            <p:cNvSpPr/>
            <p:nvPr/>
          </p:nvSpPr>
          <p:spPr bwMode="auto">
            <a:xfrm>
              <a:off x="2028" y="3610"/>
              <a:ext cx="1715" cy="165"/>
            </a:xfrm>
            <a:custGeom>
              <a:gdLst>
                <a:gd fmla="*/ 862 w 873" name="T0"/>
                <a:gd fmla="*/ 64 h 84" name="T1"/>
                <a:gd fmla="*/ 846 w 873" name="T2"/>
                <a:gd fmla="*/ 52 h 84" name="T3"/>
                <a:gd fmla="*/ 802 w 873" name="T4"/>
                <a:gd fmla="*/ 33 h 84" name="T5"/>
                <a:gd fmla="*/ 778 w 873" name="T6"/>
                <a:gd fmla="*/ 24 h 84" name="T7"/>
                <a:gd fmla="*/ 765 w 873" name="T8"/>
                <a:gd fmla="*/ 20 h 84" name="T9"/>
                <a:gd fmla="*/ 716 w 873" name="T10"/>
                <a:gd fmla="*/ 18 h 84" name="T11"/>
                <a:gd fmla="*/ 693 w 873" name="T12"/>
                <a:gd fmla="*/ 20 h 84" name="T13"/>
                <a:gd fmla="*/ 659 w 873" name="T14"/>
                <a:gd fmla="*/ 23 h 84" name="T15"/>
                <a:gd fmla="*/ 611 w 873" name="T16"/>
                <a:gd fmla="*/ 34 h 84" name="T17"/>
                <a:gd fmla="*/ 586 w 873" name="T18"/>
                <a:gd fmla="*/ 35 h 84" name="T19"/>
                <a:gd fmla="*/ 576 w 873" name="T20"/>
                <a:gd fmla="*/ 39 h 84" name="T21"/>
                <a:gd fmla="*/ 598 w 873" name="T22"/>
                <a:gd fmla="*/ 42 h 84" name="T23"/>
                <a:gd fmla="*/ 595 w 873" name="T24"/>
                <a:gd fmla="*/ 45 h 84" name="T25"/>
                <a:gd fmla="*/ 580 w 873" name="T26"/>
                <a:gd fmla="*/ 48 h 84" name="T27"/>
                <a:gd fmla="*/ 533 w 873" name="T28"/>
                <a:gd fmla="*/ 55 h 84" name="T29"/>
                <a:gd fmla="*/ 513 w 873" name="T30"/>
                <a:gd fmla="*/ 59 h 84" name="T31"/>
                <a:gd fmla="*/ 481 w 873" name="T32"/>
                <a:gd fmla="*/ 64 h 84" name="T33"/>
                <a:gd fmla="*/ 445 w 873" name="T34"/>
                <a:gd fmla="*/ 64 h 84" name="T35"/>
                <a:gd fmla="*/ 417 w 873" name="T36"/>
                <a:gd fmla="*/ 67 h 84" name="T37"/>
                <a:gd fmla="*/ 386 w 873" name="T38"/>
                <a:gd fmla="*/ 70 h 84" name="T39"/>
                <a:gd fmla="*/ 354 w 873" name="T40"/>
                <a:gd fmla="*/ 75 h 84" name="T41"/>
                <a:gd fmla="*/ 321 w 873" name="T42"/>
                <a:gd fmla="*/ 81 h 84" name="T43"/>
                <a:gd fmla="*/ 295 w 873" name="T44"/>
                <a:gd fmla="*/ 84 h 84" name="T45"/>
                <a:gd fmla="*/ 221 w 873" name="T46"/>
                <a:gd fmla="*/ 83 h 84" name="T47"/>
                <a:gd fmla="*/ 188 w 873" name="T48"/>
                <a:gd fmla="*/ 81 h 84" name="T49"/>
                <a:gd fmla="*/ 165 w 873" name="T50"/>
                <a:gd fmla="*/ 78 h 84" name="T51"/>
                <a:gd fmla="*/ 134 w 873" name="T52"/>
                <a:gd fmla="*/ 75 h 84" name="T53"/>
                <a:gd fmla="*/ 113 w 873" name="T54"/>
                <a:gd fmla="*/ 73 h 84" name="T55"/>
                <a:gd fmla="*/ 19 w 873" name="T56"/>
                <a:gd fmla="*/ 47 h 84" name="T57"/>
                <a:gd fmla="*/ 2 w 873" name="T58"/>
                <a:gd fmla="*/ 28 h 84" name="T59"/>
                <a:gd fmla="*/ 4 w 873" name="T60"/>
                <a:gd fmla="*/ 5 h 84" name="T61"/>
                <a:gd fmla="*/ 44 w 873" name="T62"/>
                <a:gd fmla="*/ 20 h 84" name="T63"/>
                <a:gd fmla="*/ 70 w 873" name="T64"/>
                <a:gd fmla="*/ 29 h 84" name="T65"/>
                <a:gd fmla="*/ 125 w 873" name="T66"/>
                <a:gd fmla="*/ 41 h 84" name="T67"/>
                <a:gd fmla="*/ 218 w 873" name="T68"/>
                <a:gd fmla="*/ 67 h 84" name="T69"/>
                <a:gd fmla="*/ 243 w 873" name="T70"/>
                <a:gd fmla="*/ 71 h 84" name="T71"/>
                <a:gd fmla="*/ 334 w 873" name="T72"/>
                <a:gd fmla="*/ 72 h 84" name="T73"/>
                <a:gd fmla="*/ 363 w 873" name="T74"/>
                <a:gd fmla="*/ 70 h 84" name="T75"/>
                <a:gd fmla="*/ 409 w 873" name="T76"/>
                <a:gd fmla="*/ 64 h 84" name="T77"/>
                <a:gd fmla="*/ 447 w 873" name="T78"/>
                <a:gd fmla="*/ 59 h 84" name="T79"/>
                <a:gd fmla="*/ 492 w 873" name="T80"/>
                <a:gd fmla="*/ 50 h 84" name="T81"/>
                <a:gd fmla="*/ 521 w 873" name="T82"/>
                <a:gd fmla="*/ 42 h 84" name="T83"/>
                <a:gd fmla="*/ 548 w 873" name="T84"/>
                <a:gd fmla="*/ 38 h 84" name="T85"/>
                <a:gd fmla="*/ 587 w 873" name="T86"/>
                <a:gd fmla="*/ 28 h 84" name="T87"/>
                <a:gd fmla="*/ 603 w 873" name="T88"/>
                <a:gd fmla="*/ 24 h 84" name="T89"/>
                <a:gd fmla="*/ 655 w 873" name="T90"/>
                <a:gd fmla="*/ 14 h 84" name="T91"/>
                <a:gd fmla="*/ 680 w 873" name="T92"/>
                <a:gd fmla="*/ 11 h 84" name="T93"/>
                <a:gd fmla="*/ 694 w 873" name="T94"/>
                <a:gd fmla="*/ 9 h 84" name="T95"/>
                <a:gd fmla="*/ 738 w 873" name="T96"/>
                <a:gd fmla="*/ 3 h 84" name="T97"/>
                <a:gd fmla="*/ 761 w 873" name="T98"/>
                <a:gd fmla="*/ 1 h 84" name="T99"/>
                <a:gd fmla="*/ 805 w 873" name="T100"/>
                <a:gd fmla="*/ 3 h 84" name="T101"/>
                <a:gd fmla="*/ 829 w 873" name="T102"/>
                <a:gd fmla="*/ 21 h 84" name="T103"/>
                <a:gd fmla="*/ 859 w 873" name="T104"/>
                <a:gd fmla="*/ 44 h 84" name="T105"/>
                <a:gd fmla="*/ 873 w 873" name="T106"/>
                <a:gd fmla="*/ 59 h 8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4" w="873">
                  <a:moveTo>
                    <a:pt x="873" y="59"/>
                  </a:moveTo>
                  <a:cubicBezTo>
                    <a:pt x="870" y="62"/>
                    <a:pt x="866" y="62"/>
                    <a:pt x="862" y="64"/>
                  </a:cubicBezTo>
                  <a:cubicBezTo>
                    <a:pt x="860" y="63"/>
                    <a:pt x="859" y="62"/>
                    <a:pt x="857" y="61"/>
                  </a:cubicBezTo>
                  <a:cubicBezTo>
                    <a:pt x="853" y="58"/>
                    <a:pt x="849" y="55"/>
                    <a:pt x="846" y="52"/>
                  </a:cubicBezTo>
                  <a:cubicBezTo>
                    <a:pt x="839" y="45"/>
                    <a:pt x="830" y="43"/>
                    <a:pt x="821" y="40"/>
                  </a:cubicBezTo>
                  <a:cubicBezTo>
                    <a:pt x="815" y="38"/>
                    <a:pt x="808" y="38"/>
                    <a:pt x="802" y="33"/>
                  </a:cubicBezTo>
                  <a:cubicBezTo>
                    <a:pt x="796" y="32"/>
                    <a:pt x="790" y="29"/>
                    <a:pt x="784" y="26"/>
                  </a:cubicBezTo>
                  <a:cubicBezTo>
                    <a:pt x="782" y="25"/>
                    <a:pt x="780" y="24"/>
                    <a:pt x="778" y="24"/>
                  </a:cubicBezTo>
                  <a:cubicBezTo>
                    <a:pt x="775" y="22"/>
                    <a:pt x="771" y="21"/>
                    <a:pt x="767" y="20"/>
                  </a:cubicBezTo>
                  <a:cubicBezTo>
                    <a:pt x="766" y="20"/>
                    <a:pt x="765" y="20"/>
                    <a:pt x="765" y="20"/>
                  </a:cubicBezTo>
                  <a:cubicBezTo>
                    <a:pt x="757" y="17"/>
                    <a:pt x="749" y="18"/>
                    <a:pt x="742" y="18"/>
                  </a:cubicBezTo>
                  <a:cubicBezTo>
                    <a:pt x="733" y="18"/>
                    <a:pt x="725" y="18"/>
                    <a:pt x="716" y="18"/>
                  </a:cubicBezTo>
                  <a:cubicBezTo>
                    <a:pt x="713" y="18"/>
                    <a:pt x="710" y="18"/>
                    <a:pt x="707" y="19"/>
                  </a:cubicBezTo>
                  <a:cubicBezTo>
                    <a:pt x="703" y="20"/>
                    <a:pt x="698" y="20"/>
                    <a:pt x="693" y="20"/>
                  </a:cubicBezTo>
                  <a:cubicBezTo>
                    <a:pt x="688" y="20"/>
                    <a:pt x="682" y="21"/>
                    <a:pt x="677" y="22"/>
                  </a:cubicBezTo>
                  <a:cubicBezTo>
                    <a:pt x="671" y="23"/>
                    <a:pt x="665" y="23"/>
                    <a:pt x="659" y="23"/>
                  </a:cubicBezTo>
                  <a:cubicBezTo>
                    <a:pt x="648" y="25"/>
                    <a:pt x="638" y="25"/>
                    <a:pt x="627" y="29"/>
                  </a:cubicBezTo>
                  <a:cubicBezTo>
                    <a:pt x="622" y="31"/>
                    <a:pt x="617" y="32"/>
                    <a:pt x="611" y="34"/>
                  </a:cubicBezTo>
                  <a:cubicBezTo>
                    <a:pt x="608" y="34"/>
                    <a:pt x="606" y="35"/>
                    <a:pt x="603" y="35"/>
                  </a:cubicBezTo>
                  <a:cubicBezTo>
                    <a:pt x="597" y="35"/>
                    <a:pt x="592" y="35"/>
                    <a:pt x="586" y="35"/>
                  </a:cubicBezTo>
                  <a:cubicBezTo>
                    <a:pt x="584" y="35"/>
                    <a:pt x="582" y="35"/>
                    <a:pt x="580" y="36"/>
                  </a:cubicBezTo>
                  <a:cubicBezTo>
                    <a:pt x="578" y="36"/>
                    <a:pt x="576" y="37"/>
                    <a:pt x="576" y="39"/>
                  </a:cubicBezTo>
                  <a:cubicBezTo>
                    <a:pt x="577" y="41"/>
                    <a:pt x="579" y="40"/>
                    <a:pt x="580" y="41"/>
                  </a:cubicBezTo>
                  <a:cubicBezTo>
                    <a:pt x="586" y="41"/>
                    <a:pt x="592" y="41"/>
                    <a:pt x="598" y="42"/>
                  </a:cubicBezTo>
                  <a:cubicBezTo>
                    <a:pt x="600" y="42"/>
                    <a:pt x="601" y="42"/>
                    <a:pt x="604" y="42"/>
                  </a:cubicBezTo>
                  <a:cubicBezTo>
                    <a:pt x="601" y="45"/>
                    <a:pt x="598" y="45"/>
                    <a:pt x="595" y="45"/>
                  </a:cubicBezTo>
                  <a:cubicBezTo>
                    <a:pt x="591" y="45"/>
                    <a:pt x="588" y="46"/>
                    <a:pt x="585" y="47"/>
                  </a:cubicBezTo>
                  <a:cubicBezTo>
                    <a:pt x="583" y="48"/>
                    <a:pt x="582" y="48"/>
                    <a:pt x="580" y="48"/>
                  </a:cubicBezTo>
                  <a:cubicBezTo>
                    <a:pt x="574" y="48"/>
                    <a:pt x="568" y="49"/>
                    <a:pt x="562" y="50"/>
                  </a:cubicBezTo>
                  <a:cubicBezTo>
                    <a:pt x="552" y="52"/>
                    <a:pt x="543" y="54"/>
                    <a:pt x="533" y="55"/>
                  </a:cubicBezTo>
                  <a:cubicBezTo>
                    <a:pt x="531" y="56"/>
                    <a:pt x="529" y="56"/>
                    <a:pt x="527" y="57"/>
                  </a:cubicBezTo>
                  <a:cubicBezTo>
                    <a:pt x="522" y="59"/>
                    <a:pt x="517" y="59"/>
                    <a:pt x="513" y="59"/>
                  </a:cubicBezTo>
                  <a:cubicBezTo>
                    <a:pt x="511" y="59"/>
                    <a:pt x="509" y="59"/>
                    <a:pt x="508" y="59"/>
                  </a:cubicBezTo>
                  <a:cubicBezTo>
                    <a:pt x="499" y="63"/>
                    <a:pt x="490" y="61"/>
                    <a:pt x="481" y="64"/>
                  </a:cubicBezTo>
                  <a:cubicBezTo>
                    <a:pt x="479" y="65"/>
                    <a:pt x="475" y="64"/>
                    <a:pt x="472" y="64"/>
                  </a:cubicBezTo>
                  <a:cubicBezTo>
                    <a:pt x="463" y="64"/>
                    <a:pt x="454" y="64"/>
                    <a:pt x="445" y="64"/>
                  </a:cubicBezTo>
                  <a:cubicBezTo>
                    <a:pt x="441" y="64"/>
                    <a:pt x="438" y="64"/>
                    <a:pt x="435" y="65"/>
                  </a:cubicBezTo>
                  <a:cubicBezTo>
                    <a:pt x="429" y="67"/>
                    <a:pt x="423" y="67"/>
                    <a:pt x="417" y="67"/>
                  </a:cubicBezTo>
                  <a:cubicBezTo>
                    <a:pt x="411" y="67"/>
                    <a:pt x="404" y="68"/>
                    <a:pt x="397" y="69"/>
                  </a:cubicBezTo>
                  <a:cubicBezTo>
                    <a:pt x="394" y="70"/>
                    <a:pt x="390" y="70"/>
                    <a:pt x="386" y="70"/>
                  </a:cubicBezTo>
                  <a:cubicBezTo>
                    <a:pt x="376" y="70"/>
                    <a:pt x="367" y="72"/>
                    <a:pt x="357" y="74"/>
                  </a:cubicBezTo>
                  <a:cubicBezTo>
                    <a:pt x="356" y="75"/>
                    <a:pt x="355" y="75"/>
                    <a:pt x="354" y="75"/>
                  </a:cubicBezTo>
                  <a:cubicBezTo>
                    <a:pt x="344" y="75"/>
                    <a:pt x="335" y="79"/>
                    <a:pt x="325" y="80"/>
                  </a:cubicBezTo>
                  <a:cubicBezTo>
                    <a:pt x="324" y="81"/>
                    <a:pt x="322" y="81"/>
                    <a:pt x="321" y="81"/>
                  </a:cubicBezTo>
                  <a:cubicBezTo>
                    <a:pt x="314" y="81"/>
                    <a:pt x="307" y="81"/>
                    <a:pt x="300" y="83"/>
                  </a:cubicBezTo>
                  <a:cubicBezTo>
                    <a:pt x="299" y="84"/>
                    <a:pt x="296" y="84"/>
                    <a:pt x="295" y="84"/>
                  </a:cubicBezTo>
                  <a:cubicBezTo>
                    <a:pt x="273" y="84"/>
                    <a:pt x="252" y="84"/>
                    <a:pt x="231" y="84"/>
                  </a:cubicBezTo>
                  <a:cubicBezTo>
                    <a:pt x="228" y="84"/>
                    <a:pt x="224" y="83"/>
                    <a:pt x="221" y="83"/>
                  </a:cubicBezTo>
                  <a:cubicBezTo>
                    <a:pt x="216" y="81"/>
                    <a:pt x="211" y="81"/>
                    <a:pt x="205" y="81"/>
                  </a:cubicBezTo>
                  <a:cubicBezTo>
                    <a:pt x="200" y="81"/>
                    <a:pt x="194" y="81"/>
                    <a:pt x="188" y="81"/>
                  </a:cubicBezTo>
                  <a:cubicBezTo>
                    <a:pt x="184" y="81"/>
                    <a:pt x="180" y="80"/>
                    <a:pt x="176" y="79"/>
                  </a:cubicBezTo>
                  <a:cubicBezTo>
                    <a:pt x="172" y="78"/>
                    <a:pt x="168" y="79"/>
                    <a:pt x="165" y="78"/>
                  </a:cubicBezTo>
                  <a:cubicBezTo>
                    <a:pt x="161" y="78"/>
                    <a:pt x="157" y="78"/>
                    <a:pt x="153" y="77"/>
                  </a:cubicBezTo>
                  <a:cubicBezTo>
                    <a:pt x="147" y="76"/>
                    <a:pt x="140" y="75"/>
                    <a:pt x="134" y="75"/>
                  </a:cubicBezTo>
                  <a:cubicBezTo>
                    <a:pt x="129" y="76"/>
                    <a:pt x="124" y="75"/>
                    <a:pt x="119" y="74"/>
                  </a:cubicBezTo>
                  <a:cubicBezTo>
                    <a:pt x="117" y="73"/>
                    <a:pt x="115" y="73"/>
                    <a:pt x="113" y="73"/>
                  </a:cubicBezTo>
                  <a:cubicBezTo>
                    <a:pt x="100" y="72"/>
                    <a:pt x="87" y="68"/>
                    <a:pt x="74" y="65"/>
                  </a:cubicBezTo>
                  <a:cubicBezTo>
                    <a:pt x="55" y="60"/>
                    <a:pt x="37" y="53"/>
                    <a:pt x="19" y="47"/>
                  </a:cubicBezTo>
                  <a:cubicBezTo>
                    <a:pt x="15" y="45"/>
                    <a:pt x="11" y="43"/>
                    <a:pt x="8" y="42"/>
                  </a:cubicBezTo>
                  <a:cubicBezTo>
                    <a:pt x="6" y="36"/>
                    <a:pt x="5" y="32"/>
                    <a:pt x="2" y="28"/>
                  </a:cubicBezTo>
                  <a:cubicBezTo>
                    <a:pt x="1" y="25"/>
                    <a:pt x="0" y="21"/>
                    <a:pt x="1" y="18"/>
                  </a:cubicBezTo>
                  <a:cubicBezTo>
                    <a:pt x="2" y="14"/>
                    <a:pt x="3" y="9"/>
                    <a:pt x="4" y="5"/>
                  </a:cubicBezTo>
                  <a:cubicBezTo>
                    <a:pt x="8" y="4"/>
                    <a:pt x="12" y="5"/>
                    <a:pt x="14" y="7"/>
                  </a:cubicBezTo>
                  <a:cubicBezTo>
                    <a:pt x="23" y="14"/>
                    <a:pt x="34" y="17"/>
                    <a:pt x="44" y="20"/>
                  </a:cubicBezTo>
                  <a:cubicBezTo>
                    <a:pt x="47" y="21"/>
                    <a:pt x="51" y="22"/>
                    <a:pt x="54" y="24"/>
                  </a:cubicBezTo>
                  <a:cubicBezTo>
                    <a:pt x="59" y="26"/>
                    <a:pt x="64" y="28"/>
                    <a:pt x="70" y="29"/>
                  </a:cubicBezTo>
                  <a:cubicBezTo>
                    <a:pt x="87" y="33"/>
                    <a:pt x="103" y="36"/>
                    <a:pt x="120" y="40"/>
                  </a:cubicBezTo>
                  <a:cubicBezTo>
                    <a:pt x="122" y="40"/>
                    <a:pt x="123" y="41"/>
                    <a:pt x="125" y="41"/>
                  </a:cubicBezTo>
                  <a:cubicBezTo>
                    <a:pt x="139" y="48"/>
                    <a:pt x="154" y="50"/>
                    <a:pt x="169" y="53"/>
                  </a:cubicBezTo>
                  <a:cubicBezTo>
                    <a:pt x="186" y="58"/>
                    <a:pt x="202" y="61"/>
                    <a:pt x="218" y="67"/>
                  </a:cubicBezTo>
                  <a:cubicBezTo>
                    <a:pt x="222" y="68"/>
                    <a:pt x="226" y="69"/>
                    <a:pt x="230" y="70"/>
                  </a:cubicBezTo>
                  <a:cubicBezTo>
                    <a:pt x="235" y="70"/>
                    <a:pt x="239" y="70"/>
                    <a:pt x="243" y="71"/>
                  </a:cubicBezTo>
                  <a:cubicBezTo>
                    <a:pt x="250" y="72"/>
                    <a:pt x="258" y="72"/>
                    <a:pt x="265" y="72"/>
                  </a:cubicBezTo>
                  <a:cubicBezTo>
                    <a:pt x="288" y="72"/>
                    <a:pt x="311" y="72"/>
                    <a:pt x="334" y="72"/>
                  </a:cubicBezTo>
                  <a:cubicBezTo>
                    <a:pt x="340" y="72"/>
                    <a:pt x="345" y="71"/>
                    <a:pt x="351" y="71"/>
                  </a:cubicBezTo>
                  <a:cubicBezTo>
                    <a:pt x="355" y="71"/>
                    <a:pt x="359" y="70"/>
                    <a:pt x="363" y="70"/>
                  </a:cubicBezTo>
                  <a:cubicBezTo>
                    <a:pt x="369" y="70"/>
                    <a:pt x="375" y="68"/>
                    <a:pt x="381" y="68"/>
                  </a:cubicBezTo>
                  <a:cubicBezTo>
                    <a:pt x="390" y="67"/>
                    <a:pt x="400" y="65"/>
                    <a:pt x="409" y="64"/>
                  </a:cubicBezTo>
                  <a:cubicBezTo>
                    <a:pt x="414" y="64"/>
                    <a:pt x="419" y="63"/>
                    <a:pt x="424" y="62"/>
                  </a:cubicBezTo>
                  <a:cubicBezTo>
                    <a:pt x="432" y="60"/>
                    <a:pt x="439" y="59"/>
                    <a:pt x="447" y="59"/>
                  </a:cubicBezTo>
                  <a:cubicBezTo>
                    <a:pt x="455" y="59"/>
                    <a:pt x="463" y="57"/>
                    <a:pt x="471" y="54"/>
                  </a:cubicBezTo>
                  <a:cubicBezTo>
                    <a:pt x="478" y="52"/>
                    <a:pt x="485" y="50"/>
                    <a:pt x="492" y="50"/>
                  </a:cubicBezTo>
                  <a:cubicBezTo>
                    <a:pt x="494" y="50"/>
                    <a:pt x="496" y="50"/>
                    <a:pt x="497" y="49"/>
                  </a:cubicBezTo>
                  <a:cubicBezTo>
                    <a:pt x="505" y="47"/>
                    <a:pt x="513" y="45"/>
                    <a:pt x="521" y="42"/>
                  </a:cubicBezTo>
                  <a:cubicBezTo>
                    <a:pt x="527" y="41"/>
                    <a:pt x="533" y="39"/>
                    <a:pt x="539" y="39"/>
                  </a:cubicBezTo>
                  <a:cubicBezTo>
                    <a:pt x="542" y="39"/>
                    <a:pt x="545" y="39"/>
                    <a:pt x="548" y="38"/>
                  </a:cubicBezTo>
                  <a:cubicBezTo>
                    <a:pt x="556" y="36"/>
                    <a:pt x="564" y="34"/>
                    <a:pt x="572" y="31"/>
                  </a:cubicBezTo>
                  <a:cubicBezTo>
                    <a:pt x="577" y="30"/>
                    <a:pt x="582" y="28"/>
                    <a:pt x="587" y="28"/>
                  </a:cubicBezTo>
                  <a:cubicBezTo>
                    <a:pt x="590" y="28"/>
                    <a:pt x="592" y="28"/>
                    <a:pt x="595" y="27"/>
                  </a:cubicBezTo>
                  <a:cubicBezTo>
                    <a:pt x="598" y="26"/>
                    <a:pt x="601" y="25"/>
                    <a:pt x="603" y="24"/>
                  </a:cubicBezTo>
                  <a:cubicBezTo>
                    <a:pt x="614" y="21"/>
                    <a:pt x="625" y="19"/>
                    <a:pt x="637" y="17"/>
                  </a:cubicBezTo>
                  <a:cubicBezTo>
                    <a:pt x="643" y="16"/>
                    <a:pt x="649" y="15"/>
                    <a:pt x="655" y="14"/>
                  </a:cubicBezTo>
                  <a:cubicBezTo>
                    <a:pt x="661" y="13"/>
                    <a:pt x="668" y="13"/>
                    <a:pt x="675" y="12"/>
                  </a:cubicBezTo>
                  <a:cubicBezTo>
                    <a:pt x="677" y="12"/>
                    <a:pt x="679" y="11"/>
                    <a:pt x="680" y="11"/>
                  </a:cubicBezTo>
                  <a:cubicBezTo>
                    <a:pt x="684" y="10"/>
                    <a:pt x="688" y="9"/>
                    <a:pt x="691" y="9"/>
                  </a:cubicBezTo>
                  <a:cubicBezTo>
                    <a:pt x="692" y="9"/>
                    <a:pt x="693" y="9"/>
                    <a:pt x="694" y="9"/>
                  </a:cubicBezTo>
                  <a:cubicBezTo>
                    <a:pt x="701" y="8"/>
                    <a:pt x="709" y="7"/>
                    <a:pt x="717" y="5"/>
                  </a:cubicBezTo>
                  <a:cubicBezTo>
                    <a:pt x="724" y="4"/>
                    <a:pt x="731" y="3"/>
                    <a:pt x="738" y="3"/>
                  </a:cubicBezTo>
                  <a:cubicBezTo>
                    <a:pt x="739" y="3"/>
                    <a:pt x="741" y="3"/>
                    <a:pt x="743" y="3"/>
                  </a:cubicBezTo>
                  <a:cubicBezTo>
                    <a:pt x="748" y="0"/>
                    <a:pt x="755" y="1"/>
                    <a:pt x="761" y="1"/>
                  </a:cubicBezTo>
                  <a:cubicBezTo>
                    <a:pt x="767" y="1"/>
                    <a:pt x="773" y="1"/>
                    <a:pt x="779" y="1"/>
                  </a:cubicBezTo>
                  <a:cubicBezTo>
                    <a:pt x="788" y="0"/>
                    <a:pt x="796" y="1"/>
                    <a:pt x="805" y="3"/>
                  </a:cubicBezTo>
                  <a:cubicBezTo>
                    <a:pt x="806" y="4"/>
                    <a:pt x="808" y="5"/>
                    <a:pt x="809" y="5"/>
                  </a:cubicBezTo>
                  <a:cubicBezTo>
                    <a:pt x="817" y="9"/>
                    <a:pt x="823" y="14"/>
                    <a:pt x="829" y="21"/>
                  </a:cubicBezTo>
                  <a:cubicBezTo>
                    <a:pt x="833" y="25"/>
                    <a:pt x="839" y="29"/>
                    <a:pt x="844" y="32"/>
                  </a:cubicBezTo>
                  <a:cubicBezTo>
                    <a:pt x="850" y="35"/>
                    <a:pt x="854" y="39"/>
                    <a:pt x="859" y="44"/>
                  </a:cubicBezTo>
                  <a:cubicBezTo>
                    <a:pt x="862" y="48"/>
                    <a:pt x="866" y="52"/>
                    <a:pt x="870" y="56"/>
                  </a:cubicBezTo>
                  <a:cubicBezTo>
                    <a:pt x="871" y="56"/>
                    <a:pt x="872" y="58"/>
                    <a:pt x="873" y="59"/>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1" name="Freeform 14">
              <a:extLst>
                <a:ext uri="{FF2B5EF4-FFF2-40B4-BE49-F238E27FC236}">
                  <a16:creationId xmlns:a16="http://schemas.microsoft.com/office/drawing/2014/main" id="{9AA8D4C7-9167-4AB5-B4ED-05159F945595}"/>
                </a:ext>
              </a:extLst>
            </p:cNvPr>
            <p:cNvSpPr/>
            <p:nvPr/>
          </p:nvSpPr>
          <p:spPr bwMode="auto">
            <a:xfrm>
              <a:off x="2680" y="3687"/>
              <a:ext cx="979" cy="98"/>
            </a:xfrm>
            <a:custGeom>
              <a:gdLst>
                <a:gd fmla="*/ 498 w 498" name="T0"/>
                <a:gd fmla="*/ 35 h 50" name="T1"/>
                <a:gd fmla="*/ 488 w 498" name="T2"/>
                <a:gd fmla="*/ 50 h 50" name="T3"/>
                <a:gd fmla="*/ 482 w 498" name="T4"/>
                <a:gd fmla="*/ 50 h 50" name="T5"/>
                <a:gd fmla="*/ 429 w 498" name="T6"/>
                <a:gd fmla="*/ 50 h 50" name="T7"/>
                <a:gd fmla="*/ 16 w 498" name="T8"/>
                <a:gd fmla="*/ 50 h 50" name="T9"/>
                <a:gd fmla="*/ 0 w 498" name="T10"/>
                <a:gd fmla="*/ 50 h 50" name="T11"/>
                <a:gd fmla="*/ 0 w 498" name="T12"/>
                <a:gd fmla="*/ 48 h 50" name="T13"/>
                <a:gd fmla="*/ 21 w 498" name="T14"/>
                <a:gd fmla="*/ 44 h 50" name="T15"/>
                <a:gd fmla="*/ 27 w 498" name="T16"/>
                <a:gd fmla="*/ 44 h 50" name="T17"/>
                <a:gd fmla="*/ 46 w 498" name="T18"/>
                <a:gd fmla="*/ 40 h 50" name="T19"/>
                <a:gd fmla="*/ 56 w 498" name="T20"/>
                <a:gd fmla="*/ 39 h 50" name="T21"/>
                <a:gd fmla="*/ 72 w 498" name="T22"/>
                <a:gd fmla="*/ 37 h 50" name="T23"/>
                <a:gd fmla="*/ 87 w 498" name="T24"/>
                <a:gd fmla="*/ 36 h 50" name="T25"/>
                <a:gd fmla="*/ 105 w 498" name="T26"/>
                <a:gd fmla="*/ 34 h 50" name="T27"/>
                <a:gd fmla="*/ 112 w 498" name="T28"/>
                <a:gd fmla="*/ 33 h 50" name="T29"/>
                <a:gd fmla="*/ 135 w 498" name="T30"/>
                <a:gd fmla="*/ 33 h 50" name="T31"/>
                <a:gd fmla="*/ 157 w 498" name="T32"/>
                <a:gd fmla="*/ 31 h 50" name="T33"/>
                <a:gd fmla="*/ 165 w 498" name="T34"/>
                <a:gd fmla="*/ 30 h 50" name="T35"/>
                <a:gd fmla="*/ 191 w 498" name="T36"/>
                <a:gd fmla="*/ 27 h 50" name="T37"/>
                <a:gd fmla="*/ 231 w 498" name="T38"/>
                <a:gd fmla="*/ 19 h 50" name="T39"/>
                <a:gd fmla="*/ 251 w 498" name="T40"/>
                <a:gd fmla="*/ 17 h 50" name="T41"/>
                <a:gd fmla="*/ 253 w 498" name="T42"/>
                <a:gd fmla="*/ 16 h 50" name="T43"/>
                <a:gd fmla="*/ 278 w 498" name="T44"/>
                <a:gd fmla="*/ 10 h 50" name="T45"/>
                <a:gd fmla="*/ 289 w 498" name="T46"/>
                <a:gd fmla="*/ 8 h 50" name="T47"/>
                <a:gd fmla="*/ 296 w 498" name="T48"/>
                <a:gd fmla="*/ 7 h 50" name="T49"/>
                <a:gd fmla="*/ 305 w 498" name="T50"/>
                <a:gd fmla="*/ 6 h 50" name="T51"/>
                <a:gd fmla="*/ 310 w 498" name="T52"/>
                <a:gd fmla="*/ 5 h 50" name="T53"/>
                <a:gd fmla="*/ 329 w 498" name="T54"/>
                <a:gd fmla="*/ 3 h 50" name="T55"/>
                <a:gd fmla="*/ 336 w 498" name="T56"/>
                <a:gd fmla="*/ 2 h 50" name="T57"/>
                <a:gd fmla="*/ 352 w 498" name="T58"/>
                <a:gd fmla="*/ 0 h 50" name="T59"/>
                <a:gd fmla="*/ 380 w 498" name="T60"/>
                <a:gd fmla="*/ 0 h 50" name="T61"/>
                <a:gd fmla="*/ 388 w 498" name="T62"/>
                <a:gd fmla="*/ 1 h 50" name="T63"/>
                <a:gd fmla="*/ 403 w 498" name="T64"/>
                <a:gd fmla="*/ 3 h 50" name="T65"/>
                <a:gd fmla="*/ 423 w 498" name="T66"/>
                <a:gd fmla="*/ 6 h 50" name="T67"/>
                <a:gd fmla="*/ 433 w 498" name="T68"/>
                <a:gd fmla="*/ 10 h 50" name="T69"/>
                <a:gd fmla="*/ 443 w 498" name="T70"/>
                <a:gd fmla="*/ 16 h 50" name="T71"/>
                <a:gd fmla="*/ 450 w 498" name="T72"/>
                <a:gd fmla="*/ 19 h 50" name="T73"/>
                <a:gd fmla="*/ 466 w 498" name="T74"/>
                <a:gd fmla="*/ 25 h 50" name="T75"/>
                <a:gd fmla="*/ 479 w 498" name="T76"/>
                <a:gd fmla="*/ 31 h 50" name="T77"/>
                <a:gd fmla="*/ 486 w 498" name="T78"/>
                <a:gd fmla="*/ 32 h 50" name="T79"/>
                <a:gd fmla="*/ 498 w 498" name="T80"/>
                <a:gd fmla="*/ 35 h 5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0" w="498">
                  <a:moveTo>
                    <a:pt x="498" y="35"/>
                  </a:moveTo>
                  <a:cubicBezTo>
                    <a:pt x="489" y="42"/>
                    <a:pt x="489" y="42"/>
                    <a:pt x="488" y="50"/>
                  </a:cubicBezTo>
                  <a:cubicBezTo>
                    <a:pt x="486" y="50"/>
                    <a:pt x="484" y="50"/>
                    <a:pt x="482" y="50"/>
                  </a:cubicBezTo>
                  <a:cubicBezTo>
                    <a:pt x="464" y="50"/>
                    <a:pt x="446" y="50"/>
                    <a:pt x="429" y="50"/>
                  </a:cubicBezTo>
                  <a:cubicBezTo>
                    <a:pt x="291" y="50"/>
                    <a:pt x="153" y="50"/>
                    <a:pt x="16" y="50"/>
                  </a:cubicBezTo>
                  <a:cubicBezTo>
                    <a:pt x="10" y="50"/>
                    <a:pt x="5" y="50"/>
                    <a:pt x="0" y="50"/>
                  </a:cubicBezTo>
                  <a:cubicBezTo>
                    <a:pt x="0" y="49"/>
                    <a:pt x="0" y="48"/>
                    <a:pt x="0" y="48"/>
                  </a:cubicBezTo>
                  <a:cubicBezTo>
                    <a:pt x="7" y="47"/>
                    <a:pt x="14" y="45"/>
                    <a:pt x="21" y="44"/>
                  </a:cubicBezTo>
                  <a:cubicBezTo>
                    <a:pt x="23" y="44"/>
                    <a:pt x="25" y="44"/>
                    <a:pt x="27" y="44"/>
                  </a:cubicBezTo>
                  <a:cubicBezTo>
                    <a:pt x="33" y="42"/>
                    <a:pt x="40" y="41"/>
                    <a:pt x="46" y="40"/>
                  </a:cubicBezTo>
                  <a:cubicBezTo>
                    <a:pt x="49" y="39"/>
                    <a:pt x="53" y="39"/>
                    <a:pt x="56" y="39"/>
                  </a:cubicBezTo>
                  <a:cubicBezTo>
                    <a:pt x="61" y="39"/>
                    <a:pt x="67" y="38"/>
                    <a:pt x="72" y="37"/>
                  </a:cubicBezTo>
                  <a:cubicBezTo>
                    <a:pt x="77" y="36"/>
                    <a:pt x="82" y="36"/>
                    <a:pt x="87" y="36"/>
                  </a:cubicBezTo>
                  <a:cubicBezTo>
                    <a:pt x="93" y="36"/>
                    <a:pt x="99" y="36"/>
                    <a:pt x="105" y="34"/>
                  </a:cubicBezTo>
                  <a:cubicBezTo>
                    <a:pt x="107" y="33"/>
                    <a:pt x="110" y="33"/>
                    <a:pt x="112" y="33"/>
                  </a:cubicBezTo>
                  <a:cubicBezTo>
                    <a:pt x="120" y="33"/>
                    <a:pt x="127" y="33"/>
                    <a:pt x="135" y="33"/>
                  </a:cubicBezTo>
                  <a:cubicBezTo>
                    <a:pt x="142" y="33"/>
                    <a:pt x="150" y="33"/>
                    <a:pt x="157" y="31"/>
                  </a:cubicBezTo>
                  <a:cubicBezTo>
                    <a:pt x="160" y="30"/>
                    <a:pt x="162" y="31"/>
                    <a:pt x="165" y="30"/>
                  </a:cubicBezTo>
                  <a:cubicBezTo>
                    <a:pt x="174" y="29"/>
                    <a:pt x="182" y="27"/>
                    <a:pt x="191" y="27"/>
                  </a:cubicBezTo>
                  <a:cubicBezTo>
                    <a:pt x="204" y="23"/>
                    <a:pt x="218" y="22"/>
                    <a:pt x="231" y="19"/>
                  </a:cubicBezTo>
                  <a:cubicBezTo>
                    <a:pt x="238" y="18"/>
                    <a:pt x="244" y="16"/>
                    <a:pt x="251" y="17"/>
                  </a:cubicBezTo>
                  <a:cubicBezTo>
                    <a:pt x="252" y="17"/>
                    <a:pt x="252" y="17"/>
                    <a:pt x="253" y="16"/>
                  </a:cubicBezTo>
                  <a:cubicBezTo>
                    <a:pt x="261" y="13"/>
                    <a:pt x="270" y="14"/>
                    <a:pt x="278" y="10"/>
                  </a:cubicBezTo>
                  <a:cubicBezTo>
                    <a:pt x="281" y="9"/>
                    <a:pt x="285" y="8"/>
                    <a:pt x="289" y="8"/>
                  </a:cubicBezTo>
                  <a:cubicBezTo>
                    <a:pt x="291" y="8"/>
                    <a:pt x="294" y="8"/>
                    <a:pt x="296" y="7"/>
                  </a:cubicBezTo>
                  <a:cubicBezTo>
                    <a:pt x="299" y="7"/>
                    <a:pt x="302" y="6"/>
                    <a:pt x="305" y="6"/>
                  </a:cubicBezTo>
                  <a:cubicBezTo>
                    <a:pt x="306" y="5"/>
                    <a:pt x="308" y="6"/>
                    <a:pt x="310" y="5"/>
                  </a:cubicBezTo>
                  <a:cubicBezTo>
                    <a:pt x="316" y="3"/>
                    <a:pt x="322" y="3"/>
                    <a:pt x="329" y="3"/>
                  </a:cubicBezTo>
                  <a:cubicBezTo>
                    <a:pt x="331" y="3"/>
                    <a:pt x="334" y="3"/>
                    <a:pt x="336" y="2"/>
                  </a:cubicBezTo>
                  <a:cubicBezTo>
                    <a:pt x="341" y="0"/>
                    <a:pt x="346" y="0"/>
                    <a:pt x="352" y="0"/>
                  </a:cubicBezTo>
                  <a:cubicBezTo>
                    <a:pt x="361" y="0"/>
                    <a:pt x="371" y="0"/>
                    <a:pt x="380" y="0"/>
                  </a:cubicBezTo>
                  <a:cubicBezTo>
                    <a:pt x="383" y="0"/>
                    <a:pt x="386" y="0"/>
                    <a:pt x="388" y="1"/>
                  </a:cubicBezTo>
                  <a:cubicBezTo>
                    <a:pt x="393" y="3"/>
                    <a:pt x="398" y="3"/>
                    <a:pt x="403" y="3"/>
                  </a:cubicBezTo>
                  <a:cubicBezTo>
                    <a:pt x="410" y="2"/>
                    <a:pt x="416" y="5"/>
                    <a:pt x="423" y="6"/>
                  </a:cubicBezTo>
                  <a:cubicBezTo>
                    <a:pt x="426" y="7"/>
                    <a:pt x="430" y="9"/>
                    <a:pt x="433" y="10"/>
                  </a:cubicBezTo>
                  <a:cubicBezTo>
                    <a:pt x="437" y="11"/>
                    <a:pt x="440" y="13"/>
                    <a:pt x="443" y="16"/>
                  </a:cubicBezTo>
                  <a:cubicBezTo>
                    <a:pt x="445" y="17"/>
                    <a:pt x="447" y="19"/>
                    <a:pt x="450" y="19"/>
                  </a:cubicBezTo>
                  <a:cubicBezTo>
                    <a:pt x="455" y="22"/>
                    <a:pt x="460" y="23"/>
                    <a:pt x="466" y="25"/>
                  </a:cubicBezTo>
                  <a:cubicBezTo>
                    <a:pt x="470" y="27"/>
                    <a:pt x="475" y="29"/>
                    <a:pt x="479" y="31"/>
                  </a:cubicBezTo>
                  <a:cubicBezTo>
                    <a:pt x="481" y="31"/>
                    <a:pt x="483" y="32"/>
                    <a:pt x="486" y="32"/>
                  </a:cubicBezTo>
                  <a:cubicBezTo>
                    <a:pt x="490" y="32"/>
                    <a:pt x="493" y="33"/>
                    <a:pt x="498" y="35"/>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2" name="Freeform 15">
              <a:extLst>
                <a:ext uri="{FF2B5EF4-FFF2-40B4-BE49-F238E27FC236}">
                  <a16:creationId xmlns:a16="http://schemas.microsoft.com/office/drawing/2014/main" id="{BD3ADAEE-C1C7-4D12-B479-D366FFC8FA82}"/>
                </a:ext>
              </a:extLst>
            </p:cNvPr>
            <p:cNvSpPr/>
            <p:nvPr/>
          </p:nvSpPr>
          <p:spPr bwMode="auto">
            <a:xfrm>
              <a:off x="3643" y="3762"/>
              <a:ext cx="264" cy="78"/>
            </a:xfrm>
            <a:custGeom>
              <a:gdLst>
                <a:gd fmla="*/ 134 w 134" name="T0"/>
                <a:gd fmla="*/ 31 h 40" name="T1"/>
                <a:gd fmla="*/ 125 w 134" name="T2"/>
                <a:gd fmla="*/ 32 h 40" name="T3"/>
                <a:gd fmla="*/ 116 w 134" name="T4"/>
                <a:gd fmla="*/ 34 h 40" name="T5"/>
                <a:gd fmla="*/ 93 w 134" name="T6"/>
                <a:gd fmla="*/ 40 h 40" name="T7"/>
                <a:gd fmla="*/ 41 w 134" name="T8"/>
                <a:gd fmla="*/ 40 h 40" name="T9"/>
                <a:gd fmla="*/ 29 w 134" name="T10"/>
                <a:gd fmla="*/ 37 h 40" name="T11"/>
                <a:gd fmla="*/ 7 w 134" name="T12"/>
                <a:gd fmla="*/ 32 h 40" name="T13"/>
                <a:gd fmla="*/ 1 w 134" name="T14"/>
                <a:gd fmla="*/ 32 h 40" name="T15"/>
                <a:gd fmla="*/ 0 w 134" name="T16"/>
                <a:gd fmla="*/ 31 h 40" name="T17"/>
                <a:gd fmla="*/ 2 w 134" name="T18"/>
                <a:gd fmla="*/ 29 h 40" name="T19"/>
                <a:gd fmla="*/ 10 w 134" name="T20"/>
                <a:gd fmla="*/ 28 h 40" name="T21"/>
                <a:gd fmla="*/ 16 w 134" name="T22"/>
                <a:gd fmla="*/ 28 h 40" name="T23"/>
                <a:gd fmla="*/ 19 w 134" name="T24"/>
                <a:gd fmla="*/ 28 h 40" name="T25"/>
                <a:gd fmla="*/ 21 w 134" name="T26"/>
                <a:gd fmla="*/ 23 h 40" name="T27"/>
                <a:gd fmla="*/ 20 w 134" name="T28"/>
                <a:gd fmla="*/ 21 h 40" name="T29"/>
                <a:gd fmla="*/ 19 w 134" name="T30"/>
                <a:gd fmla="*/ 21 h 40" name="T31"/>
                <a:gd fmla="*/ 13 w 134" name="T32"/>
                <a:gd fmla="*/ 16 h 40" name="T33"/>
                <a:gd fmla="*/ 18 w 134" name="T34"/>
                <a:gd fmla="*/ 11 h 40" name="T35"/>
                <a:gd fmla="*/ 29 w 134" name="T36"/>
                <a:gd fmla="*/ 4 h 40" name="T37"/>
                <a:gd fmla="*/ 29 w 134" name="T38"/>
                <a:gd fmla="*/ 7 h 40" name="T39"/>
                <a:gd fmla="*/ 25 w 134" name="T40"/>
                <a:gd fmla="*/ 11 h 40" name="T41"/>
                <a:gd fmla="*/ 25 w 134" name="T42"/>
                <a:gd fmla="*/ 17 h 40" name="T43"/>
                <a:gd fmla="*/ 38 w 134" name="T44"/>
                <a:gd fmla="*/ 8 h 40" name="T45"/>
                <a:gd fmla="*/ 50 w 134" name="T46"/>
                <a:gd fmla="*/ 0 h 40" name="T47"/>
                <a:gd fmla="*/ 93 w 134" name="T48"/>
                <a:gd fmla="*/ 0 h 40" name="T49"/>
                <a:gd fmla="*/ 99 w 134" name="T50"/>
                <a:gd fmla="*/ 2 h 40" name="T51"/>
                <a:gd fmla="*/ 105 w 134" name="T52"/>
                <a:gd fmla="*/ 3 h 40" name="T53"/>
                <a:gd fmla="*/ 116 w 134" name="T54"/>
                <a:gd fmla="*/ 8 h 40" name="T55"/>
                <a:gd fmla="*/ 129 w 134" name="T56"/>
                <a:gd fmla="*/ 23 h 40" name="T57"/>
                <a:gd fmla="*/ 133 w 134" name="T58"/>
                <a:gd fmla="*/ 27 h 40" name="T59"/>
                <a:gd fmla="*/ 134 w 134" name="T60"/>
                <a:gd fmla="*/ 31 h 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0" w="134">
                  <a:moveTo>
                    <a:pt x="134" y="31"/>
                  </a:moveTo>
                  <a:cubicBezTo>
                    <a:pt x="131" y="32"/>
                    <a:pt x="128" y="32"/>
                    <a:pt x="125" y="32"/>
                  </a:cubicBezTo>
                  <a:cubicBezTo>
                    <a:pt x="121" y="32"/>
                    <a:pt x="119" y="33"/>
                    <a:pt x="116" y="34"/>
                  </a:cubicBezTo>
                  <a:cubicBezTo>
                    <a:pt x="109" y="38"/>
                    <a:pt x="101" y="40"/>
                    <a:pt x="93" y="40"/>
                  </a:cubicBezTo>
                  <a:cubicBezTo>
                    <a:pt x="76" y="40"/>
                    <a:pt x="58" y="40"/>
                    <a:pt x="41" y="40"/>
                  </a:cubicBezTo>
                  <a:cubicBezTo>
                    <a:pt x="37" y="40"/>
                    <a:pt x="32" y="40"/>
                    <a:pt x="29" y="37"/>
                  </a:cubicBezTo>
                  <a:cubicBezTo>
                    <a:pt x="22" y="33"/>
                    <a:pt x="15" y="31"/>
                    <a:pt x="7" y="32"/>
                  </a:cubicBezTo>
                  <a:cubicBezTo>
                    <a:pt x="5" y="32"/>
                    <a:pt x="3" y="32"/>
                    <a:pt x="1" y="32"/>
                  </a:cubicBezTo>
                  <a:cubicBezTo>
                    <a:pt x="1" y="32"/>
                    <a:pt x="0" y="31"/>
                    <a:pt x="0" y="31"/>
                  </a:cubicBezTo>
                  <a:cubicBezTo>
                    <a:pt x="1" y="30"/>
                    <a:pt x="1" y="29"/>
                    <a:pt x="2" y="29"/>
                  </a:cubicBezTo>
                  <a:cubicBezTo>
                    <a:pt x="5" y="28"/>
                    <a:pt x="7" y="28"/>
                    <a:pt x="10" y="28"/>
                  </a:cubicBezTo>
                  <a:cubicBezTo>
                    <a:pt x="12" y="28"/>
                    <a:pt x="14" y="28"/>
                    <a:pt x="16" y="28"/>
                  </a:cubicBezTo>
                  <a:cubicBezTo>
                    <a:pt x="17" y="28"/>
                    <a:pt x="18" y="28"/>
                    <a:pt x="19" y="28"/>
                  </a:cubicBezTo>
                  <a:cubicBezTo>
                    <a:pt x="20" y="26"/>
                    <a:pt x="21" y="24"/>
                    <a:pt x="21" y="23"/>
                  </a:cubicBezTo>
                  <a:cubicBezTo>
                    <a:pt x="21" y="22"/>
                    <a:pt x="20" y="21"/>
                    <a:pt x="20" y="21"/>
                  </a:cubicBezTo>
                  <a:cubicBezTo>
                    <a:pt x="20" y="21"/>
                    <a:pt x="20" y="21"/>
                    <a:pt x="19" y="21"/>
                  </a:cubicBezTo>
                  <a:cubicBezTo>
                    <a:pt x="17" y="19"/>
                    <a:pt x="13" y="20"/>
                    <a:pt x="13" y="16"/>
                  </a:cubicBezTo>
                  <a:cubicBezTo>
                    <a:pt x="13" y="13"/>
                    <a:pt x="16" y="12"/>
                    <a:pt x="18" y="11"/>
                  </a:cubicBezTo>
                  <a:cubicBezTo>
                    <a:pt x="21" y="8"/>
                    <a:pt x="25" y="6"/>
                    <a:pt x="29" y="4"/>
                  </a:cubicBezTo>
                  <a:cubicBezTo>
                    <a:pt x="30" y="5"/>
                    <a:pt x="30" y="6"/>
                    <a:pt x="29" y="7"/>
                  </a:cubicBezTo>
                  <a:cubicBezTo>
                    <a:pt x="28" y="8"/>
                    <a:pt x="27" y="10"/>
                    <a:pt x="25" y="11"/>
                  </a:cubicBezTo>
                  <a:cubicBezTo>
                    <a:pt x="24" y="13"/>
                    <a:pt x="24" y="15"/>
                    <a:pt x="25" y="17"/>
                  </a:cubicBezTo>
                  <a:cubicBezTo>
                    <a:pt x="30" y="15"/>
                    <a:pt x="35" y="12"/>
                    <a:pt x="38" y="8"/>
                  </a:cubicBezTo>
                  <a:cubicBezTo>
                    <a:pt x="42" y="5"/>
                    <a:pt x="48" y="5"/>
                    <a:pt x="50" y="0"/>
                  </a:cubicBezTo>
                  <a:cubicBezTo>
                    <a:pt x="65" y="0"/>
                    <a:pt x="79" y="0"/>
                    <a:pt x="93" y="0"/>
                  </a:cubicBezTo>
                  <a:cubicBezTo>
                    <a:pt x="95" y="0"/>
                    <a:pt x="97" y="1"/>
                    <a:pt x="99" y="2"/>
                  </a:cubicBezTo>
                  <a:cubicBezTo>
                    <a:pt x="101" y="2"/>
                    <a:pt x="103" y="3"/>
                    <a:pt x="105" y="3"/>
                  </a:cubicBezTo>
                  <a:cubicBezTo>
                    <a:pt x="110" y="4"/>
                    <a:pt x="113" y="5"/>
                    <a:pt x="116" y="8"/>
                  </a:cubicBezTo>
                  <a:cubicBezTo>
                    <a:pt x="121" y="12"/>
                    <a:pt x="126" y="17"/>
                    <a:pt x="129" y="23"/>
                  </a:cubicBezTo>
                  <a:cubicBezTo>
                    <a:pt x="130" y="25"/>
                    <a:pt x="132" y="26"/>
                    <a:pt x="133" y="27"/>
                  </a:cubicBezTo>
                  <a:cubicBezTo>
                    <a:pt x="133" y="28"/>
                    <a:pt x="134" y="30"/>
                    <a:pt x="134" y="31"/>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3" name="Freeform 16">
              <a:extLst>
                <a:ext uri="{FF2B5EF4-FFF2-40B4-BE49-F238E27FC236}">
                  <a16:creationId xmlns:a16="http://schemas.microsoft.com/office/drawing/2014/main" id="{480B470E-A848-4FDF-A674-7914161ACB94}"/>
                </a:ext>
              </a:extLst>
            </p:cNvPr>
            <p:cNvSpPr/>
            <p:nvPr/>
          </p:nvSpPr>
          <p:spPr bwMode="auto">
            <a:xfrm>
              <a:off x="2024" y="3707"/>
              <a:ext cx="342" cy="80"/>
            </a:xfrm>
            <a:custGeom>
              <a:gdLst>
                <a:gd fmla="*/ 12 w 174" name="T0"/>
                <a:gd fmla="*/ 40 h 41" name="T1"/>
                <a:gd fmla="*/ 9 w 174" name="T2"/>
                <a:gd fmla="*/ 29 h 41" name="T3"/>
                <a:gd fmla="*/ 3 w 174" name="T4"/>
                <a:gd fmla="*/ 22 h 41" name="T5"/>
                <a:gd fmla="*/ 0 w 174" name="T6"/>
                <a:gd fmla="*/ 17 h 41" name="T7"/>
                <a:gd fmla="*/ 4 w 174" name="T8"/>
                <a:gd fmla="*/ 7 h 41" name="T9"/>
                <a:gd fmla="*/ 8 w 174" name="T10"/>
                <a:gd fmla="*/ 0 h 41" name="T11"/>
                <a:gd fmla="*/ 28 w 174" name="T12"/>
                <a:gd fmla="*/ 8 h 41" name="T13"/>
                <a:gd fmla="*/ 102 w 174" name="T14"/>
                <a:gd fmla="*/ 31 h 41" name="T15"/>
                <a:gd fmla="*/ 128 w 174" name="T16"/>
                <a:gd fmla="*/ 34 h 41" name="T17"/>
                <a:gd fmla="*/ 139 w 174" name="T18"/>
                <a:gd fmla="*/ 34 h 41" name="T19"/>
                <a:gd fmla="*/ 146 w 174" name="T20"/>
                <a:gd fmla="*/ 35 h 41" name="T21"/>
                <a:gd fmla="*/ 167 w 174" name="T22"/>
                <a:gd fmla="*/ 37 h 41" name="T23"/>
                <a:gd fmla="*/ 174 w 174" name="T24"/>
                <a:gd fmla="*/ 39 h 41" name="T25"/>
                <a:gd fmla="*/ 171 w 174" name="T26"/>
                <a:gd fmla="*/ 40 h 41" name="T27"/>
                <a:gd fmla="*/ 168 w 174" name="T28"/>
                <a:gd fmla="*/ 40 h 41" name="T29"/>
                <a:gd fmla="*/ 54 w 174" name="T30"/>
                <a:gd fmla="*/ 40 h 41" name="T31"/>
                <a:gd fmla="*/ 14 w 174" name="T32"/>
                <a:gd fmla="*/ 41 h 41" name="T33"/>
                <a:gd fmla="*/ 12 w 174" name="T34"/>
                <a:gd fmla="*/ 40 h 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1" w="174">
                  <a:moveTo>
                    <a:pt x="12" y="40"/>
                  </a:moveTo>
                  <a:cubicBezTo>
                    <a:pt x="11" y="37"/>
                    <a:pt x="11" y="33"/>
                    <a:pt x="9" y="29"/>
                  </a:cubicBezTo>
                  <a:cubicBezTo>
                    <a:pt x="7" y="26"/>
                    <a:pt x="6" y="23"/>
                    <a:pt x="3" y="22"/>
                  </a:cubicBezTo>
                  <a:cubicBezTo>
                    <a:pt x="1" y="20"/>
                    <a:pt x="0" y="19"/>
                    <a:pt x="0" y="17"/>
                  </a:cubicBezTo>
                  <a:cubicBezTo>
                    <a:pt x="1" y="13"/>
                    <a:pt x="2" y="10"/>
                    <a:pt x="4" y="7"/>
                  </a:cubicBezTo>
                  <a:cubicBezTo>
                    <a:pt x="5" y="4"/>
                    <a:pt x="7" y="3"/>
                    <a:pt x="8" y="0"/>
                  </a:cubicBezTo>
                  <a:cubicBezTo>
                    <a:pt x="15" y="3"/>
                    <a:pt x="22" y="6"/>
                    <a:pt x="28" y="8"/>
                  </a:cubicBezTo>
                  <a:cubicBezTo>
                    <a:pt x="52" y="19"/>
                    <a:pt x="77" y="24"/>
                    <a:pt x="102" y="31"/>
                  </a:cubicBezTo>
                  <a:cubicBezTo>
                    <a:pt x="111" y="31"/>
                    <a:pt x="119" y="33"/>
                    <a:pt x="128" y="34"/>
                  </a:cubicBezTo>
                  <a:cubicBezTo>
                    <a:pt x="132" y="35"/>
                    <a:pt x="135" y="34"/>
                    <a:pt x="139" y="34"/>
                  </a:cubicBezTo>
                  <a:cubicBezTo>
                    <a:pt x="141" y="34"/>
                    <a:pt x="144" y="34"/>
                    <a:pt x="146" y="35"/>
                  </a:cubicBezTo>
                  <a:cubicBezTo>
                    <a:pt x="153" y="37"/>
                    <a:pt x="160" y="37"/>
                    <a:pt x="167" y="37"/>
                  </a:cubicBezTo>
                  <a:cubicBezTo>
                    <a:pt x="170" y="37"/>
                    <a:pt x="172" y="37"/>
                    <a:pt x="174" y="39"/>
                  </a:cubicBezTo>
                  <a:cubicBezTo>
                    <a:pt x="174" y="40"/>
                    <a:pt x="172" y="40"/>
                    <a:pt x="171" y="40"/>
                  </a:cubicBezTo>
                  <a:cubicBezTo>
                    <a:pt x="170" y="40"/>
                    <a:pt x="169" y="40"/>
                    <a:pt x="168" y="40"/>
                  </a:cubicBezTo>
                  <a:cubicBezTo>
                    <a:pt x="130" y="40"/>
                    <a:pt x="92" y="40"/>
                    <a:pt x="54" y="40"/>
                  </a:cubicBezTo>
                  <a:cubicBezTo>
                    <a:pt x="41" y="40"/>
                    <a:pt x="27" y="40"/>
                    <a:pt x="14" y="41"/>
                  </a:cubicBezTo>
                  <a:cubicBezTo>
                    <a:pt x="14" y="41"/>
                    <a:pt x="13" y="40"/>
                    <a:pt x="12" y="40"/>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5" name="Freeform 17">
              <a:extLst>
                <a:ext uri="{FF2B5EF4-FFF2-40B4-BE49-F238E27FC236}">
                  <a16:creationId xmlns:a16="http://schemas.microsoft.com/office/drawing/2014/main" id="{15E0F271-52E2-4F29-9577-12ADD48C9F55}"/>
                </a:ext>
              </a:extLst>
            </p:cNvPr>
            <p:cNvSpPr/>
            <p:nvPr/>
          </p:nvSpPr>
          <p:spPr bwMode="auto">
            <a:xfrm>
              <a:off x="5231" y="3707"/>
              <a:ext cx="344" cy="80"/>
            </a:xfrm>
            <a:custGeom>
              <a:gdLst>
                <a:gd fmla="*/ 165 w 175" name="T0"/>
                <a:gd fmla="*/ 0 h 41" name="T1"/>
                <a:gd fmla="*/ 174 w 175" name="T2"/>
                <a:gd fmla="*/ 17 h 41" name="T3"/>
                <a:gd fmla="*/ 172 w 175" name="T4"/>
                <a:gd fmla="*/ 21 h 41" name="T5"/>
                <a:gd fmla="*/ 163 w 175" name="T6"/>
                <a:gd fmla="*/ 40 h 41" name="T7"/>
                <a:gd fmla="*/ 158 w 175" name="T8"/>
                <a:gd fmla="*/ 41 h 41" name="T9"/>
                <a:gd fmla="*/ 140 w 175" name="T10"/>
                <a:gd fmla="*/ 40 h 41" name="T11"/>
                <a:gd fmla="*/ 9 w 175" name="T12"/>
                <a:gd fmla="*/ 40 h 41" name="T13"/>
                <a:gd fmla="*/ 0 w 175" name="T14"/>
                <a:gd fmla="*/ 39 h 41" name="T15"/>
                <a:gd fmla="*/ 4 w 175" name="T16"/>
                <a:gd fmla="*/ 37 h 41" name="T17"/>
                <a:gd fmla="*/ 12 w 175" name="T18"/>
                <a:gd fmla="*/ 37 h 41" name="T19"/>
                <a:gd fmla="*/ 21 w 175" name="T20"/>
                <a:gd fmla="*/ 36 h 41" name="T21"/>
                <a:gd fmla="*/ 43 w 175" name="T22"/>
                <a:gd fmla="*/ 34 h 41" name="T23"/>
                <a:gd fmla="*/ 47 w 175" name="T24"/>
                <a:gd fmla="*/ 34 h 41" name="T25"/>
                <a:gd fmla="*/ 82 w 175" name="T26"/>
                <a:gd fmla="*/ 28 h 41" name="T27"/>
                <a:gd fmla="*/ 123 w 175" name="T28"/>
                <a:gd fmla="*/ 17 h 41" name="T29"/>
                <a:gd fmla="*/ 158 w 175" name="T30"/>
                <a:gd fmla="*/ 4 h 41" name="T31"/>
                <a:gd fmla="*/ 165 w 175" name="T32"/>
                <a:gd fmla="*/ 0 h 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1" w="175">
                  <a:moveTo>
                    <a:pt x="165" y="0"/>
                  </a:moveTo>
                  <a:cubicBezTo>
                    <a:pt x="171" y="5"/>
                    <a:pt x="172" y="11"/>
                    <a:pt x="174" y="17"/>
                  </a:cubicBezTo>
                  <a:cubicBezTo>
                    <a:pt x="175" y="18"/>
                    <a:pt x="174" y="20"/>
                    <a:pt x="172" y="21"/>
                  </a:cubicBezTo>
                  <a:cubicBezTo>
                    <a:pt x="165" y="25"/>
                    <a:pt x="163" y="32"/>
                    <a:pt x="163" y="40"/>
                  </a:cubicBezTo>
                  <a:cubicBezTo>
                    <a:pt x="161" y="40"/>
                    <a:pt x="160" y="41"/>
                    <a:pt x="158" y="41"/>
                  </a:cubicBezTo>
                  <a:cubicBezTo>
                    <a:pt x="152" y="40"/>
                    <a:pt x="146" y="40"/>
                    <a:pt x="140" y="40"/>
                  </a:cubicBezTo>
                  <a:cubicBezTo>
                    <a:pt x="96" y="40"/>
                    <a:pt x="52" y="40"/>
                    <a:pt x="9" y="40"/>
                  </a:cubicBezTo>
                  <a:cubicBezTo>
                    <a:pt x="6" y="40"/>
                    <a:pt x="3" y="40"/>
                    <a:pt x="0" y="39"/>
                  </a:cubicBezTo>
                  <a:cubicBezTo>
                    <a:pt x="1" y="38"/>
                    <a:pt x="2" y="37"/>
                    <a:pt x="4" y="37"/>
                  </a:cubicBezTo>
                  <a:cubicBezTo>
                    <a:pt x="6" y="37"/>
                    <a:pt x="9" y="37"/>
                    <a:pt x="12" y="37"/>
                  </a:cubicBezTo>
                  <a:cubicBezTo>
                    <a:pt x="15" y="37"/>
                    <a:pt x="18" y="37"/>
                    <a:pt x="21" y="36"/>
                  </a:cubicBezTo>
                  <a:cubicBezTo>
                    <a:pt x="28" y="34"/>
                    <a:pt x="36" y="34"/>
                    <a:pt x="43" y="34"/>
                  </a:cubicBezTo>
                  <a:cubicBezTo>
                    <a:pt x="44" y="34"/>
                    <a:pt x="46" y="35"/>
                    <a:pt x="47" y="34"/>
                  </a:cubicBezTo>
                  <a:cubicBezTo>
                    <a:pt x="59" y="32"/>
                    <a:pt x="71" y="32"/>
                    <a:pt x="82" y="28"/>
                  </a:cubicBezTo>
                  <a:cubicBezTo>
                    <a:pt x="96" y="24"/>
                    <a:pt x="110" y="21"/>
                    <a:pt x="123" y="17"/>
                  </a:cubicBezTo>
                  <a:cubicBezTo>
                    <a:pt x="135" y="13"/>
                    <a:pt x="146" y="8"/>
                    <a:pt x="158" y="4"/>
                  </a:cubicBezTo>
                  <a:cubicBezTo>
                    <a:pt x="160" y="3"/>
                    <a:pt x="162" y="2"/>
                    <a:pt x="165" y="0"/>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6" name="Freeform 18">
              <a:extLst>
                <a:ext uri="{FF2B5EF4-FFF2-40B4-BE49-F238E27FC236}">
                  <a16:creationId xmlns:a16="http://schemas.microsoft.com/office/drawing/2014/main" id="{4B9CA3D2-5E3E-4A31-A22D-3D9538176884}"/>
                </a:ext>
              </a:extLst>
            </p:cNvPr>
            <p:cNvSpPr/>
            <p:nvPr/>
          </p:nvSpPr>
          <p:spPr bwMode="auto">
            <a:xfrm>
              <a:off x="3268" y="3659"/>
              <a:ext cx="422" cy="91"/>
            </a:xfrm>
            <a:custGeom>
              <a:gdLst>
                <a:gd fmla="*/ 0 w 215" name="T0"/>
                <a:gd fmla="*/ 11 h 46" name="T1"/>
                <a:gd fmla="*/ 9 w 215" name="T2"/>
                <a:gd fmla="*/ 9 h 46" name="T3"/>
                <a:gd fmla="*/ 33 w 215" name="T4"/>
                <a:gd fmla="*/ 6 h 46" name="T5"/>
                <a:gd fmla="*/ 48 w 215" name="T6"/>
                <a:gd fmla="*/ 4 h 46" name="T7"/>
                <a:gd fmla="*/ 63 w 215" name="T8"/>
                <a:gd fmla="*/ 3 h 46" name="T9"/>
                <a:gd fmla="*/ 78 w 215" name="T10"/>
                <a:gd fmla="*/ 1 h 46" name="T11"/>
                <a:gd fmla="*/ 85 w 215" name="T12"/>
                <a:gd fmla="*/ 0 h 46" name="T13"/>
                <a:gd fmla="*/ 118 w 215" name="T14"/>
                <a:gd fmla="*/ 0 h 46" name="T15"/>
                <a:gd fmla="*/ 119 w 215" name="T16"/>
                <a:gd fmla="*/ 0 h 46" name="T17"/>
                <a:gd fmla="*/ 131 w 215" name="T18"/>
                <a:gd fmla="*/ 3 h 46" name="T19"/>
                <a:gd fmla="*/ 143 w 215" name="T20"/>
                <a:gd fmla="*/ 7 h 46" name="T21"/>
                <a:gd fmla="*/ 162 w 215" name="T22"/>
                <a:gd fmla="*/ 15 h 46" name="T23"/>
                <a:gd fmla="*/ 165 w 215" name="T24"/>
                <a:gd fmla="*/ 16 h 46" name="T25"/>
                <a:gd fmla="*/ 183 w 215" name="T26"/>
                <a:gd fmla="*/ 22 h 46" name="T27"/>
                <a:gd fmla="*/ 202 w 215" name="T28"/>
                <a:gd fmla="*/ 32 h 46" name="T29"/>
                <a:gd fmla="*/ 215 w 215" name="T30"/>
                <a:gd fmla="*/ 42 h 46" name="T31"/>
                <a:gd fmla="*/ 206 w 215" name="T32"/>
                <a:gd fmla="*/ 45 h 46" name="T33"/>
                <a:gd fmla="*/ 198 w 215" name="T34"/>
                <a:gd fmla="*/ 42 h 46" name="T35"/>
                <a:gd fmla="*/ 189 w 215" name="T36"/>
                <a:gd fmla="*/ 41 h 46" name="T37"/>
                <a:gd fmla="*/ 174 w 215" name="T38"/>
                <a:gd fmla="*/ 33 h 46" name="T39"/>
                <a:gd fmla="*/ 171 w 215" name="T40"/>
                <a:gd fmla="*/ 32 h 46" name="T41"/>
                <a:gd fmla="*/ 164 w 215" name="T42"/>
                <a:gd fmla="*/ 29 h 46" name="T43"/>
                <a:gd fmla="*/ 147 w 215" name="T44"/>
                <a:gd fmla="*/ 21 h 46" name="T45"/>
                <a:gd fmla="*/ 140 w 215" name="T46"/>
                <a:gd fmla="*/ 17 h 46" name="T47"/>
                <a:gd fmla="*/ 128 w 215" name="T48"/>
                <a:gd fmla="*/ 13 h 46" name="T49"/>
                <a:gd fmla="*/ 108 w 215" name="T50"/>
                <a:gd fmla="*/ 9 h 46" name="T51"/>
                <a:gd fmla="*/ 92 w 215" name="T52"/>
                <a:gd fmla="*/ 7 h 46" name="T53"/>
                <a:gd fmla="*/ 84 w 215" name="T54"/>
                <a:gd fmla="*/ 7 h 46" name="T55"/>
                <a:gd fmla="*/ 47 w 215" name="T56"/>
                <a:gd fmla="*/ 7 h 46" name="T57"/>
                <a:gd fmla="*/ 36 w 215" name="T58"/>
                <a:gd fmla="*/ 8 h 46" name="T59"/>
                <a:gd fmla="*/ 27 w 215" name="T60"/>
                <a:gd fmla="*/ 9 h 46" name="T61"/>
                <a:gd fmla="*/ 10 w 215" name="T62"/>
                <a:gd fmla="*/ 11 h 46" name="T63"/>
                <a:gd fmla="*/ 0 w 215" name="T64"/>
                <a:gd fmla="*/ 11 h 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6" w="215">
                  <a:moveTo>
                    <a:pt x="0" y="11"/>
                  </a:moveTo>
                  <a:cubicBezTo>
                    <a:pt x="4" y="10"/>
                    <a:pt x="6" y="9"/>
                    <a:pt x="9" y="9"/>
                  </a:cubicBezTo>
                  <a:cubicBezTo>
                    <a:pt x="17" y="8"/>
                    <a:pt x="25" y="7"/>
                    <a:pt x="33" y="6"/>
                  </a:cubicBezTo>
                  <a:cubicBezTo>
                    <a:pt x="38" y="6"/>
                    <a:pt x="43" y="5"/>
                    <a:pt x="48" y="4"/>
                  </a:cubicBezTo>
                  <a:cubicBezTo>
                    <a:pt x="53" y="3"/>
                    <a:pt x="58" y="3"/>
                    <a:pt x="63" y="3"/>
                  </a:cubicBezTo>
                  <a:cubicBezTo>
                    <a:pt x="68" y="3"/>
                    <a:pt x="73" y="4"/>
                    <a:pt x="78" y="1"/>
                  </a:cubicBezTo>
                  <a:cubicBezTo>
                    <a:pt x="80" y="0"/>
                    <a:pt x="83" y="0"/>
                    <a:pt x="85" y="0"/>
                  </a:cubicBezTo>
                  <a:cubicBezTo>
                    <a:pt x="96" y="0"/>
                    <a:pt x="107" y="0"/>
                    <a:pt x="118" y="0"/>
                  </a:cubicBezTo>
                  <a:cubicBezTo>
                    <a:pt x="118" y="0"/>
                    <a:pt x="119" y="0"/>
                    <a:pt x="119" y="0"/>
                  </a:cubicBezTo>
                  <a:cubicBezTo>
                    <a:pt x="123" y="0"/>
                    <a:pt x="127" y="3"/>
                    <a:pt x="131" y="3"/>
                  </a:cubicBezTo>
                  <a:cubicBezTo>
                    <a:pt x="135" y="3"/>
                    <a:pt x="139" y="5"/>
                    <a:pt x="143" y="7"/>
                  </a:cubicBezTo>
                  <a:cubicBezTo>
                    <a:pt x="149" y="9"/>
                    <a:pt x="155" y="13"/>
                    <a:pt x="162" y="15"/>
                  </a:cubicBezTo>
                  <a:cubicBezTo>
                    <a:pt x="163" y="15"/>
                    <a:pt x="164" y="15"/>
                    <a:pt x="165" y="16"/>
                  </a:cubicBezTo>
                  <a:cubicBezTo>
                    <a:pt x="171" y="20"/>
                    <a:pt x="177" y="21"/>
                    <a:pt x="183" y="22"/>
                  </a:cubicBezTo>
                  <a:cubicBezTo>
                    <a:pt x="191" y="24"/>
                    <a:pt x="196" y="28"/>
                    <a:pt x="202" y="32"/>
                  </a:cubicBezTo>
                  <a:cubicBezTo>
                    <a:pt x="207" y="35"/>
                    <a:pt x="210" y="38"/>
                    <a:pt x="215" y="42"/>
                  </a:cubicBezTo>
                  <a:cubicBezTo>
                    <a:pt x="212" y="44"/>
                    <a:pt x="209" y="46"/>
                    <a:pt x="206" y="45"/>
                  </a:cubicBezTo>
                  <a:cubicBezTo>
                    <a:pt x="203" y="44"/>
                    <a:pt x="201" y="43"/>
                    <a:pt x="198" y="42"/>
                  </a:cubicBezTo>
                  <a:cubicBezTo>
                    <a:pt x="195" y="41"/>
                    <a:pt x="192" y="41"/>
                    <a:pt x="189" y="41"/>
                  </a:cubicBezTo>
                  <a:cubicBezTo>
                    <a:pt x="183" y="40"/>
                    <a:pt x="178" y="38"/>
                    <a:pt x="174" y="33"/>
                  </a:cubicBezTo>
                  <a:cubicBezTo>
                    <a:pt x="173" y="33"/>
                    <a:pt x="172" y="32"/>
                    <a:pt x="171" y="32"/>
                  </a:cubicBezTo>
                  <a:cubicBezTo>
                    <a:pt x="169" y="31"/>
                    <a:pt x="166" y="30"/>
                    <a:pt x="164" y="29"/>
                  </a:cubicBezTo>
                  <a:cubicBezTo>
                    <a:pt x="158" y="26"/>
                    <a:pt x="152" y="25"/>
                    <a:pt x="147" y="21"/>
                  </a:cubicBezTo>
                  <a:cubicBezTo>
                    <a:pt x="145" y="19"/>
                    <a:pt x="143" y="18"/>
                    <a:pt x="140" y="17"/>
                  </a:cubicBezTo>
                  <a:cubicBezTo>
                    <a:pt x="136" y="16"/>
                    <a:pt x="132" y="14"/>
                    <a:pt x="128" y="13"/>
                  </a:cubicBezTo>
                  <a:cubicBezTo>
                    <a:pt x="122" y="11"/>
                    <a:pt x="115" y="9"/>
                    <a:pt x="108" y="9"/>
                  </a:cubicBezTo>
                  <a:cubicBezTo>
                    <a:pt x="103" y="9"/>
                    <a:pt x="97" y="9"/>
                    <a:pt x="92" y="7"/>
                  </a:cubicBezTo>
                  <a:cubicBezTo>
                    <a:pt x="90" y="6"/>
                    <a:pt x="87" y="7"/>
                    <a:pt x="84" y="7"/>
                  </a:cubicBezTo>
                  <a:cubicBezTo>
                    <a:pt x="72" y="7"/>
                    <a:pt x="59" y="7"/>
                    <a:pt x="47" y="7"/>
                  </a:cubicBezTo>
                  <a:cubicBezTo>
                    <a:pt x="43" y="7"/>
                    <a:pt x="39" y="7"/>
                    <a:pt x="36" y="8"/>
                  </a:cubicBezTo>
                  <a:cubicBezTo>
                    <a:pt x="33" y="9"/>
                    <a:pt x="30" y="9"/>
                    <a:pt x="27" y="9"/>
                  </a:cubicBezTo>
                  <a:cubicBezTo>
                    <a:pt x="21" y="9"/>
                    <a:pt x="16" y="9"/>
                    <a:pt x="10" y="11"/>
                  </a:cubicBezTo>
                  <a:cubicBezTo>
                    <a:pt x="8" y="12"/>
                    <a:pt x="5" y="12"/>
                    <a:pt x="0" y="11"/>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8" name="Freeform 19">
              <a:extLst>
                <a:ext uri="{FF2B5EF4-FFF2-40B4-BE49-F238E27FC236}">
                  <a16:creationId xmlns:a16="http://schemas.microsoft.com/office/drawing/2014/main" id="{FF9E0BCF-ABC5-42C8-B76E-8EE6ADEB9EF9}"/>
                </a:ext>
              </a:extLst>
            </p:cNvPr>
            <p:cNvSpPr/>
            <p:nvPr/>
          </p:nvSpPr>
          <p:spPr bwMode="auto">
            <a:xfrm>
              <a:off x="3920" y="3659"/>
              <a:ext cx="409" cy="85"/>
            </a:xfrm>
            <a:custGeom>
              <a:gdLst>
                <a:gd fmla="*/ 208 w 208" name="T0"/>
                <a:gd fmla="*/ 11 h 43" name="T1"/>
                <a:gd fmla="*/ 198 w 208" name="T2"/>
                <a:gd fmla="*/ 11 h 43" name="T3"/>
                <a:gd fmla="*/ 182 w 208" name="T4"/>
                <a:gd fmla="*/ 9 h 43" name="T5"/>
                <a:gd fmla="*/ 170 w 208" name="T6"/>
                <a:gd fmla="*/ 7 h 43" name="T7"/>
                <a:gd fmla="*/ 162 w 208" name="T8"/>
                <a:gd fmla="*/ 7 h 43" name="T9"/>
                <a:gd fmla="*/ 123 w 208" name="T10"/>
                <a:gd fmla="*/ 7 h 43" name="T11"/>
                <a:gd fmla="*/ 116 w 208" name="T12"/>
                <a:gd fmla="*/ 7 h 43" name="T13"/>
                <a:gd fmla="*/ 101 w 208" name="T14"/>
                <a:gd fmla="*/ 9 h 43" name="T15"/>
                <a:gd fmla="*/ 88 w 208" name="T16"/>
                <a:gd fmla="*/ 11 h 43" name="T17"/>
                <a:gd fmla="*/ 67 w 208" name="T18"/>
                <a:gd fmla="*/ 18 h 43" name="T19"/>
                <a:gd fmla="*/ 61 w 208" name="T20"/>
                <a:gd fmla="*/ 20 h 43" name="T21"/>
                <a:gd fmla="*/ 33 w 208" name="T22"/>
                <a:gd fmla="*/ 33 h 43" name="T23"/>
                <a:gd fmla="*/ 26 w 208" name="T24"/>
                <a:gd fmla="*/ 34 h 43" name="T25"/>
                <a:gd fmla="*/ 18 w 208" name="T26"/>
                <a:gd fmla="*/ 36 h 43" name="T27"/>
                <a:gd fmla="*/ 7 w 208" name="T28"/>
                <a:gd fmla="*/ 42 h 43" name="T29"/>
                <a:gd fmla="*/ 0 w 208" name="T30"/>
                <a:gd fmla="*/ 40 h 43" name="T31"/>
                <a:gd fmla="*/ 11 w 208" name="T32"/>
                <a:gd fmla="*/ 35 h 43" name="T33"/>
                <a:gd fmla="*/ 22 w 208" name="T34"/>
                <a:gd fmla="*/ 30 h 43" name="T35"/>
                <a:gd fmla="*/ 13 w 208" name="T36"/>
                <a:gd fmla="*/ 26 h 43" name="T37"/>
                <a:gd fmla="*/ 32 w 208" name="T38"/>
                <a:gd fmla="*/ 20 h 43" name="T39"/>
                <a:gd fmla="*/ 35 w 208" name="T40"/>
                <a:gd fmla="*/ 19 h 43" name="T41"/>
                <a:gd fmla="*/ 56 w 208" name="T42"/>
                <a:gd fmla="*/ 11 h 43" name="T43"/>
                <a:gd fmla="*/ 77 w 208" name="T44"/>
                <a:gd fmla="*/ 3 h 43" name="T45"/>
                <a:gd fmla="*/ 79 w 208" name="T46"/>
                <a:gd fmla="*/ 3 h 43" name="T47"/>
                <a:gd fmla="*/ 99 w 208" name="T48"/>
                <a:gd fmla="*/ 0 h 43" name="T49"/>
                <a:gd fmla="*/ 123 w 208" name="T50"/>
                <a:gd fmla="*/ 0 h 43" name="T51"/>
                <a:gd fmla="*/ 132 w 208" name="T52"/>
                <a:gd fmla="*/ 2 h 43" name="T53"/>
                <a:gd fmla="*/ 141 w 208" name="T54"/>
                <a:gd fmla="*/ 3 h 43" name="T55"/>
                <a:gd fmla="*/ 165 w 208" name="T56"/>
                <a:gd fmla="*/ 5 h 43" name="T57"/>
                <a:gd fmla="*/ 187 w 208" name="T58"/>
                <a:gd fmla="*/ 7 h 43" name="T59"/>
                <a:gd fmla="*/ 200 w 208" name="T60"/>
                <a:gd fmla="*/ 9 h 43" name="T61"/>
                <a:gd fmla="*/ 208 w 208" name="T62"/>
                <a:gd fmla="*/ 11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08">
                  <a:moveTo>
                    <a:pt x="208" y="11"/>
                  </a:moveTo>
                  <a:cubicBezTo>
                    <a:pt x="203" y="12"/>
                    <a:pt x="201" y="12"/>
                    <a:pt x="198" y="11"/>
                  </a:cubicBezTo>
                  <a:cubicBezTo>
                    <a:pt x="193" y="9"/>
                    <a:pt x="187" y="9"/>
                    <a:pt x="182" y="9"/>
                  </a:cubicBezTo>
                  <a:cubicBezTo>
                    <a:pt x="178" y="9"/>
                    <a:pt x="174" y="9"/>
                    <a:pt x="170" y="7"/>
                  </a:cubicBezTo>
                  <a:cubicBezTo>
                    <a:pt x="168" y="6"/>
                    <a:pt x="165" y="7"/>
                    <a:pt x="162" y="7"/>
                  </a:cubicBezTo>
                  <a:cubicBezTo>
                    <a:pt x="149" y="7"/>
                    <a:pt x="136" y="7"/>
                    <a:pt x="123" y="7"/>
                  </a:cubicBezTo>
                  <a:cubicBezTo>
                    <a:pt x="121" y="7"/>
                    <a:pt x="118" y="6"/>
                    <a:pt x="116" y="7"/>
                  </a:cubicBezTo>
                  <a:cubicBezTo>
                    <a:pt x="111" y="9"/>
                    <a:pt x="106" y="9"/>
                    <a:pt x="101" y="9"/>
                  </a:cubicBezTo>
                  <a:cubicBezTo>
                    <a:pt x="96" y="9"/>
                    <a:pt x="92" y="10"/>
                    <a:pt x="88" y="11"/>
                  </a:cubicBezTo>
                  <a:cubicBezTo>
                    <a:pt x="80" y="12"/>
                    <a:pt x="74" y="16"/>
                    <a:pt x="67" y="18"/>
                  </a:cubicBezTo>
                  <a:cubicBezTo>
                    <a:pt x="65" y="18"/>
                    <a:pt x="63" y="19"/>
                    <a:pt x="61" y="20"/>
                  </a:cubicBezTo>
                  <a:cubicBezTo>
                    <a:pt x="53" y="27"/>
                    <a:pt x="42" y="29"/>
                    <a:pt x="33" y="33"/>
                  </a:cubicBezTo>
                  <a:cubicBezTo>
                    <a:pt x="31" y="34"/>
                    <a:pt x="28" y="35"/>
                    <a:pt x="26" y="34"/>
                  </a:cubicBezTo>
                  <a:cubicBezTo>
                    <a:pt x="23" y="33"/>
                    <a:pt x="21" y="35"/>
                    <a:pt x="18" y="36"/>
                  </a:cubicBezTo>
                  <a:cubicBezTo>
                    <a:pt x="15" y="38"/>
                    <a:pt x="11" y="40"/>
                    <a:pt x="7" y="42"/>
                  </a:cubicBezTo>
                  <a:cubicBezTo>
                    <a:pt x="5" y="43"/>
                    <a:pt x="2" y="43"/>
                    <a:pt x="0" y="40"/>
                  </a:cubicBezTo>
                  <a:cubicBezTo>
                    <a:pt x="3" y="37"/>
                    <a:pt x="7" y="37"/>
                    <a:pt x="11" y="35"/>
                  </a:cubicBezTo>
                  <a:cubicBezTo>
                    <a:pt x="14" y="33"/>
                    <a:pt x="18" y="31"/>
                    <a:pt x="22" y="30"/>
                  </a:cubicBezTo>
                  <a:cubicBezTo>
                    <a:pt x="20" y="26"/>
                    <a:pt x="17" y="28"/>
                    <a:pt x="13" y="26"/>
                  </a:cubicBezTo>
                  <a:cubicBezTo>
                    <a:pt x="20" y="24"/>
                    <a:pt x="26" y="22"/>
                    <a:pt x="32" y="20"/>
                  </a:cubicBezTo>
                  <a:cubicBezTo>
                    <a:pt x="33" y="20"/>
                    <a:pt x="34" y="20"/>
                    <a:pt x="35" y="19"/>
                  </a:cubicBezTo>
                  <a:cubicBezTo>
                    <a:pt x="42" y="16"/>
                    <a:pt x="49" y="13"/>
                    <a:pt x="56" y="11"/>
                  </a:cubicBezTo>
                  <a:cubicBezTo>
                    <a:pt x="63" y="8"/>
                    <a:pt x="69" y="3"/>
                    <a:pt x="77" y="3"/>
                  </a:cubicBezTo>
                  <a:cubicBezTo>
                    <a:pt x="78" y="3"/>
                    <a:pt x="78" y="3"/>
                    <a:pt x="79" y="3"/>
                  </a:cubicBezTo>
                  <a:cubicBezTo>
                    <a:pt x="85" y="0"/>
                    <a:pt x="92" y="0"/>
                    <a:pt x="99" y="0"/>
                  </a:cubicBezTo>
                  <a:cubicBezTo>
                    <a:pt x="107" y="0"/>
                    <a:pt x="115" y="0"/>
                    <a:pt x="123" y="0"/>
                  </a:cubicBezTo>
                  <a:cubicBezTo>
                    <a:pt x="126" y="1"/>
                    <a:pt x="129" y="1"/>
                    <a:pt x="132" y="2"/>
                  </a:cubicBezTo>
                  <a:cubicBezTo>
                    <a:pt x="135" y="2"/>
                    <a:pt x="138" y="3"/>
                    <a:pt x="141" y="3"/>
                  </a:cubicBezTo>
                  <a:cubicBezTo>
                    <a:pt x="149" y="4"/>
                    <a:pt x="157" y="3"/>
                    <a:pt x="165" y="5"/>
                  </a:cubicBezTo>
                  <a:cubicBezTo>
                    <a:pt x="172" y="7"/>
                    <a:pt x="180" y="6"/>
                    <a:pt x="187" y="7"/>
                  </a:cubicBezTo>
                  <a:cubicBezTo>
                    <a:pt x="192" y="7"/>
                    <a:pt x="196" y="8"/>
                    <a:pt x="200" y="9"/>
                  </a:cubicBezTo>
                  <a:cubicBezTo>
                    <a:pt x="202" y="9"/>
                    <a:pt x="204" y="10"/>
                    <a:pt x="208" y="11"/>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9" name="Freeform 20">
              <a:extLst>
                <a:ext uri="{FF2B5EF4-FFF2-40B4-BE49-F238E27FC236}">
                  <a16:creationId xmlns:a16="http://schemas.microsoft.com/office/drawing/2014/main" id="{CC5FA44A-96FC-4C74-B3CA-DE724FD7DD83}"/>
                </a:ext>
              </a:extLst>
            </p:cNvPr>
            <p:cNvSpPr/>
            <p:nvPr/>
          </p:nvSpPr>
          <p:spPr bwMode="auto">
            <a:xfrm>
              <a:off x="3740" y="3738"/>
              <a:ext cx="100" cy="10"/>
            </a:xfrm>
            <a:custGeom>
              <a:gdLst>
                <a:gd fmla="*/ 51 w 51" name="T0"/>
                <a:gd fmla="*/ 5 h 5" name="T1"/>
                <a:gd fmla="*/ 0 w 51" name="T2"/>
                <a:gd fmla="*/ 5 h 5" name="T3"/>
                <a:gd fmla="*/ 5 w 51" name="T4"/>
                <a:gd fmla="*/ 3 h 5" name="T5"/>
                <a:gd fmla="*/ 30 w 51" name="T6"/>
                <a:gd fmla="*/ 0 h 5" name="T7"/>
                <a:gd fmla="*/ 46 w 51" name="T8"/>
                <a:gd fmla="*/ 2 h 5" name="T9"/>
                <a:gd fmla="*/ 51 w 51" name="T10"/>
                <a:gd fmla="*/ 5 h 5" name="T11"/>
              </a:gdLst>
              <a:cxnLst>
                <a:cxn ang="0">
                  <a:pos x="T0" y="T1"/>
                </a:cxn>
                <a:cxn ang="0">
                  <a:pos x="T2" y="T3"/>
                </a:cxn>
                <a:cxn ang="0">
                  <a:pos x="T4" y="T5"/>
                </a:cxn>
                <a:cxn ang="0">
                  <a:pos x="T6" y="T7"/>
                </a:cxn>
                <a:cxn ang="0">
                  <a:pos x="T8" y="T9"/>
                </a:cxn>
                <a:cxn ang="0">
                  <a:pos x="T10" y="T11"/>
                </a:cxn>
              </a:cxnLst>
              <a:rect b="b" l="0" r="r" t="0"/>
              <a:pathLst>
                <a:path h="5" w="51">
                  <a:moveTo>
                    <a:pt x="51" y="5"/>
                  </a:moveTo>
                  <a:cubicBezTo>
                    <a:pt x="34" y="5"/>
                    <a:pt x="17" y="5"/>
                    <a:pt x="0" y="5"/>
                  </a:cubicBezTo>
                  <a:cubicBezTo>
                    <a:pt x="1" y="3"/>
                    <a:pt x="3" y="4"/>
                    <a:pt x="5" y="3"/>
                  </a:cubicBezTo>
                  <a:cubicBezTo>
                    <a:pt x="13" y="2"/>
                    <a:pt x="21" y="0"/>
                    <a:pt x="30" y="0"/>
                  </a:cubicBezTo>
                  <a:cubicBezTo>
                    <a:pt x="35" y="1"/>
                    <a:pt x="41" y="1"/>
                    <a:pt x="46" y="2"/>
                  </a:cubicBezTo>
                  <a:cubicBezTo>
                    <a:pt x="48" y="2"/>
                    <a:pt x="50" y="3"/>
                    <a:pt x="51" y="5"/>
                  </a:cubicBezTo>
                  <a:close/>
                </a:path>
              </a:pathLst>
            </a:custGeom>
            <a:solidFill>
              <a:srgbClr val="CCCE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0" name="Freeform 21">
              <a:extLst>
                <a:ext uri="{FF2B5EF4-FFF2-40B4-BE49-F238E27FC236}">
                  <a16:creationId xmlns:a16="http://schemas.microsoft.com/office/drawing/2014/main" id="{82060A4A-B50A-40E2-BC6F-D87DBF08F675}"/>
                </a:ext>
              </a:extLst>
            </p:cNvPr>
            <p:cNvSpPr/>
            <p:nvPr/>
          </p:nvSpPr>
          <p:spPr bwMode="auto">
            <a:xfrm>
              <a:off x="3806" y="3602"/>
              <a:ext cx="8" cy="12"/>
            </a:xfrm>
            <a:custGeom>
              <a:gdLst>
                <a:gd fmla="*/ 4 w 4" name="T0"/>
                <a:gd fmla="*/ 0 h 6" name="T1"/>
                <a:gd fmla="*/ 4 w 4" name="T2"/>
                <a:gd fmla="*/ 6 h 6" name="T3"/>
                <a:gd fmla="*/ 4 w 4" name="T4"/>
                <a:gd fmla="*/ 0 h 6" name="T5"/>
              </a:gdLst>
              <a:cxnLst>
                <a:cxn ang="0">
                  <a:pos x="T0" y="T1"/>
                </a:cxn>
                <a:cxn ang="0">
                  <a:pos x="T2" y="T3"/>
                </a:cxn>
                <a:cxn ang="0">
                  <a:pos x="T4" y="T5"/>
                </a:cxn>
              </a:cxnLst>
              <a:rect b="b" l="0" r="r" t="0"/>
              <a:pathLst>
                <a:path h="6" w="4">
                  <a:moveTo>
                    <a:pt x="4" y="0"/>
                  </a:moveTo>
                  <a:cubicBezTo>
                    <a:pt x="4" y="2"/>
                    <a:pt x="4" y="4"/>
                    <a:pt x="4" y="6"/>
                  </a:cubicBezTo>
                  <a:cubicBezTo>
                    <a:pt x="0" y="3"/>
                    <a:pt x="0" y="3"/>
                    <a:pt x="4" y="0"/>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1" name="Freeform 22">
              <a:extLst>
                <a:ext uri="{FF2B5EF4-FFF2-40B4-BE49-F238E27FC236}">
                  <a16:creationId xmlns:a16="http://schemas.microsoft.com/office/drawing/2014/main" id="{99C10104-B3DF-4C47-AC97-40A432C2F94B}"/>
                </a:ext>
              </a:extLst>
            </p:cNvPr>
            <p:cNvSpPr/>
            <p:nvPr/>
          </p:nvSpPr>
          <p:spPr bwMode="auto">
            <a:xfrm>
              <a:off x="3256" y="3683"/>
              <a:ext cx="4" cy="2"/>
            </a:xfrm>
            <a:custGeom>
              <a:gdLst>
                <a:gd fmla="*/ 1 w 2" name="T0"/>
                <a:gd fmla="*/ 0 h 1" name="T1"/>
                <a:gd fmla="*/ 2 w 2" name="T2"/>
                <a:gd fmla="*/ 1 h 1" name="T3"/>
                <a:gd fmla="*/ 1 w 2" name="T4"/>
                <a:gd fmla="*/ 1 h 1" name="T5"/>
                <a:gd fmla="*/ 0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1"/>
                    <a:pt x="1" y="1"/>
                    <a:pt x="2" y="1"/>
                  </a:cubicBezTo>
                  <a:cubicBezTo>
                    <a:pt x="2" y="1"/>
                    <a:pt x="1" y="1"/>
                    <a:pt x="1" y="1"/>
                  </a:cubicBezTo>
                  <a:cubicBezTo>
                    <a:pt x="1" y="1"/>
                    <a:pt x="1" y="1"/>
                    <a:pt x="0" y="1"/>
                  </a:cubicBezTo>
                  <a:cubicBezTo>
                    <a:pt x="0" y="1"/>
                    <a:pt x="1" y="1"/>
                    <a:pt x="1" y="0"/>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2" name="Freeform 23">
              <a:extLst>
                <a:ext uri="{FF2B5EF4-FFF2-40B4-BE49-F238E27FC236}">
                  <a16:creationId xmlns:a16="http://schemas.microsoft.com/office/drawing/2014/main" id="{3C476E11-583D-4816-986A-C783E41A1256}"/>
                </a:ext>
              </a:extLst>
            </p:cNvPr>
            <p:cNvSpPr/>
            <p:nvPr/>
          </p:nvSpPr>
          <p:spPr bwMode="auto">
            <a:xfrm>
              <a:off x="4337" y="3683"/>
              <a:ext cx="4" cy="2"/>
            </a:xfrm>
            <a:custGeom>
              <a:gdLst>
                <a:gd fmla="*/ 0 w 2" name="T0"/>
                <a:gd fmla="*/ 1 h 1" name="T1"/>
                <a:gd fmla="*/ 1 w 2" name="T2"/>
                <a:gd fmla="*/ 0 h 1" name="T3"/>
                <a:gd fmla="*/ 2 w 2" name="T4"/>
                <a:gd fmla="*/ 1 h 1" name="T5"/>
                <a:gd fmla="*/ 2 w 2" name="T6"/>
                <a:gd fmla="*/ 1 h 1" name="T7"/>
                <a:gd fmla="*/ 0 w 2" name="T8"/>
                <a:gd fmla="*/ 1 h 1" name="T9"/>
              </a:gdLst>
              <a:cxnLst>
                <a:cxn ang="0">
                  <a:pos x="T0" y="T1"/>
                </a:cxn>
                <a:cxn ang="0">
                  <a:pos x="T2" y="T3"/>
                </a:cxn>
                <a:cxn ang="0">
                  <a:pos x="T4" y="T5"/>
                </a:cxn>
                <a:cxn ang="0">
                  <a:pos x="T6" y="T7"/>
                </a:cxn>
                <a:cxn ang="0">
                  <a:pos x="T8" y="T9"/>
                </a:cxn>
              </a:cxnLst>
              <a:rect b="b" l="0" r="r" t="0"/>
              <a:pathLst>
                <a:path h="1" w="2">
                  <a:moveTo>
                    <a:pt x="0" y="1"/>
                  </a:moveTo>
                  <a:cubicBezTo>
                    <a:pt x="0" y="1"/>
                    <a:pt x="1" y="0"/>
                    <a:pt x="1" y="0"/>
                  </a:cubicBezTo>
                  <a:cubicBezTo>
                    <a:pt x="1" y="1"/>
                    <a:pt x="2" y="1"/>
                    <a:pt x="2" y="1"/>
                  </a:cubicBezTo>
                  <a:cubicBezTo>
                    <a:pt x="2" y="1"/>
                    <a:pt x="2" y="1"/>
                    <a:pt x="2" y="1"/>
                  </a:cubicBezTo>
                  <a:cubicBezTo>
                    <a:pt x="1" y="1"/>
                    <a:pt x="1" y="1"/>
                    <a:pt x="0" y="1"/>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3" name="Freeform 24">
              <a:extLst>
                <a:ext uri="{FF2B5EF4-FFF2-40B4-BE49-F238E27FC236}">
                  <a16:creationId xmlns:a16="http://schemas.microsoft.com/office/drawing/2014/main" id="{CF568C87-11A5-479B-B65F-7C9F39D9ACCB}"/>
                </a:ext>
              </a:extLst>
            </p:cNvPr>
            <p:cNvSpPr/>
            <p:nvPr/>
          </p:nvSpPr>
          <p:spPr bwMode="auto">
            <a:xfrm>
              <a:off x="3926" y="3714"/>
              <a:ext cx="8" cy="6"/>
            </a:xfrm>
            <a:custGeom>
              <a:gdLst>
                <a:gd fmla="*/ 1 w 4" name="T0"/>
                <a:gd fmla="*/ 3 h 3" name="T1"/>
                <a:gd fmla="*/ 4 w 4" name="T2"/>
                <a:gd fmla="*/ 0 h 3" name="T3"/>
                <a:gd fmla="*/ 3 w 4" name="T4"/>
                <a:gd fmla="*/ 0 h 3" name="T5"/>
                <a:gd fmla="*/ 1 w 4" name="T6"/>
                <a:gd fmla="*/ 3 h 3" name="T7"/>
              </a:gdLst>
              <a:cxnLst>
                <a:cxn ang="0">
                  <a:pos x="T0" y="T1"/>
                </a:cxn>
                <a:cxn ang="0">
                  <a:pos x="T2" y="T3"/>
                </a:cxn>
                <a:cxn ang="0">
                  <a:pos x="T4" y="T5"/>
                </a:cxn>
                <a:cxn ang="0">
                  <a:pos x="T6" y="T7"/>
                </a:cxn>
              </a:cxnLst>
              <a:rect b="b" l="0" r="r" t="0"/>
              <a:pathLst>
                <a:path h="3" w="4">
                  <a:moveTo>
                    <a:pt x="1" y="3"/>
                  </a:moveTo>
                  <a:cubicBezTo>
                    <a:pt x="0" y="1"/>
                    <a:pt x="3" y="1"/>
                    <a:pt x="4" y="0"/>
                  </a:cubicBezTo>
                  <a:cubicBezTo>
                    <a:pt x="3" y="0"/>
                    <a:pt x="3" y="0"/>
                    <a:pt x="3" y="0"/>
                  </a:cubicBezTo>
                  <a:cubicBezTo>
                    <a:pt x="4" y="2"/>
                    <a:pt x="2" y="2"/>
                    <a:pt x="1" y="3"/>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4" name="Freeform 25">
              <a:extLst>
                <a:ext uri="{FF2B5EF4-FFF2-40B4-BE49-F238E27FC236}">
                  <a16:creationId xmlns:a16="http://schemas.microsoft.com/office/drawing/2014/main" id="{CF835FB0-84BD-4ECB-AAC7-102AE24BC9A9}"/>
                </a:ext>
              </a:extLst>
            </p:cNvPr>
            <p:cNvSpPr/>
            <p:nvPr/>
          </p:nvSpPr>
          <p:spPr bwMode="auto">
            <a:xfrm>
              <a:off x="3916" y="3718"/>
              <a:ext cx="12" cy="6"/>
            </a:xfrm>
            <a:custGeom>
              <a:gdLst>
                <a:gd fmla="*/ 0 w 6" name="T0"/>
                <a:gd fmla="*/ 3 h 3" name="T1"/>
                <a:gd fmla="*/ 6 w 6" name="T2"/>
                <a:gd fmla="*/ 1 h 3" name="T3"/>
                <a:gd fmla="*/ 6 w 6" name="T4"/>
                <a:gd fmla="*/ 1 h 3" name="T5"/>
                <a:gd fmla="*/ 0 w 6" name="T6"/>
                <a:gd fmla="*/ 2 h 3" name="T7"/>
                <a:gd fmla="*/ 0 w 6" name="T8"/>
                <a:gd fmla="*/ 3 h 3" name="T9"/>
              </a:gdLst>
              <a:cxnLst>
                <a:cxn ang="0">
                  <a:pos x="T0" y="T1"/>
                </a:cxn>
                <a:cxn ang="0">
                  <a:pos x="T2" y="T3"/>
                </a:cxn>
                <a:cxn ang="0">
                  <a:pos x="T4" y="T5"/>
                </a:cxn>
                <a:cxn ang="0">
                  <a:pos x="T6" y="T7"/>
                </a:cxn>
                <a:cxn ang="0">
                  <a:pos x="T8" y="T9"/>
                </a:cxn>
              </a:cxnLst>
              <a:rect b="b" l="0" r="r" t="0"/>
              <a:pathLst>
                <a:path h="3" w="6">
                  <a:moveTo>
                    <a:pt x="0" y="3"/>
                  </a:moveTo>
                  <a:cubicBezTo>
                    <a:pt x="1" y="0"/>
                    <a:pt x="4" y="1"/>
                    <a:pt x="6" y="1"/>
                  </a:cubicBezTo>
                  <a:cubicBezTo>
                    <a:pt x="6" y="1"/>
                    <a:pt x="6" y="1"/>
                    <a:pt x="6" y="1"/>
                  </a:cubicBezTo>
                  <a:cubicBezTo>
                    <a:pt x="4" y="2"/>
                    <a:pt x="2" y="2"/>
                    <a:pt x="0" y="2"/>
                  </a:cubicBezTo>
                  <a:lnTo>
                    <a:pt x="0" y="3"/>
                  </a:ln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5" name="Freeform 26">
              <a:extLst>
                <a:ext uri="{FF2B5EF4-FFF2-40B4-BE49-F238E27FC236}">
                  <a16:creationId xmlns:a16="http://schemas.microsoft.com/office/drawing/2014/main" id="{EC29537E-E56D-46A9-A2FA-CF5927F97D75}"/>
                </a:ext>
              </a:extLst>
            </p:cNvPr>
            <p:cNvSpPr/>
            <p:nvPr/>
          </p:nvSpPr>
          <p:spPr bwMode="auto">
            <a:xfrm>
              <a:off x="1863" y="3826"/>
              <a:ext cx="3871" cy="61"/>
            </a:xfrm>
            <a:custGeom>
              <a:gdLst>
                <a:gd fmla="*/ 1955 w 1970" name="T0"/>
                <a:gd fmla="*/ 4 h 31" name="T1"/>
                <a:gd fmla="*/ 1906 w 1970" name="T2"/>
                <a:gd fmla="*/ 13 h 31" name="T3"/>
                <a:gd fmla="*/ 1771 w 1970" name="T4"/>
                <a:gd fmla="*/ 10 h 31" name="T5"/>
                <a:gd fmla="*/ 1733 w 1970" name="T6"/>
                <a:gd fmla="*/ 8 h 31" name="T7"/>
                <a:gd fmla="*/ 1631 w 1970" name="T8"/>
                <a:gd fmla="*/ 9 h 31" name="T9"/>
                <a:gd fmla="*/ 1580 w 1970" name="T10"/>
                <a:gd fmla="*/ 6 h 31" name="T11"/>
                <a:gd fmla="*/ 1405 w 1970" name="T12"/>
                <a:gd fmla="*/ 5 h 31" name="T13"/>
                <a:gd fmla="*/ 1311 w 1970" name="T14"/>
                <a:gd fmla="*/ 8 h 31" name="T15"/>
                <a:gd fmla="*/ 1278 w 1970" name="T16"/>
                <a:gd fmla="*/ 11 h 31" name="T17"/>
                <a:gd fmla="*/ 1194 w 1970" name="T18"/>
                <a:gd fmla="*/ 8 h 31" name="T19"/>
                <a:gd fmla="*/ 1162 w 1970" name="T20"/>
                <a:gd fmla="*/ 5 h 31" name="T21"/>
                <a:gd fmla="*/ 1122 w 1970" name="T22"/>
                <a:gd fmla="*/ 2 h 31" name="T23"/>
                <a:gd fmla="*/ 1046 w 1970" name="T24"/>
                <a:gd fmla="*/ 10 h 31" name="T25"/>
                <a:gd fmla="*/ 1021 w 1970" name="T26"/>
                <a:gd fmla="*/ 12 h 31" name="T27"/>
                <a:gd fmla="*/ 982 w 1970" name="T28"/>
                <a:gd fmla="*/ 17 h 31" name="T29"/>
                <a:gd fmla="*/ 942 w 1970" name="T30"/>
                <a:gd fmla="*/ 15 h 31" name="T31"/>
                <a:gd fmla="*/ 899 w 1970" name="T32"/>
                <a:gd fmla="*/ 3 h 31" name="T33"/>
                <a:gd fmla="*/ 864 w 1970" name="T34"/>
                <a:gd fmla="*/ 4 h 31" name="T35"/>
                <a:gd fmla="*/ 828 w 1970" name="T36"/>
                <a:gd fmla="*/ 5 h 31" name="T37"/>
                <a:gd fmla="*/ 791 w 1970" name="T38"/>
                <a:gd fmla="*/ 8 h 31" name="T39"/>
                <a:gd fmla="*/ 760 w 1970" name="T40"/>
                <a:gd fmla="*/ 11 h 31" name="T41"/>
                <a:gd fmla="*/ 659 w 1970" name="T42"/>
                <a:gd fmla="*/ 8 h 31" name="T43"/>
                <a:gd fmla="*/ 562 w 1970" name="T44"/>
                <a:gd fmla="*/ 5 h 31" name="T45"/>
                <a:gd fmla="*/ 377 w 1970" name="T46"/>
                <a:gd fmla="*/ 7 h 31" name="T47"/>
                <a:gd fmla="*/ 330 w 1970" name="T48"/>
                <a:gd fmla="*/ 10 h 31" name="T49"/>
                <a:gd fmla="*/ 210 w 1970" name="T50"/>
                <a:gd fmla="*/ 9 h 31" name="T51"/>
                <a:gd fmla="*/ 83 w 1970" name="T52"/>
                <a:gd fmla="*/ 10 h 31" name="T53"/>
                <a:gd fmla="*/ 40 w 1970" name="T54"/>
                <a:gd fmla="*/ 13 h 31" name="T55"/>
                <a:gd fmla="*/ 5 w 1970" name="T56"/>
                <a:gd fmla="*/ 1 h 31" name="T57"/>
                <a:gd fmla="*/ 0 w 1970" name="T58"/>
                <a:gd fmla="*/ 2 h 31" name="T59"/>
                <a:gd fmla="*/ 0 w 1970" name="T60"/>
                <a:gd fmla="*/ 2 h 31" name="T61"/>
                <a:gd fmla="*/ 35 w 1970" name="T62"/>
                <a:gd fmla="*/ 21 h 31" name="T63"/>
                <a:gd fmla="*/ 312 w 1970" name="T64"/>
                <a:gd fmla="*/ 19 h 31" name="T65"/>
                <a:gd fmla="*/ 354 w 1970" name="T66"/>
                <a:gd fmla="*/ 21 h 31" name="T67"/>
                <a:gd fmla="*/ 584 w 1970" name="T68"/>
                <a:gd fmla="*/ 18 h 31" name="T69"/>
                <a:gd fmla="*/ 710 w 1970" name="T70"/>
                <a:gd fmla="*/ 21 h 31" name="T71"/>
                <a:gd fmla="*/ 772 w 1970" name="T72"/>
                <a:gd fmla="*/ 21 h 31" name="T73"/>
                <a:gd fmla="*/ 903 w 1970" name="T74"/>
                <a:gd fmla="*/ 16 h 31" name="T75"/>
                <a:gd fmla="*/ 924 w 1970" name="T76"/>
                <a:gd fmla="*/ 18 h 31" name="T77"/>
                <a:gd fmla="*/ 948 w 1970" name="T78"/>
                <a:gd fmla="*/ 31 h 31" name="T79"/>
                <a:gd fmla="*/ 1019 w 1970" name="T80"/>
                <a:gd fmla="*/ 28 h 31" name="T81"/>
                <a:gd fmla="*/ 1075 w 1970" name="T82"/>
                <a:gd fmla="*/ 21 h 31" name="T83"/>
                <a:gd fmla="*/ 1256 w 1970" name="T84"/>
                <a:gd fmla="*/ 21 h 31" name="T85"/>
                <a:gd fmla="*/ 1282 w 1970" name="T86"/>
                <a:gd fmla="*/ 18 h 31" name="T87"/>
                <a:gd fmla="*/ 1605 w 1970" name="T88"/>
                <a:gd fmla="*/ 19 h 31" name="T89"/>
                <a:gd fmla="*/ 1646 w 1970" name="T90"/>
                <a:gd fmla="*/ 20 h 31" name="T91"/>
                <a:gd fmla="*/ 1946 w 1970" name="T92"/>
                <a:gd fmla="*/ 23 h 31" name="T93"/>
                <a:gd fmla="*/ 1969 w 1970" name="T94"/>
                <a:gd fmla="*/ 3 h 31" name="T95"/>
                <a:gd fmla="*/ 1970 w 1970" name="T96"/>
                <a:gd fmla="*/ 2 h 3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 w="1969">
                  <a:moveTo>
                    <a:pt x="1970" y="2"/>
                  </a:moveTo>
                  <a:cubicBezTo>
                    <a:pt x="1968" y="1"/>
                    <a:pt x="1967" y="1"/>
                    <a:pt x="1965" y="2"/>
                  </a:cubicBezTo>
                  <a:cubicBezTo>
                    <a:pt x="1962" y="4"/>
                    <a:pt x="1959" y="4"/>
                    <a:pt x="1955" y="4"/>
                  </a:cubicBezTo>
                  <a:cubicBezTo>
                    <a:pt x="1951" y="4"/>
                    <a:pt x="1948" y="5"/>
                    <a:pt x="1945" y="8"/>
                  </a:cubicBezTo>
                  <a:cubicBezTo>
                    <a:pt x="1941" y="11"/>
                    <a:pt x="1937" y="13"/>
                    <a:pt x="1932" y="13"/>
                  </a:cubicBezTo>
                  <a:cubicBezTo>
                    <a:pt x="1923" y="13"/>
                    <a:pt x="1914" y="13"/>
                    <a:pt x="1906" y="13"/>
                  </a:cubicBezTo>
                  <a:cubicBezTo>
                    <a:pt x="1903" y="13"/>
                    <a:pt x="1901" y="13"/>
                    <a:pt x="1898" y="12"/>
                  </a:cubicBezTo>
                  <a:cubicBezTo>
                    <a:pt x="1895" y="10"/>
                    <a:pt x="1891" y="10"/>
                    <a:pt x="1887" y="10"/>
                  </a:cubicBezTo>
                  <a:cubicBezTo>
                    <a:pt x="1848" y="10"/>
                    <a:pt x="1810" y="10"/>
                    <a:pt x="1771" y="10"/>
                  </a:cubicBezTo>
                  <a:cubicBezTo>
                    <a:pt x="1767" y="10"/>
                    <a:pt x="1763" y="10"/>
                    <a:pt x="1760" y="9"/>
                  </a:cubicBezTo>
                  <a:cubicBezTo>
                    <a:pt x="1752" y="6"/>
                    <a:pt x="1744" y="8"/>
                    <a:pt x="1736" y="8"/>
                  </a:cubicBezTo>
                  <a:cubicBezTo>
                    <a:pt x="1735" y="8"/>
                    <a:pt x="1734" y="8"/>
                    <a:pt x="1733" y="8"/>
                  </a:cubicBezTo>
                  <a:cubicBezTo>
                    <a:pt x="1730" y="10"/>
                    <a:pt x="1727" y="10"/>
                    <a:pt x="1724" y="10"/>
                  </a:cubicBezTo>
                  <a:cubicBezTo>
                    <a:pt x="1695" y="10"/>
                    <a:pt x="1667" y="10"/>
                    <a:pt x="1638" y="10"/>
                  </a:cubicBezTo>
                  <a:cubicBezTo>
                    <a:pt x="1636" y="10"/>
                    <a:pt x="1633" y="10"/>
                    <a:pt x="1631" y="9"/>
                  </a:cubicBezTo>
                  <a:cubicBezTo>
                    <a:pt x="1625" y="7"/>
                    <a:pt x="1619" y="7"/>
                    <a:pt x="1614" y="7"/>
                  </a:cubicBezTo>
                  <a:cubicBezTo>
                    <a:pt x="1608" y="7"/>
                    <a:pt x="1602" y="7"/>
                    <a:pt x="1596" y="7"/>
                  </a:cubicBezTo>
                  <a:cubicBezTo>
                    <a:pt x="1591" y="8"/>
                    <a:pt x="1586" y="7"/>
                    <a:pt x="1580" y="6"/>
                  </a:cubicBezTo>
                  <a:cubicBezTo>
                    <a:pt x="1577" y="5"/>
                    <a:pt x="1573" y="5"/>
                    <a:pt x="1569" y="5"/>
                  </a:cubicBezTo>
                  <a:cubicBezTo>
                    <a:pt x="1540" y="5"/>
                    <a:pt x="1511" y="5"/>
                    <a:pt x="1482" y="5"/>
                  </a:cubicBezTo>
                  <a:cubicBezTo>
                    <a:pt x="1457" y="5"/>
                    <a:pt x="1431" y="5"/>
                    <a:pt x="1405" y="5"/>
                  </a:cubicBezTo>
                  <a:cubicBezTo>
                    <a:pt x="1403" y="5"/>
                    <a:pt x="1400" y="4"/>
                    <a:pt x="1397" y="6"/>
                  </a:cubicBezTo>
                  <a:cubicBezTo>
                    <a:pt x="1394" y="8"/>
                    <a:pt x="1390" y="7"/>
                    <a:pt x="1386" y="7"/>
                  </a:cubicBezTo>
                  <a:cubicBezTo>
                    <a:pt x="1361" y="8"/>
                    <a:pt x="1336" y="8"/>
                    <a:pt x="1311" y="8"/>
                  </a:cubicBezTo>
                  <a:cubicBezTo>
                    <a:pt x="1307" y="8"/>
                    <a:pt x="1303" y="7"/>
                    <a:pt x="1298" y="10"/>
                  </a:cubicBezTo>
                  <a:cubicBezTo>
                    <a:pt x="1296" y="11"/>
                    <a:pt x="1294" y="10"/>
                    <a:pt x="1292" y="11"/>
                  </a:cubicBezTo>
                  <a:cubicBezTo>
                    <a:pt x="1287" y="11"/>
                    <a:pt x="1282" y="11"/>
                    <a:pt x="1278" y="11"/>
                  </a:cubicBezTo>
                  <a:cubicBezTo>
                    <a:pt x="1256" y="11"/>
                    <a:pt x="1233" y="11"/>
                    <a:pt x="1211" y="11"/>
                  </a:cubicBezTo>
                  <a:cubicBezTo>
                    <a:pt x="1208" y="10"/>
                    <a:pt x="1205" y="10"/>
                    <a:pt x="1202" y="9"/>
                  </a:cubicBezTo>
                  <a:cubicBezTo>
                    <a:pt x="1200" y="8"/>
                    <a:pt x="1197" y="8"/>
                    <a:pt x="1194" y="8"/>
                  </a:cubicBezTo>
                  <a:cubicBezTo>
                    <a:pt x="1190" y="8"/>
                    <a:pt x="1187" y="8"/>
                    <a:pt x="1184" y="8"/>
                  </a:cubicBezTo>
                  <a:cubicBezTo>
                    <a:pt x="1177" y="7"/>
                    <a:pt x="1171" y="9"/>
                    <a:pt x="1166" y="5"/>
                  </a:cubicBezTo>
                  <a:cubicBezTo>
                    <a:pt x="1165" y="5"/>
                    <a:pt x="1163" y="5"/>
                    <a:pt x="1162" y="5"/>
                  </a:cubicBezTo>
                  <a:cubicBezTo>
                    <a:pt x="1154" y="5"/>
                    <a:pt x="1146" y="4"/>
                    <a:pt x="1138" y="5"/>
                  </a:cubicBezTo>
                  <a:cubicBezTo>
                    <a:pt x="1133" y="5"/>
                    <a:pt x="1129" y="6"/>
                    <a:pt x="1124" y="3"/>
                  </a:cubicBezTo>
                  <a:cubicBezTo>
                    <a:pt x="1124" y="2"/>
                    <a:pt x="1123" y="2"/>
                    <a:pt x="1122" y="2"/>
                  </a:cubicBezTo>
                  <a:cubicBezTo>
                    <a:pt x="1113" y="2"/>
                    <a:pt x="1105" y="1"/>
                    <a:pt x="1096" y="2"/>
                  </a:cubicBezTo>
                  <a:cubicBezTo>
                    <a:pt x="1085" y="3"/>
                    <a:pt x="1075" y="5"/>
                    <a:pt x="1064" y="6"/>
                  </a:cubicBezTo>
                  <a:cubicBezTo>
                    <a:pt x="1058" y="7"/>
                    <a:pt x="1051" y="6"/>
                    <a:pt x="1046" y="10"/>
                  </a:cubicBezTo>
                  <a:cubicBezTo>
                    <a:pt x="1046" y="10"/>
                    <a:pt x="1045" y="10"/>
                    <a:pt x="1045" y="10"/>
                  </a:cubicBezTo>
                  <a:cubicBezTo>
                    <a:pt x="1043" y="6"/>
                    <a:pt x="1039" y="9"/>
                    <a:pt x="1037" y="10"/>
                  </a:cubicBezTo>
                  <a:cubicBezTo>
                    <a:pt x="1032" y="12"/>
                    <a:pt x="1026" y="12"/>
                    <a:pt x="1021" y="12"/>
                  </a:cubicBezTo>
                  <a:cubicBezTo>
                    <a:pt x="1019" y="12"/>
                    <a:pt x="1016" y="12"/>
                    <a:pt x="1014" y="13"/>
                  </a:cubicBezTo>
                  <a:cubicBezTo>
                    <a:pt x="1010" y="15"/>
                    <a:pt x="1005" y="14"/>
                    <a:pt x="1000" y="15"/>
                  </a:cubicBezTo>
                  <a:cubicBezTo>
                    <a:pt x="994" y="16"/>
                    <a:pt x="988" y="14"/>
                    <a:pt x="982" y="17"/>
                  </a:cubicBezTo>
                  <a:cubicBezTo>
                    <a:pt x="980" y="18"/>
                    <a:pt x="976" y="18"/>
                    <a:pt x="973" y="17"/>
                  </a:cubicBezTo>
                  <a:cubicBezTo>
                    <a:pt x="969" y="15"/>
                    <a:pt x="965" y="15"/>
                    <a:pt x="961" y="15"/>
                  </a:cubicBezTo>
                  <a:cubicBezTo>
                    <a:pt x="955" y="15"/>
                    <a:pt x="948" y="15"/>
                    <a:pt x="942" y="15"/>
                  </a:cubicBezTo>
                  <a:cubicBezTo>
                    <a:pt x="936" y="15"/>
                    <a:pt x="931" y="15"/>
                    <a:pt x="926" y="11"/>
                  </a:cubicBezTo>
                  <a:cubicBezTo>
                    <a:pt x="920" y="7"/>
                    <a:pt x="913" y="5"/>
                    <a:pt x="906" y="6"/>
                  </a:cubicBezTo>
                  <a:cubicBezTo>
                    <a:pt x="903" y="6"/>
                    <a:pt x="901" y="6"/>
                    <a:pt x="899" y="3"/>
                  </a:cubicBezTo>
                  <a:cubicBezTo>
                    <a:pt x="898" y="2"/>
                    <a:pt x="896" y="2"/>
                    <a:pt x="894" y="2"/>
                  </a:cubicBezTo>
                  <a:cubicBezTo>
                    <a:pt x="890" y="2"/>
                    <a:pt x="885" y="2"/>
                    <a:pt x="881" y="3"/>
                  </a:cubicBezTo>
                  <a:cubicBezTo>
                    <a:pt x="875" y="4"/>
                    <a:pt x="870" y="4"/>
                    <a:pt x="864" y="4"/>
                  </a:cubicBezTo>
                  <a:cubicBezTo>
                    <a:pt x="859" y="3"/>
                    <a:pt x="854" y="3"/>
                    <a:pt x="849" y="2"/>
                  </a:cubicBezTo>
                  <a:cubicBezTo>
                    <a:pt x="846" y="2"/>
                    <a:pt x="843" y="2"/>
                    <a:pt x="840" y="3"/>
                  </a:cubicBezTo>
                  <a:cubicBezTo>
                    <a:pt x="836" y="4"/>
                    <a:pt x="832" y="5"/>
                    <a:pt x="828" y="5"/>
                  </a:cubicBezTo>
                  <a:cubicBezTo>
                    <a:pt x="822" y="5"/>
                    <a:pt x="816" y="5"/>
                    <a:pt x="810" y="5"/>
                  </a:cubicBezTo>
                  <a:cubicBezTo>
                    <a:pt x="808" y="5"/>
                    <a:pt x="805" y="5"/>
                    <a:pt x="804" y="5"/>
                  </a:cubicBezTo>
                  <a:cubicBezTo>
                    <a:pt x="800" y="8"/>
                    <a:pt x="795" y="8"/>
                    <a:pt x="791" y="8"/>
                  </a:cubicBezTo>
                  <a:cubicBezTo>
                    <a:pt x="786" y="8"/>
                    <a:pt x="781" y="7"/>
                    <a:pt x="776" y="8"/>
                  </a:cubicBezTo>
                  <a:cubicBezTo>
                    <a:pt x="774" y="8"/>
                    <a:pt x="771" y="8"/>
                    <a:pt x="769" y="9"/>
                  </a:cubicBezTo>
                  <a:cubicBezTo>
                    <a:pt x="766" y="10"/>
                    <a:pt x="763" y="11"/>
                    <a:pt x="760" y="11"/>
                  </a:cubicBezTo>
                  <a:cubicBezTo>
                    <a:pt x="732" y="11"/>
                    <a:pt x="705" y="11"/>
                    <a:pt x="678" y="11"/>
                  </a:cubicBezTo>
                  <a:cubicBezTo>
                    <a:pt x="676" y="11"/>
                    <a:pt x="674" y="11"/>
                    <a:pt x="672" y="10"/>
                  </a:cubicBezTo>
                  <a:cubicBezTo>
                    <a:pt x="668" y="7"/>
                    <a:pt x="663" y="8"/>
                    <a:pt x="659" y="8"/>
                  </a:cubicBezTo>
                  <a:cubicBezTo>
                    <a:pt x="634" y="8"/>
                    <a:pt x="609" y="8"/>
                    <a:pt x="584" y="7"/>
                  </a:cubicBezTo>
                  <a:cubicBezTo>
                    <a:pt x="581" y="7"/>
                    <a:pt x="578" y="8"/>
                    <a:pt x="576" y="7"/>
                  </a:cubicBezTo>
                  <a:cubicBezTo>
                    <a:pt x="571" y="4"/>
                    <a:pt x="567" y="5"/>
                    <a:pt x="562" y="5"/>
                  </a:cubicBezTo>
                  <a:cubicBezTo>
                    <a:pt x="510" y="5"/>
                    <a:pt x="457" y="5"/>
                    <a:pt x="405" y="5"/>
                  </a:cubicBezTo>
                  <a:cubicBezTo>
                    <a:pt x="398" y="5"/>
                    <a:pt x="392" y="5"/>
                    <a:pt x="386" y="7"/>
                  </a:cubicBezTo>
                  <a:cubicBezTo>
                    <a:pt x="383" y="7"/>
                    <a:pt x="380" y="7"/>
                    <a:pt x="377" y="7"/>
                  </a:cubicBezTo>
                  <a:cubicBezTo>
                    <a:pt x="369" y="7"/>
                    <a:pt x="360" y="7"/>
                    <a:pt x="351" y="7"/>
                  </a:cubicBezTo>
                  <a:cubicBezTo>
                    <a:pt x="348" y="7"/>
                    <a:pt x="345" y="7"/>
                    <a:pt x="343" y="8"/>
                  </a:cubicBezTo>
                  <a:cubicBezTo>
                    <a:pt x="339" y="10"/>
                    <a:pt x="335" y="10"/>
                    <a:pt x="330" y="10"/>
                  </a:cubicBezTo>
                  <a:cubicBezTo>
                    <a:pt x="306" y="10"/>
                    <a:pt x="283" y="10"/>
                    <a:pt x="259" y="10"/>
                  </a:cubicBezTo>
                  <a:cubicBezTo>
                    <a:pt x="251" y="10"/>
                    <a:pt x="242" y="12"/>
                    <a:pt x="234" y="8"/>
                  </a:cubicBezTo>
                  <a:cubicBezTo>
                    <a:pt x="226" y="8"/>
                    <a:pt x="218" y="6"/>
                    <a:pt x="210" y="9"/>
                  </a:cubicBezTo>
                  <a:cubicBezTo>
                    <a:pt x="208" y="10"/>
                    <a:pt x="204" y="10"/>
                    <a:pt x="201" y="10"/>
                  </a:cubicBezTo>
                  <a:cubicBezTo>
                    <a:pt x="192" y="10"/>
                    <a:pt x="182" y="10"/>
                    <a:pt x="172" y="10"/>
                  </a:cubicBezTo>
                  <a:cubicBezTo>
                    <a:pt x="142" y="10"/>
                    <a:pt x="113" y="10"/>
                    <a:pt x="83" y="10"/>
                  </a:cubicBezTo>
                  <a:cubicBezTo>
                    <a:pt x="80" y="10"/>
                    <a:pt x="77" y="10"/>
                    <a:pt x="74" y="11"/>
                  </a:cubicBezTo>
                  <a:cubicBezTo>
                    <a:pt x="70" y="13"/>
                    <a:pt x="66" y="13"/>
                    <a:pt x="62" y="13"/>
                  </a:cubicBezTo>
                  <a:cubicBezTo>
                    <a:pt x="55" y="13"/>
                    <a:pt x="47" y="13"/>
                    <a:pt x="40" y="13"/>
                  </a:cubicBezTo>
                  <a:cubicBezTo>
                    <a:pt x="34" y="13"/>
                    <a:pt x="29" y="12"/>
                    <a:pt x="25" y="8"/>
                  </a:cubicBezTo>
                  <a:cubicBezTo>
                    <a:pt x="22" y="5"/>
                    <a:pt x="19" y="4"/>
                    <a:pt x="16" y="4"/>
                  </a:cubicBezTo>
                  <a:cubicBezTo>
                    <a:pt x="12" y="5"/>
                    <a:pt x="8" y="4"/>
                    <a:pt x="5" y="1"/>
                  </a:cubicBezTo>
                  <a:cubicBezTo>
                    <a:pt x="3"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2" y="7"/>
                    <a:pt x="3" y="12"/>
                    <a:pt x="4" y="16"/>
                  </a:cubicBezTo>
                  <a:cubicBezTo>
                    <a:pt x="6" y="21"/>
                    <a:pt x="9" y="24"/>
                    <a:pt x="14" y="24"/>
                  </a:cubicBezTo>
                  <a:cubicBezTo>
                    <a:pt x="21" y="24"/>
                    <a:pt x="28" y="22"/>
                    <a:pt x="35" y="21"/>
                  </a:cubicBezTo>
                  <a:cubicBezTo>
                    <a:pt x="40" y="20"/>
                    <a:pt x="45" y="19"/>
                    <a:pt x="49" y="19"/>
                  </a:cubicBezTo>
                  <a:cubicBezTo>
                    <a:pt x="105" y="19"/>
                    <a:pt x="160" y="19"/>
                    <a:pt x="216" y="19"/>
                  </a:cubicBezTo>
                  <a:cubicBezTo>
                    <a:pt x="248" y="19"/>
                    <a:pt x="280" y="19"/>
                    <a:pt x="312" y="19"/>
                  </a:cubicBezTo>
                  <a:cubicBezTo>
                    <a:pt x="315" y="19"/>
                    <a:pt x="319" y="18"/>
                    <a:pt x="321" y="19"/>
                  </a:cubicBezTo>
                  <a:cubicBezTo>
                    <a:pt x="325" y="21"/>
                    <a:pt x="329" y="21"/>
                    <a:pt x="334" y="21"/>
                  </a:cubicBezTo>
                  <a:cubicBezTo>
                    <a:pt x="341" y="21"/>
                    <a:pt x="347" y="21"/>
                    <a:pt x="354" y="21"/>
                  </a:cubicBezTo>
                  <a:cubicBezTo>
                    <a:pt x="357" y="21"/>
                    <a:pt x="360" y="21"/>
                    <a:pt x="362" y="20"/>
                  </a:cubicBezTo>
                  <a:cubicBezTo>
                    <a:pt x="367" y="18"/>
                    <a:pt x="372" y="18"/>
                    <a:pt x="378" y="18"/>
                  </a:cubicBezTo>
                  <a:cubicBezTo>
                    <a:pt x="447" y="18"/>
                    <a:pt x="515" y="18"/>
                    <a:pt x="584" y="18"/>
                  </a:cubicBezTo>
                  <a:cubicBezTo>
                    <a:pt x="620" y="18"/>
                    <a:pt x="655" y="18"/>
                    <a:pt x="691" y="18"/>
                  </a:cubicBezTo>
                  <a:cubicBezTo>
                    <a:pt x="695" y="18"/>
                    <a:pt x="699" y="18"/>
                    <a:pt x="703" y="20"/>
                  </a:cubicBezTo>
                  <a:cubicBezTo>
                    <a:pt x="705" y="21"/>
                    <a:pt x="707" y="21"/>
                    <a:pt x="710" y="21"/>
                  </a:cubicBezTo>
                  <a:cubicBezTo>
                    <a:pt x="721" y="21"/>
                    <a:pt x="733" y="20"/>
                    <a:pt x="745" y="21"/>
                  </a:cubicBezTo>
                  <a:cubicBezTo>
                    <a:pt x="746" y="21"/>
                    <a:pt x="747" y="21"/>
                    <a:pt x="748" y="21"/>
                  </a:cubicBezTo>
                  <a:cubicBezTo>
                    <a:pt x="756" y="21"/>
                    <a:pt x="764" y="21"/>
                    <a:pt x="772" y="21"/>
                  </a:cubicBezTo>
                  <a:cubicBezTo>
                    <a:pt x="803" y="21"/>
                    <a:pt x="833" y="21"/>
                    <a:pt x="863" y="21"/>
                  </a:cubicBezTo>
                  <a:cubicBezTo>
                    <a:pt x="870" y="21"/>
                    <a:pt x="876" y="20"/>
                    <a:pt x="882" y="18"/>
                  </a:cubicBezTo>
                  <a:cubicBezTo>
                    <a:pt x="889" y="16"/>
                    <a:pt x="895" y="13"/>
                    <a:pt x="903" y="16"/>
                  </a:cubicBezTo>
                  <a:cubicBezTo>
                    <a:pt x="905" y="16"/>
                    <a:pt x="907" y="16"/>
                    <a:pt x="909" y="16"/>
                  </a:cubicBezTo>
                  <a:cubicBezTo>
                    <a:pt x="913" y="16"/>
                    <a:pt x="916" y="16"/>
                    <a:pt x="920" y="16"/>
                  </a:cubicBezTo>
                  <a:cubicBezTo>
                    <a:pt x="922" y="16"/>
                    <a:pt x="923" y="17"/>
                    <a:pt x="924" y="18"/>
                  </a:cubicBezTo>
                  <a:cubicBezTo>
                    <a:pt x="924" y="20"/>
                    <a:pt x="923" y="21"/>
                    <a:pt x="923" y="23"/>
                  </a:cubicBezTo>
                  <a:cubicBezTo>
                    <a:pt x="926" y="24"/>
                    <a:pt x="928" y="26"/>
                    <a:pt x="931" y="27"/>
                  </a:cubicBezTo>
                  <a:cubicBezTo>
                    <a:pt x="936" y="30"/>
                    <a:pt x="942" y="31"/>
                    <a:pt x="948" y="31"/>
                  </a:cubicBezTo>
                  <a:cubicBezTo>
                    <a:pt x="960" y="31"/>
                    <a:pt x="972" y="31"/>
                    <a:pt x="984" y="31"/>
                  </a:cubicBezTo>
                  <a:cubicBezTo>
                    <a:pt x="987" y="31"/>
                    <a:pt x="990" y="31"/>
                    <a:pt x="993" y="30"/>
                  </a:cubicBezTo>
                  <a:cubicBezTo>
                    <a:pt x="1002" y="28"/>
                    <a:pt x="1011" y="29"/>
                    <a:pt x="1019" y="28"/>
                  </a:cubicBezTo>
                  <a:cubicBezTo>
                    <a:pt x="1029" y="30"/>
                    <a:pt x="1038" y="28"/>
                    <a:pt x="1046" y="24"/>
                  </a:cubicBezTo>
                  <a:cubicBezTo>
                    <a:pt x="1053" y="21"/>
                    <a:pt x="1061" y="20"/>
                    <a:pt x="1068" y="21"/>
                  </a:cubicBezTo>
                  <a:cubicBezTo>
                    <a:pt x="1070" y="21"/>
                    <a:pt x="1073" y="21"/>
                    <a:pt x="1075" y="21"/>
                  </a:cubicBezTo>
                  <a:cubicBezTo>
                    <a:pt x="1095" y="21"/>
                    <a:pt x="1115" y="21"/>
                    <a:pt x="1135" y="21"/>
                  </a:cubicBezTo>
                  <a:cubicBezTo>
                    <a:pt x="1156" y="21"/>
                    <a:pt x="1176" y="21"/>
                    <a:pt x="1196" y="21"/>
                  </a:cubicBezTo>
                  <a:cubicBezTo>
                    <a:pt x="1216" y="21"/>
                    <a:pt x="1236" y="21"/>
                    <a:pt x="1256" y="21"/>
                  </a:cubicBezTo>
                  <a:cubicBezTo>
                    <a:pt x="1258" y="21"/>
                    <a:pt x="1260" y="21"/>
                    <a:pt x="1262" y="21"/>
                  </a:cubicBezTo>
                  <a:cubicBezTo>
                    <a:pt x="1264" y="21"/>
                    <a:pt x="1265" y="21"/>
                    <a:pt x="1266" y="20"/>
                  </a:cubicBezTo>
                  <a:cubicBezTo>
                    <a:pt x="1271" y="18"/>
                    <a:pt x="1277" y="18"/>
                    <a:pt x="1282" y="18"/>
                  </a:cubicBezTo>
                  <a:cubicBezTo>
                    <a:pt x="1339" y="18"/>
                    <a:pt x="1395" y="18"/>
                    <a:pt x="1452" y="18"/>
                  </a:cubicBezTo>
                  <a:cubicBezTo>
                    <a:pt x="1499" y="18"/>
                    <a:pt x="1546" y="18"/>
                    <a:pt x="1593" y="18"/>
                  </a:cubicBezTo>
                  <a:cubicBezTo>
                    <a:pt x="1597" y="18"/>
                    <a:pt x="1601" y="18"/>
                    <a:pt x="1605" y="19"/>
                  </a:cubicBezTo>
                  <a:cubicBezTo>
                    <a:pt x="1609" y="21"/>
                    <a:pt x="1614" y="21"/>
                    <a:pt x="1618" y="21"/>
                  </a:cubicBezTo>
                  <a:cubicBezTo>
                    <a:pt x="1625" y="21"/>
                    <a:pt x="1632" y="21"/>
                    <a:pt x="1638" y="21"/>
                  </a:cubicBezTo>
                  <a:cubicBezTo>
                    <a:pt x="1641" y="21"/>
                    <a:pt x="1644" y="21"/>
                    <a:pt x="1646" y="20"/>
                  </a:cubicBezTo>
                  <a:cubicBezTo>
                    <a:pt x="1650" y="19"/>
                    <a:pt x="1654" y="19"/>
                    <a:pt x="1659" y="19"/>
                  </a:cubicBezTo>
                  <a:cubicBezTo>
                    <a:pt x="1743" y="19"/>
                    <a:pt x="1827" y="19"/>
                    <a:pt x="1912" y="19"/>
                  </a:cubicBezTo>
                  <a:cubicBezTo>
                    <a:pt x="1924" y="19"/>
                    <a:pt x="1935" y="21"/>
                    <a:pt x="1946" y="23"/>
                  </a:cubicBezTo>
                  <a:cubicBezTo>
                    <a:pt x="1950" y="23"/>
                    <a:pt x="1953" y="24"/>
                    <a:pt x="1956" y="24"/>
                  </a:cubicBezTo>
                  <a:cubicBezTo>
                    <a:pt x="1961" y="24"/>
                    <a:pt x="1965" y="22"/>
                    <a:pt x="1965" y="17"/>
                  </a:cubicBezTo>
                  <a:cubicBezTo>
                    <a:pt x="1966" y="12"/>
                    <a:pt x="1970" y="8"/>
                    <a:pt x="1969" y="3"/>
                  </a:cubicBezTo>
                  <a:cubicBezTo>
                    <a:pt x="1969" y="3"/>
                    <a:pt x="1970" y="2"/>
                    <a:pt x="1970" y="2"/>
                  </a:cubicBezTo>
                  <a:cubicBezTo>
                    <a:pt x="1970" y="2"/>
                    <a:pt x="1970" y="2"/>
                    <a:pt x="1970" y="2"/>
                  </a:cubicBezTo>
                  <a:cubicBezTo>
                    <a:pt x="1970" y="2"/>
                    <a:pt x="1970" y="2"/>
                    <a:pt x="1970" y="2"/>
                  </a:cubicBezTo>
                  <a:cubicBezTo>
                    <a:pt x="1970" y="2"/>
                    <a:pt x="1970" y="2"/>
                    <a:pt x="1970" y="2"/>
                  </a:cubicBezTo>
                  <a:close/>
                </a:path>
              </a:pathLst>
            </a:custGeom>
            <a:solidFill>
              <a:srgbClr val="E206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6" name="Freeform 27">
              <a:extLst>
                <a:ext uri="{FF2B5EF4-FFF2-40B4-BE49-F238E27FC236}">
                  <a16:creationId xmlns:a16="http://schemas.microsoft.com/office/drawing/2014/main" id="{456D6AB2-E274-4A13-8C9A-1B599ACAC9F2}"/>
                </a:ext>
              </a:extLst>
            </p:cNvPr>
            <p:cNvSpPr/>
            <p:nvPr/>
          </p:nvSpPr>
          <p:spPr bwMode="auto">
            <a:xfrm>
              <a:off x="5730" y="3805"/>
              <a:ext cx="8" cy="25"/>
            </a:xfrm>
            <a:custGeom>
              <a:gdLst>
                <a:gd fmla="*/ 2 w 4" name="T0"/>
                <a:gd fmla="*/ 0 h 13" name="T1"/>
                <a:gd fmla="*/ 0 w 4" name="T2"/>
                <a:gd fmla="*/ 4 h 13" name="T3"/>
                <a:gd fmla="*/ 2 w 4" name="T4"/>
                <a:gd fmla="*/ 13 h 13" name="T5"/>
                <a:gd fmla="*/ 2 w 4" name="T6"/>
                <a:gd fmla="*/ 0 h 13" name="T7"/>
              </a:gdLst>
              <a:cxnLst>
                <a:cxn ang="0">
                  <a:pos x="T0" y="T1"/>
                </a:cxn>
                <a:cxn ang="0">
                  <a:pos x="T2" y="T3"/>
                </a:cxn>
                <a:cxn ang="0">
                  <a:pos x="T4" y="T5"/>
                </a:cxn>
                <a:cxn ang="0">
                  <a:pos x="T6" y="T7"/>
                </a:cxn>
              </a:cxnLst>
              <a:rect b="b" l="0" r="r" t="0"/>
              <a:pathLst>
                <a:path h="13" w="4">
                  <a:moveTo>
                    <a:pt x="2" y="0"/>
                  </a:moveTo>
                  <a:cubicBezTo>
                    <a:pt x="0" y="1"/>
                    <a:pt x="0" y="3"/>
                    <a:pt x="0" y="4"/>
                  </a:cubicBezTo>
                  <a:cubicBezTo>
                    <a:pt x="1" y="7"/>
                    <a:pt x="2" y="10"/>
                    <a:pt x="2" y="13"/>
                  </a:cubicBezTo>
                  <a:cubicBezTo>
                    <a:pt x="3" y="9"/>
                    <a:pt x="4" y="4"/>
                    <a:pt x="2"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7" name="Freeform 28">
              <a:extLst>
                <a:ext uri="{FF2B5EF4-FFF2-40B4-BE49-F238E27FC236}">
                  <a16:creationId xmlns:a16="http://schemas.microsoft.com/office/drawing/2014/main" id="{A860C653-579A-4440-A8F3-8ACDF0E020BA}"/>
                </a:ext>
              </a:extLst>
            </p:cNvPr>
            <p:cNvSpPr/>
            <p:nvPr/>
          </p:nvSpPr>
          <p:spPr bwMode="auto">
            <a:xfrm>
              <a:off x="1859" y="3805"/>
              <a:ext cx="8" cy="25"/>
            </a:xfrm>
            <a:custGeom>
              <a:gdLst>
                <a:gd fmla="*/ 2 w 4" name="T0"/>
                <a:gd fmla="*/ 0 h 13" name="T1"/>
                <a:gd fmla="*/ 2 w 4" name="T2"/>
                <a:gd fmla="*/ 13 h 13" name="T3"/>
                <a:gd fmla="*/ 2 w 4" name="T4"/>
                <a:gd fmla="*/ 0 h 13" name="T5"/>
              </a:gdLst>
              <a:cxnLst>
                <a:cxn ang="0">
                  <a:pos x="T0" y="T1"/>
                </a:cxn>
                <a:cxn ang="0">
                  <a:pos x="T2" y="T3"/>
                </a:cxn>
                <a:cxn ang="0">
                  <a:pos x="T4" y="T5"/>
                </a:cxn>
              </a:cxnLst>
              <a:rect b="b" l="0" r="r" t="0"/>
              <a:pathLst>
                <a:path h="13" w="4">
                  <a:moveTo>
                    <a:pt x="2" y="0"/>
                  </a:moveTo>
                  <a:cubicBezTo>
                    <a:pt x="0" y="4"/>
                    <a:pt x="1" y="9"/>
                    <a:pt x="2" y="13"/>
                  </a:cubicBezTo>
                  <a:cubicBezTo>
                    <a:pt x="4" y="5"/>
                    <a:pt x="4" y="5"/>
                    <a:pt x="2"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8" name="Freeform 29">
              <a:extLst>
                <a:ext uri="{FF2B5EF4-FFF2-40B4-BE49-F238E27FC236}">
                  <a16:creationId xmlns:a16="http://schemas.microsoft.com/office/drawing/2014/main" id="{BB5DD3C6-F9F1-46A8-8A2C-5403698C1CD4}"/>
                </a:ext>
              </a:extLst>
            </p:cNvPr>
            <p:cNvSpPr/>
            <p:nvPr/>
          </p:nvSpPr>
          <p:spPr bwMode="auto">
            <a:xfrm>
              <a:off x="1874" y="2387"/>
              <a:ext cx="1748" cy="1449"/>
            </a:xfrm>
            <a:custGeom>
              <a:gdLst>
                <a:gd fmla="*/ 25 w 889" name="T0"/>
                <a:gd fmla="*/ 731 h 738" name="T1"/>
                <a:gd fmla="*/ 59 w 889" name="T2"/>
                <a:gd fmla="*/ 733 h 738" name="T3"/>
                <a:gd fmla="*/ 81 w 889" name="T4"/>
                <a:gd fmla="*/ 735 h 738" name="T5"/>
                <a:gd fmla="*/ 213 w 889" name="T6"/>
                <a:gd fmla="*/ 732 h 738" name="T7"/>
                <a:gd fmla="*/ 248 w 889" name="T8"/>
                <a:gd fmla="*/ 735 h 738" name="T9"/>
                <a:gd fmla="*/ 345 w 889" name="T10"/>
                <a:gd fmla="*/ 732 h 738" name="T11"/>
                <a:gd fmla="*/ 399 w 889" name="T12"/>
                <a:gd fmla="*/ 729 h 738" name="T13"/>
                <a:gd fmla="*/ 572 w 889" name="T14"/>
                <a:gd fmla="*/ 730 h 738" name="T15"/>
                <a:gd fmla="*/ 667 w 889" name="T16"/>
                <a:gd fmla="*/ 733 h 738" name="T17"/>
                <a:gd fmla="*/ 759 w 889" name="T18"/>
                <a:gd fmla="*/ 734 h 738" name="T19"/>
                <a:gd fmla="*/ 794 w 889" name="T20"/>
                <a:gd fmla="*/ 731 h 738" name="T21"/>
                <a:gd fmla="*/ 832 w 889" name="T22"/>
                <a:gd fmla="*/ 728 h 738" name="T23"/>
                <a:gd fmla="*/ 886 w 889" name="T24"/>
                <a:gd fmla="*/ 726 h 738" name="T25"/>
                <a:gd fmla="*/ 851 w 889" name="T26"/>
                <a:gd fmla="*/ 721 h 738" name="T27"/>
                <a:gd fmla="*/ 256 w 889" name="T28"/>
                <a:gd fmla="*/ 721 h 738" name="T29"/>
                <a:gd fmla="*/ 75 w 889" name="T30"/>
                <a:gd fmla="*/ 719 h 738" name="T31"/>
                <a:gd fmla="*/ 67 w 889" name="T32"/>
                <a:gd fmla="*/ 699 h 738" name="T33"/>
                <a:gd fmla="*/ 69 w 889" name="T34"/>
                <a:gd fmla="*/ 673 h 738" name="T35"/>
                <a:gd fmla="*/ 66 w 889" name="T36"/>
                <a:gd fmla="*/ 641 h 738" name="T37"/>
                <a:gd fmla="*/ 74 w 889" name="T38"/>
                <a:gd fmla="*/ 604 h 738" name="T39"/>
                <a:gd fmla="*/ 63 w 889" name="T40"/>
                <a:gd fmla="*/ 561 h 738" name="T41"/>
                <a:gd fmla="*/ 69 w 889" name="T42"/>
                <a:gd fmla="*/ 536 h 738" name="T43"/>
                <a:gd fmla="*/ 85 w 889" name="T44"/>
                <a:gd fmla="*/ 492 h 738" name="T45"/>
                <a:gd fmla="*/ 95 w 889" name="T46"/>
                <a:gd fmla="*/ 461 h 738" name="T47"/>
                <a:gd fmla="*/ 104 w 889" name="T48"/>
                <a:gd fmla="*/ 428 h 738" name="T49"/>
                <a:gd fmla="*/ 126 w 889" name="T50"/>
                <a:gd fmla="*/ 354 h 738" name="T51"/>
                <a:gd fmla="*/ 137 w 889" name="T52"/>
                <a:gd fmla="*/ 304 h 738" name="T53"/>
                <a:gd fmla="*/ 158 w 889" name="T54"/>
                <a:gd fmla="*/ 218 h 738" name="T55"/>
                <a:gd fmla="*/ 192 w 889" name="T56"/>
                <a:gd fmla="*/ 106 h 738" name="T57"/>
                <a:gd fmla="*/ 222 w 889" name="T58"/>
                <a:gd fmla="*/ 10 h 738" name="T59"/>
                <a:gd fmla="*/ 206 w 889" name="T60"/>
                <a:gd fmla="*/ 1 h 738" name="T61"/>
                <a:gd fmla="*/ 190 w 889" name="T62"/>
                <a:gd fmla="*/ 24 h 738" name="T63"/>
                <a:gd fmla="*/ 184 w 889" name="T64"/>
                <a:gd fmla="*/ 52 h 738" name="T65"/>
                <a:gd fmla="*/ 170 w 889" name="T66"/>
                <a:gd fmla="*/ 103 h 738" name="T67"/>
                <a:gd fmla="*/ 161 w 889" name="T68"/>
                <a:gd fmla="*/ 141 h 738" name="T69"/>
                <a:gd fmla="*/ 156 w 889" name="T70"/>
                <a:gd fmla="*/ 166 h 738" name="T71"/>
                <a:gd fmla="*/ 149 w 889" name="T72"/>
                <a:gd fmla="*/ 198 h 738" name="T73"/>
                <a:gd fmla="*/ 134 w 889" name="T74"/>
                <a:gd fmla="*/ 245 h 738" name="T75"/>
                <a:gd fmla="*/ 119 w 889" name="T76"/>
                <a:gd fmla="*/ 300 h 738" name="T77"/>
                <a:gd fmla="*/ 98 w 889" name="T78"/>
                <a:gd fmla="*/ 352 h 738" name="T79"/>
                <a:gd fmla="*/ 85 w 889" name="T80"/>
                <a:gd fmla="*/ 386 h 738" name="T81"/>
                <a:gd fmla="*/ 78 w 889" name="T82"/>
                <a:gd fmla="*/ 421 h 738" name="T83"/>
                <a:gd fmla="*/ 75 w 889" name="T84"/>
                <a:gd fmla="*/ 438 h 738" name="T85"/>
                <a:gd fmla="*/ 64 w 889" name="T86"/>
                <a:gd fmla="*/ 487 h 738" name="T87"/>
                <a:gd fmla="*/ 53 w 889" name="T88"/>
                <a:gd fmla="*/ 526 h 738" name="T89"/>
                <a:gd fmla="*/ 36 w 889" name="T90"/>
                <a:gd fmla="*/ 565 h 738" name="T91"/>
                <a:gd fmla="*/ 31 w 889" name="T92"/>
                <a:gd fmla="*/ 589 h 738" name="T93"/>
                <a:gd fmla="*/ 24 w 889" name="T94"/>
                <a:gd fmla="*/ 611 h 738" name="T95"/>
                <a:gd fmla="*/ 20 w 889" name="T96"/>
                <a:gd fmla="*/ 630 h 738" name="T97"/>
                <a:gd fmla="*/ 16 w 889" name="T98"/>
                <a:gd fmla="*/ 661 h 738" name="T99"/>
                <a:gd fmla="*/ 9 w 889" name="T100"/>
                <a:gd fmla="*/ 694 h 738" name="T101"/>
                <a:gd fmla="*/ 0 w 889" name="T102"/>
                <a:gd fmla="*/ 719 h 7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38" w="889">
                  <a:moveTo>
                    <a:pt x="5" y="723"/>
                  </a:moveTo>
                  <a:cubicBezTo>
                    <a:pt x="6" y="728"/>
                    <a:pt x="10" y="729"/>
                    <a:pt x="15" y="729"/>
                  </a:cubicBezTo>
                  <a:cubicBezTo>
                    <a:pt x="18" y="729"/>
                    <a:pt x="21" y="730"/>
                    <a:pt x="25" y="731"/>
                  </a:cubicBezTo>
                  <a:cubicBezTo>
                    <a:pt x="26" y="732"/>
                    <a:pt x="27" y="732"/>
                    <a:pt x="29" y="732"/>
                  </a:cubicBezTo>
                  <a:cubicBezTo>
                    <a:pt x="36" y="732"/>
                    <a:pt x="43" y="733"/>
                    <a:pt x="50" y="731"/>
                  </a:cubicBezTo>
                  <a:cubicBezTo>
                    <a:pt x="53" y="730"/>
                    <a:pt x="56" y="730"/>
                    <a:pt x="59" y="733"/>
                  </a:cubicBezTo>
                  <a:cubicBezTo>
                    <a:pt x="57" y="734"/>
                    <a:pt x="56" y="735"/>
                    <a:pt x="54" y="737"/>
                  </a:cubicBezTo>
                  <a:cubicBezTo>
                    <a:pt x="58" y="738"/>
                    <a:pt x="62" y="738"/>
                    <a:pt x="65" y="737"/>
                  </a:cubicBezTo>
                  <a:cubicBezTo>
                    <a:pt x="70" y="735"/>
                    <a:pt x="76" y="735"/>
                    <a:pt x="81" y="735"/>
                  </a:cubicBezTo>
                  <a:cubicBezTo>
                    <a:pt x="119" y="735"/>
                    <a:pt x="157" y="735"/>
                    <a:pt x="195" y="735"/>
                  </a:cubicBezTo>
                  <a:cubicBezTo>
                    <a:pt x="199" y="735"/>
                    <a:pt x="203" y="735"/>
                    <a:pt x="207" y="733"/>
                  </a:cubicBezTo>
                  <a:cubicBezTo>
                    <a:pt x="209" y="733"/>
                    <a:pt x="211" y="732"/>
                    <a:pt x="213" y="732"/>
                  </a:cubicBezTo>
                  <a:cubicBezTo>
                    <a:pt x="220" y="732"/>
                    <a:pt x="226" y="732"/>
                    <a:pt x="232" y="732"/>
                  </a:cubicBezTo>
                  <a:cubicBezTo>
                    <a:pt x="234" y="732"/>
                    <a:pt x="236" y="732"/>
                    <a:pt x="237" y="733"/>
                  </a:cubicBezTo>
                  <a:cubicBezTo>
                    <a:pt x="241" y="735"/>
                    <a:pt x="244" y="735"/>
                    <a:pt x="248" y="735"/>
                  </a:cubicBezTo>
                  <a:cubicBezTo>
                    <a:pt x="274" y="735"/>
                    <a:pt x="300" y="735"/>
                    <a:pt x="326" y="735"/>
                  </a:cubicBezTo>
                  <a:cubicBezTo>
                    <a:pt x="330" y="735"/>
                    <a:pt x="334" y="735"/>
                    <a:pt x="338" y="733"/>
                  </a:cubicBezTo>
                  <a:cubicBezTo>
                    <a:pt x="340" y="732"/>
                    <a:pt x="343" y="732"/>
                    <a:pt x="345" y="732"/>
                  </a:cubicBezTo>
                  <a:cubicBezTo>
                    <a:pt x="355" y="732"/>
                    <a:pt x="364" y="732"/>
                    <a:pt x="374" y="732"/>
                  </a:cubicBezTo>
                  <a:cubicBezTo>
                    <a:pt x="377" y="732"/>
                    <a:pt x="380" y="732"/>
                    <a:pt x="383" y="731"/>
                  </a:cubicBezTo>
                  <a:cubicBezTo>
                    <a:pt x="388" y="730"/>
                    <a:pt x="393" y="729"/>
                    <a:pt x="399" y="729"/>
                  </a:cubicBezTo>
                  <a:cubicBezTo>
                    <a:pt x="429" y="729"/>
                    <a:pt x="459" y="729"/>
                    <a:pt x="490" y="729"/>
                  </a:cubicBezTo>
                  <a:cubicBezTo>
                    <a:pt x="514" y="729"/>
                    <a:pt x="539" y="729"/>
                    <a:pt x="563" y="729"/>
                  </a:cubicBezTo>
                  <a:cubicBezTo>
                    <a:pt x="566" y="729"/>
                    <a:pt x="569" y="729"/>
                    <a:pt x="572" y="730"/>
                  </a:cubicBezTo>
                  <a:cubicBezTo>
                    <a:pt x="575" y="732"/>
                    <a:pt x="579" y="732"/>
                    <a:pt x="583" y="732"/>
                  </a:cubicBezTo>
                  <a:cubicBezTo>
                    <a:pt x="608" y="732"/>
                    <a:pt x="633" y="732"/>
                    <a:pt x="658" y="732"/>
                  </a:cubicBezTo>
                  <a:cubicBezTo>
                    <a:pt x="661" y="732"/>
                    <a:pt x="665" y="732"/>
                    <a:pt x="667" y="733"/>
                  </a:cubicBezTo>
                  <a:cubicBezTo>
                    <a:pt x="671" y="734"/>
                    <a:pt x="674" y="734"/>
                    <a:pt x="677" y="734"/>
                  </a:cubicBezTo>
                  <a:cubicBezTo>
                    <a:pt x="703" y="734"/>
                    <a:pt x="728" y="734"/>
                    <a:pt x="753" y="734"/>
                  </a:cubicBezTo>
                  <a:cubicBezTo>
                    <a:pt x="755" y="734"/>
                    <a:pt x="758" y="735"/>
                    <a:pt x="759" y="734"/>
                  </a:cubicBezTo>
                  <a:cubicBezTo>
                    <a:pt x="764" y="731"/>
                    <a:pt x="768" y="732"/>
                    <a:pt x="773" y="732"/>
                  </a:cubicBezTo>
                  <a:cubicBezTo>
                    <a:pt x="778" y="732"/>
                    <a:pt x="783" y="732"/>
                    <a:pt x="788" y="732"/>
                  </a:cubicBezTo>
                  <a:cubicBezTo>
                    <a:pt x="790" y="732"/>
                    <a:pt x="792" y="732"/>
                    <a:pt x="794" y="731"/>
                  </a:cubicBezTo>
                  <a:cubicBezTo>
                    <a:pt x="797" y="729"/>
                    <a:pt x="799" y="729"/>
                    <a:pt x="803" y="729"/>
                  </a:cubicBezTo>
                  <a:cubicBezTo>
                    <a:pt x="810" y="729"/>
                    <a:pt x="817" y="729"/>
                    <a:pt x="824" y="729"/>
                  </a:cubicBezTo>
                  <a:cubicBezTo>
                    <a:pt x="827" y="729"/>
                    <a:pt x="829" y="729"/>
                    <a:pt x="832" y="728"/>
                  </a:cubicBezTo>
                  <a:cubicBezTo>
                    <a:pt x="835" y="727"/>
                    <a:pt x="838" y="727"/>
                    <a:pt x="842" y="727"/>
                  </a:cubicBezTo>
                  <a:cubicBezTo>
                    <a:pt x="854" y="727"/>
                    <a:pt x="867" y="727"/>
                    <a:pt x="879" y="727"/>
                  </a:cubicBezTo>
                  <a:cubicBezTo>
                    <a:pt x="881" y="727"/>
                    <a:pt x="884" y="727"/>
                    <a:pt x="886" y="726"/>
                  </a:cubicBezTo>
                  <a:cubicBezTo>
                    <a:pt x="887" y="726"/>
                    <a:pt x="888" y="725"/>
                    <a:pt x="889" y="722"/>
                  </a:cubicBezTo>
                  <a:cubicBezTo>
                    <a:pt x="886" y="722"/>
                    <a:pt x="883" y="721"/>
                    <a:pt x="880" y="721"/>
                  </a:cubicBezTo>
                  <a:cubicBezTo>
                    <a:pt x="870" y="721"/>
                    <a:pt x="861" y="721"/>
                    <a:pt x="851" y="721"/>
                  </a:cubicBezTo>
                  <a:cubicBezTo>
                    <a:pt x="826" y="721"/>
                    <a:pt x="802" y="721"/>
                    <a:pt x="777" y="721"/>
                  </a:cubicBezTo>
                  <a:cubicBezTo>
                    <a:pt x="687" y="722"/>
                    <a:pt x="597" y="722"/>
                    <a:pt x="508" y="721"/>
                  </a:cubicBezTo>
                  <a:cubicBezTo>
                    <a:pt x="424" y="721"/>
                    <a:pt x="340" y="721"/>
                    <a:pt x="256" y="721"/>
                  </a:cubicBezTo>
                  <a:cubicBezTo>
                    <a:pt x="208" y="721"/>
                    <a:pt x="159" y="721"/>
                    <a:pt x="111" y="721"/>
                  </a:cubicBezTo>
                  <a:cubicBezTo>
                    <a:pt x="100" y="721"/>
                    <a:pt x="90" y="720"/>
                    <a:pt x="80" y="719"/>
                  </a:cubicBezTo>
                  <a:cubicBezTo>
                    <a:pt x="78" y="719"/>
                    <a:pt x="76" y="719"/>
                    <a:pt x="75" y="719"/>
                  </a:cubicBezTo>
                  <a:cubicBezTo>
                    <a:pt x="72" y="718"/>
                    <a:pt x="70" y="716"/>
                    <a:pt x="72" y="713"/>
                  </a:cubicBezTo>
                  <a:cubicBezTo>
                    <a:pt x="75" y="709"/>
                    <a:pt x="73" y="706"/>
                    <a:pt x="71" y="703"/>
                  </a:cubicBezTo>
                  <a:cubicBezTo>
                    <a:pt x="70" y="701"/>
                    <a:pt x="69" y="700"/>
                    <a:pt x="67" y="699"/>
                  </a:cubicBezTo>
                  <a:cubicBezTo>
                    <a:pt x="64" y="697"/>
                    <a:pt x="62" y="694"/>
                    <a:pt x="63" y="691"/>
                  </a:cubicBezTo>
                  <a:cubicBezTo>
                    <a:pt x="63" y="689"/>
                    <a:pt x="63" y="687"/>
                    <a:pt x="64" y="685"/>
                  </a:cubicBezTo>
                  <a:cubicBezTo>
                    <a:pt x="65" y="681"/>
                    <a:pt x="68" y="677"/>
                    <a:pt x="69" y="673"/>
                  </a:cubicBezTo>
                  <a:cubicBezTo>
                    <a:pt x="70" y="672"/>
                    <a:pt x="71" y="670"/>
                    <a:pt x="71" y="668"/>
                  </a:cubicBezTo>
                  <a:cubicBezTo>
                    <a:pt x="71" y="663"/>
                    <a:pt x="71" y="659"/>
                    <a:pt x="68" y="655"/>
                  </a:cubicBezTo>
                  <a:cubicBezTo>
                    <a:pt x="65" y="650"/>
                    <a:pt x="65" y="645"/>
                    <a:pt x="66" y="641"/>
                  </a:cubicBezTo>
                  <a:cubicBezTo>
                    <a:pt x="68" y="633"/>
                    <a:pt x="68" y="624"/>
                    <a:pt x="75" y="617"/>
                  </a:cubicBezTo>
                  <a:cubicBezTo>
                    <a:pt x="75" y="617"/>
                    <a:pt x="75" y="617"/>
                    <a:pt x="75" y="617"/>
                  </a:cubicBezTo>
                  <a:cubicBezTo>
                    <a:pt x="77" y="612"/>
                    <a:pt x="78" y="608"/>
                    <a:pt x="74" y="604"/>
                  </a:cubicBezTo>
                  <a:cubicBezTo>
                    <a:pt x="72" y="602"/>
                    <a:pt x="71" y="600"/>
                    <a:pt x="70" y="597"/>
                  </a:cubicBezTo>
                  <a:cubicBezTo>
                    <a:pt x="68" y="593"/>
                    <a:pt x="65" y="590"/>
                    <a:pt x="62" y="586"/>
                  </a:cubicBezTo>
                  <a:cubicBezTo>
                    <a:pt x="56" y="580"/>
                    <a:pt x="55" y="568"/>
                    <a:pt x="63" y="561"/>
                  </a:cubicBezTo>
                  <a:cubicBezTo>
                    <a:pt x="65" y="559"/>
                    <a:pt x="67" y="557"/>
                    <a:pt x="69" y="555"/>
                  </a:cubicBezTo>
                  <a:cubicBezTo>
                    <a:pt x="72" y="552"/>
                    <a:pt x="73" y="549"/>
                    <a:pt x="71" y="545"/>
                  </a:cubicBezTo>
                  <a:cubicBezTo>
                    <a:pt x="69" y="542"/>
                    <a:pt x="69" y="539"/>
                    <a:pt x="69" y="536"/>
                  </a:cubicBezTo>
                  <a:cubicBezTo>
                    <a:pt x="69" y="530"/>
                    <a:pt x="68" y="524"/>
                    <a:pt x="71" y="518"/>
                  </a:cubicBezTo>
                  <a:cubicBezTo>
                    <a:pt x="73" y="515"/>
                    <a:pt x="73" y="513"/>
                    <a:pt x="75" y="511"/>
                  </a:cubicBezTo>
                  <a:cubicBezTo>
                    <a:pt x="80" y="506"/>
                    <a:pt x="81" y="498"/>
                    <a:pt x="85" y="492"/>
                  </a:cubicBezTo>
                  <a:cubicBezTo>
                    <a:pt x="85" y="491"/>
                    <a:pt x="85" y="490"/>
                    <a:pt x="85" y="489"/>
                  </a:cubicBezTo>
                  <a:cubicBezTo>
                    <a:pt x="87" y="484"/>
                    <a:pt x="87" y="479"/>
                    <a:pt x="90" y="474"/>
                  </a:cubicBezTo>
                  <a:cubicBezTo>
                    <a:pt x="93" y="470"/>
                    <a:pt x="94" y="465"/>
                    <a:pt x="95" y="461"/>
                  </a:cubicBezTo>
                  <a:cubicBezTo>
                    <a:pt x="96" y="456"/>
                    <a:pt x="97" y="453"/>
                    <a:pt x="99" y="449"/>
                  </a:cubicBezTo>
                  <a:cubicBezTo>
                    <a:pt x="101" y="445"/>
                    <a:pt x="102" y="440"/>
                    <a:pt x="103" y="436"/>
                  </a:cubicBezTo>
                  <a:cubicBezTo>
                    <a:pt x="103" y="433"/>
                    <a:pt x="103" y="430"/>
                    <a:pt x="104" y="428"/>
                  </a:cubicBezTo>
                  <a:cubicBezTo>
                    <a:pt x="109" y="411"/>
                    <a:pt x="115" y="394"/>
                    <a:pt x="120" y="377"/>
                  </a:cubicBezTo>
                  <a:cubicBezTo>
                    <a:pt x="122" y="371"/>
                    <a:pt x="125" y="365"/>
                    <a:pt x="124" y="359"/>
                  </a:cubicBezTo>
                  <a:cubicBezTo>
                    <a:pt x="124" y="357"/>
                    <a:pt x="125" y="356"/>
                    <a:pt x="126" y="354"/>
                  </a:cubicBezTo>
                  <a:cubicBezTo>
                    <a:pt x="126" y="352"/>
                    <a:pt x="127" y="349"/>
                    <a:pt x="127" y="347"/>
                  </a:cubicBezTo>
                  <a:cubicBezTo>
                    <a:pt x="128" y="343"/>
                    <a:pt x="128" y="340"/>
                    <a:pt x="129" y="336"/>
                  </a:cubicBezTo>
                  <a:cubicBezTo>
                    <a:pt x="133" y="326"/>
                    <a:pt x="135" y="315"/>
                    <a:pt x="137" y="304"/>
                  </a:cubicBezTo>
                  <a:cubicBezTo>
                    <a:pt x="140" y="293"/>
                    <a:pt x="142" y="281"/>
                    <a:pt x="146" y="270"/>
                  </a:cubicBezTo>
                  <a:cubicBezTo>
                    <a:pt x="149" y="261"/>
                    <a:pt x="151" y="251"/>
                    <a:pt x="153" y="240"/>
                  </a:cubicBezTo>
                  <a:cubicBezTo>
                    <a:pt x="154" y="233"/>
                    <a:pt x="156" y="225"/>
                    <a:pt x="158" y="218"/>
                  </a:cubicBezTo>
                  <a:cubicBezTo>
                    <a:pt x="163" y="203"/>
                    <a:pt x="167" y="188"/>
                    <a:pt x="172" y="174"/>
                  </a:cubicBezTo>
                  <a:cubicBezTo>
                    <a:pt x="178" y="158"/>
                    <a:pt x="182" y="141"/>
                    <a:pt x="186" y="125"/>
                  </a:cubicBezTo>
                  <a:cubicBezTo>
                    <a:pt x="188" y="118"/>
                    <a:pt x="190" y="112"/>
                    <a:pt x="192" y="106"/>
                  </a:cubicBezTo>
                  <a:cubicBezTo>
                    <a:pt x="197" y="97"/>
                    <a:pt x="200" y="88"/>
                    <a:pt x="202" y="78"/>
                  </a:cubicBezTo>
                  <a:cubicBezTo>
                    <a:pt x="203" y="72"/>
                    <a:pt x="205" y="66"/>
                    <a:pt x="207" y="60"/>
                  </a:cubicBezTo>
                  <a:cubicBezTo>
                    <a:pt x="213" y="44"/>
                    <a:pt x="218" y="27"/>
                    <a:pt x="222" y="10"/>
                  </a:cubicBezTo>
                  <a:cubicBezTo>
                    <a:pt x="222" y="8"/>
                    <a:pt x="222" y="6"/>
                    <a:pt x="223" y="4"/>
                  </a:cubicBezTo>
                  <a:cubicBezTo>
                    <a:pt x="221" y="4"/>
                    <a:pt x="220" y="3"/>
                    <a:pt x="219" y="3"/>
                  </a:cubicBezTo>
                  <a:cubicBezTo>
                    <a:pt x="214" y="3"/>
                    <a:pt x="210" y="3"/>
                    <a:pt x="206" y="1"/>
                  </a:cubicBezTo>
                  <a:cubicBezTo>
                    <a:pt x="204" y="0"/>
                    <a:pt x="202" y="0"/>
                    <a:pt x="200" y="0"/>
                  </a:cubicBezTo>
                  <a:cubicBezTo>
                    <a:pt x="194" y="0"/>
                    <a:pt x="192" y="1"/>
                    <a:pt x="192" y="7"/>
                  </a:cubicBezTo>
                  <a:cubicBezTo>
                    <a:pt x="192" y="13"/>
                    <a:pt x="192" y="18"/>
                    <a:pt x="190" y="24"/>
                  </a:cubicBezTo>
                  <a:cubicBezTo>
                    <a:pt x="189" y="28"/>
                    <a:pt x="189" y="33"/>
                    <a:pt x="187" y="37"/>
                  </a:cubicBezTo>
                  <a:cubicBezTo>
                    <a:pt x="186" y="38"/>
                    <a:pt x="186" y="39"/>
                    <a:pt x="187" y="40"/>
                  </a:cubicBezTo>
                  <a:cubicBezTo>
                    <a:pt x="187" y="44"/>
                    <a:pt x="186" y="48"/>
                    <a:pt x="184" y="52"/>
                  </a:cubicBezTo>
                  <a:cubicBezTo>
                    <a:pt x="182" y="58"/>
                    <a:pt x="180" y="65"/>
                    <a:pt x="179" y="72"/>
                  </a:cubicBezTo>
                  <a:cubicBezTo>
                    <a:pt x="179" y="78"/>
                    <a:pt x="177" y="83"/>
                    <a:pt x="174" y="89"/>
                  </a:cubicBezTo>
                  <a:cubicBezTo>
                    <a:pt x="172" y="94"/>
                    <a:pt x="171" y="98"/>
                    <a:pt x="170" y="103"/>
                  </a:cubicBezTo>
                  <a:cubicBezTo>
                    <a:pt x="168" y="107"/>
                    <a:pt x="168" y="111"/>
                    <a:pt x="167" y="116"/>
                  </a:cubicBezTo>
                  <a:cubicBezTo>
                    <a:pt x="166" y="120"/>
                    <a:pt x="164" y="124"/>
                    <a:pt x="162" y="128"/>
                  </a:cubicBezTo>
                  <a:cubicBezTo>
                    <a:pt x="161" y="132"/>
                    <a:pt x="161" y="137"/>
                    <a:pt x="161" y="141"/>
                  </a:cubicBezTo>
                  <a:cubicBezTo>
                    <a:pt x="160" y="142"/>
                    <a:pt x="160" y="143"/>
                    <a:pt x="160" y="144"/>
                  </a:cubicBezTo>
                  <a:cubicBezTo>
                    <a:pt x="159" y="148"/>
                    <a:pt x="159" y="152"/>
                    <a:pt x="159" y="155"/>
                  </a:cubicBezTo>
                  <a:cubicBezTo>
                    <a:pt x="159" y="159"/>
                    <a:pt x="155" y="162"/>
                    <a:pt x="156" y="166"/>
                  </a:cubicBezTo>
                  <a:cubicBezTo>
                    <a:pt x="156" y="168"/>
                    <a:pt x="156" y="169"/>
                    <a:pt x="155" y="171"/>
                  </a:cubicBezTo>
                  <a:cubicBezTo>
                    <a:pt x="153" y="178"/>
                    <a:pt x="150" y="185"/>
                    <a:pt x="150" y="193"/>
                  </a:cubicBezTo>
                  <a:cubicBezTo>
                    <a:pt x="151" y="195"/>
                    <a:pt x="150" y="196"/>
                    <a:pt x="149" y="198"/>
                  </a:cubicBezTo>
                  <a:cubicBezTo>
                    <a:pt x="145" y="204"/>
                    <a:pt x="144" y="211"/>
                    <a:pt x="143" y="218"/>
                  </a:cubicBezTo>
                  <a:cubicBezTo>
                    <a:pt x="142" y="221"/>
                    <a:pt x="141" y="224"/>
                    <a:pt x="140" y="226"/>
                  </a:cubicBezTo>
                  <a:cubicBezTo>
                    <a:pt x="138" y="232"/>
                    <a:pt x="136" y="239"/>
                    <a:pt x="134" y="245"/>
                  </a:cubicBezTo>
                  <a:cubicBezTo>
                    <a:pt x="132" y="252"/>
                    <a:pt x="131" y="258"/>
                    <a:pt x="129" y="264"/>
                  </a:cubicBezTo>
                  <a:cubicBezTo>
                    <a:pt x="127" y="272"/>
                    <a:pt x="125" y="280"/>
                    <a:pt x="122" y="288"/>
                  </a:cubicBezTo>
                  <a:cubicBezTo>
                    <a:pt x="121" y="292"/>
                    <a:pt x="121" y="297"/>
                    <a:pt x="119" y="300"/>
                  </a:cubicBezTo>
                  <a:cubicBezTo>
                    <a:pt x="116" y="309"/>
                    <a:pt x="115" y="317"/>
                    <a:pt x="110" y="325"/>
                  </a:cubicBezTo>
                  <a:cubicBezTo>
                    <a:pt x="106" y="333"/>
                    <a:pt x="103" y="340"/>
                    <a:pt x="99" y="348"/>
                  </a:cubicBezTo>
                  <a:cubicBezTo>
                    <a:pt x="99" y="349"/>
                    <a:pt x="98" y="351"/>
                    <a:pt x="98" y="352"/>
                  </a:cubicBezTo>
                  <a:cubicBezTo>
                    <a:pt x="96" y="358"/>
                    <a:pt x="95" y="364"/>
                    <a:pt x="92" y="369"/>
                  </a:cubicBezTo>
                  <a:cubicBezTo>
                    <a:pt x="89" y="373"/>
                    <a:pt x="86" y="377"/>
                    <a:pt x="87" y="383"/>
                  </a:cubicBezTo>
                  <a:cubicBezTo>
                    <a:pt x="87" y="384"/>
                    <a:pt x="86" y="385"/>
                    <a:pt x="85" y="386"/>
                  </a:cubicBezTo>
                  <a:cubicBezTo>
                    <a:pt x="85" y="388"/>
                    <a:pt x="84" y="389"/>
                    <a:pt x="84" y="390"/>
                  </a:cubicBezTo>
                  <a:cubicBezTo>
                    <a:pt x="85" y="397"/>
                    <a:pt x="80" y="404"/>
                    <a:pt x="80" y="411"/>
                  </a:cubicBezTo>
                  <a:cubicBezTo>
                    <a:pt x="79" y="414"/>
                    <a:pt x="78" y="417"/>
                    <a:pt x="78" y="421"/>
                  </a:cubicBezTo>
                  <a:cubicBezTo>
                    <a:pt x="78" y="422"/>
                    <a:pt x="78" y="423"/>
                    <a:pt x="78" y="424"/>
                  </a:cubicBezTo>
                  <a:cubicBezTo>
                    <a:pt x="75" y="427"/>
                    <a:pt x="76" y="431"/>
                    <a:pt x="75" y="435"/>
                  </a:cubicBezTo>
                  <a:cubicBezTo>
                    <a:pt x="75" y="436"/>
                    <a:pt x="75" y="437"/>
                    <a:pt x="75" y="438"/>
                  </a:cubicBezTo>
                  <a:cubicBezTo>
                    <a:pt x="71" y="445"/>
                    <a:pt x="70" y="453"/>
                    <a:pt x="70" y="461"/>
                  </a:cubicBezTo>
                  <a:cubicBezTo>
                    <a:pt x="70" y="463"/>
                    <a:pt x="70" y="464"/>
                    <a:pt x="70" y="465"/>
                  </a:cubicBezTo>
                  <a:cubicBezTo>
                    <a:pt x="66" y="472"/>
                    <a:pt x="67" y="480"/>
                    <a:pt x="64" y="487"/>
                  </a:cubicBezTo>
                  <a:cubicBezTo>
                    <a:pt x="63" y="490"/>
                    <a:pt x="62" y="494"/>
                    <a:pt x="62" y="497"/>
                  </a:cubicBezTo>
                  <a:cubicBezTo>
                    <a:pt x="62" y="503"/>
                    <a:pt x="60" y="508"/>
                    <a:pt x="57" y="513"/>
                  </a:cubicBezTo>
                  <a:cubicBezTo>
                    <a:pt x="55" y="517"/>
                    <a:pt x="54" y="521"/>
                    <a:pt x="53" y="526"/>
                  </a:cubicBezTo>
                  <a:cubicBezTo>
                    <a:pt x="51" y="530"/>
                    <a:pt x="48" y="534"/>
                    <a:pt x="46" y="538"/>
                  </a:cubicBezTo>
                  <a:cubicBezTo>
                    <a:pt x="43" y="545"/>
                    <a:pt x="41" y="551"/>
                    <a:pt x="38" y="558"/>
                  </a:cubicBezTo>
                  <a:cubicBezTo>
                    <a:pt x="37" y="560"/>
                    <a:pt x="37" y="563"/>
                    <a:pt x="36" y="565"/>
                  </a:cubicBezTo>
                  <a:cubicBezTo>
                    <a:pt x="34" y="568"/>
                    <a:pt x="34" y="571"/>
                    <a:pt x="34" y="575"/>
                  </a:cubicBezTo>
                  <a:cubicBezTo>
                    <a:pt x="34" y="578"/>
                    <a:pt x="34" y="581"/>
                    <a:pt x="32" y="584"/>
                  </a:cubicBezTo>
                  <a:cubicBezTo>
                    <a:pt x="31" y="585"/>
                    <a:pt x="32" y="587"/>
                    <a:pt x="31" y="589"/>
                  </a:cubicBezTo>
                  <a:cubicBezTo>
                    <a:pt x="31" y="590"/>
                    <a:pt x="31" y="592"/>
                    <a:pt x="30" y="593"/>
                  </a:cubicBezTo>
                  <a:cubicBezTo>
                    <a:pt x="28" y="596"/>
                    <a:pt x="29" y="599"/>
                    <a:pt x="28" y="602"/>
                  </a:cubicBezTo>
                  <a:cubicBezTo>
                    <a:pt x="27" y="605"/>
                    <a:pt x="25" y="608"/>
                    <a:pt x="24" y="611"/>
                  </a:cubicBezTo>
                  <a:cubicBezTo>
                    <a:pt x="23" y="613"/>
                    <a:pt x="23" y="616"/>
                    <a:pt x="23" y="618"/>
                  </a:cubicBezTo>
                  <a:cubicBezTo>
                    <a:pt x="23" y="620"/>
                    <a:pt x="23" y="622"/>
                    <a:pt x="22" y="623"/>
                  </a:cubicBezTo>
                  <a:cubicBezTo>
                    <a:pt x="20" y="626"/>
                    <a:pt x="20" y="628"/>
                    <a:pt x="20" y="630"/>
                  </a:cubicBezTo>
                  <a:cubicBezTo>
                    <a:pt x="20" y="638"/>
                    <a:pt x="21" y="645"/>
                    <a:pt x="17" y="653"/>
                  </a:cubicBezTo>
                  <a:cubicBezTo>
                    <a:pt x="17" y="653"/>
                    <a:pt x="17" y="654"/>
                    <a:pt x="17" y="655"/>
                  </a:cubicBezTo>
                  <a:cubicBezTo>
                    <a:pt x="17" y="657"/>
                    <a:pt x="16" y="659"/>
                    <a:pt x="16" y="661"/>
                  </a:cubicBezTo>
                  <a:cubicBezTo>
                    <a:pt x="15" y="662"/>
                    <a:pt x="15" y="664"/>
                    <a:pt x="15" y="665"/>
                  </a:cubicBezTo>
                  <a:cubicBezTo>
                    <a:pt x="15" y="672"/>
                    <a:pt x="11" y="677"/>
                    <a:pt x="11" y="683"/>
                  </a:cubicBezTo>
                  <a:cubicBezTo>
                    <a:pt x="8" y="686"/>
                    <a:pt x="9" y="690"/>
                    <a:pt x="9" y="694"/>
                  </a:cubicBezTo>
                  <a:cubicBezTo>
                    <a:pt x="9" y="696"/>
                    <a:pt x="9" y="697"/>
                    <a:pt x="8" y="698"/>
                  </a:cubicBezTo>
                  <a:cubicBezTo>
                    <a:pt x="5" y="702"/>
                    <a:pt x="5" y="707"/>
                    <a:pt x="6" y="711"/>
                  </a:cubicBezTo>
                  <a:cubicBezTo>
                    <a:pt x="3" y="714"/>
                    <a:pt x="1" y="716"/>
                    <a:pt x="0" y="719"/>
                  </a:cubicBezTo>
                  <a:cubicBezTo>
                    <a:pt x="2" y="721"/>
                    <a:pt x="4" y="721"/>
                    <a:pt x="5" y="723"/>
                  </a:cubicBezTo>
                  <a:close/>
                </a:path>
              </a:pathLst>
            </a:custGeom>
            <a:solidFill>
              <a:srgbClr val="E206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9" name="Freeform 30">
              <a:extLst>
                <a:ext uri="{FF2B5EF4-FFF2-40B4-BE49-F238E27FC236}">
                  <a16:creationId xmlns:a16="http://schemas.microsoft.com/office/drawing/2014/main" id="{2EB6594F-E022-4EF3-ACE3-762548D90797}"/>
                </a:ext>
              </a:extLst>
            </p:cNvPr>
            <p:cNvSpPr/>
            <p:nvPr/>
          </p:nvSpPr>
          <p:spPr bwMode="auto">
            <a:xfrm>
              <a:off x="4133" y="2387"/>
              <a:ext cx="1590" cy="1449"/>
            </a:xfrm>
            <a:custGeom>
              <a:gdLst>
                <a:gd fmla="*/ 22 w 809" name="T0"/>
                <a:gd fmla="*/ 732 h 738" name="T1"/>
                <a:gd fmla="*/ 56 w 809" name="T2"/>
                <a:gd fmla="*/ 734 h 738" name="T3"/>
                <a:gd fmla="*/ 152 w 809" name="T4"/>
                <a:gd fmla="*/ 732 h 738" name="T5"/>
                <a:gd fmla="*/ 245 w 809" name="T6"/>
                <a:gd fmla="*/ 729 h 738" name="T7"/>
                <a:gd fmla="*/ 442 w 809" name="T8"/>
                <a:gd fmla="*/ 732 h 738" name="T9"/>
                <a:gd fmla="*/ 483 w 809" name="T10"/>
                <a:gd fmla="*/ 735 h 738" name="T11"/>
                <a:gd fmla="*/ 577 w 809" name="T12"/>
                <a:gd fmla="*/ 732 h 738" name="T13"/>
                <a:gd fmla="*/ 616 w 809" name="T14"/>
                <a:gd fmla="*/ 735 h 738" name="T15"/>
                <a:gd fmla="*/ 755 w 809" name="T16"/>
                <a:gd fmla="*/ 737 h 738" name="T17"/>
                <a:gd fmla="*/ 780 w 809" name="T18"/>
                <a:gd fmla="*/ 732 h 738" name="T19"/>
                <a:gd fmla="*/ 804 w 809" name="T20"/>
                <a:gd fmla="*/ 724 h 738" name="T21"/>
                <a:gd fmla="*/ 803 w 809" name="T22"/>
                <a:gd fmla="*/ 711 h 738" name="T23"/>
                <a:gd fmla="*/ 797 w 809" name="T24"/>
                <a:gd fmla="*/ 676 h 738" name="T25"/>
                <a:gd fmla="*/ 792 w 809" name="T26"/>
                <a:gd fmla="*/ 653 h 738" name="T27"/>
                <a:gd fmla="*/ 789 w 809" name="T28"/>
                <a:gd fmla="*/ 630 h 738" name="T29"/>
                <a:gd fmla="*/ 783 w 809" name="T30"/>
                <a:gd fmla="*/ 606 h 738" name="T31"/>
                <a:gd fmla="*/ 775 w 809" name="T32"/>
                <a:gd fmla="*/ 573 h 738" name="T33"/>
                <a:gd fmla="*/ 766 w 809" name="T34"/>
                <a:gd fmla="*/ 546 h 738" name="T35"/>
                <a:gd fmla="*/ 749 w 809" name="T36"/>
                <a:gd fmla="*/ 507 h 738" name="T37"/>
                <a:gd fmla="*/ 739 w 809" name="T38"/>
                <a:gd fmla="*/ 462 h 738" name="T39"/>
                <a:gd fmla="*/ 734 w 809" name="T40"/>
                <a:gd fmla="*/ 437 h 738" name="T41"/>
                <a:gd fmla="*/ 728 w 809" name="T42"/>
                <a:gd fmla="*/ 403 h 738" name="T43"/>
                <a:gd fmla="*/ 717 w 809" name="T44"/>
                <a:gd fmla="*/ 367 h 738" name="T45"/>
                <a:gd fmla="*/ 696 w 809" name="T46"/>
                <a:gd fmla="*/ 319 h 738" name="T47"/>
                <a:gd fmla="*/ 689 w 809" name="T48"/>
                <a:gd fmla="*/ 298 h 738" name="T49"/>
                <a:gd fmla="*/ 670 w 809" name="T50"/>
                <a:gd fmla="*/ 229 h 738" name="T51"/>
                <a:gd fmla="*/ 658 w 809" name="T52"/>
                <a:gd fmla="*/ 186 h 738" name="T53"/>
                <a:gd fmla="*/ 651 w 809" name="T54"/>
                <a:gd fmla="*/ 159 h 738" name="T55"/>
                <a:gd fmla="*/ 644 w 809" name="T56"/>
                <a:gd fmla="*/ 121 h 738" name="T57"/>
                <a:gd fmla="*/ 630 w 809" name="T58"/>
                <a:gd fmla="*/ 72 h 738" name="T59"/>
                <a:gd fmla="*/ 619 w 809" name="T60"/>
                <a:gd fmla="*/ 22 h 738" name="T61"/>
                <a:gd fmla="*/ 613 w 809" name="T62"/>
                <a:gd fmla="*/ 0 h 738" name="T63"/>
                <a:gd fmla="*/ 586 w 809" name="T64"/>
                <a:gd fmla="*/ 4 h 738" name="T65"/>
                <a:gd fmla="*/ 609 w 809" name="T66"/>
                <a:gd fmla="*/ 83 h 738" name="T67"/>
                <a:gd fmla="*/ 639 w 809" name="T68"/>
                <a:gd fmla="*/ 180 h 738" name="T69"/>
                <a:gd fmla="*/ 661 w 809" name="T70"/>
                <a:gd fmla="*/ 261 h 738" name="T71"/>
                <a:gd fmla="*/ 685 w 809" name="T72"/>
                <a:gd fmla="*/ 362 h 738" name="T73"/>
                <a:gd fmla="*/ 705 w 809" name="T74"/>
                <a:gd fmla="*/ 426 h 738" name="T75"/>
                <a:gd fmla="*/ 713 w 809" name="T76"/>
                <a:gd fmla="*/ 457 h 738" name="T77"/>
                <a:gd fmla="*/ 725 w 809" name="T78"/>
                <a:gd fmla="*/ 494 h 738" name="T79"/>
                <a:gd fmla="*/ 740 w 809" name="T80"/>
                <a:gd fmla="*/ 525 h 738" name="T81"/>
                <a:gd fmla="*/ 746 w 809" name="T82"/>
                <a:gd fmla="*/ 560 h 738" name="T83"/>
                <a:gd fmla="*/ 735 w 809" name="T84"/>
                <a:gd fmla="*/ 604 h 738" name="T85"/>
                <a:gd fmla="*/ 741 w 809" name="T86"/>
                <a:gd fmla="*/ 631 h 738" name="T87"/>
                <a:gd fmla="*/ 739 w 809" name="T88"/>
                <a:gd fmla="*/ 659 h 738" name="T89"/>
                <a:gd fmla="*/ 741 w 809" name="T90"/>
                <a:gd fmla="*/ 699 h 738" name="T91"/>
                <a:gd fmla="*/ 735 w 809" name="T92"/>
                <a:gd fmla="*/ 718 h 738" name="T93"/>
                <a:gd fmla="*/ 502 w 809" name="T94"/>
                <a:gd fmla="*/ 721 h 738" name="T95"/>
                <a:gd fmla="*/ 0 w 809" name="T96"/>
                <a:gd fmla="*/ 722 h 7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38" w="809">
                  <a:moveTo>
                    <a:pt x="6" y="725"/>
                  </a:moveTo>
                  <a:cubicBezTo>
                    <a:pt x="7" y="725"/>
                    <a:pt x="8" y="726"/>
                    <a:pt x="9" y="727"/>
                  </a:cubicBezTo>
                  <a:cubicBezTo>
                    <a:pt x="13" y="731"/>
                    <a:pt x="17" y="732"/>
                    <a:pt x="22" y="732"/>
                  </a:cubicBezTo>
                  <a:cubicBezTo>
                    <a:pt x="27" y="732"/>
                    <a:pt x="32" y="732"/>
                    <a:pt x="37" y="732"/>
                  </a:cubicBezTo>
                  <a:cubicBezTo>
                    <a:pt x="41" y="732"/>
                    <a:pt x="46" y="731"/>
                    <a:pt x="50" y="734"/>
                  </a:cubicBezTo>
                  <a:cubicBezTo>
                    <a:pt x="51" y="735"/>
                    <a:pt x="54" y="734"/>
                    <a:pt x="56" y="734"/>
                  </a:cubicBezTo>
                  <a:cubicBezTo>
                    <a:pt x="81" y="734"/>
                    <a:pt x="107" y="734"/>
                    <a:pt x="133" y="734"/>
                  </a:cubicBezTo>
                  <a:cubicBezTo>
                    <a:pt x="135" y="734"/>
                    <a:pt x="137" y="735"/>
                    <a:pt x="139" y="734"/>
                  </a:cubicBezTo>
                  <a:cubicBezTo>
                    <a:pt x="143" y="732"/>
                    <a:pt x="148" y="732"/>
                    <a:pt x="152" y="732"/>
                  </a:cubicBezTo>
                  <a:cubicBezTo>
                    <a:pt x="177" y="732"/>
                    <a:pt x="202" y="732"/>
                    <a:pt x="227" y="732"/>
                  </a:cubicBezTo>
                  <a:cubicBezTo>
                    <a:pt x="230" y="732"/>
                    <a:pt x="233" y="732"/>
                    <a:pt x="235" y="731"/>
                  </a:cubicBezTo>
                  <a:cubicBezTo>
                    <a:pt x="238" y="729"/>
                    <a:pt x="242" y="729"/>
                    <a:pt x="245" y="729"/>
                  </a:cubicBezTo>
                  <a:cubicBezTo>
                    <a:pt x="301" y="729"/>
                    <a:pt x="357" y="729"/>
                    <a:pt x="413" y="729"/>
                  </a:cubicBezTo>
                  <a:cubicBezTo>
                    <a:pt x="416" y="729"/>
                    <a:pt x="419" y="729"/>
                    <a:pt x="422" y="730"/>
                  </a:cubicBezTo>
                  <a:cubicBezTo>
                    <a:pt x="429" y="732"/>
                    <a:pt x="435" y="732"/>
                    <a:pt x="442" y="732"/>
                  </a:cubicBezTo>
                  <a:cubicBezTo>
                    <a:pt x="450" y="732"/>
                    <a:pt x="457" y="732"/>
                    <a:pt x="465" y="732"/>
                  </a:cubicBezTo>
                  <a:cubicBezTo>
                    <a:pt x="467" y="732"/>
                    <a:pt x="470" y="732"/>
                    <a:pt x="472" y="733"/>
                  </a:cubicBezTo>
                  <a:cubicBezTo>
                    <a:pt x="475" y="735"/>
                    <a:pt x="479" y="735"/>
                    <a:pt x="483" y="735"/>
                  </a:cubicBezTo>
                  <a:cubicBezTo>
                    <a:pt x="509" y="735"/>
                    <a:pt x="536" y="735"/>
                    <a:pt x="562" y="735"/>
                  </a:cubicBezTo>
                  <a:cubicBezTo>
                    <a:pt x="565" y="735"/>
                    <a:pt x="569" y="735"/>
                    <a:pt x="572" y="733"/>
                  </a:cubicBezTo>
                  <a:cubicBezTo>
                    <a:pt x="573" y="732"/>
                    <a:pt x="575" y="732"/>
                    <a:pt x="577" y="732"/>
                  </a:cubicBezTo>
                  <a:cubicBezTo>
                    <a:pt x="583" y="732"/>
                    <a:pt x="590" y="732"/>
                    <a:pt x="597" y="732"/>
                  </a:cubicBezTo>
                  <a:cubicBezTo>
                    <a:pt x="598" y="732"/>
                    <a:pt x="600" y="732"/>
                    <a:pt x="602" y="733"/>
                  </a:cubicBezTo>
                  <a:cubicBezTo>
                    <a:pt x="606" y="735"/>
                    <a:pt x="611" y="735"/>
                    <a:pt x="616" y="735"/>
                  </a:cubicBezTo>
                  <a:cubicBezTo>
                    <a:pt x="654" y="735"/>
                    <a:pt x="692" y="735"/>
                    <a:pt x="730" y="735"/>
                  </a:cubicBezTo>
                  <a:cubicBezTo>
                    <a:pt x="735" y="735"/>
                    <a:pt x="739" y="735"/>
                    <a:pt x="743" y="737"/>
                  </a:cubicBezTo>
                  <a:cubicBezTo>
                    <a:pt x="747" y="738"/>
                    <a:pt x="750" y="738"/>
                    <a:pt x="755" y="737"/>
                  </a:cubicBezTo>
                  <a:cubicBezTo>
                    <a:pt x="753" y="735"/>
                    <a:pt x="752" y="734"/>
                    <a:pt x="750" y="733"/>
                  </a:cubicBezTo>
                  <a:cubicBezTo>
                    <a:pt x="753" y="730"/>
                    <a:pt x="756" y="730"/>
                    <a:pt x="759" y="731"/>
                  </a:cubicBezTo>
                  <a:cubicBezTo>
                    <a:pt x="766" y="733"/>
                    <a:pt x="773" y="732"/>
                    <a:pt x="780" y="732"/>
                  </a:cubicBezTo>
                  <a:cubicBezTo>
                    <a:pt x="782" y="732"/>
                    <a:pt x="783" y="732"/>
                    <a:pt x="784" y="731"/>
                  </a:cubicBezTo>
                  <a:cubicBezTo>
                    <a:pt x="788" y="730"/>
                    <a:pt x="791" y="729"/>
                    <a:pt x="795" y="729"/>
                  </a:cubicBezTo>
                  <a:cubicBezTo>
                    <a:pt x="799" y="729"/>
                    <a:pt x="802" y="728"/>
                    <a:pt x="804" y="724"/>
                  </a:cubicBezTo>
                  <a:cubicBezTo>
                    <a:pt x="805" y="721"/>
                    <a:pt x="807" y="721"/>
                    <a:pt x="809" y="719"/>
                  </a:cubicBezTo>
                  <a:cubicBezTo>
                    <a:pt x="809" y="718"/>
                    <a:pt x="808" y="716"/>
                    <a:pt x="807" y="715"/>
                  </a:cubicBezTo>
                  <a:cubicBezTo>
                    <a:pt x="806" y="713"/>
                    <a:pt x="804" y="712"/>
                    <a:pt x="803" y="711"/>
                  </a:cubicBezTo>
                  <a:cubicBezTo>
                    <a:pt x="804" y="704"/>
                    <a:pt x="804" y="704"/>
                    <a:pt x="801" y="698"/>
                  </a:cubicBezTo>
                  <a:cubicBezTo>
                    <a:pt x="801" y="697"/>
                    <a:pt x="800" y="696"/>
                    <a:pt x="800" y="694"/>
                  </a:cubicBezTo>
                  <a:cubicBezTo>
                    <a:pt x="801" y="688"/>
                    <a:pt x="797" y="682"/>
                    <a:pt x="797" y="676"/>
                  </a:cubicBezTo>
                  <a:cubicBezTo>
                    <a:pt x="794" y="672"/>
                    <a:pt x="795" y="668"/>
                    <a:pt x="794" y="665"/>
                  </a:cubicBezTo>
                  <a:cubicBezTo>
                    <a:pt x="794" y="663"/>
                    <a:pt x="794" y="662"/>
                    <a:pt x="794" y="661"/>
                  </a:cubicBezTo>
                  <a:cubicBezTo>
                    <a:pt x="792" y="659"/>
                    <a:pt x="792" y="656"/>
                    <a:pt x="792" y="653"/>
                  </a:cubicBezTo>
                  <a:cubicBezTo>
                    <a:pt x="792" y="652"/>
                    <a:pt x="792" y="651"/>
                    <a:pt x="791" y="650"/>
                  </a:cubicBezTo>
                  <a:cubicBezTo>
                    <a:pt x="789" y="647"/>
                    <a:pt x="789" y="644"/>
                    <a:pt x="789" y="641"/>
                  </a:cubicBezTo>
                  <a:cubicBezTo>
                    <a:pt x="789" y="637"/>
                    <a:pt x="789" y="633"/>
                    <a:pt x="789" y="630"/>
                  </a:cubicBezTo>
                  <a:cubicBezTo>
                    <a:pt x="789" y="628"/>
                    <a:pt x="789" y="626"/>
                    <a:pt x="788" y="625"/>
                  </a:cubicBezTo>
                  <a:cubicBezTo>
                    <a:pt x="786" y="622"/>
                    <a:pt x="786" y="620"/>
                    <a:pt x="786" y="617"/>
                  </a:cubicBezTo>
                  <a:cubicBezTo>
                    <a:pt x="786" y="613"/>
                    <a:pt x="785" y="609"/>
                    <a:pt x="783" y="606"/>
                  </a:cubicBezTo>
                  <a:cubicBezTo>
                    <a:pt x="782" y="604"/>
                    <a:pt x="781" y="603"/>
                    <a:pt x="781" y="601"/>
                  </a:cubicBezTo>
                  <a:cubicBezTo>
                    <a:pt x="781" y="595"/>
                    <a:pt x="777" y="590"/>
                    <a:pt x="777" y="584"/>
                  </a:cubicBezTo>
                  <a:cubicBezTo>
                    <a:pt x="775" y="581"/>
                    <a:pt x="775" y="577"/>
                    <a:pt x="775" y="573"/>
                  </a:cubicBezTo>
                  <a:cubicBezTo>
                    <a:pt x="775" y="571"/>
                    <a:pt x="775" y="568"/>
                    <a:pt x="774" y="566"/>
                  </a:cubicBezTo>
                  <a:cubicBezTo>
                    <a:pt x="773" y="565"/>
                    <a:pt x="773" y="563"/>
                    <a:pt x="772" y="562"/>
                  </a:cubicBezTo>
                  <a:cubicBezTo>
                    <a:pt x="770" y="557"/>
                    <a:pt x="769" y="551"/>
                    <a:pt x="766" y="546"/>
                  </a:cubicBezTo>
                  <a:cubicBezTo>
                    <a:pt x="763" y="539"/>
                    <a:pt x="762" y="532"/>
                    <a:pt x="757" y="527"/>
                  </a:cubicBezTo>
                  <a:cubicBezTo>
                    <a:pt x="756" y="526"/>
                    <a:pt x="756" y="526"/>
                    <a:pt x="756" y="525"/>
                  </a:cubicBezTo>
                  <a:cubicBezTo>
                    <a:pt x="756" y="518"/>
                    <a:pt x="752" y="513"/>
                    <a:pt x="749" y="507"/>
                  </a:cubicBezTo>
                  <a:cubicBezTo>
                    <a:pt x="748" y="505"/>
                    <a:pt x="748" y="503"/>
                    <a:pt x="747" y="501"/>
                  </a:cubicBezTo>
                  <a:cubicBezTo>
                    <a:pt x="747" y="494"/>
                    <a:pt x="745" y="488"/>
                    <a:pt x="743" y="482"/>
                  </a:cubicBezTo>
                  <a:cubicBezTo>
                    <a:pt x="742" y="475"/>
                    <a:pt x="741" y="468"/>
                    <a:pt x="739" y="462"/>
                  </a:cubicBezTo>
                  <a:cubicBezTo>
                    <a:pt x="739" y="462"/>
                    <a:pt x="739" y="462"/>
                    <a:pt x="739" y="461"/>
                  </a:cubicBezTo>
                  <a:cubicBezTo>
                    <a:pt x="740" y="455"/>
                    <a:pt x="738" y="449"/>
                    <a:pt x="736" y="443"/>
                  </a:cubicBezTo>
                  <a:cubicBezTo>
                    <a:pt x="736" y="441"/>
                    <a:pt x="734" y="439"/>
                    <a:pt x="734" y="437"/>
                  </a:cubicBezTo>
                  <a:cubicBezTo>
                    <a:pt x="734" y="434"/>
                    <a:pt x="734" y="432"/>
                    <a:pt x="733" y="429"/>
                  </a:cubicBezTo>
                  <a:cubicBezTo>
                    <a:pt x="733" y="426"/>
                    <a:pt x="731" y="423"/>
                    <a:pt x="731" y="420"/>
                  </a:cubicBezTo>
                  <a:cubicBezTo>
                    <a:pt x="730" y="415"/>
                    <a:pt x="729" y="409"/>
                    <a:pt x="728" y="403"/>
                  </a:cubicBezTo>
                  <a:cubicBezTo>
                    <a:pt x="727" y="401"/>
                    <a:pt x="726" y="399"/>
                    <a:pt x="725" y="397"/>
                  </a:cubicBezTo>
                  <a:cubicBezTo>
                    <a:pt x="725" y="392"/>
                    <a:pt x="725" y="388"/>
                    <a:pt x="722" y="383"/>
                  </a:cubicBezTo>
                  <a:cubicBezTo>
                    <a:pt x="723" y="377"/>
                    <a:pt x="720" y="372"/>
                    <a:pt x="717" y="367"/>
                  </a:cubicBezTo>
                  <a:cubicBezTo>
                    <a:pt x="715" y="365"/>
                    <a:pt x="715" y="363"/>
                    <a:pt x="714" y="361"/>
                  </a:cubicBezTo>
                  <a:cubicBezTo>
                    <a:pt x="712" y="354"/>
                    <a:pt x="710" y="347"/>
                    <a:pt x="706" y="341"/>
                  </a:cubicBezTo>
                  <a:cubicBezTo>
                    <a:pt x="702" y="334"/>
                    <a:pt x="700" y="326"/>
                    <a:pt x="696" y="319"/>
                  </a:cubicBezTo>
                  <a:cubicBezTo>
                    <a:pt x="695" y="319"/>
                    <a:pt x="695" y="318"/>
                    <a:pt x="695" y="317"/>
                  </a:cubicBezTo>
                  <a:cubicBezTo>
                    <a:pt x="695" y="314"/>
                    <a:pt x="693" y="311"/>
                    <a:pt x="692" y="308"/>
                  </a:cubicBezTo>
                  <a:cubicBezTo>
                    <a:pt x="691" y="305"/>
                    <a:pt x="690" y="302"/>
                    <a:pt x="689" y="298"/>
                  </a:cubicBezTo>
                  <a:cubicBezTo>
                    <a:pt x="687" y="288"/>
                    <a:pt x="684" y="279"/>
                    <a:pt x="681" y="269"/>
                  </a:cubicBezTo>
                  <a:cubicBezTo>
                    <a:pt x="679" y="262"/>
                    <a:pt x="677" y="255"/>
                    <a:pt x="675" y="248"/>
                  </a:cubicBezTo>
                  <a:cubicBezTo>
                    <a:pt x="674" y="241"/>
                    <a:pt x="672" y="235"/>
                    <a:pt x="670" y="229"/>
                  </a:cubicBezTo>
                  <a:cubicBezTo>
                    <a:pt x="667" y="222"/>
                    <a:pt x="666" y="214"/>
                    <a:pt x="664" y="206"/>
                  </a:cubicBezTo>
                  <a:cubicBezTo>
                    <a:pt x="663" y="205"/>
                    <a:pt x="663" y="203"/>
                    <a:pt x="662" y="202"/>
                  </a:cubicBezTo>
                  <a:cubicBezTo>
                    <a:pt x="660" y="197"/>
                    <a:pt x="658" y="192"/>
                    <a:pt x="658" y="186"/>
                  </a:cubicBezTo>
                  <a:cubicBezTo>
                    <a:pt x="659" y="185"/>
                    <a:pt x="658" y="185"/>
                    <a:pt x="658" y="184"/>
                  </a:cubicBezTo>
                  <a:cubicBezTo>
                    <a:pt x="655" y="177"/>
                    <a:pt x="653" y="170"/>
                    <a:pt x="653" y="163"/>
                  </a:cubicBezTo>
                  <a:cubicBezTo>
                    <a:pt x="653" y="162"/>
                    <a:pt x="652" y="161"/>
                    <a:pt x="651" y="159"/>
                  </a:cubicBezTo>
                  <a:cubicBezTo>
                    <a:pt x="651" y="158"/>
                    <a:pt x="650" y="157"/>
                    <a:pt x="650" y="155"/>
                  </a:cubicBezTo>
                  <a:cubicBezTo>
                    <a:pt x="650" y="150"/>
                    <a:pt x="649" y="145"/>
                    <a:pt x="648" y="140"/>
                  </a:cubicBezTo>
                  <a:cubicBezTo>
                    <a:pt x="648" y="133"/>
                    <a:pt x="646" y="127"/>
                    <a:pt x="644" y="121"/>
                  </a:cubicBezTo>
                  <a:cubicBezTo>
                    <a:pt x="642" y="116"/>
                    <a:pt x="641" y="111"/>
                    <a:pt x="640" y="106"/>
                  </a:cubicBezTo>
                  <a:cubicBezTo>
                    <a:pt x="639" y="100"/>
                    <a:pt x="637" y="94"/>
                    <a:pt x="635" y="88"/>
                  </a:cubicBezTo>
                  <a:cubicBezTo>
                    <a:pt x="633" y="83"/>
                    <a:pt x="631" y="78"/>
                    <a:pt x="630" y="72"/>
                  </a:cubicBezTo>
                  <a:cubicBezTo>
                    <a:pt x="629" y="65"/>
                    <a:pt x="627" y="58"/>
                    <a:pt x="625" y="51"/>
                  </a:cubicBezTo>
                  <a:cubicBezTo>
                    <a:pt x="624" y="49"/>
                    <a:pt x="623" y="46"/>
                    <a:pt x="623" y="44"/>
                  </a:cubicBezTo>
                  <a:cubicBezTo>
                    <a:pt x="623" y="36"/>
                    <a:pt x="620" y="29"/>
                    <a:pt x="619" y="22"/>
                  </a:cubicBezTo>
                  <a:cubicBezTo>
                    <a:pt x="618" y="18"/>
                    <a:pt x="617" y="14"/>
                    <a:pt x="617" y="10"/>
                  </a:cubicBezTo>
                  <a:cubicBezTo>
                    <a:pt x="617" y="8"/>
                    <a:pt x="617" y="6"/>
                    <a:pt x="617" y="5"/>
                  </a:cubicBezTo>
                  <a:cubicBezTo>
                    <a:pt x="617" y="2"/>
                    <a:pt x="615" y="0"/>
                    <a:pt x="613" y="0"/>
                  </a:cubicBezTo>
                  <a:cubicBezTo>
                    <a:pt x="609" y="0"/>
                    <a:pt x="606" y="0"/>
                    <a:pt x="603" y="1"/>
                  </a:cubicBezTo>
                  <a:cubicBezTo>
                    <a:pt x="599" y="3"/>
                    <a:pt x="596" y="3"/>
                    <a:pt x="592" y="3"/>
                  </a:cubicBezTo>
                  <a:cubicBezTo>
                    <a:pt x="590" y="3"/>
                    <a:pt x="588" y="3"/>
                    <a:pt x="586" y="4"/>
                  </a:cubicBezTo>
                  <a:cubicBezTo>
                    <a:pt x="587" y="6"/>
                    <a:pt x="587" y="8"/>
                    <a:pt x="587" y="10"/>
                  </a:cubicBezTo>
                  <a:cubicBezTo>
                    <a:pt x="592" y="25"/>
                    <a:pt x="596" y="40"/>
                    <a:pt x="601" y="56"/>
                  </a:cubicBezTo>
                  <a:cubicBezTo>
                    <a:pt x="603" y="65"/>
                    <a:pt x="606" y="74"/>
                    <a:pt x="609" y="83"/>
                  </a:cubicBezTo>
                  <a:cubicBezTo>
                    <a:pt x="611" y="90"/>
                    <a:pt x="613" y="96"/>
                    <a:pt x="615" y="103"/>
                  </a:cubicBezTo>
                  <a:cubicBezTo>
                    <a:pt x="619" y="110"/>
                    <a:pt x="621" y="118"/>
                    <a:pt x="623" y="126"/>
                  </a:cubicBezTo>
                  <a:cubicBezTo>
                    <a:pt x="628" y="144"/>
                    <a:pt x="633" y="162"/>
                    <a:pt x="639" y="180"/>
                  </a:cubicBezTo>
                  <a:cubicBezTo>
                    <a:pt x="643" y="196"/>
                    <a:pt x="649" y="211"/>
                    <a:pt x="654" y="227"/>
                  </a:cubicBezTo>
                  <a:cubicBezTo>
                    <a:pt x="655" y="229"/>
                    <a:pt x="655" y="232"/>
                    <a:pt x="655" y="234"/>
                  </a:cubicBezTo>
                  <a:cubicBezTo>
                    <a:pt x="657" y="243"/>
                    <a:pt x="658" y="252"/>
                    <a:pt x="661" y="261"/>
                  </a:cubicBezTo>
                  <a:cubicBezTo>
                    <a:pt x="666" y="276"/>
                    <a:pt x="669" y="292"/>
                    <a:pt x="672" y="307"/>
                  </a:cubicBezTo>
                  <a:cubicBezTo>
                    <a:pt x="675" y="316"/>
                    <a:pt x="677" y="326"/>
                    <a:pt x="680" y="335"/>
                  </a:cubicBezTo>
                  <a:cubicBezTo>
                    <a:pt x="682" y="344"/>
                    <a:pt x="683" y="353"/>
                    <a:pt x="685" y="362"/>
                  </a:cubicBezTo>
                  <a:cubicBezTo>
                    <a:pt x="685" y="365"/>
                    <a:pt x="686" y="368"/>
                    <a:pt x="687" y="371"/>
                  </a:cubicBezTo>
                  <a:cubicBezTo>
                    <a:pt x="688" y="374"/>
                    <a:pt x="689" y="377"/>
                    <a:pt x="690" y="380"/>
                  </a:cubicBezTo>
                  <a:cubicBezTo>
                    <a:pt x="695" y="395"/>
                    <a:pt x="700" y="411"/>
                    <a:pt x="705" y="426"/>
                  </a:cubicBezTo>
                  <a:cubicBezTo>
                    <a:pt x="706" y="429"/>
                    <a:pt x="706" y="432"/>
                    <a:pt x="706" y="435"/>
                  </a:cubicBezTo>
                  <a:cubicBezTo>
                    <a:pt x="707" y="440"/>
                    <a:pt x="708" y="445"/>
                    <a:pt x="710" y="450"/>
                  </a:cubicBezTo>
                  <a:cubicBezTo>
                    <a:pt x="712" y="452"/>
                    <a:pt x="713" y="455"/>
                    <a:pt x="713" y="457"/>
                  </a:cubicBezTo>
                  <a:cubicBezTo>
                    <a:pt x="714" y="464"/>
                    <a:pt x="717" y="469"/>
                    <a:pt x="719" y="475"/>
                  </a:cubicBezTo>
                  <a:cubicBezTo>
                    <a:pt x="720" y="477"/>
                    <a:pt x="721" y="479"/>
                    <a:pt x="722" y="482"/>
                  </a:cubicBezTo>
                  <a:cubicBezTo>
                    <a:pt x="723" y="486"/>
                    <a:pt x="723" y="490"/>
                    <a:pt x="725" y="494"/>
                  </a:cubicBezTo>
                  <a:cubicBezTo>
                    <a:pt x="727" y="498"/>
                    <a:pt x="729" y="503"/>
                    <a:pt x="732" y="507"/>
                  </a:cubicBezTo>
                  <a:cubicBezTo>
                    <a:pt x="732" y="508"/>
                    <a:pt x="733" y="510"/>
                    <a:pt x="734" y="511"/>
                  </a:cubicBezTo>
                  <a:cubicBezTo>
                    <a:pt x="738" y="514"/>
                    <a:pt x="738" y="520"/>
                    <a:pt x="740" y="525"/>
                  </a:cubicBezTo>
                  <a:cubicBezTo>
                    <a:pt x="740" y="532"/>
                    <a:pt x="742" y="539"/>
                    <a:pt x="738" y="546"/>
                  </a:cubicBezTo>
                  <a:cubicBezTo>
                    <a:pt x="737" y="549"/>
                    <a:pt x="737" y="552"/>
                    <a:pt x="740" y="554"/>
                  </a:cubicBezTo>
                  <a:cubicBezTo>
                    <a:pt x="742" y="556"/>
                    <a:pt x="744" y="558"/>
                    <a:pt x="746" y="560"/>
                  </a:cubicBezTo>
                  <a:cubicBezTo>
                    <a:pt x="754" y="568"/>
                    <a:pt x="753" y="580"/>
                    <a:pt x="746" y="587"/>
                  </a:cubicBezTo>
                  <a:cubicBezTo>
                    <a:pt x="744" y="590"/>
                    <a:pt x="742" y="593"/>
                    <a:pt x="740" y="596"/>
                  </a:cubicBezTo>
                  <a:cubicBezTo>
                    <a:pt x="739" y="599"/>
                    <a:pt x="737" y="602"/>
                    <a:pt x="735" y="604"/>
                  </a:cubicBezTo>
                  <a:cubicBezTo>
                    <a:pt x="732" y="608"/>
                    <a:pt x="732" y="611"/>
                    <a:pt x="733" y="615"/>
                  </a:cubicBezTo>
                  <a:cubicBezTo>
                    <a:pt x="734" y="616"/>
                    <a:pt x="735" y="618"/>
                    <a:pt x="736" y="620"/>
                  </a:cubicBezTo>
                  <a:cubicBezTo>
                    <a:pt x="739" y="623"/>
                    <a:pt x="741" y="627"/>
                    <a:pt x="741" y="631"/>
                  </a:cubicBezTo>
                  <a:cubicBezTo>
                    <a:pt x="742" y="634"/>
                    <a:pt x="742" y="636"/>
                    <a:pt x="743" y="639"/>
                  </a:cubicBezTo>
                  <a:cubicBezTo>
                    <a:pt x="744" y="645"/>
                    <a:pt x="744" y="650"/>
                    <a:pt x="741" y="655"/>
                  </a:cubicBezTo>
                  <a:cubicBezTo>
                    <a:pt x="740" y="656"/>
                    <a:pt x="739" y="658"/>
                    <a:pt x="739" y="659"/>
                  </a:cubicBezTo>
                  <a:cubicBezTo>
                    <a:pt x="738" y="664"/>
                    <a:pt x="737" y="669"/>
                    <a:pt x="740" y="674"/>
                  </a:cubicBezTo>
                  <a:cubicBezTo>
                    <a:pt x="742" y="678"/>
                    <a:pt x="744" y="682"/>
                    <a:pt x="746" y="685"/>
                  </a:cubicBezTo>
                  <a:cubicBezTo>
                    <a:pt x="748" y="691"/>
                    <a:pt x="747" y="695"/>
                    <a:pt x="741" y="699"/>
                  </a:cubicBezTo>
                  <a:cubicBezTo>
                    <a:pt x="738" y="701"/>
                    <a:pt x="737" y="704"/>
                    <a:pt x="736" y="707"/>
                  </a:cubicBezTo>
                  <a:cubicBezTo>
                    <a:pt x="734" y="709"/>
                    <a:pt x="736" y="711"/>
                    <a:pt x="737" y="713"/>
                  </a:cubicBezTo>
                  <a:cubicBezTo>
                    <a:pt x="738" y="716"/>
                    <a:pt x="737" y="718"/>
                    <a:pt x="735" y="718"/>
                  </a:cubicBezTo>
                  <a:cubicBezTo>
                    <a:pt x="733" y="719"/>
                    <a:pt x="731" y="719"/>
                    <a:pt x="729" y="719"/>
                  </a:cubicBezTo>
                  <a:cubicBezTo>
                    <a:pt x="712" y="721"/>
                    <a:pt x="695" y="721"/>
                    <a:pt x="678" y="721"/>
                  </a:cubicBezTo>
                  <a:cubicBezTo>
                    <a:pt x="620" y="721"/>
                    <a:pt x="561" y="721"/>
                    <a:pt x="502" y="721"/>
                  </a:cubicBezTo>
                  <a:cubicBezTo>
                    <a:pt x="425" y="721"/>
                    <a:pt x="348" y="721"/>
                    <a:pt x="270" y="721"/>
                  </a:cubicBezTo>
                  <a:cubicBezTo>
                    <a:pt x="182" y="721"/>
                    <a:pt x="94" y="721"/>
                    <a:pt x="6" y="721"/>
                  </a:cubicBezTo>
                  <a:cubicBezTo>
                    <a:pt x="4" y="721"/>
                    <a:pt x="2" y="722"/>
                    <a:pt x="0" y="722"/>
                  </a:cubicBezTo>
                  <a:cubicBezTo>
                    <a:pt x="0" y="722"/>
                    <a:pt x="0" y="723"/>
                    <a:pt x="0" y="723"/>
                  </a:cubicBezTo>
                  <a:cubicBezTo>
                    <a:pt x="2" y="724"/>
                    <a:pt x="4" y="724"/>
                    <a:pt x="6" y="725"/>
                  </a:cubicBezTo>
                  <a:close/>
                </a:path>
              </a:pathLst>
            </a:custGeom>
            <a:solidFill>
              <a:srgbClr val="E206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0" name="Freeform 31">
              <a:extLst>
                <a:ext uri="{FF2B5EF4-FFF2-40B4-BE49-F238E27FC236}">
                  <a16:creationId xmlns:a16="http://schemas.microsoft.com/office/drawing/2014/main" id="{BB7549C2-CEEE-40EE-BE2C-5778DD1E89C7}"/>
                </a:ext>
              </a:extLst>
            </p:cNvPr>
            <p:cNvSpPr/>
            <p:nvPr/>
          </p:nvSpPr>
          <p:spPr bwMode="auto">
            <a:xfrm flipH="1">
              <a:off x="4085" y="381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1" name="Freeform 32">
              <a:extLst>
                <a:ext uri="{FF2B5EF4-FFF2-40B4-BE49-F238E27FC236}">
                  <a16:creationId xmlns:a16="http://schemas.microsoft.com/office/drawing/2014/main" id="{7DAF60AA-88E6-4D44-A941-6D419A905818}"/>
                </a:ext>
              </a:extLst>
            </p:cNvPr>
            <p:cNvSpPr/>
            <p:nvPr/>
          </p:nvSpPr>
          <p:spPr bwMode="auto">
            <a:xfrm>
              <a:off x="4011" y="3813"/>
              <a:ext cx="74" cy="13"/>
            </a:xfrm>
            <a:custGeom>
              <a:gdLst>
                <a:gd fmla="*/ 14 w 38" name="T0"/>
                <a:gd fmla="*/ 5 h 7" name="T1"/>
                <a:gd fmla="*/ 38 w 38" name="T2"/>
                <a:gd fmla="*/ 2 h 7" name="T3"/>
                <a:gd fmla="*/ 35 w 38" name="T4"/>
                <a:gd fmla="*/ 0 h 7" name="T5"/>
                <a:gd fmla="*/ 6 w 38" name="T6"/>
                <a:gd fmla="*/ 0 h 7" name="T7"/>
                <a:gd fmla="*/ 0 w 38" name="T8"/>
                <a:gd fmla="*/ 2 h 7" name="T9"/>
                <a:gd fmla="*/ 4 w 38" name="T10"/>
                <a:gd fmla="*/ 3 h 7" name="T11"/>
                <a:gd fmla="*/ 14 w 38" name="T12"/>
                <a:gd fmla="*/ 5 h 7" name="T13"/>
              </a:gdLst>
              <a:cxnLst>
                <a:cxn ang="0">
                  <a:pos x="T0" y="T1"/>
                </a:cxn>
                <a:cxn ang="0">
                  <a:pos x="T2" y="T3"/>
                </a:cxn>
                <a:cxn ang="0">
                  <a:pos x="T4" y="T5"/>
                </a:cxn>
                <a:cxn ang="0">
                  <a:pos x="T6" y="T7"/>
                </a:cxn>
                <a:cxn ang="0">
                  <a:pos x="T8" y="T9"/>
                </a:cxn>
                <a:cxn ang="0">
                  <a:pos x="T10" y="T11"/>
                </a:cxn>
                <a:cxn ang="0">
                  <a:pos x="T12" y="T13"/>
                </a:cxn>
              </a:cxnLst>
              <a:rect b="b" l="0" r="r" t="0"/>
              <a:pathLst>
                <a:path h="7" w="38">
                  <a:moveTo>
                    <a:pt x="14" y="5"/>
                  </a:moveTo>
                  <a:cubicBezTo>
                    <a:pt x="23" y="7"/>
                    <a:pt x="30" y="6"/>
                    <a:pt x="38" y="2"/>
                  </a:cubicBezTo>
                  <a:cubicBezTo>
                    <a:pt x="38" y="0"/>
                    <a:pt x="36" y="0"/>
                    <a:pt x="35" y="0"/>
                  </a:cubicBezTo>
                  <a:cubicBezTo>
                    <a:pt x="25" y="0"/>
                    <a:pt x="16" y="0"/>
                    <a:pt x="6" y="0"/>
                  </a:cubicBezTo>
                  <a:cubicBezTo>
                    <a:pt x="4" y="0"/>
                    <a:pt x="2" y="0"/>
                    <a:pt x="0" y="2"/>
                  </a:cubicBezTo>
                  <a:cubicBezTo>
                    <a:pt x="1" y="3"/>
                    <a:pt x="2" y="3"/>
                    <a:pt x="4" y="3"/>
                  </a:cubicBezTo>
                  <a:cubicBezTo>
                    <a:pt x="7" y="4"/>
                    <a:pt x="11" y="4"/>
                    <a:pt x="14" y="5"/>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2" name="Freeform 33">
              <a:extLst>
                <a:ext uri="{FF2B5EF4-FFF2-40B4-BE49-F238E27FC236}">
                  <a16:creationId xmlns:a16="http://schemas.microsoft.com/office/drawing/2014/main" id="{C90C5B65-964A-4A3A-87AA-BDB74701B60A}"/>
                </a:ext>
              </a:extLst>
            </p:cNvPr>
            <p:cNvSpPr/>
            <p:nvPr/>
          </p:nvSpPr>
          <p:spPr bwMode="auto">
            <a:xfrm>
              <a:off x="4085" y="3815"/>
              <a:ext cx="8" cy="3"/>
            </a:xfrm>
            <a:custGeom>
              <a:gdLst>
                <a:gd fmla="*/ 4 w 4" name="T0"/>
                <a:gd fmla="*/ 0 h 2" name="T1"/>
                <a:gd fmla="*/ 0 w 4" name="T2"/>
                <a:gd fmla="*/ 1 h 2" name="T3"/>
                <a:gd fmla="*/ 4 w 4" name="T4"/>
                <a:gd fmla="*/ 0 h 2" name="T5"/>
              </a:gdLst>
              <a:cxnLst>
                <a:cxn ang="0">
                  <a:pos x="T0" y="T1"/>
                </a:cxn>
                <a:cxn ang="0">
                  <a:pos x="T2" y="T3"/>
                </a:cxn>
                <a:cxn ang="0">
                  <a:pos x="T4" y="T5"/>
                </a:cxn>
              </a:cxnLst>
              <a:rect b="b" l="0" r="r" t="0"/>
              <a:pathLst>
                <a:path h="2" w="4">
                  <a:moveTo>
                    <a:pt x="4" y="0"/>
                  </a:moveTo>
                  <a:cubicBezTo>
                    <a:pt x="3" y="0"/>
                    <a:pt x="1" y="0"/>
                    <a:pt x="0" y="1"/>
                  </a:cubicBezTo>
                  <a:cubicBezTo>
                    <a:pt x="1" y="1"/>
                    <a:pt x="3" y="2"/>
                    <a:pt x="4"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3" name="Freeform 34">
              <a:extLst>
                <a:ext uri="{FF2B5EF4-FFF2-40B4-BE49-F238E27FC236}">
                  <a16:creationId xmlns:a16="http://schemas.microsoft.com/office/drawing/2014/main" id="{D8733A4F-2CC9-4845-8422-D772FCF353BC}"/>
                </a:ext>
              </a:extLst>
            </p:cNvPr>
            <p:cNvSpPr/>
            <p:nvPr/>
          </p:nvSpPr>
          <p:spPr bwMode="auto">
            <a:xfrm flipH="1">
              <a:off x="4085" y="381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4" name="Freeform 35">
              <a:extLst>
                <a:ext uri="{FF2B5EF4-FFF2-40B4-BE49-F238E27FC236}">
                  <a16:creationId xmlns:a16="http://schemas.microsoft.com/office/drawing/2014/main" id="{CA6BF721-170F-4FB8-AD11-07C1F6DA6E4D}"/>
                </a:ext>
              </a:extLst>
            </p:cNvPr>
            <p:cNvSpPr/>
            <p:nvPr/>
          </p:nvSpPr>
          <p:spPr bwMode="auto">
            <a:xfrm>
              <a:off x="3952" y="3824"/>
              <a:ext cx="6" cy="2"/>
            </a:xfrm>
            <a:custGeom>
              <a:gdLst>
                <a:gd fmla="*/ 3 w 3" name="T0"/>
                <a:gd fmla="*/ 0 h 1" name="T1"/>
                <a:gd fmla="*/ 1 w 3" name="T2"/>
                <a:gd fmla="*/ 0 h 1" name="T3"/>
                <a:gd fmla="*/ 0 w 3" name="T4"/>
                <a:gd fmla="*/ 1 h 1" name="T5"/>
                <a:gd fmla="*/ 2 w 3" name="T6"/>
                <a:gd fmla="*/ 1 h 1" name="T7"/>
                <a:gd fmla="*/ 3 w 3" name="T8"/>
                <a:gd fmla="*/ 0 h 1" name="T9"/>
              </a:gdLst>
              <a:cxnLst>
                <a:cxn ang="0">
                  <a:pos x="T0" y="T1"/>
                </a:cxn>
                <a:cxn ang="0">
                  <a:pos x="T2" y="T3"/>
                </a:cxn>
                <a:cxn ang="0">
                  <a:pos x="T4" y="T5"/>
                </a:cxn>
                <a:cxn ang="0">
                  <a:pos x="T6" y="T7"/>
                </a:cxn>
                <a:cxn ang="0">
                  <a:pos x="T8" y="T9"/>
                </a:cxn>
              </a:cxnLst>
              <a:rect b="b" l="0" r="r" t="0"/>
              <a:pathLst>
                <a:path h="1" w="3">
                  <a:moveTo>
                    <a:pt x="3" y="0"/>
                  </a:moveTo>
                  <a:cubicBezTo>
                    <a:pt x="2" y="0"/>
                    <a:pt x="2" y="0"/>
                    <a:pt x="1" y="0"/>
                  </a:cubicBezTo>
                  <a:cubicBezTo>
                    <a:pt x="1" y="0"/>
                    <a:pt x="1" y="1"/>
                    <a:pt x="0" y="1"/>
                  </a:cubicBezTo>
                  <a:cubicBezTo>
                    <a:pt x="1" y="1"/>
                    <a:pt x="2" y="1"/>
                    <a:pt x="2" y="1"/>
                  </a:cubicBezTo>
                  <a:cubicBezTo>
                    <a:pt x="3" y="1"/>
                    <a:pt x="3" y="1"/>
                    <a:pt x="3" y="0"/>
                  </a:cubicBezTo>
                  <a:close/>
                </a:path>
              </a:pathLst>
            </a:custGeom>
            <a:solidFill>
              <a:srgbClr val="D647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5" name="Freeform 36">
              <a:extLst>
                <a:ext uri="{FF2B5EF4-FFF2-40B4-BE49-F238E27FC236}">
                  <a16:creationId xmlns:a16="http://schemas.microsoft.com/office/drawing/2014/main" id="{7D8A1EBC-9A22-4F89-84D5-2D661DC57D9F}"/>
                </a:ext>
              </a:extLst>
            </p:cNvPr>
            <p:cNvSpPr/>
            <p:nvPr/>
          </p:nvSpPr>
          <p:spPr bwMode="auto">
            <a:xfrm>
              <a:off x="3932" y="3714"/>
              <a:ext cx="4" cy="0"/>
            </a:xfrm>
            <a:custGeom>
              <a:gdLst>
                <a:gd fmla="*/ 1 w 2" name="T0"/>
                <a:gd fmla="*/ 2 w 2" name="T1"/>
                <a:gd fmla="*/ 1 w 2" name="T2"/>
                <a:gd fmla="*/ 0 w 2" name="T3"/>
                <a:gd fmla="*/ 1 w 2" name="T4"/>
              </a:gdLst>
              <a:cxnLst>
                <a:cxn ang="0">
                  <a:pos x="T0" y="0"/>
                </a:cxn>
                <a:cxn ang="0">
                  <a:pos x="T1" y="0"/>
                </a:cxn>
                <a:cxn ang="0">
                  <a:pos x="T2" y="0"/>
                </a:cxn>
                <a:cxn ang="0">
                  <a:pos x="T3" y="0"/>
                </a:cxn>
                <a:cxn ang="0">
                  <a:pos x="T4" y="0"/>
                </a:cxn>
              </a:cxnLst>
              <a:rect b="b" l="0" r="r" t="0"/>
              <a:pathLst>
                <a:path w="2">
                  <a:moveTo>
                    <a:pt x="1" y="0"/>
                  </a:moveTo>
                  <a:cubicBezTo>
                    <a:pt x="1" y="0"/>
                    <a:pt x="1" y="0"/>
                    <a:pt x="2" y="0"/>
                  </a:cubicBezTo>
                  <a:cubicBezTo>
                    <a:pt x="2" y="0"/>
                    <a:pt x="1" y="0"/>
                    <a:pt x="1" y="0"/>
                  </a:cubicBezTo>
                  <a:cubicBezTo>
                    <a:pt x="1" y="0"/>
                    <a:pt x="1" y="0"/>
                    <a:pt x="0" y="0"/>
                  </a:cubicBezTo>
                  <a:cubicBezTo>
                    <a:pt x="0" y="0"/>
                    <a:pt x="1" y="0"/>
                    <a:pt x="1" y="0"/>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6" name="Freeform 37">
              <a:extLst>
                <a:ext uri="{FF2B5EF4-FFF2-40B4-BE49-F238E27FC236}">
                  <a16:creationId xmlns:a16="http://schemas.microsoft.com/office/drawing/2014/main" id="{69D493A8-5F22-4D1D-9926-23C13652C8B1}"/>
                </a:ext>
              </a:extLst>
            </p:cNvPr>
            <p:cNvSpPr/>
            <p:nvPr/>
          </p:nvSpPr>
          <p:spPr bwMode="auto">
            <a:xfrm>
              <a:off x="3913" y="3722"/>
              <a:ext cx="3" cy="4"/>
            </a:xfrm>
            <a:custGeom>
              <a:gdLst>
                <a:gd fmla="*/ 2 w 2" name="T0"/>
                <a:gd fmla="*/ 0 h 2" name="T1"/>
                <a:gd fmla="*/ 1 w 2" name="T2"/>
                <a:gd fmla="*/ 1 h 2" name="T3"/>
                <a:gd fmla="*/ 0 w 2" name="T4"/>
                <a:gd fmla="*/ 1 h 2" name="T5"/>
                <a:gd fmla="*/ 0 w 2" name="T6"/>
                <a:gd fmla="*/ 0 h 2" name="T7"/>
                <a:gd fmla="*/ 2 w 2" name="T8"/>
                <a:gd fmla="*/ 1 h 2" name="T9"/>
                <a:gd fmla="*/ 2 w 2" name="T10"/>
                <a:gd fmla="*/ 0 h 2" name="T11"/>
              </a:gdLst>
              <a:cxnLst>
                <a:cxn ang="0">
                  <a:pos x="T0" y="T1"/>
                </a:cxn>
                <a:cxn ang="0">
                  <a:pos x="T2" y="T3"/>
                </a:cxn>
                <a:cxn ang="0">
                  <a:pos x="T4" y="T5"/>
                </a:cxn>
                <a:cxn ang="0">
                  <a:pos x="T6" y="T7"/>
                </a:cxn>
                <a:cxn ang="0">
                  <a:pos x="T8" y="T9"/>
                </a:cxn>
                <a:cxn ang="0">
                  <a:pos x="T10" y="T11"/>
                </a:cxn>
              </a:cxnLst>
              <a:rect b="b" l="0" r="r" t="0"/>
              <a:pathLst>
                <a:path h="2" w="2">
                  <a:moveTo>
                    <a:pt x="2" y="0"/>
                  </a:moveTo>
                  <a:cubicBezTo>
                    <a:pt x="1" y="1"/>
                    <a:pt x="1" y="1"/>
                    <a:pt x="1" y="1"/>
                  </a:cubicBezTo>
                  <a:cubicBezTo>
                    <a:pt x="0" y="2"/>
                    <a:pt x="0" y="1"/>
                    <a:pt x="0" y="1"/>
                  </a:cubicBezTo>
                  <a:cubicBezTo>
                    <a:pt x="0" y="1"/>
                    <a:pt x="0" y="0"/>
                    <a:pt x="0" y="0"/>
                  </a:cubicBezTo>
                  <a:cubicBezTo>
                    <a:pt x="1" y="0"/>
                    <a:pt x="1" y="0"/>
                    <a:pt x="2" y="1"/>
                  </a:cubicBezTo>
                  <a:cubicBezTo>
                    <a:pt x="2" y="1"/>
                    <a:pt x="2" y="0"/>
                    <a:pt x="2" y="0"/>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7" name="Freeform 38">
              <a:extLst>
                <a:ext uri="{FF2B5EF4-FFF2-40B4-BE49-F238E27FC236}">
                  <a16:creationId xmlns:a16="http://schemas.microsoft.com/office/drawing/2014/main" id="{09083E31-1790-4B13-95E0-6D1E326985F3}"/>
                </a:ext>
              </a:extLst>
            </p:cNvPr>
            <p:cNvSpPr/>
            <p:nvPr/>
          </p:nvSpPr>
          <p:spPr bwMode="auto">
            <a:xfrm>
              <a:off x="3818" y="3540"/>
              <a:ext cx="2" cy="2"/>
            </a:xfrm>
            <a:custGeom>
              <a:gdLst>
                <a:gd fmla="*/ 1 w 1" name="T0"/>
                <a:gd fmla="*/ 1 h 1" name="T1"/>
                <a:gd fmla="*/ 0 w 1" name="T2"/>
                <a:gd fmla="*/ 1 h 1" name="T3"/>
                <a:gd fmla="*/ 0 w 1" name="T4"/>
                <a:gd fmla="*/ 0 h 1" name="T5"/>
                <a:gd fmla="*/ 0 w 1" name="T6"/>
                <a:gd fmla="*/ 0 h 1" name="T7"/>
                <a:gd fmla="*/ 1 w 1" name="T8"/>
                <a:gd fmla="*/ 1 h 1" name="T9"/>
              </a:gdLst>
              <a:cxnLst>
                <a:cxn ang="0">
                  <a:pos x="T0" y="T1"/>
                </a:cxn>
                <a:cxn ang="0">
                  <a:pos x="T2" y="T3"/>
                </a:cxn>
                <a:cxn ang="0">
                  <a:pos x="T4" y="T5"/>
                </a:cxn>
                <a:cxn ang="0">
                  <a:pos x="T6" y="T7"/>
                </a:cxn>
                <a:cxn ang="0">
                  <a:pos x="T8" y="T9"/>
                </a:cxn>
              </a:cxnLst>
              <a:rect b="b" l="0" r="r" t="0"/>
              <a:pathLst>
                <a:path h="1" w="1">
                  <a:moveTo>
                    <a:pt x="1" y="1"/>
                  </a:moveTo>
                  <a:cubicBezTo>
                    <a:pt x="1" y="1"/>
                    <a:pt x="1" y="1"/>
                    <a:pt x="0" y="1"/>
                  </a:cubicBezTo>
                  <a:cubicBezTo>
                    <a:pt x="0" y="1"/>
                    <a:pt x="0" y="1"/>
                    <a:pt x="0" y="0"/>
                  </a:cubicBezTo>
                  <a:cubicBezTo>
                    <a:pt x="0" y="0"/>
                    <a:pt x="0" y="0"/>
                    <a:pt x="0" y="0"/>
                  </a:cubicBezTo>
                  <a:cubicBezTo>
                    <a:pt x="1" y="0"/>
                    <a:pt x="1" y="0"/>
                    <a:pt x="1" y="1"/>
                  </a:cubicBezTo>
                  <a:close/>
                </a:path>
              </a:pathLst>
            </a:custGeom>
            <a:solidFill>
              <a:srgbClr val="E3E3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8" name="Freeform 39">
              <a:extLst>
                <a:ext uri="{FF2B5EF4-FFF2-40B4-BE49-F238E27FC236}">
                  <a16:creationId xmlns:a16="http://schemas.microsoft.com/office/drawing/2014/main" id="{4D72366F-B8DE-4CDA-8E9F-042B854E7DA6}"/>
                </a:ext>
              </a:extLst>
            </p:cNvPr>
            <p:cNvSpPr>
              <a:spLocks noEditPoints="1"/>
            </p:cNvSpPr>
            <p:nvPr/>
          </p:nvSpPr>
          <p:spPr bwMode="auto">
            <a:xfrm>
              <a:off x="1837" y="2037"/>
              <a:ext cx="3925" cy="1866"/>
            </a:xfrm>
            <a:custGeom>
              <a:gdLst>
                <a:gd fmla="*/ 1046 w 1997" name="T0"/>
                <a:gd fmla="*/ 45 h 950" name="T1"/>
                <a:gd fmla="*/ 1798 w 1997" name="T2"/>
                <a:gd fmla="*/ 179 h 950" name="T3"/>
                <a:gd fmla="*/ 1921 w 1997" name="T4"/>
                <a:gd fmla="*/ 650 h 950" name="T5"/>
                <a:gd fmla="*/ 1619 w 1997" name="T6"/>
                <a:gd fmla="*/ 939 h 950" name="T7"/>
                <a:gd fmla="*/ 212 w 1997" name="T8"/>
                <a:gd fmla="*/ 937 h 950" name="T9"/>
                <a:gd fmla="*/ 80 w 1997" name="T10"/>
                <a:gd fmla="*/ 624 h 950" name="T11"/>
                <a:gd fmla="*/ 207 w 1997" name="T12"/>
                <a:gd fmla="*/ 171 h 950" name="T13"/>
                <a:gd fmla="*/ 325 w 1997" name="T14"/>
                <a:gd fmla="*/ 930 h 950" name="T15"/>
                <a:gd fmla="*/ 1465 w 1997" name="T16"/>
                <a:gd fmla="*/ 929 h 950" name="T17"/>
                <a:gd fmla="*/ 1495 w 1997" name="T18"/>
                <a:gd fmla="*/ 916 h 950" name="T19"/>
                <a:gd fmla="*/ 877 w 1997" name="T20"/>
                <a:gd fmla="*/ 915 h 950" name="T21"/>
                <a:gd fmla="*/ 13 w 1997" name="T22"/>
                <a:gd fmla="*/ 913 h 950" name="T23"/>
                <a:gd fmla="*/ 1399 w 1997" name="T24"/>
                <a:gd fmla="*/ 713 h 950" name="T25"/>
                <a:gd fmla="*/ 1522 w 1997" name="T26"/>
                <a:gd fmla="*/ 768 h 950" name="T27"/>
                <a:gd fmla="*/ 1216 w 1997" name="T28"/>
                <a:gd fmla="*/ 711 h 950" name="T29"/>
                <a:gd fmla="*/ 1364 w 1997" name="T30"/>
                <a:gd fmla="*/ 756 h 950" name="T31"/>
                <a:gd fmla="*/ 1670 w 1997" name="T32"/>
                <a:gd fmla="*/ 797 h 950" name="T33"/>
                <a:gd fmla="*/ 1114 w 1997" name="T34"/>
                <a:gd fmla="*/ 770 h 950" name="T35"/>
                <a:gd fmla="*/ 1815 w 1997" name="T36"/>
                <a:gd fmla="*/ 801 h 950" name="T37"/>
                <a:gd fmla="*/ 1376 w 1997" name="T38"/>
                <a:gd fmla="*/ 811 h 950" name="T39"/>
                <a:gd fmla="*/ 1141 w 1997" name="T40"/>
                <a:gd fmla="*/ 793 h 950" name="T41"/>
                <a:gd fmla="*/ 1758 w 1997" name="T42"/>
                <a:gd fmla="*/ 839 h 950" name="T43"/>
                <a:gd fmla="*/ 592 w 1997" name="T44"/>
                <a:gd fmla="*/ 842 h 950" name="T45"/>
                <a:gd fmla="*/ 886 w 1997" name="T46"/>
                <a:gd fmla="*/ 780 h 950" name="T47"/>
                <a:gd fmla="*/ 201 w 1997" name="T48"/>
                <a:gd fmla="*/ 812 h 950" name="T49"/>
                <a:gd fmla="*/ 563 w 1997" name="T50"/>
                <a:gd fmla="*/ 820 h 950" name="T51"/>
                <a:gd fmla="*/ 826 w 1997" name="T52"/>
                <a:gd fmla="*/ 730 h 950" name="T53"/>
                <a:gd fmla="*/ 150 w 1997" name="T54"/>
                <a:gd fmla="*/ 757 h 950" name="T55"/>
                <a:gd fmla="*/ 958 w 1997" name="T56"/>
                <a:gd fmla="*/ 751 h 950" name="T57"/>
                <a:gd fmla="*/ 587 w 1997" name="T58"/>
                <a:gd fmla="*/ 759 h 950" name="T59"/>
                <a:gd fmla="*/ 710 w 1997" name="T60"/>
                <a:gd fmla="*/ 718 h 950" name="T61"/>
                <a:gd fmla="*/ 295 w 1997" name="T62"/>
                <a:gd fmla="*/ 766 h 950" name="T63"/>
                <a:gd fmla="*/ 1808 w 1997" name="T64"/>
                <a:gd fmla="*/ 415 h 950" name="T65"/>
                <a:gd fmla="*/ 1071 w 1997" name="T66"/>
                <a:gd fmla="*/ 42 h 950" name="T67"/>
                <a:gd fmla="*/ 1410 w 1997" name="T68"/>
                <a:gd fmla="*/ 705 h 950" name="T69"/>
                <a:gd fmla="*/ 158 w 1997" name="T70"/>
                <a:gd fmla="*/ 744 h 950" name="T71"/>
                <a:gd fmla="*/ 698 w 1997" name="T72"/>
                <a:gd fmla="*/ 691 h 950" name="T73"/>
                <a:gd fmla="*/ 783 w 1997" name="T74"/>
                <a:gd fmla="*/ 11 h 950" name="T75"/>
                <a:gd fmla="*/ 159 w 1997" name="T76"/>
                <a:gd fmla="*/ 546 h 950" name="T77"/>
                <a:gd fmla="*/ 94 w 1997" name="T78"/>
                <a:gd fmla="*/ 795 h 950" name="T79"/>
                <a:gd fmla="*/ 238 w 1997" name="T80"/>
                <a:gd fmla="*/ 181 h 950" name="T81"/>
                <a:gd fmla="*/ 97 w 1997" name="T82"/>
                <a:gd fmla="*/ 599 h 950" name="T83"/>
                <a:gd fmla="*/ 48 w 1997" name="T84"/>
                <a:gd fmla="*/ 910 h 950" name="T85"/>
                <a:gd fmla="*/ 898 w 1997" name="T86"/>
                <a:gd fmla="*/ 905 h 950" name="T87"/>
                <a:gd fmla="*/ 1948 w 1997" name="T88"/>
                <a:gd fmla="*/ 910 h 950" name="T89"/>
                <a:gd fmla="*/ 1901 w 1997" name="T90"/>
                <a:gd fmla="*/ 607 h 950" name="T91"/>
                <a:gd fmla="*/ 1760 w 1997" name="T92"/>
                <a:gd fmla="*/ 181 h 950" name="T93"/>
                <a:gd fmla="*/ 1909 w 1997" name="T94"/>
                <a:gd fmla="*/ 809 h 950" name="T95"/>
                <a:gd fmla="*/ 1301 w 1997" name="T96"/>
                <a:gd fmla="*/ 854 h 950" name="T97"/>
                <a:gd fmla="*/ 1857 w 1997" name="T98"/>
                <a:gd fmla="*/ 821 h 950" name="T99"/>
                <a:gd fmla="*/ 1170 w 1997" name="T100"/>
                <a:gd fmla="*/ 805 h 950" name="T101"/>
                <a:gd fmla="*/ 1322 w 1997" name="T102"/>
                <a:gd fmla="*/ 841 h 950" name="T103"/>
                <a:gd fmla="*/ 1790 w 1997" name="T104"/>
                <a:gd fmla="*/ 873 h 950" name="T105"/>
                <a:gd fmla="*/ 589 w 1997" name="T106"/>
                <a:gd fmla="*/ 851 h 950" name="T107"/>
                <a:gd fmla="*/ 318 w 1997" name="T108"/>
                <a:gd fmla="*/ 884 h 950" name="T109"/>
                <a:gd fmla="*/ 790 w 1997" name="T110"/>
                <a:gd fmla="*/ 821 h 950" name="T111"/>
                <a:gd fmla="*/ 680 w 1997" name="T112"/>
                <a:gd fmla="*/ 857 h 950" name="T113"/>
                <a:gd fmla="*/ 937 w 1997" name="T114"/>
                <a:gd fmla="*/ 889 h 950" name="T115"/>
                <a:gd fmla="*/ 104 w 1997" name="T116"/>
                <a:gd fmla="*/ 879 h 950" name="T117"/>
                <a:gd fmla="*/ 926 w 1997" name="T118"/>
                <a:gd fmla="*/ 868 h 950" name="T119"/>
                <a:gd fmla="*/ 1060 w 1997" name="T120"/>
                <a:gd fmla="*/ 866 h 950" name="T121"/>
                <a:gd fmla="*/ 1272 w 1997" name="T122"/>
                <a:gd fmla="*/ 839 h 95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50" w="1997">
                  <a:moveTo>
                    <a:pt x="243" y="173"/>
                  </a:moveTo>
                  <a:cubicBezTo>
                    <a:pt x="250" y="151"/>
                    <a:pt x="257" y="130"/>
                    <a:pt x="260" y="108"/>
                  </a:cubicBezTo>
                  <a:cubicBezTo>
                    <a:pt x="260" y="104"/>
                    <a:pt x="262" y="103"/>
                    <a:pt x="265" y="103"/>
                  </a:cubicBezTo>
                  <a:cubicBezTo>
                    <a:pt x="269" y="103"/>
                    <a:pt x="271" y="104"/>
                    <a:pt x="272" y="108"/>
                  </a:cubicBezTo>
                  <a:cubicBezTo>
                    <a:pt x="272" y="109"/>
                    <a:pt x="272" y="110"/>
                    <a:pt x="272" y="111"/>
                  </a:cubicBezTo>
                  <a:cubicBezTo>
                    <a:pt x="276" y="113"/>
                    <a:pt x="279" y="116"/>
                    <a:pt x="283" y="118"/>
                  </a:cubicBezTo>
                  <a:cubicBezTo>
                    <a:pt x="285" y="119"/>
                    <a:pt x="288" y="120"/>
                    <a:pt x="290" y="121"/>
                  </a:cubicBezTo>
                  <a:cubicBezTo>
                    <a:pt x="295" y="123"/>
                    <a:pt x="301" y="125"/>
                    <a:pt x="305" y="128"/>
                  </a:cubicBezTo>
                  <a:cubicBezTo>
                    <a:pt x="307" y="129"/>
                    <a:pt x="309" y="130"/>
                    <a:pt x="311" y="130"/>
                  </a:cubicBezTo>
                  <a:cubicBezTo>
                    <a:pt x="319" y="132"/>
                    <a:pt x="328" y="135"/>
                    <a:pt x="337" y="134"/>
                  </a:cubicBezTo>
                  <a:cubicBezTo>
                    <a:pt x="344" y="134"/>
                    <a:pt x="351" y="134"/>
                    <a:pt x="358" y="134"/>
                  </a:cubicBezTo>
                  <a:cubicBezTo>
                    <a:pt x="368" y="134"/>
                    <a:pt x="379" y="132"/>
                    <a:pt x="389" y="130"/>
                  </a:cubicBezTo>
                  <a:cubicBezTo>
                    <a:pt x="397" y="127"/>
                    <a:pt x="406" y="125"/>
                    <a:pt x="415" y="122"/>
                  </a:cubicBezTo>
                  <a:cubicBezTo>
                    <a:pt x="420" y="121"/>
                    <a:pt x="425" y="119"/>
                    <a:pt x="429" y="117"/>
                  </a:cubicBezTo>
                  <a:cubicBezTo>
                    <a:pt x="448" y="110"/>
                    <a:pt x="467" y="100"/>
                    <a:pt x="487" y="94"/>
                  </a:cubicBezTo>
                  <a:cubicBezTo>
                    <a:pt x="493" y="91"/>
                    <a:pt x="498" y="88"/>
                    <a:pt x="504" y="85"/>
                  </a:cubicBezTo>
                  <a:cubicBezTo>
                    <a:pt x="519" y="78"/>
                    <a:pt x="535" y="70"/>
                    <a:pt x="551" y="64"/>
                  </a:cubicBezTo>
                  <a:cubicBezTo>
                    <a:pt x="555" y="62"/>
                    <a:pt x="559" y="60"/>
                    <a:pt x="563" y="58"/>
                  </a:cubicBezTo>
                  <a:cubicBezTo>
                    <a:pt x="577" y="49"/>
                    <a:pt x="592" y="43"/>
                    <a:pt x="609" y="39"/>
                  </a:cubicBezTo>
                  <a:cubicBezTo>
                    <a:pt x="615" y="38"/>
                    <a:pt x="621" y="36"/>
                    <a:pt x="627" y="33"/>
                  </a:cubicBezTo>
                  <a:cubicBezTo>
                    <a:pt x="633" y="30"/>
                    <a:pt x="639" y="28"/>
                    <a:pt x="646" y="26"/>
                  </a:cubicBezTo>
                  <a:cubicBezTo>
                    <a:pt x="661" y="22"/>
                    <a:pt x="676" y="18"/>
                    <a:pt x="692" y="13"/>
                  </a:cubicBezTo>
                  <a:cubicBezTo>
                    <a:pt x="705" y="9"/>
                    <a:pt x="719" y="7"/>
                    <a:pt x="733" y="6"/>
                  </a:cubicBezTo>
                  <a:cubicBezTo>
                    <a:pt x="746" y="4"/>
                    <a:pt x="759" y="2"/>
                    <a:pt x="772" y="1"/>
                  </a:cubicBezTo>
                  <a:cubicBezTo>
                    <a:pt x="787" y="0"/>
                    <a:pt x="801" y="0"/>
                    <a:pt x="816" y="2"/>
                  </a:cubicBezTo>
                  <a:cubicBezTo>
                    <a:pt x="830" y="3"/>
                    <a:pt x="845" y="5"/>
                    <a:pt x="859" y="7"/>
                  </a:cubicBezTo>
                  <a:cubicBezTo>
                    <a:pt x="866" y="8"/>
                    <a:pt x="873" y="10"/>
                    <a:pt x="880" y="13"/>
                  </a:cubicBezTo>
                  <a:cubicBezTo>
                    <a:pt x="887" y="16"/>
                    <a:pt x="894" y="19"/>
                    <a:pt x="902" y="21"/>
                  </a:cubicBezTo>
                  <a:cubicBezTo>
                    <a:pt x="912" y="23"/>
                    <a:pt x="921" y="29"/>
                    <a:pt x="930" y="33"/>
                  </a:cubicBezTo>
                  <a:cubicBezTo>
                    <a:pt x="957" y="47"/>
                    <a:pt x="977" y="67"/>
                    <a:pt x="995" y="91"/>
                  </a:cubicBezTo>
                  <a:cubicBezTo>
                    <a:pt x="996" y="92"/>
                    <a:pt x="996" y="93"/>
                    <a:pt x="997" y="94"/>
                  </a:cubicBezTo>
                  <a:cubicBezTo>
                    <a:pt x="998" y="94"/>
                    <a:pt x="998" y="94"/>
                    <a:pt x="998" y="94"/>
                  </a:cubicBezTo>
                  <a:cubicBezTo>
                    <a:pt x="1002" y="90"/>
                    <a:pt x="1006" y="85"/>
                    <a:pt x="1010" y="80"/>
                  </a:cubicBezTo>
                  <a:cubicBezTo>
                    <a:pt x="1020" y="67"/>
                    <a:pt x="1033" y="55"/>
                    <a:pt x="1046" y="45"/>
                  </a:cubicBezTo>
                  <a:cubicBezTo>
                    <a:pt x="1052" y="41"/>
                    <a:pt x="1060" y="37"/>
                    <a:pt x="1067" y="33"/>
                  </a:cubicBezTo>
                  <a:cubicBezTo>
                    <a:pt x="1077" y="27"/>
                    <a:pt x="1088" y="22"/>
                    <a:pt x="1099" y="19"/>
                  </a:cubicBezTo>
                  <a:cubicBezTo>
                    <a:pt x="1105" y="18"/>
                    <a:pt x="1111" y="15"/>
                    <a:pt x="1116" y="13"/>
                  </a:cubicBezTo>
                  <a:cubicBezTo>
                    <a:pt x="1122" y="10"/>
                    <a:pt x="1129" y="8"/>
                    <a:pt x="1136" y="8"/>
                  </a:cubicBezTo>
                  <a:cubicBezTo>
                    <a:pt x="1152" y="5"/>
                    <a:pt x="1168" y="2"/>
                    <a:pt x="1184" y="1"/>
                  </a:cubicBezTo>
                  <a:cubicBezTo>
                    <a:pt x="1197" y="0"/>
                    <a:pt x="1210" y="0"/>
                    <a:pt x="1223" y="1"/>
                  </a:cubicBezTo>
                  <a:cubicBezTo>
                    <a:pt x="1241" y="3"/>
                    <a:pt x="1258" y="5"/>
                    <a:pt x="1276" y="7"/>
                  </a:cubicBezTo>
                  <a:cubicBezTo>
                    <a:pt x="1284" y="8"/>
                    <a:pt x="1291" y="9"/>
                    <a:pt x="1298" y="12"/>
                  </a:cubicBezTo>
                  <a:cubicBezTo>
                    <a:pt x="1317" y="17"/>
                    <a:pt x="1336" y="22"/>
                    <a:pt x="1355" y="28"/>
                  </a:cubicBezTo>
                  <a:cubicBezTo>
                    <a:pt x="1359" y="29"/>
                    <a:pt x="1363" y="30"/>
                    <a:pt x="1366" y="32"/>
                  </a:cubicBezTo>
                  <a:cubicBezTo>
                    <a:pt x="1374" y="36"/>
                    <a:pt x="1383" y="38"/>
                    <a:pt x="1392" y="41"/>
                  </a:cubicBezTo>
                  <a:cubicBezTo>
                    <a:pt x="1405" y="44"/>
                    <a:pt x="1418" y="49"/>
                    <a:pt x="1429" y="56"/>
                  </a:cubicBezTo>
                  <a:cubicBezTo>
                    <a:pt x="1437" y="60"/>
                    <a:pt x="1445" y="64"/>
                    <a:pt x="1453" y="67"/>
                  </a:cubicBezTo>
                  <a:cubicBezTo>
                    <a:pt x="1465" y="71"/>
                    <a:pt x="1477" y="78"/>
                    <a:pt x="1489" y="83"/>
                  </a:cubicBezTo>
                  <a:cubicBezTo>
                    <a:pt x="1501" y="90"/>
                    <a:pt x="1513" y="95"/>
                    <a:pt x="1526" y="100"/>
                  </a:cubicBezTo>
                  <a:cubicBezTo>
                    <a:pt x="1540" y="105"/>
                    <a:pt x="1553" y="112"/>
                    <a:pt x="1566" y="117"/>
                  </a:cubicBezTo>
                  <a:cubicBezTo>
                    <a:pt x="1571" y="119"/>
                    <a:pt x="1576" y="121"/>
                    <a:pt x="1581" y="122"/>
                  </a:cubicBezTo>
                  <a:cubicBezTo>
                    <a:pt x="1590" y="125"/>
                    <a:pt x="1599" y="127"/>
                    <a:pt x="1608" y="130"/>
                  </a:cubicBezTo>
                  <a:cubicBezTo>
                    <a:pt x="1618" y="132"/>
                    <a:pt x="1627" y="134"/>
                    <a:pt x="1637" y="134"/>
                  </a:cubicBezTo>
                  <a:cubicBezTo>
                    <a:pt x="1645" y="134"/>
                    <a:pt x="1653" y="134"/>
                    <a:pt x="1661" y="134"/>
                  </a:cubicBezTo>
                  <a:cubicBezTo>
                    <a:pt x="1673" y="134"/>
                    <a:pt x="1684" y="132"/>
                    <a:pt x="1694" y="126"/>
                  </a:cubicBezTo>
                  <a:cubicBezTo>
                    <a:pt x="1698" y="124"/>
                    <a:pt x="1702" y="123"/>
                    <a:pt x="1705" y="122"/>
                  </a:cubicBezTo>
                  <a:cubicBezTo>
                    <a:pt x="1709" y="120"/>
                    <a:pt x="1713" y="119"/>
                    <a:pt x="1716" y="116"/>
                  </a:cubicBezTo>
                  <a:cubicBezTo>
                    <a:pt x="1717" y="115"/>
                    <a:pt x="1719" y="114"/>
                    <a:pt x="1720" y="113"/>
                  </a:cubicBezTo>
                  <a:cubicBezTo>
                    <a:pt x="1723" y="112"/>
                    <a:pt x="1724" y="110"/>
                    <a:pt x="1725" y="108"/>
                  </a:cubicBezTo>
                  <a:cubicBezTo>
                    <a:pt x="1725" y="103"/>
                    <a:pt x="1730" y="102"/>
                    <a:pt x="1734" y="103"/>
                  </a:cubicBezTo>
                  <a:cubicBezTo>
                    <a:pt x="1735" y="104"/>
                    <a:pt x="1735" y="105"/>
                    <a:pt x="1736" y="106"/>
                  </a:cubicBezTo>
                  <a:cubicBezTo>
                    <a:pt x="1736" y="108"/>
                    <a:pt x="1737" y="110"/>
                    <a:pt x="1737" y="112"/>
                  </a:cubicBezTo>
                  <a:cubicBezTo>
                    <a:pt x="1739" y="129"/>
                    <a:pt x="1744" y="144"/>
                    <a:pt x="1749" y="160"/>
                  </a:cubicBezTo>
                  <a:cubicBezTo>
                    <a:pt x="1751" y="164"/>
                    <a:pt x="1752" y="169"/>
                    <a:pt x="1753" y="173"/>
                  </a:cubicBezTo>
                  <a:cubicBezTo>
                    <a:pt x="1757" y="174"/>
                    <a:pt x="1761" y="174"/>
                    <a:pt x="1764" y="173"/>
                  </a:cubicBezTo>
                  <a:cubicBezTo>
                    <a:pt x="1768" y="171"/>
                    <a:pt x="1772" y="171"/>
                    <a:pt x="1776" y="171"/>
                  </a:cubicBezTo>
                  <a:cubicBezTo>
                    <a:pt x="1780" y="171"/>
                    <a:pt x="1785" y="171"/>
                    <a:pt x="1789" y="171"/>
                  </a:cubicBezTo>
                  <a:cubicBezTo>
                    <a:pt x="1794" y="171"/>
                    <a:pt x="1797" y="175"/>
                    <a:pt x="1798" y="179"/>
                  </a:cubicBezTo>
                  <a:cubicBezTo>
                    <a:pt x="1798" y="179"/>
                    <a:pt x="1798" y="180"/>
                    <a:pt x="1798" y="180"/>
                  </a:cubicBezTo>
                  <a:cubicBezTo>
                    <a:pt x="1797" y="188"/>
                    <a:pt x="1799" y="197"/>
                    <a:pt x="1801" y="205"/>
                  </a:cubicBezTo>
                  <a:cubicBezTo>
                    <a:pt x="1804" y="214"/>
                    <a:pt x="1804" y="224"/>
                    <a:pt x="1808" y="233"/>
                  </a:cubicBezTo>
                  <a:cubicBezTo>
                    <a:pt x="1810" y="238"/>
                    <a:pt x="1810" y="243"/>
                    <a:pt x="1811" y="248"/>
                  </a:cubicBezTo>
                  <a:cubicBezTo>
                    <a:pt x="1812" y="253"/>
                    <a:pt x="1814" y="259"/>
                    <a:pt x="1816" y="263"/>
                  </a:cubicBezTo>
                  <a:cubicBezTo>
                    <a:pt x="1818" y="270"/>
                    <a:pt x="1820" y="276"/>
                    <a:pt x="1822" y="283"/>
                  </a:cubicBezTo>
                  <a:cubicBezTo>
                    <a:pt x="1823" y="289"/>
                    <a:pt x="1824" y="296"/>
                    <a:pt x="1827" y="303"/>
                  </a:cubicBezTo>
                  <a:cubicBezTo>
                    <a:pt x="1827" y="303"/>
                    <a:pt x="1828" y="304"/>
                    <a:pt x="1828" y="304"/>
                  </a:cubicBezTo>
                  <a:cubicBezTo>
                    <a:pt x="1827" y="313"/>
                    <a:pt x="1831" y="321"/>
                    <a:pt x="1831" y="329"/>
                  </a:cubicBezTo>
                  <a:cubicBezTo>
                    <a:pt x="1831" y="330"/>
                    <a:pt x="1830" y="332"/>
                    <a:pt x="1831" y="332"/>
                  </a:cubicBezTo>
                  <a:cubicBezTo>
                    <a:pt x="1836" y="340"/>
                    <a:pt x="1834" y="351"/>
                    <a:pt x="1839" y="359"/>
                  </a:cubicBezTo>
                  <a:cubicBezTo>
                    <a:pt x="1840" y="360"/>
                    <a:pt x="1840" y="362"/>
                    <a:pt x="1840" y="363"/>
                  </a:cubicBezTo>
                  <a:cubicBezTo>
                    <a:pt x="1839" y="368"/>
                    <a:pt x="1841" y="373"/>
                    <a:pt x="1843" y="377"/>
                  </a:cubicBezTo>
                  <a:cubicBezTo>
                    <a:pt x="1844" y="379"/>
                    <a:pt x="1845" y="381"/>
                    <a:pt x="1845" y="383"/>
                  </a:cubicBezTo>
                  <a:cubicBezTo>
                    <a:pt x="1848" y="394"/>
                    <a:pt x="1851" y="406"/>
                    <a:pt x="1854" y="417"/>
                  </a:cubicBezTo>
                  <a:cubicBezTo>
                    <a:pt x="1856" y="423"/>
                    <a:pt x="1857" y="429"/>
                    <a:pt x="1858" y="435"/>
                  </a:cubicBezTo>
                  <a:cubicBezTo>
                    <a:pt x="1859" y="436"/>
                    <a:pt x="1859" y="438"/>
                    <a:pt x="1860" y="439"/>
                  </a:cubicBezTo>
                  <a:cubicBezTo>
                    <a:pt x="1862" y="447"/>
                    <a:pt x="1865" y="456"/>
                    <a:pt x="1867" y="464"/>
                  </a:cubicBezTo>
                  <a:cubicBezTo>
                    <a:pt x="1869" y="474"/>
                    <a:pt x="1872" y="484"/>
                    <a:pt x="1875" y="494"/>
                  </a:cubicBezTo>
                  <a:cubicBezTo>
                    <a:pt x="1879" y="503"/>
                    <a:pt x="1884" y="513"/>
                    <a:pt x="1889" y="522"/>
                  </a:cubicBezTo>
                  <a:cubicBezTo>
                    <a:pt x="1890" y="524"/>
                    <a:pt x="1891" y="526"/>
                    <a:pt x="1891" y="529"/>
                  </a:cubicBezTo>
                  <a:cubicBezTo>
                    <a:pt x="1892" y="534"/>
                    <a:pt x="1893" y="539"/>
                    <a:pt x="1896" y="544"/>
                  </a:cubicBezTo>
                  <a:cubicBezTo>
                    <a:pt x="1899" y="549"/>
                    <a:pt x="1902" y="553"/>
                    <a:pt x="1902" y="559"/>
                  </a:cubicBezTo>
                  <a:cubicBezTo>
                    <a:pt x="1902" y="560"/>
                    <a:pt x="1902" y="561"/>
                    <a:pt x="1903" y="562"/>
                  </a:cubicBezTo>
                  <a:cubicBezTo>
                    <a:pt x="1904" y="565"/>
                    <a:pt x="1905" y="567"/>
                    <a:pt x="1905" y="570"/>
                  </a:cubicBezTo>
                  <a:cubicBezTo>
                    <a:pt x="1905" y="572"/>
                    <a:pt x="1905" y="575"/>
                    <a:pt x="1906" y="578"/>
                  </a:cubicBezTo>
                  <a:cubicBezTo>
                    <a:pt x="1907" y="579"/>
                    <a:pt x="1907" y="581"/>
                    <a:pt x="1907" y="582"/>
                  </a:cubicBezTo>
                  <a:cubicBezTo>
                    <a:pt x="1908" y="585"/>
                    <a:pt x="1908" y="587"/>
                    <a:pt x="1909" y="589"/>
                  </a:cubicBezTo>
                  <a:cubicBezTo>
                    <a:pt x="1909" y="591"/>
                    <a:pt x="1910" y="594"/>
                    <a:pt x="1910" y="596"/>
                  </a:cubicBezTo>
                  <a:cubicBezTo>
                    <a:pt x="1910" y="598"/>
                    <a:pt x="1910" y="599"/>
                    <a:pt x="1911" y="600"/>
                  </a:cubicBezTo>
                  <a:cubicBezTo>
                    <a:pt x="1913" y="603"/>
                    <a:pt x="1913" y="607"/>
                    <a:pt x="1913" y="610"/>
                  </a:cubicBezTo>
                  <a:cubicBezTo>
                    <a:pt x="1914" y="615"/>
                    <a:pt x="1915" y="620"/>
                    <a:pt x="1917" y="625"/>
                  </a:cubicBezTo>
                  <a:cubicBezTo>
                    <a:pt x="1917" y="626"/>
                    <a:pt x="1918" y="628"/>
                    <a:pt x="1918" y="629"/>
                  </a:cubicBezTo>
                  <a:cubicBezTo>
                    <a:pt x="1918" y="636"/>
                    <a:pt x="1919" y="643"/>
                    <a:pt x="1921" y="650"/>
                  </a:cubicBezTo>
                  <a:cubicBezTo>
                    <a:pt x="1920" y="655"/>
                    <a:pt x="1923" y="659"/>
                    <a:pt x="1924" y="664"/>
                  </a:cubicBezTo>
                  <a:cubicBezTo>
                    <a:pt x="1924" y="670"/>
                    <a:pt x="1927" y="675"/>
                    <a:pt x="1927" y="681"/>
                  </a:cubicBezTo>
                  <a:cubicBezTo>
                    <a:pt x="1927" y="684"/>
                    <a:pt x="1929" y="686"/>
                    <a:pt x="1930" y="688"/>
                  </a:cubicBezTo>
                  <a:cubicBezTo>
                    <a:pt x="1932" y="692"/>
                    <a:pt x="1935" y="696"/>
                    <a:pt x="1935" y="701"/>
                  </a:cubicBezTo>
                  <a:cubicBezTo>
                    <a:pt x="1935" y="702"/>
                    <a:pt x="1936" y="703"/>
                    <a:pt x="1936" y="704"/>
                  </a:cubicBezTo>
                  <a:cubicBezTo>
                    <a:pt x="1938" y="709"/>
                    <a:pt x="1941" y="715"/>
                    <a:pt x="1943" y="719"/>
                  </a:cubicBezTo>
                  <a:cubicBezTo>
                    <a:pt x="1947" y="726"/>
                    <a:pt x="1948" y="733"/>
                    <a:pt x="1951" y="740"/>
                  </a:cubicBezTo>
                  <a:cubicBezTo>
                    <a:pt x="1953" y="744"/>
                    <a:pt x="1953" y="749"/>
                    <a:pt x="1953" y="754"/>
                  </a:cubicBezTo>
                  <a:cubicBezTo>
                    <a:pt x="1953" y="756"/>
                    <a:pt x="1954" y="757"/>
                    <a:pt x="1955" y="759"/>
                  </a:cubicBezTo>
                  <a:cubicBezTo>
                    <a:pt x="1955" y="760"/>
                    <a:pt x="1956" y="762"/>
                    <a:pt x="1956" y="763"/>
                  </a:cubicBezTo>
                  <a:cubicBezTo>
                    <a:pt x="1956" y="768"/>
                    <a:pt x="1960" y="773"/>
                    <a:pt x="1959" y="779"/>
                  </a:cubicBezTo>
                  <a:cubicBezTo>
                    <a:pt x="1959" y="780"/>
                    <a:pt x="1960" y="781"/>
                    <a:pt x="1961" y="782"/>
                  </a:cubicBezTo>
                  <a:cubicBezTo>
                    <a:pt x="1961" y="783"/>
                    <a:pt x="1962" y="785"/>
                    <a:pt x="1962" y="787"/>
                  </a:cubicBezTo>
                  <a:cubicBezTo>
                    <a:pt x="1964" y="795"/>
                    <a:pt x="1968" y="802"/>
                    <a:pt x="1967" y="811"/>
                  </a:cubicBezTo>
                  <a:cubicBezTo>
                    <a:pt x="1967" y="814"/>
                    <a:pt x="1967" y="817"/>
                    <a:pt x="1967" y="819"/>
                  </a:cubicBezTo>
                  <a:cubicBezTo>
                    <a:pt x="1967" y="822"/>
                    <a:pt x="1967" y="824"/>
                    <a:pt x="1968" y="827"/>
                  </a:cubicBezTo>
                  <a:cubicBezTo>
                    <a:pt x="1970" y="831"/>
                    <a:pt x="1972" y="836"/>
                    <a:pt x="1972" y="840"/>
                  </a:cubicBezTo>
                  <a:cubicBezTo>
                    <a:pt x="1972" y="848"/>
                    <a:pt x="1975" y="854"/>
                    <a:pt x="1977" y="861"/>
                  </a:cubicBezTo>
                  <a:cubicBezTo>
                    <a:pt x="1977" y="862"/>
                    <a:pt x="1978" y="864"/>
                    <a:pt x="1978" y="865"/>
                  </a:cubicBezTo>
                  <a:cubicBezTo>
                    <a:pt x="1977" y="870"/>
                    <a:pt x="1979" y="874"/>
                    <a:pt x="1981" y="877"/>
                  </a:cubicBezTo>
                  <a:cubicBezTo>
                    <a:pt x="1985" y="884"/>
                    <a:pt x="1988" y="890"/>
                    <a:pt x="1994" y="895"/>
                  </a:cubicBezTo>
                  <a:cubicBezTo>
                    <a:pt x="1995" y="896"/>
                    <a:pt x="1996" y="898"/>
                    <a:pt x="1996" y="899"/>
                  </a:cubicBezTo>
                  <a:cubicBezTo>
                    <a:pt x="1996" y="905"/>
                    <a:pt x="1997" y="911"/>
                    <a:pt x="1994" y="917"/>
                  </a:cubicBezTo>
                  <a:cubicBezTo>
                    <a:pt x="1992" y="921"/>
                    <a:pt x="1992" y="925"/>
                    <a:pt x="1990" y="929"/>
                  </a:cubicBezTo>
                  <a:cubicBezTo>
                    <a:pt x="1988" y="937"/>
                    <a:pt x="1983" y="941"/>
                    <a:pt x="1975" y="942"/>
                  </a:cubicBezTo>
                  <a:cubicBezTo>
                    <a:pt x="1965" y="943"/>
                    <a:pt x="1954" y="942"/>
                    <a:pt x="1944" y="942"/>
                  </a:cubicBezTo>
                  <a:cubicBezTo>
                    <a:pt x="1942" y="940"/>
                    <a:pt x="1943" y="937"/>
                    <a:pt x="1939" y="937"/>
                  </a:cubicBezTo>
                  <a:cubicBezTo>
                    <a:pt x="1937" y="938"/>
                    <a:pt x="1934" y="937"/>
                    <a:pt x="1932" y="937"/>
                  </a:cubicBezTo>
                  <a:cubicBezTo>
                    <a:pt x="1868" y="937"/>
                    <a:pt x="1804" y="937"/>
                    <a:pt x="1739" y="937"/>
                  </a:cubicBezTo>
                  <a:cubicBezTo>
                    <a:pt x="1718" y="937"/>
                    <a:pt x="1697" y="937"/>
                    <a:pt x="1677" y="937"/>
                  </a:cubicBezTo>
                  <a:cubicBezTo>
                    <a:pt x="1674" y="937"/>
                    <a:pt x="1672" y="937"/>
                    <a:pt x="1670" y="938"/>
                  </a:cubicBezTo>
                  <a:cubicBezTo>
                    <a:pt x="1666" y="940"/>
                    <a:pt x="1661" y="940"/>
                    <a:pt x="1657" y="940"/>
                  </a:cubicBezTo>
                  <a:cubicBezTo>
                    <a:pt x="1649" y="940"/>
                    <a:pt x="1642" y="941"/>
                    <a:pt x="1634" y="941"/>
                  </a:cubicBezTo>
                  <a:cubicBezTo>
                    <a:pt x="1629" y="941"/>
                    <a:pt x="1624" y="941"/>
                    <a:pt x="1619" y="939"/>
                  </a:cubicBezTo>
                  <a:cubicBezTo>
                    <a:pt x="1617" y="938"/>
                    <a:pt x="1613" y="938"/>
                    <a:pt x="1610" y="938"/>
                  </a:cubicBezTo>
                  <a:cubicBezTo>
                    <a:pt x="1558" y="938"/>
                    <a:pt x="1506" y="938"/>
                    <a:pt x="1454" y="938"/>
                  </a:cubicBezTo>
                  <a:cubicBezTo>
                    <a:pt x="1401" y="938"/>
                    <a:pt x="1349" y="938"/>
                    <a:pt x="1296" y="938"/>
                  </a:cubicBezTo>
                  <a:cubicBezTo>
                    <a:pt x="1292" y="938"/>
                    <a:pt x="1288" y="938"/>
                    <a:pt x="1284" y="940"/>
                  </a:cubicBezTo>
                  <a:cubicBezTo>
                    <a:pt x="1282" y="941"/>
                    <a:pt x="1279" y="941"/>
                    <a:pt x="1277" y="941"/>
                  </a:cubicBezTo>
                  <a:cubicBezTo>
                    <a:pt x="1270" y="941"/>
                    <a:pt x="1264" y="941"/>
                    <a:pt x="1258" y="941"/>
                  </a:cubicBezTo>
                  <a:cubicBezTo>
                    <a:pt x="1253" y="941"/>
                    <a:pt x="1248" y="941"/>
                    <a:pt x="1243" y="942"/>
                  </a:cubicBezTo>
                  <a:cubicBezTo>
                    <a:pt x="1240" y="943"/>
                    <a:pt x="1237" y="942"/>
                    <a:pt x="1234" y="942"/>
                  </a:cubicBezTo>
                  <a:cubicBezTo>
                    <a:pt x="1199" y="942"/>
                    <a:pt x="1164" y="942"/>
                    <a:pt x="1129" y="942"/>
                  </a:cubicBezTo>
                  <a:cubicBezTo>
                    <a:pt x="1123" y="942"/>
                    <a:pt x="1118" y="943"/>
                    <a:pt x="1113" y="943"/>
                  </a:cubicBezTo>
                  <a:cubicBezTo>
                    <a:pt x="1105" y="943"/>
                    <a:pt x="1098" y="944"/>
                    <a:pt x="1090" y="944"/>
                  </a:cubicBezTo>
                  <a:cubicBezTo>
                    <a:pt x="1082" y="943"/>
                    <a:pt x="1075" y="945"/>
                    <a:pt x="1068" y="948"/>
                  </a:cubicBezTo>
                  <a:cubicBezTo>
                    <a:pt x="1065" y="949"/>
                    <a:pt x="1061" y="950"/>
                    <a:pt x="1058" y="950"/>
                  </a:cubicBezTo>
                  <a:cubicBezTo>
                    <a:pt x="1045" y="950"/>
                    <a:pt x="1033" y="949"/>
                    <a:pt x="1020" y="949"/>
                  </a:cubicBezTo>
                  <a:cubicBezTo>
                    <a:pt x="994" y="949"/>
                    <a:pt x="968" y="949"/>
                    <a:pt x="941" y="950"/>
                  </a:cubicBezTo>
                  <a:cubicBezTo>
                    <a:pt x="934" y="950"/>
                    <a:pt x="928" y="948"/>
                    <a:pt x="921" y="945"/>
                  </a:cubicBezTo>
                  <a:cubicBezTo>
                    <a:pt x="919" y="944"/>
                    <a:pt x="916" y="944"/>
                    <a:pt x="913" y="944"/>
                  </a:cubicBezTo>
                  <a:cubicBezTo>
                    <a:pt x="908" y="944"/>
                    <a:pt x="903" y="944"/>
                    <a:pt x="898" y="944"/>
                  </a:cubicBezTo>
                  <a:cubicBezTo>
                    <a:pt x="892" y="943"/>
                    <a:pt x="886" y="943"/>
                    <a:pt x="880" y="942"/>
                  </a:cubicBezTo>
                  <a:cubicBezTo>
                    <a:pt x="872" y="942"/>
                    <a:pt x="864" y="942"/>
                    <a:pt x="857" y="942"/>
                  </a:cubicBezTo>
                  <a:cubicBezTo>
                    <a:pt x="824" y="942"/>
                    <a:pt x="792" y="942"/>
                    <a:pt x="760" y="942"/>
                  </a:cubicBezTo>
                  <a:cubicBezTo>
                    <a:pt x="757" y="942"/>
                    <a:pt x="754" y="942"/>
                    <a:pt x="750" y="941"/>
                  </a:cubicBezTo>
                  <a:cubicBezTo>
                    <a:pt x="748" y="941"/>
                    <a:pt x="745" y="941"/>
                    <a:pt x="743" y="941"/>
                  </a:cubicBezTo>
                  <a:cubicBezTo>
                    <a:pt x="736" y="941"/>
                    <a:pt x="730" y="941"/>
                    <a:pt x="724" y="941"/>
                  </a:cubicBezTo>
                  <a:cubicBezTo>
                    <a:pt x="719" y="941"/>
                    <a:pt x="714" y="941"/>
                    <a:pt x="709" y="939"/>
                  </a:cubicBezTo>
                  <a:cubicBezTo>
                    <a:pt x="707" y="938"/>
                    <a:pt x="705" y="938"/>
                    <a:pt x="703" y="938"/>
                  </a:cubicBezTo>
                  <a:cubicBezTo>
                    <a:pt x="698" y="938"/>
                    <a:pt x="693" y="938"/>
                    <a:pt x="688" y="938"/>
                  </a:cubicBezTo>
                  <a:cubicBezTo>
                    <a:pt x="588" y="938"/>
                    <a:pt x="488" y="938"/>
                    <a:pt x="387" y="938"/>
                  </a:cubicBezTo>
                  <a:cubicBezTo>
                    <a:pt x="383" y="938"/>
                    <a:pt x="378" y="938"/>
                    <a:pt x="373" y="940"/>
                  </a:cubicBezTo>
                  <a:cubicBezTo>
                    <a:pt x="371" y="941"/>
                    <a:pt x="368" y="941"/>
                    <a:pt x="365" y="941"/>
                  </a:cubicBezTo>
                  <a:cubicBezTo>
                    <a:pt x="356" y="941"/>
                    <a:pt x="346" y="940"/>
                    <a:pt x="337" y="940"/>
                  </a:cubicBezTo>
                  <a:cubicBezTo>
                    <a:pt x="333" y="940"/>
                    <a:pt x="330" y="940"/>
                    <a:pt x="327" y="938"/>
                  </a:cubicBezTo>
                  <a:cubicBezTo>
                    <a:pt x="324" y="938"/>
                    <a:pt x="321" y="938"/>
                    <a:pt x="319" y="937"/>
                  </a:cubicBezTo>
                  <a:cubicBezTo>
                    <a:pt x="283" y="937"/>
                    <a:pt x="248" y="938"/>
                    <a:pt x="212" y="937"/>
                  </a:cubicBezTo>
                  <a:cubicBezTo>
                    <a:pt x="163" y="937"/>
                    <a:pt x="113" y="937"/>
                    <a:pt x="63" y="937"/>
                  </a:cubicBezTo>
                  <a:cubicBezTo>
                    <a:pt x="60" y="937"/>
                    <a:pt x="57" y="937"/>
                    <a:pt x="54" y="937"/>
                  </a:cubicBezTo>
                  <a:cubicBezTo>
                    <a:pt x="53" y="939"/>
                    <a:pt x="53" y="940"/>
                    <a:pt x="53" y="942"/>
                  </a:cubicBezTo>
                  <a:cubicBezTo>
                    <a:pt x="48" y="942"/>
                    <a:pt x="44" y="942"/>
                    <a:pt x="40" y="942"/>
                  </a:cubicBezTo>
                  <a:cubicBezTo>
                    <a:pt x="34" y="942"/>
                    <a:pt x="28" y="942"/>
                    <a:pt x="23" y="942"/>
                  </a:cubicBezTo>
                  <a:cubicBezTo>
                    <a:pt x="20" y="942"/>
                    <a:pt x="18" y="941"/>
                    <a:pt x="15" y="940"/>
                  </a:cubicBezTo>
                  <a:cubicBezTo>
                    <a:pt x="10" y="939"/>
                    <a:pt x="8" y="935"/>
                    <a:pt x="7" y="931"/>
                  </a:cubicBezTo>
                  <a:cubicBezTo>
                    <a:pt x="4" y="926"/>
                    <a:pt x="2" y="919"/>
                    <a:pt x="1" y="913"/>
                  </a:cubicBezTo>
                  <a:cubicBezTo>
                    <a:pt x="0" y="909"/>
                    <a:pt x="0" y="903"/>
                    <a:pt x="1" y="898"/>
                  </a:cubicBezTo>
                  <a:cubicBezTo>
                    <a:pt x="1" y="897"/>
                    <a:pt x="2" y="895"/>
                    <a:pt x="3" y="894"/>
                  </a:cubicBezTo>
                  <a:cubicBezTo>
                    <a:pt x="10" y="888"/>
                    <a:pt x="13" y="880"/>
                    <a:pt x="18" y="872"/>
                  </a:cubicBezTo>
                  <a:cubicBezTo>
                    <a:pt x="18" y="872"/>
                    <a:pt x="18" y="871"/>
                    <a:pt x="18" y="870"/>
                  </a:cubicBezTo>
                  <a:cubicBezTo>
                    <a:pt x="18" y="862"/>
                    <a:pt x="21" y="856"/>
                    <a:pt x="23" y="849"/>
                  </a:cubicBezTo>
                  <a:cubicBezTo>
                    <a:pt x="24" y="848"/>
                    <a:pt x="24" y="848"/>
                    <a:pt x="24" y="847"/>
                  </a:cubicBezTo>
                  <a:cubicBezTo>
                    <a:pt x="24" y="839"/>
                    <a:pt x="26" y="831"/>
                    <a:pt x="29" y="824"/>
                  </a:cubicBezTo>
                  <a:cubicBezTo>
                    <a:pt x="29" y="823"/>
                    <a:pt x="29" y="821"/>
                    <a:pt x="29" y="819"/>
                  </a:cubicBezTo>
                  <a:cubicBezTo>
                    <a:pt x="29" y="815"/>
                    <a:pt x="29" y="810"/>
                    <a:pt x="29" y="806"/>
                  </a:cubicBezTo>
                  <a:cubicBezTo>
                    <a:pt x="29" y="803"/>
                    <a:pt x="29" y="801"/>
                    <a:pt x="31" y="799"/>
                  </a:cubicBezTo>
                  <a:cubicBezTo>
                    <a:pt x="31" y="797"/>
                    <a:pt x="32" y="795"/>
                    <a:pt x="32" y="794"/>
                  </a:cubicBezTo>
                  <a:cubicBezTo>
                    <a:pt x="32" y="792"/>
                    <a:pt x="32" y="791"/>
                    <a:pt x="33" y="790"/>
                  </a:cubicBezTo>
                  <a:cubicBezTo>
                    <a:pt x="34" y="786"/>
                    <a:pt x="36" y="783"/>
                    <a:pt x="37" y="780"/>
                  </a:cubicBezTo>
                  <a:cubicBezTo>
                    <a:pt x="38" y="777"/>
                    <a:pt x="38" y="773"/>
                    <a:pt x="39" y="770"/>
                  </a:cubicBezTo>
                  <a:cubicBezTo>
                    <a:pt x="40" y="763"/>
                    <a:pt x="43" y="757"/>
                    <a:pt x="43" y="750"/>
                  </a:cubicBezTo>
                  <a:cubicBezTo>
                    <a:pt x="42" y="744"/>
                    <a:pt x="45" y="740"/>
                    <a:pt x="47" y="735"/>
                  </a:cubicBezTo>
                  <a:cubicBezTo>
                    <a:pt x="50" y="724"/>
                    <a:pt x="55" y="714"/>
                    <a:pt x="60" y="704"/>
                  </a:cubicBezTo>
                  <a:cubicBezTo>
                    <a:pt x="60" y="704"/>
                    <a:pt x="61" y="703"/>
                    <a:pt x="61" y="702"/>
                  </a:cubicBezTo>
                  <a:cubicBezTo>
                    <a:pt x="61" y="696"/>
                    <a:pt x="65" y="691"/>
                    <a:pt x="67" y="686"/>
                  </a:cubicBezTo>
                  <a:cubicBezTo>
                    <a:pt x="68" y="684"/>
                    <a:pt x="69" y="683"/>
                    <a:pt x="69" y="681"/>
                  </a:cubicBezTo>
                  <a:cubicBezTo>
                    <a:pt x="69" y="676"/>
                    <a:pt x="71" y="670"/>
                    <a:pt x="72" y="665"/>
                  </a:cubicBezTo>
                  <a:cubicBezTo>
                    <a:pt x="73" y="663"/>
                    <a:pt x="74" y="660"/>
                    <a:pt x="74" y="658"/>
                  </a:cubicBezTo>
                  <a:cubicBezTo>
                    <a:pt x="75" y="656"/>
                    <a:pt x="75" y="654"/>
                    <a:pt x="75" y="652"/>
                  </a:cubicBezTo>
                  <a:cubicBezTo>
                    <a:pt x="76" y="650"/>
                    <a:pt x="75" y="648"/>
                    <a:pt x="76" y="646"/>
                  </a:cubicBezTo>
                  <a:cubicBezTo>
                    <a:pt x="78" y="643"/>
                    <a:pt x="78" y="639"/>
                    <a:pt x="78" y="635"/>
                  </a:cubicBezTo>
                  <a:cubicBezTo>
                    <a:pt x="78" y="631"/>
                    <a:pt x="79" y="628"/>
                    <a:pt x="80" y="624"/>
                  </a:cubicBezTo>
                  <a:cubicBezTo>
                    <a:pt x="81" y="619"/>
                    <a:pt x="84" y="613"/>
                    <a:pt x="83" y="607"/>
                  </a:cubicBezTo>
                  <a:cubicBezTo>
                    <a:pt x="83" y="606"/>
                    <a:pt x="83" y="605"/>
                    <a:pt x="84" y="604"/>
                  </a:cubicBezTo>
                  <a:cubicBezTo>
                    <a:pt x="86" y="600"/>
                    <a:pt x="86" y="597"/>
                    <a:pt x="86" y="593"/>
                  </a:cubicBezTo>
                  <a:cubicBezTo>
                    <a:pt x="90" y="587"/>
                    <a:pt x="88" y="581"/>
                    <a:pt x="91" y="575"/>
                  </a:cubicBezTo>
                  <a:cubicBezTo>
                    <a:pt x="92" y="574"/>
                    <a:pt x="91" y="572"/>
                    <a:pt x="91" y="570"/>
                  </a:cubicBezTo>
                  <a:cubicBezTo>
                    <a:pt x="91" y="567"/>
                    <a:pt x="92" y="565"/>
                    <a:pt x="93" y="562"/>
                  </a:cubicBezTo>
                  <a:cubicBezTo>
                    <a:pt x="94" y="561"/>
                    <a:pt x="94" y="560"/>
                    <a:pt x="94" y="558"/>
                  </a:cubicBezTo>
                  <a:cubicBezTo>
                    <a:pt x="94" y="553"/>
                    <a:pt x="97" y="549"/>
                    <a:pt x="99" y="545"/>
                  </a:cubicBezTo>
                  <a:cubicBezTo>
                    <a:pt x="103" y="540"/>
                    <a:pt x="104" y="534"/>
                    <a:pt x="105" y="528"/>
                  </a:cubicBezTo>
                  <a:cubicBezTo>
                    <a:pt x="105" y="526"/>
                    <a:pt x="106" y="525"/>
                    <a:pt x="107" y="523"/>
                  </a:cubicBezTo>
                  <a:cubicBezTo>
                    <a:pt x="110" y="516"/>
                    <a:pt x="114" y="509"/>
                    <a:pt x="117" y="502"/>
                  </a:cubicBezTo>
                  <a:cubicBezTo>
                    <a:pt x="122" y="492"/>
                    <a:pt x="124" y="481"/>
                    <a:pt x="127" y="470"/>
                  </a:cubicBezTo>
                  <a:cubicBezTo>
                    <a:pt x="129" y="460"/>
                    <a:pt x="133" y="451"/>
                    <a:pt x="136" y="441"/>
                  </a:cubicBezTo>
                  <a:cubicBezTo>
                    <a:pt x="137" y="436"/>
                    <a:pt x="139" y="431"/>
                    <a:pt x="140" y="426"/>
                  </a:cubicBezTo>
                  <a:cubicBezTo>
                    <a:pt x="142" y="417"/>
                    <a:pt x="144" y="410"/>
                    <a:pt x="147" y="402"/>
                  </a:cubicBezTo>
                  <a:cubicBezTo>
                    <a:pt x="148" y="396"/>
                    <a:pt x="149" y="390"/>
                    <a:pt x="151" y="385"/>
                  </a:cubicBezTo>
                  <a:cubicBezTo>
                    <a:pt x="151" y="382"/>
                    <a:pt x="152" y="379"/>
                    <a:pt x="153" y="376"/>
                  </a:cubicBezTo>
                  <a:cubicBezTo>
                    <a:pt x="155" y="372"/>
                    <a:pt x="157" y="369"/>
                    <a:pt x="156" y="365"/>
                  </a:cubicBezTo>
                  <a:cubicBezTo>
                    <a:pt x="156" y="362"/>
                    <a:pt x="157" y="359"/>
                    <a:pt x="158" y="357"/>
                  </a:cubicBezTo>
                  <a:cubicBezTo>
                    <a:pt x="159" y="351"/>
                    <a:pt x="162" y="346"/>
                    <a:pt x="162" y="341"/>
                  </a:cubicBezTo>
                  <a:cubicBezTo>
                    <a:pt x="162" y="339"/>
                    <a:pt x="162" y="337"/>
                    <a:pt x="163" y="337"/>
                  </a:cubicBezTo>
                  <a:cubicBezTo>
                    <a:pt x="166" y="334"/>
                    <a:pt x="165" y="330"/>
                    <a:pt x="166" y="326"/>
                  </a:cubicBezTo>
                  <a:cubicBezTo>
                    <a:pt x="166" y="325"/>
                    <a:pt x="166" y="324"/>
                    <a:pt x="166" y="323"/>
                  </a:cubicBezTo>
                  <a:cubicBezTo>
                    <a:pt x="168" y="318"/>
                    <a:pt x="169" y="312"/>
                    <a:pt x="168" y="306"/>
                  </a:cubicBezTo>
                  <a:cubicBezTo>
                    <a:pt x="168" y="305"/>
                    <a:pt x="169" y="304"/>
                    <a:pt x="169" y="303"/>
                  </a:cubicBezTo>
                  <a:cubicBezTo>
                    <a:pt x="172" y="296"/>
                    <a:pt x="173" y="289"/>
                    <a:pt x="175" y="282"/>
                  </a:cubicBezTo>
                  <a:cubicBezTo>
                    <a:pt x="176" y="276"/>
                    <a:pt x="178" y="270"/>
                    <a:pt x="180" y="264"/>
                  </a:cubicBezTo>
                  <a:cubicBezTo>
                    <a:pt x="183" y="259"/>
                    <a:pt x="184" y="253"/>
                    <a:pt x="185" y="247"/>
                  </a:cubicBezTo>
                  <a:cubicBezTo>
                    <a:pt x="186" y="241"/>
                    <a:pt x="188" y="234"/>
                    <a:pt x="190" y="228"/>
                  </a:cubicBezTo>
                  <a:cubicBezTo>
                    <a:pt x="192" y="224"/>
                    <a:pt x="192" y="219"/>
                    <a:pt x="193" y="215"/>
                  </a:cubicBezTo>
                  <a:cubicBezTo>
                    <a:pt x="193" y="210"/>
                    <a:pt x="194" y="205"/>
                    <a:pt x="196" y="200"/>
                  </a:cubicBezTo>
                  <a:cubicBezTo>
                    <a:pt x="198" y="194"/>
                    <a:pt x="198" y="188"/>
                    <a:pt x="198" y="181"/>
                  </a:cubicBezTo>
                  <a:cubicBezTo>
                    <a:pt x="198" y="179"/>
                    <a:pt x="199" y="176"/>
                    <a:pt x="201" y="174"/>
                  </a:cubicBezTo>
                  <a:cubicBezTo>
                    <a:pt x="203" y="172"/>
                    <a:pt x="205" y="171"/>
                    <a:pt x="207" y="171"/>
                  </a:cubicBezTo>
                  <a:cubicBezTo>
                    <a:pt x="213" y="171"/>
                    <a:pt x="219" y="171"/>
                    <a:pt x="225" y="171"/>
                  </a:cubicBezTo>
                  <a:cubicBezTo>
                    <a:pt x="227" y="171"/>
                    <a:pt x="229" y="172"/>
                    <a:pt x="231" y="173"/>
                  </a:cubicBezTo>
                  <a:cubicBezTo>
                    <a:pt x="235" y="174"/>
                    <a:pt x="239" y="174"/>
                    <a:pt x="243" y="173"/>
                  </a:cubicBezTo>
                  <a:close/>
                  <a:moveTo>
                    <a:pt x="1058" y="858"/>
                  </a:moveTo>
                  <a:cubicBezTo>
                    <a:pt x="1060" y="858"/>
                    <a:pt x="1062" y="858"/>
                    <a:pt x="1064" y="857"/>
                  </a:cubicBezTo>
                  <a:cubicBezTo>
                    <a:pt x="1065" y="856"/>
                    <a:pt x="1067" y="856"/>
                    <a:pt x="1066" y="854"/>
                  </a:cubicBezTo>
                  <a:cubicBezTo>
                    <a:pt x="1067" y="854"/>
                    <a:pt x="1067" y="854"/>
                    <a:pt x="1067" y="854"/>
                  </a:cubicBezTo>
                  <a:cubicBezTo>
                    <a:pt x="1067" y="854"/>
                    <a:pt x="1068" y="854"/>
                    <a:pt x="1068" y="854"/>
                  </a:cubicBezTo>
                  <a:cubicBezTo>
                    <a:pt x="1067" y="854"/>
                    <a:pt x="1067" y="854"/>
                    <a:pt x="1067" y="854"/>
                  </a:cubicBezTo>
                  <a:cubicBezTo>
                    <a:pt x="1066" y="855"/>
                    <a:pt x="1063" y="855"/>
                    <a:pt x="1064" y="857"/>
                  </a:cubicBezTo>
                  <a:cubicBezTo>
                    <a:pt x="1062" y="857"/>
                    <a:pt x="1059" y="856"/>
                    <a:pt x="1058" y="859"/>
                  </a:cubicBezTo>
                  <a:cubicBezTo>
                    <a:pt x="1057" y="858"/>
                    <a:pt x="1057" y="858"/>
                    <a:pt x="1056" y="858"/>
                  </a:cubicBezTo>
                  <a:cubicBezTo>
                    <a:pt x="1056" y="858"/>
                    <a:pt x="1056" y="859"/>
                    <a:pt x="1056" y="859"/>
                  </a:cubicBezTo>
                  <a:cubicBezTo>
                    <a:pt x="1056" y="859"/>
                    <a:pt x="1056" y="860"/>
                    <a:pt x="1057" y="859"/>
                  </a:cubicBezTo>
                  <a:cubicBezTo>
                    <a:pt x="1057" y="859"/>
                    <a:pt x="1057" y="859"/>
                    <a:pt x="1058" y="858"/>
                  </a:cubicBezTo>
                  <a:close/>
                  <a:moveTo>
                    <a:pt x="1144" y="906"/>
                  </a:moveTo>
                  <a:cubicBezTo>
                    <a:pt x="1145" y="906"/>
                    <a:pt x="1146" y="907"/>
                    <a:pt x="1148" y="905"/>
                  </a:cubicBezTo>
                  <a:cubicBezTo>
                    <a:pt x="1146" y="905"/>
                    <a:pt x="1145" y="906"/>
                    <a:pt x="1144" y="906"/>
                  </a:cubicBezTo>
                  <a:cubicBezTo>
                    <a:pt x="1144" y="904"/>
                    <a:pt x="1142" y="904"/>
                    <a:pt x="1141" y="904"/>
                  </a:cubicBezTo>
                  <a:cubicBezTo>
                    <a:pt x="1131" y="904"/>
                    <a:pt x="1122" y="904"/>
                    <a:pt x="1112" y="904"/>
                  </a:cubicBezTo>
                  <a:cubicBezTo>
                    <a:pt x="1110" y="904"/>
                    <a:pt x="1108" y="904"/>
                    <a:pt x="1106" y="906"/>
                  </a:cubicBezTo>
                  <a:cubicBezTo>
                    <a:pt x="1107" y="907"/>
                    <a:pt x="1108" y="907"/>
                    <a:pt x="1110" y="907"/>
                  </a:cubicBezTo>
                  <a:cubicBezTo>
                    <a:pt x="1113" y="908"/>
                    <a:pt x="1117" y="908"/>
                    <a:pt x="1120" y="909"/>
                  </a:cubicBezTo>
                  <a:cubicBezTo>
                    <a:pt x="1129" y="911"/>
                    <a:pt x="1136" y="910"/>
                    <a:pt x="1144" y="906"/>
                  </a:cubicBezTo>
                  <a:close/>
                  <a:moveTo>
                    <a:pt x="13" y="913"/>
                  </a:moveTo>
                  <a:cubicBezTo>
                    <a:pt x="15" y="905"/>
                    <a:pt x="15" y="905"/>
                    <a:pt x="13" y="900"/>
                  </a:cubicBezTo>
                  <a:cubicBezTo>
                    <a:pt x="11" y="904"/>
                    <a:pt x="12" y="909"/>
                    <a:pt x="13" y="913"/>
                  </a:cubicBezTo>
                  <a:cubicBezTo>
                    <a:pt x="13" y="913"/>
                    <a:pt x="13" y="913"/>
                    <a:pt x="13" y="913"/>
                  </a:cubicBezTo>
                  <a:cubicBezTo>
                    <a:pt x="15" y="918"/>
                    <a:pt x="16" y="923"/>
                    <a:pt x="17" y="927"/>
                  </a:cubicBezTo>
                  <a:cubicBezTo>
                    <a:pt x="19" y="932"/>
                    <a:pt x="22" y="935"/>
                    <a:pt x="27" y="935"/>
                  </a:cubicBezTo>
                  <a:cubicBezTo>
                    <a:pt x="34" y="935"/>
                    <a:pt x="41" y="933"/>
                    <a:pt x="48" y="932"/>
                  </a:cubicBezTo>
                  <a:cubicBezTo>
                    <a:pt x="53" y="931"/>
                    <a:pt x="58" y="930"/>
                    <a:pt x="62" y="930"/>
                  </a:cubicBezTo>
                  <a:cubicBezTo>
                    <a:pt x="118" y="930"/>
                    <a:pt x="173" y="930"/>
                    <a:pt x="229" y="930"/>
                  </a:cubicBezTo>
                  <a:cubicBezTo>
                    <a:pt x="261" y="930"/>
                    <a:pt x="293" y="930"/>
                    <a:pt x="325" y="930"/>
                  </a:cubicBezTo>
                  <a:cubicBezTo>
                    <a:pt x="328" y="930"/>
                    <a:pt x="332" y="929"/>
                    <a:pt x="334" y="930"/>
                  </a:cubicBezTo>
                  <a:cubicBezTo>
                    <a:pt x="338" y="932"/>
                    <a:pt x="342" y="932"/>
                    <a:pt x="347" y="932"/>
                  </a:cubicBezTo>
                  <a:cubicBezTo>
                    <a:pt x="354" y="932"/>
                    <a:pt x="360" y="932"/>
                    <a:pt x="367" y="932"/>
                  </a:cubicBezTo>
                  <a:cubicBezTo>
                    <a:pt x="370" y="932"/>
                    <a:pt x="373" y="932"/>
                    <a:pt x="375" y="931"/>
                  </a:cubicBezTo>
                  <a:cubicBezTo>
                    <a:pt x="380" y="929"/>
                    <a:pt x="385" y="929"/>
                    <a:pt x="391" y="929"/>
                  </a:cubicBezTo>
                  <a:cubicBezTo>
                    <a:pt x="460" y="929"/>
                    <a:pt x="528" y="929"/>
                    <a:pt x="597" y="929"/>
                  </a:cubicBezTo>
                  <a:cubicBezTo>
                    <a:pt x="633" y="929"/>
                    <a:pt x="668" y="929"/>
                    <a:pt x="704" y="929"/>
                  </a:cubicBezTo>
                  <a:cubicBezTo>
                    <a:pt x="708" y="929"/>
                    <a:pt x="712" y="929"/>
                    <a:pt x="716" y="931"/>
                  </a:cubicBezTo>
                  <a:cubicBezTo>
                    <a:pt x="718" y="932"/>
                    <a:pt x="720" y="932"/>
                    <a:pt x="723" y="932"/>
                  </a:cubicBezTo>
                  <a:cubicBezTo>
                    <a:pt x="734" y="932"/>
                    <a:pt x="746" y="931"/>
                    <a:pt x="758" y="932"/>
                  </a:cubicBezTo>
                  <a:cubicBezTo>
                    <a:pt x="759" y="932"/>
                    <a:pt x="760" y="932"/>
                    <a:pt x="761" y="932"/>
                  </a:cubicBezTo>
                  <a:cubicBezTo>
                    <a:pt x="769" y="932"/>
                    <a:pt x="777" y="932"/>
                    <a:pt x="785" y="932"/>
                  </a:cubicBezTo>
                  <a:cubicBezTo>
                    <a:pt x="816" y="932"/>
                    <a:pt x="846" y="932"/>
                    <a:pt x="876" y="932"/>
                  </a:cubicBezTo>
                  <a:cubicBezTo>
                    <a:pt x="883" y="932"/>
                    <a:pt x="889" y="931"/>
                    <a:pt x="895" y="929"/>
                  </a:cubicBezTo>
                  <a:cubicBezTo>
                    <a:pt x="902" y="927"/>
                    <a:pt x="908" y="924"/>
                    <a:pt x="916" y="927"/>
                  </a:cubicBezTo>
                  <a:cubicBezTo>
                    <a:pt x="918" y="927"/>
                    <a:pt x="920" y="927"/>
                    <a:pt x="922" y="927"/>
                  </a:cubicBezTo>
                  <a:cubicBezTo>
                    <a:pt x="926" y="927"/>
                    <a:pt x="929" y="927"/>
                    <a:pt x="933" y="927"/>
                  </a:cubicBezTo>
                  <a:cubicBezTo>
                    <a:pt x="935" y="927"/>
                    <a:pt x="936" y="928"/>
                    <a:pt x="937" y="929"/>
                  </a:cubicBezTo>
                  <a:cubicBezTo>
                    <a:pt x="937" y="931"/>
                    <a:pt x="936" y="932"/>
                    <a:pt x="936" y="934"/>
                  </a:cubicBezTo>
                  <a:cubicBezTo>
                    <a:pt x="939" y="935"/>
                    <a:pt x="941" y="937"/>
                    <a:pt x="944" y="938"/>
                  </a:cubicBezTo>
                  <a:cubicBezTo>
                    <a:pt x="949" y="941"/>
                    <a:pt x="955" y="942"/>
                    <a:pt x="961" y="942"/>
                  </a:cubicBezTo>
                  <a:cubicBezTo>
                    <a:pt x="973" y="942"/>
                    <a:pt x="985" y="942"/>
                    <a:pt x="997" y="942"/>
                  </a:cubicBezTo>
                  <a:cubicBezTo>
                    <a:pt x="1000" y="942"/>
                    <a:pt x="1003" y="942"/>
                    <a:pt x="1006" y="941"/>
                  </a:cubicBezTo>
                  <a:cubicBezTo>
                    <a:pt x="1015" y="939"/>
                    <a:pt x="1024" y="940"/>
                    <a:pt x="1032" y="939"/>
                  </a:cubicBezTo>
                  <a:cubicBezTo>
                    <a:pt x="1042" y="941"/>
                    <a:pt x="1051" y="939"/>
                    <a:pt x="1059" y="935"/>
                  </a:cubicBezTo>
                  <a:cubicBezTo>
                    <a:pt x="1066" y="932"/>
                    <a:pt x="1074" y="931"/>
                    <a:pt x="1081" y="932"/>
                  </a:cubicBezTo>
                  <a:cubicBezTo>
                    <a:pt x="1083" y="932"/>
                    <a:pt x="1086" y="932"/>
                    <a:pt x="1088" y="932"/>
                  </a:cubicBezTo>
                  <a:cubicBezTo>
                    <a:pt x="1108" y="932"/>
                    <a:pt x="1128" y="932"/>
                    <a:pt x="1148" y="932"/>
                  </a:cubicBezTo>
                  <a:cubicBezTo>
                    <a:pt x="1169" y="932"/>
                    <a:pt x="1189" y="932"/>
                    <a:pt x="1209" y="932"/>
                  </a:cubicBezTo>
                  <a:cubicBezTo>
                    <a:pt x="1229" y="932"/>
                    <a:pt x="1249" y="932"/>
                    <a:pt x="1269" y="932"/>
                  </a:cubicBezTo>
                  <a:cubicBezTo>
                    <a:pt x="1271" y="932"/>
                    <a:pt x="1273" y="932"/>
                    <a:pt x="1275" y="932"/>
                  </a:cubicBezTo>
                  <a:cubicBezTo>
                    <a:pt x="1277" y="932"/>
                    <a:pt x="1278" y="932"/>
                    <a:pt x="1279" y="931"/>
                  </a:cubicBezTo>
                  <a:cubicBezTo>
                    <a:pt x="1284" y="929"/>
                    <a:pt x="1290" y="929"/>
                    <a:pt x="1295" y="929"/>
                  </a:cubicBezTo>
                  <a:cubicBezTo>
                    <a:pt x="1352" y="929"/>
                    <a:pt x="1408" y="929"/>
                    <a:pt x="1465" y="929"/>
                  </a:cubicBezTo>
                  <a:cubicBezTo>
                    <a:pt x="1512" y="929"/>
                    <a:pt x="1559" y="929"/>
                    <a:pt x="1606" y="929"/>
                  </a:cubicBezTo>
                  <a:cubicBezTo>
                    <a:pt x="1610" y="929"/>
                    <a:pt x="1614" y="929"/>
                    <a:pt x="1618" y="930"/>
                  </a:cubicBezTo>
                  <a:cubicBezTo>
                    <a:pt x="1622" y="932"/>
                    <a:pt x="1627" y="932"/>
                    <a:pt x="1631" y="932"/>
                  </a:cubicBezTo>
                  <a:cubicBezTo>
                    <a:pt x="1638" y="932"/>
                    <a:pt x="1645" y="932"/>
                    <a:pt x="1651" y="932"/>
                  </a:cubicBezTo>
                  <a:cubicBezTo>
                    <a:pt x="1654" y="932"/>
                    <a:pt x="1657" y="932"/>
                    <a:pt x="1659" y="931"/>
                  </a:cubicBezTo>
                  <a:cubicBezTo>
                    <a:pt x="1663" y="930"/>
                    <a:pt x="1667" y="930"/>
                    <a:pt x="1672" y="930"/>
                  </a:cubicBezTo>
                  <a:cubicBezTo>
                    <a:pt x="1756" y="930"/>
                    <a:pt x="1840" y="930"/>
                    <a:pt x="1925" y="930"/>
                  </a:cubicBezTo>
                  <a:cubicBezTo>
                    <a:pt x="1937" y="930"/>
                    <a:pt x="1948" y="932"/>
                    <a:pt x="1959" y="934"/>
                  </a:cubicBezTo>
                  <a:cubicBezTo>
                    <a:pt x="1963" y="934"/>
                    <a:pt x="1966" y="935"/>
                    <a:pt x="1969" y="935"/>
                  </a:cubicBezTo>
                  <a:cubicBezTo>
                    <a:pt x="1974" y="935"/>
                    <a:pt x="1978" y="933"/>
                    <a:pt x="1978" y="928"/>
                  </a:cubicBezTo>
                  <a:cubicBezTo>
                    <a:pt x="1979" y="923"/>
                    <a:pt x="1983" y="919"/>
                    <a:pt x="1982" y="914"/>
                  </a:cubicBezTo>
                  <a:cubicBezTo>
                    <a:pt x="1982" y="914"/>
                    <a:pt x="1983" y="913"/>
                    <a:pt x="1983" y="913"/>
                  </a:cubicBezTo>
                  <a:cubicBezTo>
                    <a:pt x="1984" y="909"/>
                    <a:pt x="1985" y="904"/>
                    <a:pt x="1983" y="900"/>
                  </a:cubicBezTo>
                  <a:cubicBezTo>
                    <a:pt x="1981" y="901"/>
                    <a:pt x="1981" y="903"/>
                    <a:pt x="1981" y="904"/>
                  </a:cubicBezTo>
                  <a:cubicBezTo>
                    <a:pt x="1982" y="907"/>
                    <a:pt x="1983" y="910"/>
                    <a:pt x="1983" y="913"/>
                  </a:cubicBezTo>
                  <a:cubicBezTo>
                    <a:pt x="1982" y="912"/>
                    <a:pt x="1980" y="912"/>
                    <a:pt x="1978" y="913"/>
                  </a:cubicBezTo>
                  <a:cubicBezTo>
                    <a:pt x="1975" y="915"/>
                    <a:pt x="1972" y="915"/>
                    <a:pt x="1968" y="915"/>
                  </a:cubicBezTo>
                  <a:cubicBezTo>
                    <a:pt x="1964" y="915"/>
                    <a:pt x="1961" y="916"/>
                    <a:pt x="1958" y="919"/>
                  </a:cubicBezTo>
                  <a:cubicBezTo>
                    <a:pt x="1954" y="922"/>
                    <a:pt x="1950" y="924"/>
                    <a:pt x="1945" y="924"/>
                  </a:cubicBezTo>
                  <a:cubicBezTo>
                    <a:pt x="1936" y="924"/>
                    <a:pt x="1927" y="924"/>
                    <a:pt x="1919" y="924"/>
                  </a:cubicBezTo>
                  <a:cubicBezTo>
                    <a:pt x="1916" y="924"/>
                    <a:pt x="1914" y="924"/>
                    <a:pt x="1911" y="923"/>
                  </a:cubicBezTo>
                  <a:cubicBezTo>
                    <a:pt x="1908" y="921"/>
                    <a:pt x="1904" y="921"/>
                    <a:pt x="1900" y="921"/>
                  </a:cubicBezTo>
                  <a:cubicBezTo>
                    <a:pt x="1861" y="921"/>
                    <a:pt x="1823" y="921"/>
                    <a:pt x="1784" y="921"/>
                  </a:cubicBezTo>
                  <a:cubicBezTo>
                    <a:pt x="1780" y="921"/>
                    <a:pt x="1776" y="921"/>
                    <a:pt x="1773" y="920"/>
                  </a:cubicBezTo>
                  <a:cubicBezTo>
                    <a:pt x="1765" y="917"/>
                    <a:pt x="1757" y="919"/>
                    <a:pt x="1749" y="919"/>
                  </a:cubicBezTo>
                  <a:cubicBezTo>
                    <a:pt x="1748" y="919"/>
                    <a:pt x="1747" y="919"/>
                    <a:pt x="1746" y="919"/>
                  </a:cubicBezTo>
                  <a:cubicBezTo>
                    <a:pt x="1743" y="921"/>
                    <a:pt x="1740" y="921"/>
                    <a:pt x="1737" y="921"/>
                  </a:cubicBezTo>
                  <a:cubicBezTo>
                    <a:pt x="1708" y="921"/>
                    <a:pt x="1680" y="921"/>
                    <a:pt x="1651" y="921"/>
                  </a:cubicBezTo>
                  <a:cubicBezTo>
                    <a:pt x="1649" y="921"/>
                    <a:pt x="1646" y="921"/>
                    <a:pt x="1644" y="920"/>
                  </a:cubicBezTo>
                  <a:cubicBezTo>
                    <a:pt x="1638" y="918"/>
                    <a:pt x="1632" y="918"/>
                    <a:pt x="1627" y="918"/>
                  </a:cubicBezTo>
                  <a:cubicBezTo>
                    <a:pt x="1621" y="918"/>
                    <a:pt x="1615" y="918"/>
                    <a:pt x="1609" y="918"/>
                  </a:cubicBezTo>
                  <a:cubicBezTo>
                    <a:pt x="1604" y="919"/>
                    <a:pt x="1599" y="918"/>
                    <a:pt x="1593" y="917"/>
                  </a:cubicBezTo>
                  <a:cubicBezTo>
                    <a:pt x="1590" y="916"/>
                    <a:pt x="1586" y="916"/>
                    <a:pt x="1582" y="916"/>
                  </a:cubicBezTo>
                  <a:cubicBezTo>
                    <a:pt x="1553" y="916"/>
                    <a:pt x="1524" y="916"/>
                    <a:pt x="1495" y="916"/>
                  </a:cubicBezTo>
                  <a:cubicBezTo>
                    <a:pt x="1470" y="916"/>
                    <a:pt x="1444" y="916"/>
                    <a:pt x="1418" y="916"/>
                  </a:cubicBezTo>
                  <a:cubicBezTo>
                    <a:pt x="1416" y="916"/>
                    <a:pt x="1413" y="915"/>
                    <a:pt x="1410" y="917"/>
                  </a:cubicBezTo>
                  <a:cubicBezTo>
                    <a:pt x="1407" y="919"/>
                    <a:pt x="1403" y="918"/>
                    <a:pt x="1399" y="918"/>
                  </a:cubicBezTo>
                  <a:cubicBezTo>
                    <a:pt x="1374" y="919"/>
                    <a:pt x="1349" y="919"/>
                    <a:pt x="1324" y="919"/>
                  </a:cubicBezTo>
                  <a:cubicBezTo>
                    <a:pt x="1320" y="919"/>
                    <a:pt x="1316" y="918"/>
                    <a:pt x="1311" y="921"/>
                  </a:cubicBezTo>
                  <a:cubicBezTo>
                    <a:pt x="1309" y="922"/>
                    <a:pt x="1307" y="921"/>
                    <a:pt x="1305" y="922"/>
                  </a:cubicBezTo>
                  <a:cubicBezTo>
                    <a:pt x="1300" y="922"/>
                    <a:pt x="1295" y="922"/>
                    <a:pt x="1291" y="922"/>
                  </a:cubicBezTo>
                  <a:cubicBezTo>
                    <a:pt x="1269" y="922"/>
                    <a:pt x="1246" y="922"/>
                    <a:pt x="1224" y="922"/>
                  </a:cubicBezTo>
                  <a:cubicBezTo>
                    <a:pt x="1221" y="921"/>
                    <a:pt x="1218" y="921"/>
                    <a:pt x="1215" y="920"/>
                  </a:cubicBezTo>
                  <a:cubicBezTo>
                    <a:pt x="1213" y="919"/>
                    <a:pt x="1210" y="919"/>
                    <a:pt x="1207" y="919"/>
                  </a:cubicBezTo>
                  <a:cubicBezTo>
                    <a:pt x="1203" y="919"/>
                    <a:pt x="1200" y="919"/>
                    <a:pt x="1197" y="919"/>
                  </a:cubicBezTo>
                  <a:cubicBezTo>
                    <a:pt x="1190" y="918"/>
                    <a:pt x="1184" y="920"/>
                    <a:pt x="1179" y="916"/>
                  </a:cubicBezTo>
                  <a:cubicBezTo>
                    <a:pt x="1178" y="916"/>
                    <a:pt x="1176" y="916"/>
                    <a:pt x="1175" y="916"/>
                  </a:cubicBezTo>
                  <a:cubicBezTo>
                    <a:pt x="1167" y="916"/>
                    <a:pt x="1159" y="915"/>
                    <a:pt x="1151" y="916"/>
                  </a:cubicBezTo>
                  <a:cubicBezTo>
                    <a:pt x="1146" y="916"/>
                    <a:pt x="1142" y="917"/>
                    <a:pt x="1137" y="914"/>
                  </a:cubicBezTo>
                  <a:cubicBezTo>
                    <a:pt x="1137" y="913"/>
                    <a:pt x="1136" y="913"/>
                    <a:pt x="1135" y="913"/>
                  </a:cubicBezTo>
                  <a:cubicBezTo>
                    <a:pt x="1126" y="913"/>
                    <a:pt x="1118" y="912"/>
                    <a:pt x="1109" y="913"/>
                  </a:cubicBezTo>
                  <a:cubicBezTo>
                    <a:pt x="1098" y="914"/>
                    <a:pt x="1088" y="916"/>
                    <a:pt x="1077" y="917"/>
                  </a:cubicBezTo>
                  <a:cubicBezTo>
                    <a:pt x="1071" y="918"/>
                    <a:pt x="1064" y="917"/>
                    <a:pt x="1059" y="921"/>
                  </a:cubicBezTo>
                  <a:cubicBezTo>
                    <a:pt x="1059" y="921"/>
                    <a:pt x="1058" y="921"/>
                    <a:pt x="1058" y="921"/>
                  </a:cubicBezTo>
                  <a:cubicBezTo>
                    <a:pt x="1056" y="917"/>
                    <a:pt x="1052" y="920"/>
                    <a:pt x="1050" y="921"/>
                  </a:cubicBezTo>
                  <a:cubicBezTo>
                    <a:pt x="1045" y="923"/>
                    <a:pt x="1039" y="923"/>
                    <a:pt x="1034" y="923"/>
                  </a:cubicBezTo>
                  <a:cubicBezTo>
                    <a:pt x="1032" y="923"/>
                    <a:pt x="1029" y="923"/>
                    <a:pt x="1027" y="924"/>
                  </a:cubicBezTo>
                  <a:cubicBezTo>
                    <a:pt x="1023" y="926"/>
                    <a:pt x="1018" y="925"/>
                    <a:pt x="1013" y="926"/>
                  </a:cubicBezTo>
                  <a:cubicBezTo>
                    <a:pt x="1007" y="927"/>
                    <a:pt x="1001" y="925"/>
                    <a:pt x="995" y="928"/>
                  </a:cubicBezTo>
                  <a:cubicBezTo>
                    <a:pt x="993" y="929"/>
                    <a:pt x="989" y="929"/>
                    <a:pt x="986" y="928"/>
                  </a:cubicBezTo>
                  <a:cubicBezTo>
                    <a:pt x="982" y="926"/>
                    <a:pt x="978" y="926"/>
                    <a:pt x="974" y="926"/>
                  </a:cubicBezTo>
                  <a:cubicBezTo>
                    <a:pt x="968" y="926"/>
                    <a:pt x="961" y="926"/>
                    <a:pt x="955" y="926"/>
                  </a:cubicBezTo>
                  <a:cubicBezTo>
                    <a:pt x="949" y="926"/>
                    <a:pt x="944" y="926"/>
                    <a:pt x="939" y="922"/>
                  </a:cubicBezTo>
                  <a:cubicBezTo>
                    <a:pt x="933" y="918"/>
                    <a:pt x="926" y="916"/>
                    <a:pt x="919" y="917"/>
                  </a:cubicBezTo>
                  <a:cubicBezTo>
                    <a:pt x="916" y="917"/>
                    <a:pt x="914" y="917"/>
                    <a:pt x="912" y="914"/>
                  </a:cubicBezTo>
                  <a:cubicBezTo>
                    <a:pt x="911" y="913"/>
                    <a:pt x="909" y="913"/>
                    <a:pt x="907" y="913"/>
                  </a:cubicBezTo>
                  <a:cubicBezTo>
                    <a:pt x="903" y="913"/>
                    <a:pt x="898" y="913"/>
                    <a:pt x="894" y="914"/>
                  </a:cubicBezTo>
                  <a:cubicBezTo>
                    <a:pt x="888" y="915"/>
                    <a:pt x="883" y="915"/>
                    <a:pt x="877" y="915"/>
                  </a:cubicBezTo>
                  <a:cubicBezTo>
                    <a:pt x="872" y="914"/>
                    <a:pt x="867" y="914"/>
                    <a:pt x="862" y="913"/>
                  </a:cubicBezTo>
                  <a:cubicBezTo>
                    <a:pt x="859" y="913"/>
                    <a:pt x="856" y="913"/>
                    <a:pt x="853" y="914"/>
                  </a:cubicBezTo>
                  <a:cubicBezTo>
                    <a:pt x="849" y="915"/>
                    <a:pt x="845" y="916"/>
                    <a:pt x="841" y="916"/>
                  </a:cubicBezTo>
                  <a:cubicBezTo>
                    <a:pt x="835" y="916"/>
                    <a:pt x="829" y="916"/>
                    <a:pt x="823" y="916"/>
                  </a:cubicBezTo>
                  <a:cubicBezTo>
                    <a:pt x="821" y="916"/>
                    <a:pt x="818" y="916"/>
                    <a:pt x="817" y="916"/>
                  </a:cubicBezTo>
                  <a:cubicBezTo>
                    <a:pt x="813" y="919"/>
                    <a:pt x="808" y="919"/>
                    <a:pt x="804" y="919"/>
                  </a:cubicBezTo>
                  <a:cubicBezTo>
                    <a:pt x="799" y="919"/>
                    <a:pt x="794" y="918"/>
                    <a:pt x="789" y="919"/>
                  </a:cubicBezTo>
                  <a:cubicBezTo>
                    <a:pt x="787" y="919"/>
                    <a:pt x="784" y="919"/>
                    <a:pt x="782" y="920"/>
                  </a:cubicBezTo>
                  <a:cubicBezTo>
                    <a:pt x="779" y="921"/>
                    <a:pt x="776" y="922"/>
                    <a:pt x="773" y="922"/>
                  </a:cubicBezTo>
                  <a:cubicBezTo>
                    <a:pt x="745" y="922"/>
                    <a:pt x="718" y="922"/>
                    <a:pt x="691" y="922"/>
                  </a:cubicBezTo>
                  <a:cubicBezTo>
                    <a:pt x="689" y="922"/>
                    <a:pt x="687" y="922"/>
                    <a:pt x="685" y="921"/>
                  </a:cubicBezTo>
                  <a:cubicBezTo>
                    <a:pt x="681" y="918"/>
                    <a:pt x="676" y="919"/>
                    <a:pt x="672" y="919"/>
                  </a:cubicBezTo>
                  <a:cubicBezTo>
                    <a:pt x="647" y="919"/>
                    <a:pt x="622" y="919"/>
                    <a:pt x="597" y="918"/>
                  </a:cubicBezTo>
                  <a:cubicBezTo>
                    <a:pt x="594" y="918"/>
                    <a:pt x="591" y="919"/>
                    <a:pt x="589" y="918"/>
                  </a:cubicBezTo>
                  <a:cubicBezTo>
                    <a:pt x="584" y="915"/>
                    <a:pt x="580" y="916"/>
                    <a:pt x="575" y="916"/>
                  </a:cubicBezTo>
                  <a:cubicBezTo>
                    <a:pt x="523" y="916"/>
                    <a:pt x="470" y="916"/>
                    <a:pt x="418" y="916"/>
                  </a:cubicBezTo>
                  <a:cubicBezTo>
                    <a:pt x="411" y="916"/>
                    <a:pt x="405" y="916"/>
                    <a:pt x="399" y="918"/>
                  </a:cubicBezTo>
                  <a:cubicBezTo>
                    <a:pt x="396" y="918"/>
                    <a:pt x="393" y="918"/>
                    <a:pt x="390" y="918"/>
                  </a:cubicBezTo>
                  <a:cubicBezTo>
                    <a:pt x="382" y="918"/>
                    <a:pt x="373" y="918"/>
                    <a:pt x="364" y="918"/>
                  </a:cubicBezTo>
                  <a:cubicBezTo>
                    <a:pt x="361" y="918"/>
                    <a:pt x="358" y="918"/>
                    <a:pt x="356" y="919"/>
                  </a:cubicBezTo>
                  <a:cubicBezTo>
                    <a:pt x="352" y="921"/>
                    <a:pt x="348" y="921"/>
                    <a:pt x="343" y="921"/>
                  </a:cubicBezTo>
                  <a:cubicBezTo>
                    <a:pt x="319" y="921"/>
                    <a:pt x="296" y="921"/>
                    <a:pt x="272" y="921"/>
                  </a:cubicBezTo>
                  <a:cubicBezTo>
                    <a:pt x="264" y="921"/>
                    <a:pt x="255" y="923"/>
                    <a:pt x="247" y="919"/>
                  </a:cubicBezTo>
                  <a:cubicBezTo>
                    <a:pt x="239" y="919"/>
                    <a:pt x="231" y="917"/>
                    <a:pt x="223" y="920"/>
                  </a:cubicBezTo>
                  <a:cubicBezTo>
                    <a:pt x="221" y="921"/>
                    <a:pt x="217" y="921"/>
                    <a:pt x="214" y="921"/>
                  </a:cubicBezTo>
                  <a:cubicBezTo>
                    <a:pt x="205" y="921"/>
                    <a:pt x="195" y="921"/>
                    <a:pt x="185" y="921"/>
                  </a:cubicBezTo>
                  <a:cubicBezTo>
                    <a:pt x="155" y="921"/>
                    <a:pt x="126" y="921"/>
                    <a:pt x="96" y="921"/>
                  </a:cubicBezTo>
                  <a:cubicBezTo>
                    <a:pt x="93" y="921"/>
                    <a:pt x="90" y="921"/>
                    <a:pt x="87" y="922"/>
                  </a:cubicBezTo>
                  <a:cubicBezTo>
                    <a:pt x="83" y="924"/>
                    <a:pt x="79" y="924"/>
                    <a:pt x="75" y="924"/>
                  </a:cubicBezTo>
                  <a:cubicBezTo>
                    <a:pt x="68" y="924"/>
                    <a:pt x="60" y="924"/>
                    <a:pt x="53" y="924"/>
                  </a:cubicBezTo>
                  <a:cubicBezTo>
                    <a:pt x="47" y="924"/>
                    <a:pt x="42" y="923"/>
                    <a:pt x="38" y="919"/>
                  </a:cubicBezTo>
                  <a:cubicBezTo>
                    <a:pt x="35" y="916"/>
                    <a:pt x="32" y="915"/>
                    <a:pt x="29" y="915"/>
                  </a:cubicBezTo>
                  <a:cubicBezTo>
                    <a:pt x="25" y="916"/>
                    <a:pt x="21" y="915"/>
                    <a:pt x="18" y="912"/>
                  </a:cubicBezTo>
                  <a:cubicBezTo>
                    <a:pt x="16" y="911"/>
                    <a:pt x="14" y="912"/>
                    <a:pt x="13" y="913"/>
                  </a:cubicBezTo>
                  <a:close/>
                  <a:moveTo>
                    <a:pt x="1886" y="782"/>
                  </a:moveTo>
                  <a:cubicBezTo>
                    <a:pt x="1890" y="781"/>
                    <a:pt x="1892" y="778"/>
                    <a:pt x="1894" y="775"/>
                  </a:cubicBezTo>
                  <a:cubicBezTo>
                    <a:pt x="1897" y="769"/>
                    <a:pt x="1900" y="764"/>
                    <a:pt x="1904" y="760"/>
                  </a:cubicBezTo>
                  <a:cubicBezTo>
                    <a:pt x="1908" y="756"/>
                    <a:pt x="1908" y="749"/>
                    <a:pt x="1905" y="744"/>
                  </a:cubicBezTo>
                  <a:cubicBezTo>
                    <a:pt x="1904" y="743"/>
                    <a:pt x="1902" y="741"/>
                    <a:pt x="1901" y="740"/>
                  </a:cubicBezTo>
                  <a:cubicBezTo>
                    <a:pt x="1898" y="737"/>
                    <a:pt x="1895" y="733"/>
                    <a:pt x="1892" y="730"/>
                  </a:cubicBezTo>
                  <a:cubicBezTo>
                    <a:pt x="1892" y="730"/>
                    <a:pt x="1891" y="730"/>
                    <a:pt x="1891" y="730"/>
                  </a:cubicBezTo>
                  <a:cubicBezTo>
                    <a:pt x="1884" y="733"/>
                    <a:pt x="1876" y="735"/>
                    <a:pt x="1870" y="739"/>
                  </a:cubicBezTo>
                  <a:cubicBezTo>
                    <a:pt x="1869" y="740"/>
                    <a:pt x="1867" y="741"/>
                    <a:pt x="1866" y="742"/>
                  </a:cubicBezTo>
                  <a:cubicBezTo>
                    <a:pt x="1856" y="744"/>
                    <a:pt x="1847" y="751"/>
                    <a:pt x="1837" y="753"/>
                  </a:cubicBezTo>
                  <a:cubicBezTo>
                    <a:pt x="1833" y="753"/>
                    <a:pt x="1829" y="754"/>
                    <a:pt x="1825" y="754"/>
                  </a:cubicBezTo>
                  <a:cubicBezTo>
                    <a:pt x="1821" y="754"/>
                    <a:pt x="1818" y="754"/>
                    <a:pt x="1814" y="754"/>
                  </a:cubicBezTo>
                  <a:cubicBezTo>
                    <a:pt x="1806" y="754"/>
                    <a:pt x="1799" y="754"/>
                    <a:pt x="1791" y="757"/>
                  </a:cubicBezTo>
                  <a:cubicBezTo>
                    <a:pt x="1790" y="757"/>
                    <a:pt x="1789" y="757"/>
                    <a:pt x="1788" y="757"/>
                  </a:cubicBezTo>
                  <a:cubicBezTo>
                    <a:pt x="1781" y="757"/>
                    <a:pt x="1774" y="758"/>
                    <a:pt x="1767" y="760"/>
                  </a:cubicBezTo>
                  <a:cubicBezTo>
                    <a:pt x="1758" y="762"/>
                    <a:pt x="1750" y="763"/>
                    <a:pt x="1742" y="765"/>
                  </a:cubicBezTo>
                  <a:cubicBezTo>
                    <a:pt x="1739" y="765"/>
                    <a:pt x="1736" y="766"/>
                    <a:pt x="1733" y="766"/>
                  </a:cubicBezTo>
                  <a:cubicBezTo>
                    <a:pt x="1722" y="766"/>
                    <a:pt x="1711" y="766"/>
                    <a:pt x="1699" y="766"/>
                  </a:cubicBezTo>
                  <a:cubicBezTo>
                    <a:pt x="1697" y="766"/>
                    <a:pt x="1694" y="766"/>
                    <a:pt x="1692" y="767"/>
                  </a:cubicBezTo>
                  <a:cubicBezTo>
                    <a:pt x="1688" y="768"/>
                    <a:pt x="1683" y="768"/>
                    <a:pt x="1679" y="768"/>
                  </a:cubicBezTo>
                  <a:cubicBezTo>
                    <a:pt x="1664" y="769"/>
                    <a:pt x="1650" y="769"/>
                    <a:pt x="1635" y="769"/>
                  </a:cubicBezTo>
                  <a:cubicBezTo>
                    <a:pt x="1624" y="769"/>
                    <a:pt x="1613" y="765"/>
                    <a:pt x="1601" y="765"/>
                  </a:cubicBezTo>
                  <a:cubicBezTo>
                    <a:pt x="1601" y="765"/>
                    <a:pt x="1600" y="765"/>
                    <a:pt x="1599" y="765"/>
                  </a:cubicBezTo>
                  <a:cubicBezTo>
                    <a:pt x="1590" y="763"/>
                    <a:pt x="1581" y="761"/>
                    <a:pt x="1573" y="759"/>
                  </a:cubicBezTo>
                  <a:cubicBezTo>
                    <a:pt x="1569" y="758"/>
                    <a:pt x="1565" y="758"/>
                    <a:pt x="1561" y="757"/>
                  </a:cubicBezTo>
                  <a:cubicBezTo>
                    <a:pt x="1554" y="754"/>
                    <a:pt x="1547" y="751"/>
                    <a:pt x="1539" y="749"/>
                  </a:cubicBezTo>
                  <a:cubicBezTo>
                    <a:pt x="1537" y="748"/>
                    <a:pt x="1536" y="747"/>
                    <a:pt x="1534" y="747"/>
                  </a:cubicBezTo>
                  <a:cubicBezTo>
                    <a:pt x="1524" y="746"/>
                    <a:pt x="1514" y="742"/>
                    <a:pt x="1505" y="739"/>
                  </a:cubicBezTo>
                  <a:cubicBezTo>
                    <a:pt x="1495" y="735"/>
                    <a:pt x="1485" y="731"/>
                    <a:pt x="1475" y="730"/>
                  </a:cubicBezTo>
                  <a:cubicBezTo>
                    <a:pt x="1472" y="730"/>
                    <a:pt x="1470" y="729"/>
                    <a:pt x="1467" y="728"/>
                  </a:cubicBezTo>
                  <a:cubicBezTo>
                    <a:pt x="1462" y="726"/>
                    <a:pt x="1457" y="724"/>
                    <a:pt x="1452" y="724"/>
                  </a:cubicBezTo>
                  <a:cubicBezTo>
                    <a:pt x="1450" y="724"/>
                    <a:pt x="1449" y="724"/>
                    <a:pt x="1447" y="723"/>
                  </a:cubicBezTo>
                  <a:cubicBezTo>
                    <a:pt x="1441" y="720"/>
                    <a:pt x="1435" y="719"/>
                    <a:pt x="1428" y="718"/>
                  </a:cubicBezTo>
                  <a:cubicBezTo>
                    <a:pt x="1418" y="717"/>
                    <a:pt x="1409" y="713"/>
                    <a:pt x="1399" y="713"/>
                  </a:cubicBezTo>
                  <a:cubicBezTo>
                    <a:pt x="1398" y="713"/>
                    <a:pt x="1398" y="713"/>
                    <a:pt x="1397" y="712"/>
                  </a:cubicBezTo>
                  <a:cubicBezTo>
                    <a:pt x="1394" y="712"/>
                    <a:pt x="1392" y="711"/>
                    <a:pt x="1389" y="711"/>
                  </a:cubicBezTo>
                  <a:cubicBezTo>
                    <a:pt x="1383" y="710"/>
                    <a:pt x="1377" y="709"/>
                    <a:pt x="1371" y="707"/>
                  </a:cubicBezTo>
                  <a:cubicBezTo>
                    <a:pt x="1366" y="706"/>
                    <a:pt x="1361" y="706"/>
                    <a:pt x="1357" y="705"/>
                  </a:cubicBezTo>
                  <a:cubicBezTo>
                    <a:pt x="1353" y="705"/>
                    <a:pt x="1349" y="706"/>
                    <a:pt x="1346" y="705"/>
                  </a:cubicBezTo>
                  <a:cubicBezTo>
                    <a:pt x="1340" y="703"/>
                    <a:pt x="1333" y="703"/>
                    <a:pt x="1327" y="703"/>
                  </a:cubicBezTo>
                  <a:cubicBezTo>
                    <a:pt x="1320" y="703"/>
                    <a:pt x="1314" y="703"/>
                    <a:pt x="1308" y="701"/>
                  </a:cubicBezTo>
                  <a:cubicBezTo>
                    <a:pt x="1306" y="700"/>
                    <a:pt x="1303" y="700"/>
                    <a:pt x="1300" y="700"/>
                  </a:cubicBezTo>
                  <a:cubicBezTo>
                    <a:pt x="1264" y="700"/>
                    <a:pt x="1228" y="700"/>
                    <a:pt x="1191" y="701"/>
                  </a:cubicBezTo>
                  <a:cubicBezTo>
                    <a:pt x="1189" y="701"/>
                    <a:pt x="1186" y="701"/>
                    <a:pt x="1183" y="701"/>
                  </a:cubicBezTo>
                  <a:cubicBezTo>
                    <a:pt x="1185" y="702"/>
                    <a:pt x="1187" y="702"/>
                    <a:pt x="1189" y="702"/>
                  </a:cubicBezTo>
                  <a:cubicBezTo>
                    <a:pt x="1196" y="702"/>
                    <a:pt x="1203" y="702"/>
                    <a:pt x="1210" y="702"/>
                  </a:cubicBezTo>
                  <a:cubicBezTo>
                    <a:pt x="1220" y="702"/>
                    <a:pt x="1229" y="705"/>
                    <a:pt x="1239" y="705"/>
                  </a:cubicBezTo>
                  <a:cubicBezTo>
                    <a:pt x="1240" y="705"/>
                    <a:pt x="1241" y="706"/>
                    <a:pt x="1242" y="706"/>
                  </a:cubicBezTo>
                  <a:cubicBezTo>
                    <a:pt x="1249" y="707"/>
                    <a:pt x="1256" y="710"/>
                    <a:pt x="1263" y="711"/>
                  </a:cubicBezTo>
                  <a:cubicBezTo>
                    <a:pt x="1265" y="711"/>
                    <a:pt x="1268" y="712"/>
                    <a:pt x="1270" y="713"/>
                  </a:cubicBezTo>
                  <a:cubicBezTo>
                    <a:pt x="1273" y="714"/>
                    <a:pt x="1276" y="716"/>
                    <a:pt x="1279" y="716"/>
                  </a:cubicBezTo>
                  <a:cubicBezTo>
                    <a:pt x="1281" y="716"/>
                    <a:pt x="1283" y="717"/>
                    <a:pt x="1284" y="717"/>
                  </a:cubicBezTo>
                  <a:cubicBezTo>
                    <a:pt x="1289" y="720"/>
                    <a:pt x="1293" y="722"/>
                    <a:pt x="1298" y="722"/>
                  </a:cubicBezTo>
                  <a:cubicBezTo>
                    <a:pt x="1300" y="722"/>
                    <a:pt x="1302" y="722"/>
                    <a:pt x="1303" y="723"/>
                  </a:cubicBezTo>
                  <a:cubicBezTo>
                    <a:pt x="1309" y="725"/>
                    <a:pt x="1315" y="726"/>
                    <a:pt x="1321" y="728"/>
                  </a:cubicBezTo>
                  <a:cubicBezTo>
                    <a:pt x="1323" y="729"/>
                    <a:pt x="1326" y="729"/>
                    <a:pt x="1328" y="729"/>
                  </a:cubicBezTo>
                  <a:cubicBezTo>
                    <a:pt x="1336" y="729"/>
                    <a:pt x="1343" y="731"/>
                    <a:pt x="1350" y="733"/>
                  </a:cubicBezTo>
                  <a:cubicBezTo>
                    <a:pt x="1360" y="737"/>
                    <a:pt x="1370" y="740"/>
                    <a:pt x="1380" y="744"/>
                  </a:cubicBezTo>
                  <a:cubicBezTo>
                    <a:pt x="1385" y="745"/>
                    <a:pt x="1389" y="746"/>
                    <a:pt x="1394" y="746"/>
                  </a:cubicBezTo>
                  <a:cubicBezTo>
                    <a:pt x="1397" y="746"/>
                    <a:pt x="1401" y="747"/>
                    <a:pt x="1404" y="748"/>
                  </a:cubicBezTo>
                  <a:cubicBezTo>
                    <a:pt x="1408" y="749"/>
                    <a:pt x="1412" y="750"/>
                    <a:pt x="1415" y="752"/>
                  </a:cubicBezTo>
                  <a:cubicBezTo>
                    <a:pt x="1419" y="753"/>
                    <a:pt x="1423" y="754"/>
                    <a:pt x="1428" y="754"/>
                  </a:cubicBezTo>
                  <a:cubicBezTo>
                    <a:pt x="1433" y="755"/>
                    <a:pt x="1439" y="755"/>
                    <a:pt x="1444" y="757"/>
                  </a:cubicBezTo>
                  <a:cubicBezTo>
                    <a:pt x="1446" y="757"/>
                    <a:pt x="1447" y="757"/>
                    <a:pt x="1449" y="757"/>
                  </a:cubicBezTo>
                  <a:cubicBezTo>
                    <a:pt x="1456" y="757"/>
                    <a:pt x="1462" y="758"/>
                    <a:pt x="1468" y="760"/>
                  </a:cubicBezTo>
                  <a:cubicBezTo>
                    <a:pt x="1471" y="760"/>
                    <a:pt x="1474" y="761"/>
                    <a:pt x="1476" y="761"/>
                  </a:cubicBezTo>
                  <a:cubicBezTo>
                    <a:pt x="1486" y="762"/>
                    <a:pt x="1495" y="763"/>
                    <a:pt x="1504" y="765"/>
                  </a:cubicBezTo>
                  <a:cubicBezTo>
                    <a:pt x="1510" y="767"/>
                    <a:pt x="1516" y="768"/>
                    <a:pt x="1522" y="768"/>
                  </a:cubicBezTo>
                  <a:cubicBezTo>
                    <a:pt x="1535" y="768"/>
                    <a:pt x="1548" y="772"/>
                    <a:pt x="1561" y="772"/>
                  </a:cubicBezTo>
                  <a:cubicBezTo>
                    <a:pt x="1564" y="771"/>
                    <a:pt x="1567" y="773"/>
                    <a:pt x="1570" y="773"/>
                  </a:cubicBezTo>
                  <a:cubicBezTo>
                    <a:pt x="1573" y="774"/>
                    <a:pt x="1576" y="774"/>
                    <a:pt x="1579" y="774"/>
                  </a:cubicBezTo>
                  <a:cubicBezTo>
                    <a:pt x="1599" y="774"/>
                    <a:pt x="1619" y="774"/>
                    <a:pt x="1638" y="775"/>
                  </a:cubicBezTo>
                  <a:cubicBezTo>
                    <a:pt x="1641" y="775"/>
                    <a:pt x="1644" y="774"/>
                    <a:pt x="1647" y="774"/>
                  </a:cubicBezTo>
                  <a:cubicBezTo>
                    <a:pt x="1653" y="772"/>
                    <a:pt x="1660" y="773"/>
                    <a:pt x="1667" y="773"/>
                  </a:cubicBezTo>
                  <a:cubicBezTo>
                    <a:pt x="1668" y="774"/>
                    <a:pt x="1670" y="773"/>
                    <a:pt x="1670" y="776"/>
                  </a:cubicBezTo>
                  <a:cubicBezTo>
                    <a:pt x="1668" y="778"/>
                    <a:pt x="1664" y="777"/>
                    <a:pt x="1661" y="778"/>
                  </a:cubicBezTo>
                  <a:cubicBezTo>
                    <a:pt x="1658" y="778"/>
                    <a:pt x="1655" y="778"/>
                    <a:pt x="1652" y="779"/>
                  </a:cubicBezTo>
                  <a:cubicBezTo>
                    <a:pt x="1648" y="781"/>
                    <a:pt x="1644" y="781"/>
                    <a:pt x="1640" y="781"/>
                  </a:cubicBezTo>
                  <a:cubicBezTo>
                    <a:pt x="1621" y="782"/>
                    <a:pt x="1602" y="782"/>
                    <a:pt x="1583" y="782"/>
                  </a:cubicBezTo>
                  <a:cubicBezTo>
                    <a:pt x="1576" y="782"/>
                    <a:pt x="1569" y="782"/>
                    <a:pt x="1562" y="780"/>
                  </a:cubicBezTo>
                  <a:cubicBezTo>
                    <a:pt x="1560" y="780"/>
                    <a:pt x="1556" y="780"/>
                    <a:pt x="1553" y="779"/>
                  </a:cubicBezTo>
                  <a:cubicBezTo>
                    <a:pt x="1548" y="779"/>
                    <a:pt x="1542" y="779"/>
                    <a:pt x="1537" y="778"/>
                  </a:cubicBezTo>
                  <a:cubicBezTo>
                    <a:pt x="1532" y="777"/>
                    <a:pt x="1528" y="777"/>
                    <a:pt x="1523" y="777"/>
                  </a:cubicBezTo>
                  <a:cubicBezTo>
                    <a:pt x="1518" y="776"/>
                    <a:pt x="1513" y="776"/>
                    <a:pt x="1509" y="775"/>
                  </a:cubicBezTo>
                  <a:cubicBezTo>
                    <a:pt x="1496" y="772"/>
                    <a:pt x="1484" y="770"/>
                    <a:pt x="1471" y="769"/>
                  </a:cubicBezTo>
                  <a:cubicBezTo>
                    <a:pt x="1468" y="769"/>
                    <a:pt x="1465" y="768"/>
                    <a:pt x="1462" y="767"/>
                  </a:cubicBezTo>
                  <a:cubicBezTo>
                    <a:pt x="1451" y="765"/>
                    <a:pt x="1440" y="765"/>
                    <a:pt x="1430" y="763"/>
                  </a:cubicBezTo>
                  <a:cubicBezTo>
                    <a:pt x="1430" y="763"/>
                    <a:pt x="1430" y="763"/>
                    <a:pt x="1429" y="763"/>
                  </a:cubicBezTo>
                  <a:cubicBezTo>
                    <a:pt x="1425" y="762"/>
                    <a:pt x="1422" y="762"/>
                    <a:pt x="1418" y="761"/>
                  </a:cubicBezTo>
                  <a:cubicBezTo>
                    <a:pt x="1412" y="760"/>
                    <a:pt x="1407" y="758"/>
                    <a:pt x="1402" y="756"/>
                  </a:cubicBezTo>
                  <a:cubicBezTo>
                    <a:pt x="1398" y="755"/>
                    <a:pt x="1395" y="754"/>
                    <a:pt x="1391" y="754"/>
                  </a:cubicBezTo>
                  <a:cubicBezTo>
                    <a:pt x="1387" y="755"/>
                    <a:pt x="1382" y="754"/>
                    <a:pt x="1378" y="752"/>
                  </a:cubicBezTo>
                  <a:cubicBezTo>
                    <a:pt x="1367" y="749"/>
                    <a:pt x="1357" y="745"/>
                    <a:pt x="1346" y="742"/>
                  </a:cubicBezTo>
                  <a:cubicBezTo>
                    <a:pt x="1341" y="740"/>
                    <a:pt x="1336" y="738"/>
                    <a:pt x="1330" y="738"/>
                  </a:cubicBezTo>
                  <a:cubicBezTo>
                    <a:pt x="1323" y="737"/>
                    <a:pt x="1316" y="736"/>
                    <a:pt x="1310" y="734"/>
                  </a:cubicBezTo>
                  <a:cubicBezTo>
                    <a:pt x="1304" y="732"/>
                    <a:pt x="1297" y="730"/>
                    <a:pt x="1291" y="729"/>
                  </a:cubicBezTo>
                  <a:cubicBezTo>
                    <a:pt x="1288" y="729"/>
                    <a:pt x="1285" y="728"/>
                    <a:pt x="1282" y="727"/>
                  </a:cubicBezTo>
                  <a:cubicBezTo>
                    <a:pt x="1275" y="723"/>
                    <a:pt x="1267" y="723"/>
                    <a:pt x="1260" y="719"/>
                  </a:cubicBezTo>
                  <a:cubicBezTo>
                    <a:pt x="1260" y="719"/>
                    <a:pt x="1259" y="719"/>
                    <a:pt x="1259" y="719"/>
                  </a:cubicBezTo>
                  <a:cubicBezTo>
                    <a:pt x="1251" y="718"/>
                    <a:pt x="1244" y="716"/>
                    <a:pt x="1237" y="714"/>
                  </a:cubicBezTo>
                  <a:cubicBezTo>
                    <a:pt x="1235" y="713"/>
                    <a:pt x="1233" y="713"/>
                    <a:pt x="1231" y="713"/>
                  </a:cubicBezTo>
                  <a:cubicBezTo>
                    <a:pt x="1226" y="713"/>
                    <a:pt x="1221" y="713"/>
                    <a:pt x="1216" y="711"/>
                  </a:cubicBezTo>
                  <a:cubicBezTo>
                    <a:pt x="1215" y="710"/>
                    <a:pt x="1214" y="710"/>
                    <a:pt x="1213" y="710"/>
                  </a:cubicBezTo>
                  <a:cubicBezTo>
                    <a:pt x="1212" y="710"/>
                    <a:pt x="1210" y="710"/>
                    <a:pt x="1209" y="710"/>
                  </a:cubicBezTo>
                  <a:cubicBezTo>
                    <a:pt x="1199" y="711"/>
                    <a:pt x="1189" y="709"/>
                    <a:pt x="1179" y="711"/>
                  </a:cubicBezTo>
                  <a:cubicBezTo>
                    <a:pt x="1176" y="712"/>
                    <a:pt x="1174" y="711"/>
                    <a:pt x="1172" y="709"/>
                  </a:cubicBezTo>
                  <a:cubicBezTo>
                    <a:pt x="1174" y="707"/>
                    <a:pt x="1176" y="705"/>
                    <a:pt x="1178" y="703"/>
                  </a:cubicBezTo>
                  <a:cubicBezTo>
                    <a:pt x="1177" y="703"/>
                    <a:pt x="1176" y="702"/>
                    <a:pt x="1176" y="702"/>
                  </a:cubicBezTo>
                  <a:cubicBezTo>
                    <a:pt x="1168" y="704"/>
                    <a:pt x="1161" y="706"/>
                    <a:pt x="1154" y="707"/>
                  </a:cubicBezTo>
                  <a:cubicBezTo>
                    <a:pt x="1149" y="708"/>
                    <a:pt x="1145" y="710"/>
                    <a:pt x="1140" y="711"/>
                  </a:cubicBezTo>
                  <a:cubicBezTo>
                    <a:pt x="1136" y="712"/>
                    <a:pt x="1132" y="713"/>
                    <a:pt x="1128" y="714"/>
                  </a:cubicBezTo>
                  <a:cubicBezTo>
                    <a:pt x="1121" y="717"/>
                    <a:pt x="1113" y="720"/>
                    <a:pt x="1105" y="719"/>
                  </a:cubicBezTo>
                  <a:cubicBezTo>
                    <a:pt x="1105" y="719"/>
                    <a:pt x="1104" y="720"/>
                    <a:pt x="1103" y="720"/>
                  </a:cubicBezTo>
                  <a:cubicBezTo>
                    <a:pt x="1095" y="723"/>
                    <a:pt x="1087" y="723"/>
                    <a:pt x="1079" y="725"/>
                  </a:cubicBezTo>
                  <a:cubicBezTo>
                    <a:pt x="1070" y="728"/>
                    <a:pt x="1061" y="731"/>
                    <a:pt x="1052" y="735"/>
                  </a:cubicBezTo>
                  <a:cubicBezTo>
                    <a:pt x="1045" y="739"/>
                    <a:pt x="1037" y="742"/>
                    <a:pt x="1030" y="746"/>
                  </a:cubicBezTo>
                  <a:cubicBezTo>
                    <a:pt x="1025" y="748"/>
                    <a:pt x="1023" y="751"/>
                    <a:pt x="1023" y="756"/>
                  </a:cubicBezTo>
                  <a:cubicBezTo>
                    <a:pt x="1024" y="757"/>
                    <a:pt x="1026" y="755"/>
                    <a:pt x="1027" y="757"/>
                  </a:cubicBezTo>
                  <a:cubicBezTo>
                    <a:pt x="1026" y="759"/>
                    <a:pt x="1025" y="760"/>
                    <a:pt x="1023" y="763"/>
                  </a:cubicBezTo>
                  <a:cubicBezTo>
                    <a:pt x="1027" y="761"/>
                    <a:pt x="1031" y="760"/>
                    <a:pt x="1034" y="758"/>
                  </a:cubicBezTo>
                  <a:cubicBezTo>
                    <a:pt x="1036" y="756"/>
                    <a:pt x="1039" y="755"/>
                    <a:pt x="1041" y="753"/>
                  </a:cubicBezTo>
                  <a:cubicBezTo>
                    <a:pt x="1045" y="749"/>
                    <a:pt x="1049" y="746"/>
                    <a:pt x="1054" y="744"/>
                  </a:cubicBezTo>
                  <a:cubicBezTo>
                    <a:pt x="1058" y="742"/>
                    <a:pt x="1062" y="740"/>
                    <a:pt x="1066" y="738"/>
                  </a:cubicBezTo>
                  <a:cubicBezTo>
                    <a:pt x="1072" y="735"/>
                    <a:pt x="1077" y="733"/>
                    <a:pt x="1083" y="732"/>
                  </a:cubicBezTo>
                  <a:cubicBezTo>
                    <a:pt x="1095" y="730"/>
                    <a:pt x="1106" y="728"/>
                    <a:pt x="1117" y="726"/>
                  </a:cubicBezTo>
                  <a:cubicBezTo>
                    <a:pt x="1136" y="723"/>
                    <a:pt x="1154" y="720"/>
                    <a:pt x="1173" y="721"/>
                  </a:cubicBezTo>
                  <a:cubicBezTo>
                    <a:pt x="1178" y="721"/>
                    <a:pt x="1183" y="721"/>
                    <a:pt x="1188" y="722"/>
                  </a:cubicBezTo>
                  <a:cubicBezTo>
                    <a:pt x="1196" y="724"/>
                    <a:pt x="1205" y="724"/>
                    <a:pt x="1213" y="724"/>
                  </a:cubicBezTo>
                  <a:cubicBezTo>
                    <a:pt x="1217" y="724"/>
                    <a:pt x="1220" y="724"/>
                    <a:pt x="1224" y="724"/>
                  </a:cubicBezTo>
                  <a:cubicBezTo>
                    <a:pt x="1229" y="724"/>
                    <a:pt x="1235" y="724"/>
                    <a:pt x="1240" y="726"/>
                  </a:cubicBezTo>
                  <a:cubicBezTo>
                    <a:pt x="1246" y="727"/>
                    <a:pt x="1251" y="727"/>
                    <a:pt x="1256" y="728"/>
                  </a:cubicBezTo>
                  <a:cubicBezTo>
                    <a:pt x="1269" y="729"/>
                    <a:pt x="1282" y="730"/>
                    <a:pt x="1295" y="735"/>
                  </a:cubicBezTo>
                  <a:cubicBezTo>
                    <a:pt x="1299" y="736"/>
                    <a:pt x="1304" y="738"/>
                    <a:pt x="1309" y="739"/>
                  </a:cubicBezTo>
                  <a:cubicBezTo>
                    <a:pt x="1319" y="740"/>
                    <a:pt x="1328" y="744"/>
                    <a:pt x="1337" y="748"/>
                  </a:cubicBezTo>
                  <a:cubicBezTo>
                    <a:pt x="1342" y="751"/>
                    <a:pt x="1347" y="753"/>
                    <a:pt x="1353" y="754"/>
                  </a:cubicBezTo>
                  <a:cubicBezTo>
                    <a:pt x="1357" y="754"/>
                    <a:pt x="1360" y="755"/>
                    <a:pt x="1364" y="756"/>
                  </a:cubicBezTo>
                  <a:cubicBezTo>
                    <a:pt x="1369" y="757"/>
                    <a:pt x="1374" y="758"/>
                    <a:pt x="1378" y="761"/>
                  </a:cubicBezTo>
                  <a:cubicBezTo>
                    <a:pt x="1381" y="762"/>
                    <a:pt x="1383" y="763"/>
                    <a:pt x="1386" y="764"/>
                  </a:cubicBezTo>
                  <a:cubicBezTo>
                    <a:pt x="1394" y="765"/>
                    <a:pt x="1401" y="767"/>
                    <a:pt x="1408" y="770"/>
                  </a:cubicBezTo>
                  <a:cubicBezTo>
                    <a:pt x="1411" y="771"/>
                    <a:pt x="1414" y="772"/>
                    <a:pt x="1417" y="773"/>
                  </a:cubicBezTo>
                  <a:cubicBezTo>
                    <a:pt x="1439" y="777"/>
                    <a:pt x="1461" y="781"/>
                    <a:pt x="1483" y="786"/>
                  </a:cubicBezTo>
                  <a:cubicBezTo>
                    <a:pt x="1488" y="787"/>
                    <a:pt x="1493" y="788"/>
                    <a:pt x="1499" y="788"/>
                  </a:cubicBezTo>
                  <a:cubicBezTo>
                    <a:pt x="1502" y="788"/>
                    <a:pt x="1506" y="788"/>
                    <a:pt x="1509" y="789"/>
                  </a:cubicBezTo>
                  <a:cubicBezTo>
                    <a:pt x="1515" y="789"/>
                    <a:pt x="1520" y="790"/>
                    <a:pt x="1526" y="790"/>
                  </a:cubicBezTo>
                  <a:cubicBezTo>
                    <a:pt x="1564" y="790"/>
                    <a:pt x="1602" y="790"/>
                    <a:pt x="1640" y="790"/>
                  </a:cubicBezTo>
                  <a:cubicBezTo>
                    <a:pt x="1644" y="790"/>
                    <a:pt x="1647" y="790"/>
                    <a:pt x="1651" y="790"/>
                  </a:cubicBezTo>
                  <a:cubicBezTo>
                    <a:pt x="1661" y="789"/>
                    <a:pt x="1671" y="788"/>
                    <a:pt x="1681" y="788"/>
                  </a:cubicBezTo>
                  <a:cubicBezTo>
                    <a:pt x="1687" y="787"/>
                    <a:pt x="1693" y="787"/>
                    <a:pt x="1698" y="786"/>
                  </a:cubicBezTo>
                  <a:cubicBezTo>
                    <a:pt x="1703" y="785"/>
                    <a:pt x="1708" y="785"/>
                    <a:pt x="1712" y="785"/>
                  </a:cubicBezTo>
                  <a:cubicBezTo>
                    <a:pt x="1717" y="784"/>
                    <a:pt x="1721" y="784"/>
                    <a:pt x="1726" y="785"/>
                  </a:cubicBezTo>
                  <a:cubicBezTo>
                    <a:pt x="1730" y="785"/>
                    <a:pt x="1734" y="784"/>
                    <a:pt x="1738" y="783"/>
                  </a:cubicBezTo>
                  <a:cubicBezTo>
                    <a:pt x="1748" y="781"/>
                    <a:pt x="1758" y="778"/>
                    <a:pt x="1768" y="779"/>
                  </a:cubicBezTo>
                  <a:cubicBezTo>
                    <a:pt x="1770" y="779"/>
                    <a:pt x="1772" y="779"/>
                    <a:pt x="1775" y="778"/>
                  </a:cubicBezTo>
                  <a:cubicBezTo>
                    <a:pt x="1794" y="774"/>
                    <a:pt x="1814" y="769"/>
                    <a:pt x="1833" y="763"/>
                  </a:cubicBezTo>
                  <a:cubicBezTo>
                    <a:pt x="1841" y="760"/>
                    <a:pt x="1848" y="755"/>
                    <a:pt x="1856" y="752"/>
                  </a:cubicBezTo>
                  <a:cubicBezTo>
                    <a:pt x="1857" y="752"/>
                    <a:pt x="1857" y="751"/>
                    <a:pt x="1858" y="751"/>
                  </a:cubicBezTo>
                  <a:cubicBezTo>
                    <a:pt x="1861" y="749"/>
                    <a:pt x="1865" y="746"/>
                    <a:pt x="1869" y="744"/>
                  </a:cubicBezTo>
                  <a:cubicBezTo>
                    <a:pt x="1872" y="742"/>
                    <a:pt x="1876" y="741"/>
                    <a:pt x="1879" y="739"/>
                  </a:cubicBezTo>
                  <a:cubicBezTo>
                    <a:pt x="1882" y="739"/>
                    <a:pt x="1884" y="739"/>
                    <a:pt x="1885" y="742"/>
                  </a:cubicBezTo>
                  <a:cubicBezTo>
                    <a:pt x="1884" y="743"/>
                    <a:pt x="1883" y="744"/>
                    <a:pt x="1882" y="745"/>
                  </a:cubicBezTo>
                  <a:cubicBezTo>
                    <a:pt x="1874" y="751"/>
                    <a:pt x="1867" y="759"/>
                    <a:pt x="1857" y="762"/>
                  </a:cubicBezTo>
                  <a:cubicBezTo>
                    <a:pt x="1856" y="762"/>
                    <a:pt x="1855" y="763"/>
                    <a:pt x="1854" y="764"/>
                  </a:cubicBezTo>
                  <a:cubicBezTo>
                    <a:pt x="1850" y="767"/>
                    <a:pt x="1846" y="768"/>
                    <a:pt x="1842" y="770"/>
                  </a:cubicBezTo>
                  <a:cubicBezTo>
                    <a:pt x="1825" y="776"/>
                    <a:pt x="1808" y="780"/>
                    <a:pt x="1790" y="784"/>
                  </a:cubicBezTo>
                  <a:cubicBezTo>
                    <a:pt x="1783" y="786"/>
                    <a:pt x="1776" y="788"/>
                    <a:pt x="1769" y="788"/>
                  </a:cubicBezTo>
                  <a:cubicBezTo>
                    <a:pt x="1761" y="788"/>
                    <a:pt x="1754" y="789"/>
                    <a:pt x="1747" y="791"/>
                  </a:cubicBezTo>
                  <a:cubicBezTo>
                    <a:pt x="1738" y="793"/>
                    <a:pt x="1730" y="794"/>
                    <a:pt x="1721" y="794"/>
                  </a:cubicBezTo>
                  <a:cubicBezTo>
                    <a:pt x="1715" y="794"/>
                    <a:pt x="1709" y="794"/>
                    <a:pt x="1703" y="795"/>
                  </a:cubicBezTo>
                  <a:cubicBezTo>
                    <a:pt x="1695" y="796"/>
                    <a:pt x="1688" y="796"/>
                    <a:pt x="1681" y="796"/>
                  </a:cubicBezTo>
                  <a:cubicBezTo>
                    <a:pt x="1677" y="796"/>
                    <a:pt x="1674" y="797"/>
                    <a:pt x="1670" y="797"/>
                  </a:cubicBezTo>
                  <a:cubicBezTo>
                    <a:pt x="1661" y="798"/>
                    <a:pt x="1651" y="799"/>
                    <a:pt x="1642" y="799"/>
                  </a:cubicBezTo>
                  <a:cubicBezTo>
                    <a:pt x="1603" y="799"/>
                    <a:pt x="1564" y="799"/>
                    <a:pt x="1524" y="799"/>
                  </a:cubicBezTo>
                  <a:cubicBezTo>
                    <a:pt x="1520" y="799"/>
                    <a:pt x="1515" y="799"/>
                    <a:pt x="1510" y="798"/>
                  </a:cubicBezTo>
                  <a:cubicBezTo>
                    <a:pt x="1505" y="797"/>
                    <a:pt x="1499" y="796"/>
                    <a:pt x="1493" y="796"/>
                  </a:cubicBezTo>
                  <a:cubicBezTo>
                    <a:pt x="1490" y="796"/>
                    <a:pt x="1487" y="796"/>
                    <a:pt x="1484" y="795"/>
                  </a:cubicBezTo>
                  <a:cubicBezTo>
                    <a:pt x="1463" y="791"/>
                    <a:pt x="1442" y="787"/>
                    <a:pt x="1421" y="782"/>
                  </a:cubicBezTo>
                  <a:cubicBezTo>
                    <a:pt x="1413" y="781"/>
                    <a:pt x="1405" y="779"/>
                    <a:pt x="1397" y="776"/>
                  </a:cubicBezTo>
                  <a:cubicBezTo>
                    <a:pt x="1394" y="774"/>
                    <a:pt x="1390" y="773"/>
                    <a:pt x="1386" y="773"/>
                  </a:cubicBezTo>
                  <a:cubicBezTo>
                    <a:pt x="1382" y="772"/>
                    <a:pt x="1377" y="770"/>
                    <a:pt x="1373" y="768"/>
                  </a:cubicBezTo>
                  <a:cubicBezTo>
                    <a:pt x="1369" y="766"/>
                    <a:pt x="1365" y="765"/>
                    <a:pt x="1361" y="764"/>
                  </a:cubicBezTo>
                  <a:cubicBezTo>
                    <a:pt x="1357" y="763"/>
                    <a:pt x="1353" y="762"/>
                    <a:pt x="1349" y="762"/>
                  </a:cubicBezTo>
                  <a:cubicBezTo>
                    <a:pt x="1343" y="761"/>
                    <a:pt x="1337" y="759"/>
                    <a:pt x="1331" y="756"/>
                  </a:cubicBezTo>
                  <a:cubicBezTo>
                    <a:pt x="1325" y="753"/>
                    <a:pt x="1319" y="750"/>
                    <a:pt x="1312" y="748"/>
                  </a:cubicBezTo>
                  <a:cubicBezTo>
                    <a:pt x="1301" y="746"/>
                    <a:pt x="1291" y="743"/>
                    <a:pt x="1280" y="740"/>
                  </a:cubicBezTo>
                  <a:cubicBezTo>
                    <a:pt x="1276" y="739"/>
                    <a:pt x="1272" y="738"/>
                    <a:pt x="1267" y="737"/>
                  </a:cubicBezTo>
                  <a:cubicBezTo>
                    <a:pt x="1258" y="736"/>
                    <a:pt x="1248" y="736"/>
                    <a:pt x="1239" y="734"/>
                  </a:cubicBezTo>
                  <a:cubicBezTo>
                    <a:pt x="1233" y="733"/>
                    <a:pt x="1227" y="732"/>
                    <a:pt x="1221" y="732"/>
                  </a:cubicBezTo>
                  <a:cubicBezTo>
                    <a:pt x="1215" y="733"/>
                    <a:pt x="1209" y="732"/>
                    <a:pt x="1203" y="732"/>
                  </a:cubicBezTo>
                  <a:cubicBezTo>
                    <a:pt x="1200" y="732"/>
                    <a:pt x="1197" y="732"/>
                    <a:pt x="1194" y="732"/>
                  </a:cubicBezTo>
                  <a:cubicBezTo>
                    <a:pt x="1180" y="729"/>
                    <a:pt x="1165" y="730"/>
                    <a:pt x="1151" y="730"/>
                  </a:cubicBezTo>
                  <a:cubicBezTo>
                    <a:pt x="1149" y="729"/>
                    <a:pt x="1147" y="730"/>
                    <a:pt x="1145" y="730"/>
                  </a:cubicBezTo>
                  <a:cubicBezTo>
                    <a:pt x="1127" y="733"/>
                    <a:pt x="1110" y="735"/>
                    <a:pt x="1093" y="738"/>
                  </a:cubicBezTo>
                  <a:cubicBezTo>
                    <a:pt x="1086" y="739"/>
                    <a:pt x="1079" y="740"/>
                    <a:pt x="1073" y="743"/>
                  </a:cubicBezTo>
                  <a:cubicBezTo>
                    <a:pt x="1064" y="748"/>
                    <a:pt x="1054" y="751"/>
                    <a:pt x="1047" y="759"/>
                  </a:cubicBezTo>
                  <a:cubicBezTo>
                    <a:pt x="1046" y="761"/>
                    <a:pt x="1043" y="762"/>
                    <a:pt x="1041" y="764"/>
                  </a:cubicBezTo>
                  <a:cubicBezTo>
                    <a:pt x="1031" y="771"/>
                    <a:pt x="1023" y="780"/>
                    <a:pt x="1018" y="792"/>
                  </a:cubicBezTo>
                  <a:cubicBezTo>
                    <a:pt x="1016" y="796"/>
                    <a:pt x="1016" y="800"/>
                    <a:pt x="1017" y="804"/>
                  </a:cubicBezTo>
                  <a:cubicBezTo>
                    <a:pt x="1018" y="804"/>
                    <a:pt x="1019" y="803"/>
                    <a:pt x="1019" y="803"/>
                  </a:cubicBezTo>
                  <a:cubicBezTo>
                    <a:pt x="1023" y="801"/>
                    <a:pt x="1027" y="799"/>
                    <a:pt x="1029" y="797"/>
                  </a:cubicBezTo>
                  <a:cubicBezTo>
                    <a:pt x="1032" y="793"/>
                    <a:pt x="1037" y="795"/>
                    <a:pt x="1040" y="794"/>
                  </a:cubicBezTo>
                  <a:cubicBezTo>
                    <a:pt x="1041" y="793"/>
                    <a:pt x="1041" y="793"/>
                    <a:pt x="1042" y="793"/>
                  </a:cubicBezTo>
                  <a:cubicBezTo>
                    <a:pt x="1051" y="789"/>
                    <a:pt x="1059" y="783"/>
                    <a:pt x="1069" y="781"/>
                  </a:cubicBezTo>
                  <a:cubicBezTo>
                    <a:pt x="1074" y="780"/>
                    <a:pt x="1079" y="777"/>
                    <a:pt x="1084" y="777"/>
                  </a:cubicBezTo>
                  <a:cubicBezTo>
                    <a:pt x="1095" y="775"/>
                    <a:pt x="1104" y="772"/>
                    <a:pt x="1114" y="770"/>
                  </a:cubicBezTo>
                  <a:cubicBezTo>
                    <a:pt x="1119" y="769"/>
                    <a:pt x="1123" y="768"/>
                    <a:pt x="1128" y="768"/>
                  </a:cubicBezTo>
                  <a:cubicBezTo>
                    <a:pt x="1146" y="768"/>
                    <a:pt x="1164" y="768"/>
                    <a:pt x="1183" y="768"/>
                  </a:cubicBezTo>
                  <a:cubicBezTo>
                    <a:pt x="1187" y="768"/>
                    <a:pt x="1191" y="769"/>
                    <a:pt x="1195" y="770"/>
                  </a:cubicBezTo>
                  <a:cubicBezTo>
                    <a:pt x="1200" y="771"/>
                    <a:pt x="1205" y="771"/>
                    <a:pt x="1209" y="771"/>
                  </a:cubicBezTo>
                  <a:cubicBezTo>
                    <a:pt x="1216" y="771"/>
                    <a:pt x="1222" y="771"/>
                    <a:pt x="1228" y="773"/>
                  </a:cubicBezTo>
                  <a:cubicBezTo>
                    <a:pt x="1230" y="774"/>
                    <a:pt x="1232" y="774"/>
                    <a:pt x="1233" y="774"/>
                  </a:cubicBezTo>
                  <a:cubicBezTo>
                    <a:pt x="1240" y="774"/>
                    <a:pt x="1247" y="775"/>
                    <a:pt x="1253" y="777"/>
                  </a:cubicBezTo>
                  <a:cubicBezTo>
                    <a:pt x="1256" y="778"/>
                    <a:pt x="1258" y="779"/>
                    <a:pt x="1261" y="779"/>
                  </a:cubicBezTo>
                  <a:cubicBezTo>
                    <a:pt x="1270" y="779"/>
                    <a:pt x="1278" y="781"/>
                    <a:pt x="1286" y="782"/>
                  </a:cubicBezTo>
                  <a:cubicBezTo>
                    <a:pt x="1290" y="783"/>
                    <a:pt x="1294" y="784"/>
                    <a:pt x="1297" y="784"/>
                  </a:cubicBezTo>
                  <a:cubicBezTo>
                    <a:pt x="1301" y="785"/>
                    <a:pt x="1304" y="786"/>
                    <a:pt x="1307" y="786"/>
                  </a:cubicBezTo>
                  <a:cubicBezTo>
                    <a:pt x="1314" y="787"/>
                    <a:pt x="1321" y="789"/>
                    <a:pt x="1328" y="791"/>
                  </a:cubicBezTo>
                  <a:cubicBezTo>
                    <a:pt x="1340" y="794"/>
                    <a:pt x="1351" y="799"/>
                    <a:pt x="1364" y="799"/>
                  </a:cubicBezTo>
                  <a:cubicBezTo>
                    <a:pt x="1366" y="799"/>
                    <a:pt x="1368" y="800"/>
                    <a:pt x="1370" y="801"/>
                  </a:cubicBezTo>
                  <a:cubicBezTo>
                    <a:pt x="1389" y="807"/>
                    <a:pt x="1408" y="812"/>
                    <a:pt x="1427" y="819"/>
                  </a:cubicBezTo>
                  <a:cubicBezTo>
                    <a:pt x="1437" y="822"/>
                    <a:pt x="1448" y="824"/>
                    <a:pt x="1458" y="824"/>
                  </a:cubicBezTo>
                  <a:cubicBezTo>
                    <a:pt x="1462" y="824"/>
                    <a:pt x="1466" y="824"/>
                    <a:pt x="1469" y="825"/>
                  </a:cubicBezTo>
                  <a:cubicBezTo>
                    <a:pt x="1473" y="826"/>
                    <a:pt x="1477" y="826"/>
                    <a:pt x="1481" y="826"/>
                  </a:cubicBezTo>
                  <a:cubicBezTo>
                    <a:pt x="1503" y="826"/>
                    <a:pt x="1525" y="826"/>
                    <a:pt x="1547" y="826"/>
                  </a:cubicBezTo>
                  <a:cubicBezTo>
                    <a:pt x="1553" y="826"/>
                    <a:pt x="1559" y="827"/>
                    <a:pt x="1565" y="825"/>
                  </a:cubicBezTo>
                  <a:cubicBezTo>
                    <a:pt x="1568" y="824"/>
                    <a:pt x="1571" y="824"/>
                    <a:pt x="1574" y="824"/>
                  </a:cubicBezTo>
                  <a:cubicBezTo>
                    <a:pt x="1577" y="824"/>
                    <a:pt x="1580" y="824"/>
                    <a:pt x="1583" y="823"/>
                  </a:cubicBezTo>
                  <a:cubicBezTo>
                    <a:pt x="1592" y="821"/>
                    <a:pt x="1601" y="821"/>
                    <a:pt x="1611" y="821"/>
                  </a:cubicBezTo>
                  <a:cubicBezTo>
                    <a:pt x="1614" y="821"/>
                    <a:pt x="1618" y="821"/>
                    <a:pt x="1621" y="820"/>
                  </a:cubicBezTo>
                  <a:cubicBezTo>
                    <a:pt x="1630" y="818"/>
                    <a:pt x="1639" y="818"/>
                    <a:pt x="1648" y="818"/>
                  </a:cubicBezTo>
                  <a:cubicBezTo>
                    <a:pt x="1653" y="818"/>
                    <a:pt x="1657" y="818"/>
                    <a:pt x="1662" y="817"/>
                  </a:cubicBezTo>
                  <a:cubicBezTo>
                    <a:pt x="1672" y="815"/>
                    <a:pt x="1683" y="816"/>
                    <a:pt x="1694" y="813"/>
                  </a:cubicBezTo>
                  <a:cubicBezTo>
                    <a:pt x="1694" y="813"/>
                    <a:pt x="1695" y="813"/>
                    <a:pt x="1696" y="813"/>
                  </a:cubicBezTo>
                  <a:cubicBezTo>
                    <a:pt x="1702" y="813"/>
                    <a:pt x="1708" y="812"/>
                    <a:pt x="1715" y="811"/>
                  </a:cubicBezTo>
                  <a:cubicBezTo>
                    <a:pt x="1728" y="809"/>
                    <a:pt x="1741" y="808"/>
                    <a:pt x="1755" y="807"/>
                  </a:cubicBezTo>
                  <a:cubicBezTo>
                    <a:pt x="1757" y="807"/>
                    <a:pt x="1760" y="807"/>
                    <a:pt x="1762" y="807"/>
                  </a:cubicBezTo>
                  <a:cubicBezTo>
                    <a:pt x="1771" y="805"/>
                    <a:pt x="1781" y="804"/>
                    <a:pt x="1790" y="804"/>
                  </a:cubicBezTo>
                  <a:cubicBezTo>
                    <a:pt x="1791" y="804"/>
                    <a:pt x="1793" y="804"/>
                    <a:pt x="1794" y="804"/>
                  </a:cubicBezTo>
                  <a:cubicBezTo>
                    <a:pt x="1801" y="802"/>
                    <a:pt x="1808" y="801"/>
                    <a:pt x="1815" y="801"/>
                  </a:cubicBezTo>
                  <a:cubicBezTo>
                    <a:pt x="1817" y="801"/>
                    <a:pt x="1819" y="801"/>
                    <a:pt x="1821" y="801"/>
                  </a:cubicBezTo>
                  <a:cubicBezTo>
                    <a:pt x="1832" y="798"/>
                    <a:pt x="1842" y="795"/>
                    <a:pt x="1852" y="792"/>
                  </a:cubicBezTo>
                  <a:cubicBezTo>
                    <a:pt x="1855" y="791"/>
                    <a:pt x="1858" y="789"/>
                    <a:pt x="1861" y="787"/>
                  </a:cubicBezTo>
                  <a:cubicBezTo>
                    <a:pt x="1863" y="785"/>
                    <a:pt x="1865" y="783"/>
                    <a:pt x="1868" y="783"/>
                  </a:cubicBezTo>
                  <a:cubicBezTo>
                    <a:pt x="1872" y="783"/>
                    <a:pt x="1875" y="781"/>
                    <a:pt x="1878" y="780"/>
                  </a:cubicBezTo>
                  <a:cubicBezTo>
                    <a:pt x="1880" y="779"/>
                    <a:pt x="1882" y="778"/>
                    <a:pt x="1885" y="779"/>
                  </a:cubicBezTo>
                  <a:cubicBezTo>
                    <a:pt x="1886" y="780"/>
                    <a:pt x="1886" y="781"/>
                    <a:pt x="1886" y="782"/>
                  </a:cubicBezTo>
                  <a:cubicBezTo>
                    <a:pt x="1883" y="785"/>
                    <a:pt x="1880" y="789"/>
                    <a:pt x="1875" y="790"/>
                  </a:cubicBezTo>
                  <a:cubicBezTo>
                    <a:pt x="1874" y="790"/>
                    <a:pt x="1873" y="791"/>
                    <a:pt x="1872" y="792"/>
                  </a:cubicBezTo>
                  <a:cubicBezTo>
                    <a:pt x="1868" y="795"/>
                    <a:pt x="1864" y="797"/>
                    <a:pt x="1859" y="799"/>
                  </a:cubicBezTo>
                  <a:cubicBezTo>
                    <a:pt x="1848" y="803"/>
                    <a:pt x="1837" y="806"/>
                    <a:pt x="1825" y="809"/>
                  </a:cubicBezTo>
                  <a:cubicBezTo>
                    <a:pt x="1822" y="809"/>
                    <a:pt x="1819" y="810"/>
                    <a:pt x="1817" y="810"/>
                  </a:cubicBezTo>
                  <a:cubicBezTo>
                    <a:pt x="1811" y="810"/>
                    <a:pt x="1806" y="810"/>
                    <a:pt x="1800" y="811"/>
                  </a:cubicBezTo>
                  <a:cubicBezTo>
                    <a:pt x="1795" y="812"/>
                    <a:pt x="1790" y="812"/>
                    <a:pt x="1784" y="813"/>
                  </a:cubicBezTo>
                  <a:cubicBezTo>
                    <a:pt x="1781" y="813"/>
                    <a:pt x="1778" y="813"/>
                    <a:pt x="1775" y="813"/>
                  </a:cubicBezTo>
                  <a:cubicBezTo>
                    <a:pt x="1768" y="815"/>
                    <a:pt x="1762" y="815"/>
                    <a:pt x="1755" y="815"/>
                  </a:cubicBezTo>
                  <a:cubicBezTo>
                    <a:pt x="1753" y="815"/>
                    <a:pt x="1750" y="815"/>
                    <a:pt x="1748" y="816"/>
                  </a:cubicBezTo>
                  <a:cubicBezTo>
                    <a:pt x="1739" y="817"/>
                    <a:pt x="1731" y="818"/>
                    <a:pt x="1722" y="818"/>
                  </a:cubicBezTo>
                  <a:cubicBezTo>
                    <a:pt x="1721" y="818"/>
                    <a:pt x="1719" y="818"/>
                    <a:pt x="1718" y="819"/>
                  </a:cubicBezTo>
                  <a:cubicBezTo>
                    <a:pt x="1706" y="820"/>
                    <a:pt x="1695" y="822"/>
                    <a:pt x="1684" y="823"/>
                  </a:cubicBezTo>
                  <a:cubicBezTo>
                    <a:pt x="1682" y="823"/>
                    <a:pt x="1680" y="823"/>
                    <a:pt x="1678" y="823"/>
                  </a:cubicBezTo>
                  <a:cubicBezTo>
                    <a:pt x="1675" y="824"/>
                    <a:pt x="1673" y="824"/>
                    <a:pt x="1671" y="824"/>
                  </a:cubicBezTo>
                  <a:cubicBezTo>
                    <a:pt x="1662" y="826"/>
                    <a:pt x="1653" y="826"/>
                    <a:pt x="1644" y="826"/>
                  </a:cubicBezTo>
                  <a:cubicBezTo>
                    <a:pt x="1640" y="826"/>
                    <a:pt x="1635" y="826"/>
                    <a:pt x="1631" y="827"/>
                  </a:cubicBezTo>
                  <a:cubicBezTo>
                    <a:pt x="1623" y="829"/>
                    <a:pt x="1615" y="829"/>
                    <a:pt x="1606" y="829"/>
                  </a:cubicBezTo>
                  <a:cubicBezTo>
                    <a:pt x="1600" y="829"/>
                    <a:pt x="1593" y="829"/>
                    <a:pt x="1587" y="831"/>
                  </a:cubicBezTo>
                  <a:cubicBezTo>
                    <a:pt x="1584" y="832"/>
                    <a:pt x="1580" y="831"/>
                    <a:pt x="1577" y="832"/>
                  </a:cubicBezTo>
                  <a:cubicBezTo>
                    <a:pt x="1574" y="832"/>
                    <a:pt x="1570" y="832"/>
                    <a:pt x="1567" y="833"/>
                  </a:cubicBezTo>
                  <a:cubicBezTo>
                    <a:pt x="1562" y="834"/>
                    <a:pt x="1557" y="835"/>
                    <a:pt x="1553" y="835"/>
                  </a:cubicBezTo>
                  <a:cubicBezTo>
                    <a:pt x="1528" y="835"/>
                    <a:pt x="1504" y="835"/>
                    <a:pt x="1480" y="835"/>
                  </a:cubicBezTo>
                  <a:cubicBezTo>
                    <a:pt x="1475" y="835"/>
                    <a:pt x="1470" y="834"/>
                    <a:pt x="1466" y="833"/>
                  </a:cubicBezTo>
                  <a:cubicBezTo>
                    <a:pt x="1463" y="832"/>
                    <a:pt x="1459" y="832"/>
                    <a:pt x="1456" y="832"/>
                  </a:cubicBezTo>
                  <a:cubicBezTo>
                    <a:pt x="1447" y="832"/>
                    <a:pt x="1438" y="831"/>
                    <a:pt x="1429" y="828"/>
                  </a:cubicBezTo>
                  <a:cubicBezTo>
                    <a:pt x="1411" y="823"/>
                    <a:pt x="1394" y="817"/>
                    <a:pt x="1376" y="811"/>
                  </a:cubicBezTo>
                  <a:cubicBezTo>
                    <a:pt x="1369" y="809"/>
                    <a:pt x="1363" y="807"/>
                    <a:pt x="1355" y="807"/>
                  </a:cubicBezTo>
                  <a:cubicBezTo>
                    <a:pt x="1354" y="807"/>
                    <a:pt x="1352" y="807"/>
                    <a:pt x="1350" y="807"/>
                  </a:cubicBezTo>
                  <a:cubicBezTo>
                    <a:pt x="1342" y="804"/>
                    <a:pt x="1333" y="802"/>
                    <a:pt x="1324" y="799"/>
                  </a:cubicBezTo>
                  <a:cubicBezTo>
                    <a:pt x="1318" y="797"/>
                    <a:pt x="1313" y="796"/>
                    <a:pt x="1307" y="795"/>
                  </a:cubicBezTo>
                  <a:cubicBezTo>
                    <a:pt x="1302" y="794"/>
                    <a:pt x="1297" y="792"/>
                    <a:pt x="1291" y="792"/>
                  </a:cubicBezTo>
                  <a:cubicBezTo>
                    <a:pt x="1284" y="791"/>
                    <a:pt x="1277" y="790"/>
                    <a:pt x="1270" y="788"/>
                  </a:cubicBezTo>
                  <a:cubicBezTo>
                    <a:pt x="1269" y="788"/>
                    <a:pt x="1269" y="788"/>
                    <a:pt x="1268" y="788"/>
                  </a:cubicBezTo>
                  <a:cubicBezTo>
                    <a:pt x="1262" y="788"/>
                    <a:pt x="1257" y="787"/>
                    <a:pt x="1251" y="785"/>
                  </a:cubicBezTo>
                  <a:cubicBezTo>
                    <a:pt x="1245" y="784"/>
                    <a:pt x="1238" y="782"/>
                    <a:pt x="1231" y="783"/>
                  </a:cubicBezTo>
                  <a:cubicBezTo>
                    <a:pt x="1230" y="783"/>
                    <a:pt x="1228" y="782"/>
                    <a:pt x="1226" y="782"/>
                  </a:cubicBezTo>
                  <a:cubicBezTo>
                    <a:pt x="1220" y="779"/>
                    <a:pt x="1214" y="780"/>
                    <a:pt x="1207" y="780"/>
                  </a:cubicBezTo>
                  <a:cubicBezTo>
                    <a:pt x="1203" y="779"/>
                    <a:pt x="1199" y="779"/>
                    <a:pt x="1194" y="778"/>
                  </a:cubicBezTo>
                  <a:cubicBezTo>
                    <a:pt x="1191" y="778"/>
                    <a:pt x="1187" y="777"/>
                    <a:pt x="1184" y="777"/>
                  </a:cubicBezTo>
                  <a:cubicBezTo>
                    <a:pt x="1165" y="777"/>
                    <a:pt x="1147" y="777"/>
                    <a:pt x="1128" y="777"/>
                  </a:cubicBezTo>
                  <a:cubicBezTo>
                    <a:pt x="1125" y="777"/>
                    <a:pt x="1122" y="778"/>
                    <a:pt x="1119" y="778"/>
                  </a:cubicBezTo>
                  <a:cubicBezTo>
                    <a:pt x="1112" y="779"/>
                    <a:pt x="1106" y="781"/>
                    <a:pt x="1100" y="783"/>
                  </a:cubicBezTo>
                  <a:cubicBezTo>
                    <a:pt x="1091" y="785"/>
                    <a:pt x="1080" y="784"/>
                    <a:pt x="1072" y="790"/>
                  </a:cubicBezTo>
                  <a:cubicBezTo>
                    <a:pt x="1072" y="790"/>
                    <a:pt x="1071" y="791"/>
                    <a:pt x="1071" y="791"/>
                  </a:cubicBezTo>
                  <a:cubicBezTo>
                    <a:pt x="1066" y="791"/>
                    <a:pt x="1062" y="793"/>
                    <a:pt x="1058" y="795"/>
                  </a:cubicBezTo>
                  <a:cubicBezTo>
                    <a:pt x="1053" y="798"/>
                    <a:pt x="1048" y="800"/>
                    <a:pt x="1043" y="802"/>
                  </a:cubicBezTo>
                  <a:cubicBezTo>
                    <a:pt x="1042" y="803"/>
                    <a:pt x="1041" y="803"/>
                    <a:pt x="1041" y="804"/>
                  </a:cubicBezTo>
                  <a:cubicBezTo>
                    <a:pt x="1040" y="807"/>
                    <a:pt x="1038" y="807"/>
                    <a:pt x="1036" y="807"/>
                  </a:cubicBezTo>
                  <a:cubicBezTo>
                    <a:pt x="1033" y="807"/>
                    <a:pt x="1030" y="808"/>
                    <a:pt x="1027" y="809"/>
                  </a:cubicBezTo>
                  <a:cubicBezTo>
                    <a:pt x="1020" y="813"/>
                    <a:pt x="1016" y="819"/>
                    <a:pt x="1013" y="826"/>
                  </a:cubicBezTo>
                  <a:cubicBezTo>
                    <a:pt x="1011" y="829"/>
                    <a:pt x="1011" y="832"/>
                    <a:pt x="1012" y="836"/>
                  </a:cubicBezTo>
                  <a:cubicBezTo>
                    <a:pt x="1012" y="837"/>
                    <a:pt x="1013" y="838"/>
                    <a:pt x="1014" y="839"/>
                  </a:cubicBezTo>
                  <a:cubicBezTo>
                    <a:pt x="1018" y="837"/>
                    <a:pt x="1021" y="835"/>
                    <a:pt x="1025" y="833"/>
                  </a:cubicBezTo>
                  <a:cubicBezTo>
                    <a:pt x="1027" y="832"/>
                    <a:pt x="1028" y="830"/>
                    <a:pt x="1030" y="829"/>
                  </a:cubicBezTo>
                  <a:cubicBezTo>
                    <a:pt x="1043" y="817"/>
                    <a:pt x="1058" y="808"/>
                    <a:pt x="1074" y="803"/>
                  </a:cubicBezTo>
                  <a:cubicBezTo>
                    <a:pt x="1078" y="802"/>
                    <a:pt x="1082" y="801"/>
                    <a:pt x="1086" y="798"/>
                  </a:cubicBezTo>
                  <a:cubicBezTo>
                    <a:pt x="1087" y="797"/>
                    <a:pt x="1089" y="797"/>
                    <a:pt x="1091" y="796"/>
                  </a:cubicBezTo>
                  <a:cubicBezTo>
                    <a:pt x="1093" y="796"/>
                    <a:pt x="1096" y="795"/>
                    <a:pt x="1098" y="795"/>
                  </a:cubicBezTo>
                  <a:cubicBezTo>
                    <a:pt x="1102" y="794"/>
                    <a:pt x="1106" y="793"/>
                    <a:pt x="1110" y="793"/>
                  </a:cubicBezTo>
                  <a:cubicBezTo>
                    <a:pt x="1120" y="793"/>
                    <a:pt x="1131" y="793"/>
                    <a:pt x="1141" y="793"/>
                  </a:cubicBezTo>
                  <a:cubicBezTo>
                    <a:pt x="1147" y="793"/>
                    <a:pt x="1152" y="793"/>
                    <a:pt x="1158" y="795"/>
                  </a:cubicBezTo>
                  <a:cubicBezTo>
                    <a:pt x="1159" y="796"/>
                    <a:pt x="1161" y="796"/>
                    <a:pt x="1163" y="796"/>
                  </a:cubicBezTo>
                  <a:cubicBezTo>
                    <a:pt x="1169" y="797"/>
                    <a:pt x="1174" y="797"/>
                    <a:pt x="1180" y="798"/>
                  </a:cubicBezTo>
                  <a:cubicBezTo>
                    <a:pt x="1184" y="798"/>
                    <a:pt x="1189" y="798"/>
                    <a:pt x="1193" y="799"/>
                  </a:cubicBezTo>
                  <a:cubicBezTo>
                    <a:pt x="1201" y="800"/>
                    <a:pt x="1209" y="801"/>
                    <a:pt x="1216" y="802"/>
                  </a:cubicBezTo>
                  <a:cubicBezTo>
                    <a:pt x="1217" y="802"/>
                    <a:pt x="1218" y="802"/>
                    <a:pt x="1219" y="803"/>
                  </a:cubicBezTo>
                  <a:cubicBezTo>
                    <a:pt x="1223" y="804"/>
                    <a:pt x="1226" y="805"/>
                    <a:pt x="1230" y="804"/>
                  </a:cubicBezTo>
                  <a:cubicBezTo>
                    <a:pt x="1233" y="804"/>
                    <a:pt x="1235" y="805"/>
                    <a:pt x="1238" y="805"/>
                  </a:cubicBezTo>
                  <a:cubicBezTo>
                    <a:pt x="1243" y="806"/>
                    <a:pt x="1248" y="806"/>
                    <a:pt x="1253" y="807"/>
                  </a:cubicBezTo>
                  <a:cubicBezTo>
                    <a:pt x="1256" y="808"/>
                    <a:pt x="1258" y="808"/>
                    <a:pt x="1261" y="809"/>
                  </a:cubicBezTo>
                  <a:cubicBezTo>
                    <a:pt x="1263" y="809"/>
                    <a:pt x="1264" y="809"/>
                    <a:pt x="1266" y="810"/>
                  </a:cubicBezTo>
                  <a:cubicBezTo>
                    <a:pt x="1276" y="811"/>
                    <a:pt x="1285" y="813"/>
                    <a:pt x="1294" y="816"/>
                  </a:cubicBezTo>
                  <a:cubicBezTo>
                    <a:pt x="1298" y="817"/>
                    <a:pt x="1302" y="818"/>
                    <a:pt x="1306" y="820"/>
                  </a:cubicBezTo>
                  <a:cubicBezTo>
                    <a:pt x="1309" y="820"/>
                    <a:pt x="1311" y="821"/>
                    <a:pt x="1314" y="821"/>
                  </a:cubicBezTo>
                  <a:cubicBezTo>
                    <a:pt x="1318" y="822"/>
                    <a:pt x="1322" y="822"/>
                    <a:pt x="1327" y="823"/>
                  </a:cubicBezTo>
                  <a:cubicBezTo>
                    <a:pt x="1330" y="824"/>
                    <a:pt x="1334" y="825"/>
                    <a:pt x="1337" y="826"/>
                  </a:cubicBezTo>
                  <a:cubicBezTo>
                    <a:pt x="1344" y="828"/>
                    <a:pt x="1352" y="831"/>
                    <a:pt x="1359" y="832"/>
                  </a:cubicBezTo>
                  <a:cubicBezTo>
                    <a:pt x="1368" y="832"/>
                    <a:pt x="1377" y="834"/>
                    <a:pt x="1386" y="837"/>
                  </a:cubicBezTo>
                  <a:cubicBezTo>
                    <a:pt x="1396" y="840"/>
                    <a:pt x="1406" y="844"/>
                    <a:pt x="1416" y="843"/>
                  </a:cubicBezTo>
                  <a:cubicBezTo>
                    <a:pt x="1418" y="843"/>
                    <a:pt x="1421" y="844"/>
                    <a:pt x="1423" y="845"/>
                  </a:cubicBezTo>
                  <a:cubicBezTo>
                    <a:pt x="1426" y="846"/>
                    <a:pt x="1429" y="847"/>
                    <a:pt x="1432" y="848"/>
                  </a:cubicBezTo>
                  <a:cubicBezTo>
                    <a:pt x="1439" y="850"/>
                    <a:pt x="1446" y="851"/>
                    <a:pt x="1454" y="852"/>
                  </a:cubicBezTo>
                  <a:cubicBezTo>
                    <a:pt x="1461" y="852"/>
                    <a:pt x="1469" y="853"/>
                    <a:pt x="1477" y="855"/>
                  </a:cubicBezTo>
                  <a:cubicBezTo>
                    <a:pt x="1482" y="856"/>
                    <a:pt x="1488" y="856"/>
                    <a:pt x="1494" y="857"/>
                  </a:cubicBezTo>
                  <a:cubicBezTo>
                    <a:pt x="1503" y="858"/>
                    <a:pt x="1512" y="859"/>
                    <a:pt x="1520" y="860"/>
                  </a:cubicBezTo>
                  <a:cubicBezTo>
                    <a:pt x="1527" y="861"/>
                    <a:pt x="1534" y="862"/>
                    <a:pt x="1541" y="863"/>
                  </a:cubicBezTo>
                  <a:cubicBezTo>
                    <a:pt x="1544" y="863"/>
                    <a:pt x="1547" y="863"/>
                    <a:pt x="1550" y="864"/>
                  </a:cubicBezTo>
                  <a:cubicBezTo>
                    <a:pt x="1556" y="864"/>
                    <a:pt x="1561" y="865"/>
                    <a:pt x="1566" y="865"/>
                  </a:cubicBezTo>
                  <a:cubicBezTo>
                    <a:pt x="1586" y="865"/>
                    <a:pt x="1606" y="865"/>
                    <a:pt x="1626" y="865"/>
                  </a:cubicBezTo>
                  <a:cubicBezTo>
                    <a:pt x="1637" y="865"/>
                    <a:pt x="1647" y="865"/>
                    <a:pt x="1657" y="863"/>
                  </a:cubicBezTo>
                  <a:cubicBezTo>
                    <a:pt x="1660" y="863"/>
                    <a:pt x="1662" y="863"/>
                    <a:pt x="1665" y="863"/>
                  </a:cubicBezTo>
                  <a:cubicBezTo>
                    <a:pt x="1669" y="862"/>
                    <a:pt x="1673" y="862"/>
                    <a:pt x="1676" y="860"/>
                  </a:cubicBezTo>
                  <a:cubicBezTo>
                    <a:pt x="1700" y="852"/>
                    <a:pt x="1724" y="847"/>
                    <a:pt x="1747" y="842"/>
                  </a:cubicBezTo>
                  <a:cubicBezTo>
                    <a:pt x="1751" y="841"/>
                    <a:pt x="1754" y="840"/>
                    <a:pt x="1758" y="839"/>
                  </a:cubicBezTo>
                  <a:cubicBezTo>
                    <a:pt x="1764" y="837"/>
                    <a:pt x="1770" y="834"/>
                    <a:pt x="1777" y="833"/>
                  </a:cubicBezTo>
                  <a:cubicBezTo>
                    <a:pt x="1784" y="831"/>
                    <a:pt x="1792" y="830"/>
                    <a:pt x="1800" y="828"/>
                  </a:cubicBezTo>
                  <a:cubicBezTo>
                    <a:pt x="1813" y="824"/>
                    <a:pt x="1827" y="823"/>
                    <a:pt x="1840" y="817"/>
                  </a:cubicBezTo>
                  <a:cubicBezTo>
                    <a:pt x="1842" y="815"/>
                    <a:pt x="1845" y="815"/>
                    <a:pt x="1848" y="814"/>
                  </a:cubicBezTo>
                  <a:cubicBezTo>
                    <a:pt x="1857" y="812"/>
                    <a:pt x="1867" y="809"/>
                    <a:pt x="1875" y="804"/>
                  </a:cubicBezTo>
                  <a:cubicBezTo>
                    <a:pt x="1878" y="802"/>
                    <a:pt x="1882" y="801"/>
                    <a:pt x="1886" y="800"/>
                  </a:cubicBezTo>
                  <a:cubicBezTo>
                    <a:pt x="1887" y="799"/>
                    <a:pt x="1888" y="799"/>
                    <a:pt x="1889" y="799"/>
                  </a:cubicBezTo>
                  <a:cubicBezTo>
                    <a:pt x="1888" y="794"/>
                    <a:pt x="1888" y="789"/>
                    <a:pt x="1887" y="785"/>
                  </a:cubicBezTo>
                  <a:cubicBezTo>
                    <a:pt x="1887" y="784"/>
                    <a:pt x="1886" y="783"/>
                    <a:pt x="1886" y="782"/>
                  </a:cubicBezTo>
                  <a:close/>
                  <a:moveTo>
                    <a:pt x="110" y="782"/>
                  </a:moveTo>
                  <a:cubicBezTo>
                    <a:pt x="108" y="784"/>
                    <a:pt x="109" y="787"/>
                    <a:pt x="109" y="790"/>
                  </a:cubicBezTo>
                  <a:cubicBezTo>
                    <a:pt x="108" y="793"/>
                    <a:pt x="107" y="796"/>
                    <a:pt x="107" y="799"/>
                  </a:cubicBezTo>
                  <a:cubicBezTo>
                    <a:pt x="112" y="800"/>
                    <a:pt x="117" y="801"/>
                    <a:pt x="122" y="804"/>
                  </a:cubicBezTo>
                  <a:cubicBezTo>
                    <a:pt x="127" y="808"/>
                    <a:pt x="133" y="810"/>
                    <a:pt x="139" y="812"/>
                  </a:cubicBezTo>
                  <a:cubicBezTo>
                    <a:pt x="148" y="814"/>
                    <a:pt x="158" y="816"/>
                    <a:pt x="166" y="821"/>
                  </a:cubicBezTo>
                  <a:cubicBezTo>
                    <a:pt x="167" y="822"/>
                    <a:pt x="169" y="822"/>
                    <a:pt x="170" y="822"/>
                  </a:cubicBezTo>
                  <a:cubicBezTo>
                    <a:pt x="182" y="825"/>
                    <a:pt x="194" y="827"/>
                    <a:pt x="206" y="830"/>
                  </a:cubicBezTo>
                  <a:cubicBezTo>
                    <a:pt x="218" y="832"/>
                    <a:pt x="230" y="835"/>
                    <a:pt x="241" y="839"/>
                  </a:cubicBezTo>
                  <a:cubicBezTo>
                    <a:pt x="243" y="841"/>
                    <a:pt x="246" y="841"/>
                    <a:pt x="249" y="842"/>
                  </a:cubicBezTo>
                  <a:cubicBezTo>
                    <a:pt x="270" y="847"/>
                    <a:pt x="292" y="851"/>
                    <a:pt x="313" y="858"/>
                  </a:cubicBezTo>
                  <a:cubicBezTo>
                    <a:pt x="320" y="861"/>
                    <a:pt x="328" y="863"/>
                    <a:pt x="336" y="863"/>
                  </a:cubicBezTo>
                  <a:cubicBezTo>
                    <a:pt x="338" y="863"/>
                    <a:pt x="340" y="863"/>
                    <a:pt x="342" y="864"/>
                  </a:cubicBezTo>
                  <a:cubicBezTo>
                    <a:pt x="348" y="864"/>
                    <a:pt x="353" y="865"/>
                    <a:pt x="359" y="865"/>
                  </a:cubicBezTo>
                  <a:cubicBezTo>
                    <a:pt x="383" y="865"/>
                    <a:pt x="407" y="865"/>
                    <a:pt x="431" y="865"/>
                  </a:cubicBezTo>
                  <a:cubicBezTo>
                    <a:pt x="443" y="865"/>
                    <a:pt x="456" y="863"/>
                    <a:pt x="468" y="862"/>
                  </a:cubicBezTo>
                  <a:cubicBezTo>
                    <a:pt x="469" y="862"/>
                    <a:pt x="470" y="861"/>
                    <a:pt x="471" y="861"/>
                  </a:cubicBezTo>
                  <a:cubicBezTo>
                    <a:pt x="475" y="861"/>
                    <a:pt x="480" y="860"/>
                    <a:pt x="484" y="860"/>
                  </a:cubicBezTo>
                  <a:cubicBezTo>
                    <a:pt x="494" y="858"/>
                    <a:pt x="504" y="857"/>
                    <a:pt x="514" y="856"/>
                  </a:cubicBezTo>
                  <a:cubicBezTo>
                    <a:pt x="514" y="856"/>
                    <a:pt x="514" y="856"/>
                    <a:pt x="514" y="856"/>
                  </a:cubicBezTo>
                  <a:cubicBezTo>
                    <a:pt x="524" y="853"/>
                    <a:pt x="534" y="852"/>
                    <a:pt x="544" y="852"/>
                  </a:cubicBezTo>
                  <a:cubicBezTo>
                    <a:pt x="549" y="851"/>
                    <a:pt x="553" y="851"/>
                    <a:pt x="557" y="850"/>
                  </a:cubicBezTo>
                  <a:cubicBezTo>
                    <a:pt x="562" y="848"/>
                    <a:pt x="566" y="847"/>
                    <a:pt x="570" y="846"/>
                  </a:cubicBezTo>
                  <a:cubicBezTo>
                    <a:pt x="575" y="844"/>
                    <a:pt x="580" y="843"/>
                    <a:pt x="585" y="843"/>
                  </a:cubicBezTo>
                  <a:cubicBezTo>
                    <a:pt x="587" y="843"/>
                    <a:pt x="589" y="843"/>
                    <a:pt x="592" y="842"/>
                  </a:cubicBezTo>
                  <a:cubicBezTo>
                    <a:pt x="599" y="840"/>
                    <a:pt x="607" y="838"/>
                    <a:pt x="614" y="836"/>
                  </a:cubicBezTo>
                  <a:cubicBezTo>
                    <a:pt x="621" y="834"/>
                    <a:pt x="629" y="832"/>
                    <a:pt x="636" y="832"/>
                  </a:cubicBezTo>
                  <a:cubicBezTo>
                    <a:pt x="638" y="832"/>
                    <a:pt x="641" y="831"/>
                    <a:pt x="643" y="831"/>
                  </a:cubicBezTo>
                  <a:cubicBezTo>
                    <a:pt x="650" y="829"/>
                    <a:pt x="658" y="826"/>
                    <a:pt x="665" y="824"/>
                  </a:cubicBezTo>
                  <a:cubicBezTo>
                    <a:pt x="670" y="823"/>
                    <a:pt x="675" y="822"/>
                    <a:pt x="680" y="821"/>
                  </a:cubicBezTo>
                  <a:cubicBezTo>
                    <a:pt x="684" y="821"/>
                    <a:pt x="689" y="820"/>
                    <a:pt x="693" y="818"/>
                  </a:cubicBezTo>
                  <a:cubicBezTo>
                    <a:pt x="703" y="814"/>
                    <a:pt x="714" y="813"/>
                    <a:pt x="724" y="810"/>
                  </a:cubicBezTo>
                  <a:cubicBezTo>
                    <a:pt x="726" y="810"/>
                    <a:pt x="727" y="810"/>
                    <a:pt x="728" y="810"/>
                  </a:cubicBezTo>
                  <a:cubicBezTo>
                    <a:pt x="731" y="809"/>
                    <a:pt x="733" y="809"/>
                    <a:pt x="736" y="808"/>
                  </a:cubicBezTo>
                  <a:cubicBezTo>
                    <a:pt x="738" y="808"/>
                    <a:pt x="741" y="807"/>
                    <a:pt x="743" y="807"/>
                  </a:cubicBezTo>
                  <a:cubicBezTo>
                    <a:pt x="747" y="807"/>
                    <a:pt x="751" y="807"/>
                    <a:pt x="754" y="806"/>
                  </a:cubicBezTo>
                  <a:cubicBezTo>
                    <a:pt x="763" y="804"/>
                    <a:pt x="772" y="805"/>
                    <a:pt x="781" y="802"/>
                  </a:cubicBezTo>
                  <a:cubicBezTo>
                    <a:pt x="782" y="801"/>
                    <a:pt x="784" y="802"/>
                    <a:pt x="785" y="801"/>
                  </a:cubicBezTo>
                  <a:cubicBezTo>
                    <a:pt x="788" y="801"/>
                    <a:pt x="791" y="801"/>
                    <a:pt x="794" y="800"/>
                  </a:cubicBezTo>
                  <a:cubicBezTo>
                    <a:pt x="797" y="800"/>
                    <a:pt x="801" y="799"/>
                    <a:pt x="804" y="799"/>
                  </a:cubicBezTo>
                  <a:cubicBezTo>
                    <a:pt x="808" y="798"/>
                    <a:pt x="812" y="798"/>
                    <a:pt x="817" y="797"/>
                  </a:cubicBezTo>
                  <a:cubicBezTo>
                    <a:pt x="827" y="795"/>
                    <a:pt x="837" y="797"/>
                    <a:pt x="847" y="793"/>
                  </a:cubicBezTo>
                  <a:cubicBezTo>
                    <a:pt x="848" y="793"/>
                    <a:pt x="850" y="793"/>
                    <a:pt x="852" y="793"/>
                  </a:cubicBezTo>
                  <a:cubicBezTo>
                    <a:pt x="863" y="793"/>
                    <a:pt x="875" y="793"/>
                    <a:pt x="887" y="793"/>
                  </a:cubicBezTo>
                  <a:cubicBezTo>
                    <a:pt x="894" y="793"/>
                    <a:pt x="901" y="796"/>
                    <a:pt x="908" y="797"/>
                  </a:cubicBezTo>
                  <a:cubicBezTo>
                    <a:pt x="909" y="797"/>
                    <a:pt x="909" y="797"/>
                    <a:pt x="910" y="798"/>
                  </a:cubicBezTo>
                  <a:cubicBezTo>
                    <a:pt x="917" y="803"/>
                    <a:pt x="926" y="807"/>
                    <a:pt x="933" y="814"/>
                  </a:cubicBezTo>
                  <a:cubicBezTo>
                    <a:pt x="938" y="819"/>
                    <a:pt x="943" y="824"/>
                    <a:pt x="950" y="827"/>
                  </a:cubicBezTo>
                  <a:cubicBezTo>
                    <a:pt x="957" y="832"/>
                    <a:pt x="966" y="835"/>
                    <a:pt x="974" y="838"/>
                  </a:cubicBezTo>
                  <a:cubicBezTo>
                    <a:pt x="975" y="839"/>
                    <a:pt x="976" y="840"/>
                    <a:pt x="978" y="840"/>
                  </a:cubicBezTo>
                  <a:cubicBezTo>
                    <a:pt x="980" y="840"/>
                    <a:pt x="982" y="840"/>
                    <a:pt x="983" y="837"/>
                  </a:cubicBezTo>
                  <a:cubicBezTo>
                    <a:pt x="983" y="836"/>
                    <a:pt x="982" y="834"/>
                    <a:pt x="981" y="833"/>
                  </a:cubicBezTo>
                  <a:cubicBezTo>
                    <a:pt x="977" y="826"/>
                    <a:pt x="973" y="820"/>
                    <a:pt x="969" y="814"/>
                  </a:cubicBezTo>
                  <a:cubicBezTo>
                    <a:pt x="967" y="811"/>
                    <a:pt x="965" y="809"/>
                    <a:pt x="962" y="807"/>
                  </a:cubicBezTo>
                  <a:cubicBezTo>
                    <a:pt x="957" y="804"/>
                    <a:pt x="951" y="802"/>
                    <a:pt x="946" y="799"/>
                  </a:cubicBezTo>
                  <a:cubicBezTo>
                    <a:pt x="939" y="796"/>
                    <a:pt x="932" y="791"/>
                    <a:pt x="924" y="790"/>
                  </a:cubicBezTo>
                  <a:cubicBezTo>
                    <a:pt x="924" y="790"/>
                    <a:pt x="923" y="790"/>
                    <a:pt x="922" y="789"/>
                  </a:cubicBezTo>
                  <a:cubicBezTo>
                    <a:pt x="918" y="786"/>
                    <a:pt x="913" y="786"/>
                    <a:pt x="909" y="785"/>
                  </a:cubicBezTo>
                  <a:cubicBezTo>
                    <a:pt x="901" y="784"/>
                    <a:pt x="893" y="782"/>
                    <a:pt x="886" y="780"/>
                  </a:cubicBezTo>
                  <a:cubicBezTo>
                    <a:pt x="880" y="779"/>
                    <a:pt x="874" y="777"/>
                    <a:pt x="868" y="777"/>
                  </a:cubicBezTo>
                  <a:cubicBezTo>
                    <a:pt x="849" y="777"/>
                    <a:pt x="830" y="777"/>
                    <a:pt x="812" y="777"/>
                  </a:cubicBezTo>
                  <a:cubicBezTo>
                    <a:pt x="809" y="777"/>
                    <a:pt x="806" y="777"/>
                    <a:pt x="803" y="778"/>
                  </a:cubicBezTo>
                  <a:cubicBezTo>
                    <a:pt x="798" y="779"/>
                    <a:pt x="793" y="780"/>
                    <a:pt x="787" y="780"/>
                  </a:cubicBezTo>
                  <a:cubicBezTo>
                    <a:pt x="781" y="779"/>
                    <a:pt x="776" y="780"/>
                    <a:pt x="770" y="782"/>
                  </a:cubicBezTo>
                  <a:cubicBezTo>
                    <a:pt x="769" y="782"/>
                    <a:pt x="767" y="783"/>
                    <a:pt x="765" y="782"/>
                  </a:cubicBezTo>
                  <a:cubicBezTo>
                    <a:pt x="758" y="782"/>
                    <a:pt x="752" y="784"/>
                    <a:pt x="746" y="785"/>
                  </a:cubicBezTo>
                  <a:cubicBezTo>
                    <a:pt x="743" y="786"/>
                    <a:pt x="740" y="787"/>
                    <a:pt x="738" y="787"/>
                  </a:cubicBezTo>
                  <a:cubicBezTo>
                    <a:pt x="729" y="788"/>
                    <a:pt x="721" y="789"/>
                    <a:pt x="713" y="791"/>
                  </a:cubicBezTo>
                  <a:cubicBezTo>
                    <a:pt x="710" y="791"/>
                    <a:pt x="708" y="791"/>
                    <a:pt x="705" y="792"/>
                  </a:cubicBezTo>
                  <a:cubicBezTo>
                    <a:pt x="700" y="793"/>
                    <a:pt x="694" y="794"/>
                    <a:pt x="688" y="795"/>
                  </a:cubicBezTo>
                  <a:cubicBezTo>
                    <a:pt x="683" y="796"/>
                    <a:pt x="677" y="797"/>
                    <a:pt x="672" y="799"/>
                  </a:cubicBezTo>
                  <a:cubicBezTo>
                    <a:pt x="663" y="801"/>
                    <a:pt x="655" y="804"/>
                    <a:pt x="646" y="806"/>
                  </a:cubicBezTo>
                  <a:cubicBezTo>
                    <a:pt x="644" y="807"/>
                    <a:pt x="642" y="807"/>
                    <a:pt x="640" y="807"/>
                  </a:cubicBezTo>
                  <a:cubicBezTo>
                    <a:pt x="635" y="807"/>
                    <a:pt x="630" y="808"/>
                    <a:pt x="625" y="810"/>
                  </a:cubicBezTo>
                  <a:cubicBezTo>
                    <a:pt x="607" y="815"/>
                    <a:pt x="590" y="821"/>
                    <a:pt x="572" y="826"/>
                  </a:cubicBezTo>
                  <a:cubicBezTo>
                    <a:pt x="562" y="830"/>
                    <a:pt x="551" y="832"/>
                    <a:pt x="539" y="832"/>
                  </a:cubicBezTo>
                  <a:cubicBezTo>
                    <a:pt x="536" y="832"/>
                    <a:pt x="533" y="832"/>
                    <a:pt x="530" y="833"/>
                  </a:cubicBezTo>
                  <a:cubicBezTo>
                    <a:pt x="526" y="834"/>
                    <a:pt x="522" y="835"/>
                    <a:pt x="518" y="835"/>
                  </a:cubicBezTo>
                  <a:cubicBezTo>
                    <a:pt x="493" y="835"/>
                    <a:pt x="467" y="835"/>
                    <a:pt x="442" y="835"/>
                  </a:cubicBezTo>
                  <a:cubicBezTo>
                    <a:pt x="439" y="835"/>
                    <a:pt x="437" y="835"/>
                    <a:pt x="434" y="834"/>
                  </a:cubicBezTo>
                  <a:cubicBezTo>
                    <a:pt x="428" y="832"/>
                    <a:pt x="421" y="832"/>
                    <a:pt x="414" y="831"/>
                  </a:cubicBezTo>
                  <a:cubicBezTo>
                    <a:pt x="412" y="831"/>
                    <a:pt x="411" y="831"/>
                    <a:pt x="410" y="831"/>
                  </a:cubicBezTo>
                  <a:cubicBezTo>
                    <a:pt x="403" y="829"/>
                    <a:pt x="396" y="829"/>
                    <a:pt x="390" y="829"/>
                  </a:cubicBezTo>
                  <a:cubicBezTo>
                    <a:pt x="384" y="829"/>
                    <a:pt x="378" y="829"/>
                    <a:pt x="372" y="828"/>
                  </a:cubicBezTo>
                  <a:cubicBezTo>
                    <a:pt x="364" y="827"/>
                    <a:pt x="356" y="826"/>
                    <a:pt x="348" y="826"/>
                  </a:cubicBezTo>
                  <a:cubicBezTo>
                    <a:pt x="341" y="826"/>
                    <a:pt x="335" y="826"/>
                    <a:pt x="328" y="825"/>
                  </a:cubicBezTo>
                  <a:cubicBezTo>
                    <a:pt x="319" y="823"/>
                    <a:pt x="309" y="824"/>
                    <a:pt x="299" y="821"/>
                  </a:cubicBezTo>
                  <a:cubicBezTo>
                    <a:pt x="299" y="821"/>
                    <a:pt x="298" y="821"/>
                    <a:pt x="297" y="821"/>
                  </a:cubicBezTo>
                  <a:cubicBezTo>
                    <a:pt x="292" y="820"/>
                    <a:pt x="286" y="820"/>
                    <a:pt x="281" y="819"/>
                  </a:cubicBezTo>
                  <a:cubicBezTo>
                    <a:pt x="277" y="819"/>
                    <a:pt x="273" y="818"/>
                    <a:pt x="269" y="818"/>
                  </a:cubicBezTo>
                  <a:cubicBezTo>
                    <a:pt x="264" y="817"/>
                    <a:pt x="259" y="817"/>
                    <a:pt x="254" y="816"/>
                  </a:cubicBezTo>
                  <a:cubicBezTo>
                    <a:pt x="249" y="816"/>
                    <a:pt x="244" y="816"/>
                    <a:pt x="239" y="815"/>
                  </a:cubicBezTo>
                  <a:cubicBezTo>
                    <a:pt x="227" y="814"/>
                    <a:pt x="214" y="813"/>
                    <a:pt x="201" y="812"/>
                  </a:cubicBezTo>
                  <a:cubicBezTo>
                    <a:pt x="200" y="812"/>
                    <a:pt x="198" y="812"/>
                    <a:pt x="197" y="811"/>
                  </a:cubicBezTo>
                  <a:cubicBezTo>
                    <a:pt x="191" y="810"/>
                    <a:pt x="185" y="809"/>
                    <a:pt x="179" y="810"/>
                  </a:cubicBezTo>
                  <a:cubicBezTo>
                    <a:pt x="177" y="810"/>
                    <a:pt x="174" y="809"/>
                    <a:pt x="171" y="809"/>
                  </a:cubicBezTo>
                  <a:cubicBezTo>
                    <a:pt x="159" y="806"/>
                    <a:pt x="148" y="803"/>
                    <a:pt x="137" y="799"/>
                  </a:cubicBezTo>
                  <a:cubicBezTo>
                    <a:pt x="132" y="797"/>
                    <a:pt x="128" y="795"/>
                    <a:pt x="124" y="792"/>
                  </a:cubicBezTo>
                  <a:cubicBezTo>
                    <a:pt x="123" y="791"/>
                    <a:pt x="122" y="790"/>
                    <a:pt x="121" y="790"/>
                  </a:cubicBezTo>
                  <a:cubicBezTo>
                    <a:pt x="116" y="789"/>
                    <a:pt x="113" y="786"/>
                    <a:pt x="110" y="782"/>
                  </a:cubicBezTo>
                  <a:cubicBezTo>
                    <a:pt x="109" y="780"/>
                    <a:pt x="111" y="779"/>
                    <a:pt x="113" y="779"/>
                  </a:cubicBezTo>
                  <a:cubicBezTo>
                    <a:pt x="116" y="779"/>
                    <a:pt x="132" y="785"/>
                    <a:pt x="135" y="786"/>
                  </a:cubicBezTo>
                  <a:cubicBezTo>
                    <a:pt x="135" y="787"/>
                    <a:pt x="135" y="787"/>
                    <a:pt x="135" y="787"/>
                  </a:cubicBezTo>
                  <a:cubicBezTo>
                    <a:pt x="138" y="790"/>
                    <a:pt x="141" y="791"/>
                    <a:pt x="144" y="792"/>
                  </a:cubicBezTo>
                  <a:cubicBezTo>
                    <a:pt x="147" y="793"/>
                    <a:pt x="150" y="794"/>
                    <a:pt x="152" y="795"/>
                  </a:cubicBezTo>
                  <a:cubicBezTo>
                    <a:pt x="164" y="798"/>
                    <a:pt x="176" y="802"/>
                    <a:pt x="188" y="801"/>
                  </a:cubicBezTo>
                  <a:cubicBezTo>
                    <a:pt x="190" y="801"/>
                    <a:pt x="192" y="802"/>
                    <a:pt x="193" y="802"/>
                  </a:cubicBezTo>
                  <a:cubicBezTo>
                    <a:pt x="201" y="804"/>
                    <a:pt x="209" y="805"/>
                    <a:pt x="217" y="804"/>
                  </a:cubicBezTo>
                  <a:cubicBezTo>
                    <a:pt x="219" y="804"/>
                    <a:pt x="222" y="805"/>
                    <a:pt x="225" y="805"/>
                  </a:cubicBezTo>
                  <a:cubicBezTo>
                    <a:pt x="230" y="806"/>
                    <a:pt x="236" y="807"/>
                    <a:pt x="242" y="807"/>
                  </a:cubicBezTo>
                  <a:cubicBezTo>
                    <a:pt x="247" y="808"/>
                    <a:pt x="253" y="808"/>
                    <a:pt x="259" y="809"/>
                  </a:cubicBezTo>
                  <a:cubicBezTo>
                    <a:pt x="262" y="809"/>
                    <a:pt x="265" y="809"/>
                    <a:pt x="268" y="810"/>
                  </a:cubicBezTo>
                  <a:cubicBezTo>
                    <a:pt x="273" y="810"/>
                    <a:pt x="279" y="810"/>
                    <a:pt x="284" y="811"/>
                  </a:cubicBezTo>
                  <a:cubicBezTo>
                    <a:pt x="289" y="812"/>
                    <a:pt x="294" y="813"/>
                    <a:pt x="300" y="813"/>
                  </a:cubicBezTo>
                  <a:cubicBezTo>
                    <a:pt x="302" y="813"/>
                    <a:pt x="304" y="813"/>
                    <a:pt x="306" y="814"/>
                  </a:cubicBezTo>
                  <a:cubicBezTo>
                    <a:pt x="311" y="815"/>
                    <a:pt x="317" y="816"/>
                    <a:pt x="322" y="816"/>
                  </a:cubicBezTo>
                  <a:cubicBezTo>
                    <a:pt x="324" y="816"/>
                    <a:pt x="327" y="816"/>
                    <a:pt x="329" y="816"/>
                  </a:cubicBezTo>
                  <a:cubicBezTo>
                    <a:pt x="336" y="818"/>
                    <a:pt x="344" y="818"/>
                    <a:pt x="352" y="818"/>
                  </a:cubicBezTo>
                  <a:cubicBezTo>
                    <a:pt x="358" y="818"/>
                    <a:pt x="364" y="818"/>
                    <a:pt x="369" y="819"/>
                  </a:cubicBezTo>
                  <a:cubicBezTo>
                    <a:pt x="376" y="821"/>
                    <a:pt x="382" y="821"/>
                    <a:pt x="389" y="821"/>
                  </a:cubicBezTo>
                  <a:cubicBezTo>
                    <a:pt x="394" y="821"/>
                    <a:pt x="400" y="821"/>
                    <a:pt x="406" y="822"/>
                  </a:cubicBezTo>
                  <a:cubicBezTo>
                    <a:pt x="417" y="823"/>
                    <a:pt x="428" y="825"/>
                    <a:pt x="439" y="826"/>
                  </a:cubicBezTo>
                  <a:cubicBezTo>
                    <a:pt x="441" y="827"/>
                    <a:pt x="442" y="826"/>
                    <a:pt x="443" y="826"/>
                  </a:cubicBezTo>
                  <a:cubicBezTo>
                    <a:pt x="468" y="826"/>
                    <a:pt x="492" y="826"/>
                    <a:pt x="517" y="826"/>
                  </a:cubicBezTo>
                  <a:cubicBezTo>
                    <a:pt x="519" y="826"/>
                    <a:pt x="522" y="826"/>
                    <a:pt x="524" y="826"/>
                  </a:cubicBezTo>
                  <a:cubicBezTo>
                    <a:pt x="530" y="824"/>
                    <a:pt x="535" y="824"/>
                    <a:pt x="540" y="824"/>
                  </a:cubicBezTo>
                  <a:cubicBezTo>
                    <a:pt x="548" y="824"/>
                    <a:pt x="556" y="823"/>
                    <a:pt x="563" y="820"/>
                  </a:cubicBezTo>
                  <a:cubicBezTo>
                    <a:pt x="581" y="815"/>
                    <a:pt x="598" y="809"/>
                    <a:pt x="616" y="804"/>
                  </a:cubicBezTo>
                  <a:cubicBezTo>
                    <a:pt x="624" y="801"/>
                    <a:pt x="631" y="799"/>
                    <a:pt x="640" y="799"/>
                  </a:cubicBezTo>
                  <a:cubicBezTo>
                    <a:pt x="641" y="799"/>
                    <a:pt x="643" y="798"/>
                    <a:pt x="644" y="798"/>
                  </a:cubicBezTo>
                  <a:cubicBezTo>
                    <a:pt x="654" y="795"/>
                    <a:pt x="663" y="792"/>
                    <a:pt x="672" y="790"/>
                  </a:cubicBezTo>
                  <a:cubicBezTo>
                    <a:pt x="675" y="789"/>
                    <a:pt x="678" y="788"/>
                    <a:pt x="681" y="787"/>
                  </a:cubicBezTo>
                  <a:cubicBezTo>
                    <a:pt x="689" y="786"/>
                    <a:pt x="696" y="786"/>
                    <a:pt x="704" y="783"/>
                  </a:cubicBezTo>
                  <a:cubicBezTo>
                    <a:pt x="705" y="783"/>
                    <a:pt x="706" y="782"/>
                    <a:pt x="707" y="782"/>
                  </a:cubicBezTo>
                  <a:cubicBezTo>
                    <a:pt x="711" y="782"/>
                    <a:pt x="716" y="781"/>
                    <a:pt x="720" y="780"/>
                  </a:cubicBezTo>
                  <a:cubicBezTo>
                    <a:pt x="722" y="780"/>
                    <a:pt x="724" y="779"/>
                    <a:pt x="726" y="779"/>
                  </a:cubicBezTo>
                  <a:cubicBezTo>
                    <a:pt x="732" y="780"/>
                    <a:pt x="737" y="778"/>
                    <a:pt x="743" y="777"/>
                  </a:cubicBezTo>
                  <a:cubicBezTo>
                    <a:pt x="750" y="775"/>
                    <a:pt x="756" y="774"/>
                    <a:pt x="763" y="774"/>
                  </a:cubicBezTo>
                  <a:cubicBezTo>
                    <a:pt x="765" y="774"/>
                    <a:pt x="767" y="773"/>
                    <a:pt x="769" y="773"/>
                  </a:cubicBezTo>
                  <a:cubicBezTo>
                    <a:pt x="774" y="771"/>
                    <a:pt x="778" y="771"/>
                    <a:pt x="783" y="771"/>
                  </a:cubicBezTo>
                  <a:cubicBezTo>
                    <a:pt x="790" y="771"/>
                    <a:pt x="796" y="771"/>
                    <a:pt x="803" y="769"/>
                  </a:cubicBezTo>
                  <a:cubicBezTo>
                    <a:pt x="807" y="768"/>
                    <a:pt x="811" y="768"/>
                    <a:pt x="814" y="768"/>
                  </a:cubicBezTo>
                  <a:cubicBezTo>
                    <a:pt x="831" y="768"/>
                    <a:pt x="848" y="769"/>
                    <a:pt x="864" y="768"/>
                  </a:cubicBezTo>
                  <a:cubicBezTo>
                    <a:pt x="874" y="768"/>
                    <a:pt x="882" y="770"/>
                    <a:pt x="891" y="772"/>
                  </a:cubicBezTo>
                  <a:cubicBezTo>
                    <a:pt x="897" y="774"/>
                    <a:pt x="902" y="776"/>
                    <a:pt x="908" y="776"/>
                  </a:cubicBezTo>
                  <a:cubicBezTo>
                    <a:pt x="919" y="777"/>
                    <a:pt x="928" y="781"/>
                    <a:pt x="937" y="784"/>
                  </a:cubicBezTo>
                  <a:cubicBezTo>
                    <a:pt x="948" y="788"/>
                    <a:pt x="957" y="793"/>
                    <a:pt x="965" y="801"/>
                  </a:cubicBezTo>
                  <a:cubicBezTo>
                    <a:pt x="966" y="802"/>
                    <a:pt x="966" y="802"/>
                    <a:pt x="967" y="802"/>
                  </a:cubicBezTo>
                  <a:cubicBezTo>
                    <a:pt x="972" y="805"/>
                    <a:pt x="976" y="809"/>
                    <a:pt x="978" y="814"/>
                  </a:cubicBezTo>
                  <a:cubicBezTo>
                    <a:pt x="979" y="816"/>
                    <a:pt x="980" y="818"/>
                    <a:pt x="982" y="817"/>
                  </a:cubicBezTo>
                  <a:cubicBezTo>
                    <a:pt x="982" y="811"/>
                    <a:pt x="983" y="804"/>
                    <a:pt x="981" y="797"/>
                  </a:cubicBezTo>
                  <a:cubicBezTo>
                    <a:pt x="980" y="796"/>
                    <a:pt x="980" y="795"/>
                    <a:pt x="980" y="793"/>
                  </a:cubicBezTo>
                  <a:cubicBezTo>
                    <a:pt x="980" y="787"/>
                    <a:pt x="978" y="781"/>
                    <a:pt x="976" y="775"/>
                  </a:cubicBezTo>
                  <a:cubicBezTo>
                    <a:pt x="975" y="770"/>
                    <a:pt x="972" y="766"/>
                    <a:pt x="969" y="762"/>
                  </a:cubicBezTo>
                  <a:cubicBezTo>
                    <a:pt x="966" y="758"/>
                    <a:pt x="963" y="756"/>
                    <a:pt x="958" y="755"/>
                  </a:cubicBezTo>
                  <a:cubicBezTo>
                    <a:pt x="956" y="755"/>
                    <a:pt x="953" y="754"/>
                    <a:pt x="951" y="753"/>
                  </a:cubicBezTo>
                  <a:cubicBezTo>
                    <a:pt x="947" y="751"/>
                    <a:pt x="943" y="750"/>
                    <a:pt x="938" y="748"/>
                  </a:cubicBezTo>
                  <a:cubicBezTo>
                    <a:pt x="938" y="747"/>
                    <a:pt x="938" y="746"/>
                    <a:pt x="937" y="744"/>
                  </a:cubicBezTo>
                  <a:cubicBezTo>
                    <a:pt x="929" y="743"/>
                    <a:pt x="920" y="740"/>
                    <a:pt x="911" y="739"/>
                  </a:cubicBezTo>
                  <a:cubicBezTo>
                    <a:pt x="896" y="737"/>
                    <a:pt x="880" y="735"/>
                    <a:pt x="865" y="732"/>
                  </a:cubicBezTo>
                  <a:cubicBezTo>
                    <a:pt x="852" y="730"/>
                    <a:pt x="839" y="729"/>
                    <a:pt x="826" y="730"/>
                  </a:cubicBezTo>
                  <a:cubicBezTo>
                    <a:pt x="820" y="730"/>
                    <a:pt x="814" y="730"/>
                    <a:pt x="809" y="731"/>
                  </a:cubicBezTo>
                  <a:cubicBezTo>
                    <a:pt x="801" y="732"/>
                    <a:pt x="793" y="733"/>
                    <a:pt x="786" y="732"/>
                  </a:cubicBezTo>
                  <a:cubicBezTo>
                    <a:pt x="782" y="732"/>
                    <a:pt x="779" y="733"/>
                    <a:pt x="776" y="732"/>
                  </a:cubicBezTo>
                  <a:cubicBezTo>
                    <a:pt x="769" y="732"/>
                    <a:pt x="763" y="733"/>
                    <a:pt x="757" y="734"/>
                  </a:cubicBezTo>
                  <a:cubicBezTo>
                    <a:pt x="752" y="735"/>
                    <a:pt x="747" y="736"/>
                    <a:pt x="742" y="736"/>
                  </a:cubicBezTo>
                  <a:cubicBezTo>
                    <a:pt x="730" y="737"/>
                    <a:pt x="717" y="738"/>
                    <a:pt x="706" y="743"/>
                  </a:cubicBezTo>
                  <a:cubicBezTo>
                    <a:pt x="701" y="744"/>
                    <a:pt x="696" y="746"/>
                    <a:pt x="692" y="747"/>
                  </a:cubicBezTo>
                  <a:cubicBezTo>
                    <a:pt x="681" y="748"/>
                    <a:pt x="672" y="752"/>
                    <a:pt x="662" y="757"/>
                  </a:cubicBezTo>
                  <a:cubicBezTo>
                    <a:pt x="658" y="759"/>
                    <a:pt x="654" y="760"/>
                    <a:pt x="650" y="761"/>
                  </a:cubicBezTo>
                  <a:cubicBezTo>
                    <a:pt x="633" y="763"/>
                    <a:pt x="617" y="772"/>
                    <a:pt x="600" y="775"/>
                  </a:cubicBezTo>
                  <a:cubicBezTo>
                    <a:pt x="599" y="775"/>
                    <a:pt x="598" y="776"/>
                    <a:pt x="597" y="777"/>
                  </a:cubicBezTo>
                  <a:cubicBezTo>
                    <a:pt x="591" y="778"/>
                    <a:pt x="586" y="780"/>
                    <a:pt x="581" y="781"/>
                  </a:cubicBezTo>
                  <a:cubicBezTo>
                    <a:pt x="560" y="786"/>
                    <a:pt x="539" y="790"/>
                    <a:pt x="517" y="794"/>
                  </a:cubicBezTo>
                  <a:cubicBezTo>
                    <a:pt x="511" y="796"/>
                    <a:pt x="505" y="796"/>
                    <a:pt x="499" y="796"/>
                  </a:cubicBezTo>
                  <a:cubicBezTo>
                    <a:pt x="496" y="796"/>
                    <a:pt x="492" y="797"/>
                    <a:pt x="489" y="797"/>
                  </a:cubicBezTo>
                  <a:cubicBezTo>
                    <a:pt x="483" y="799"/>
                    <a:pt x="476" y="799"/>
                    <a:pt x="469" y="799"/>
                  </a:cubicBezTo>
                  <a:cubicBezTo>
                    <a:pt x="431" y="799"/>
                    <a:pt x="393" y="799"/>
                    <a:pt x="355" y="799"/>
                  </a:cubicBezTo>
                  <a:cubicBezTo>
                    <a:pt x="352" y="799"/>
                    <a:pt x="349" y="799"/>
                    <a:pt x="346" y="799"/>
                  </a:cubicBezTo>
                  <a:cubicBezTo>
                    <a:pt x="333" y="798"/>
                    <a:pt x="319" y="796"/>
                    <a:pt x="305" y="796"/>
                  </a:cubicBezTo>
                  <a:cubicBezTo>
                    <a:pt x="304" y="796"/>
                    <a:pt x="302" y="796"/>
                    <a:pt x="301" y="796"/>
                  </a:cubicBezTo>
                  <a:cubicBezTo>
                    <a:pt x="291" y="793"/>
                    <a:pt x="281" y="793"/>
                    <a:pt x="270" y="794"/>
                  </a:cubicBezTo>
                  <a:cubicBezTo>
                    <a:pt x="264" y="794"/>
                    <a:pt x="259" y="793"/>
                    <a:pt x="253" y="791"/>
                  </a:cubicBezTo>
                  <a:cubicBezTo>
                    <a:pt x="244" y="789"/>
                    <a:pt x="235" y="787"/>
                    <a:pt x="226" y="788"/>
                  </a:cubicBezTo>
                  <a:cubicBezTo>
                    <a:pt x="223" y="788"/>
                    <a:pt x="220" y="787"/>
                    <a:pt x="217" y="787"/>
                  </a:cubicBezTo>
                  <a:cubicBezTo>
                    <a:pt x="203" y="783"/>
                    <a:pt x="189" y="780"/>
                    <a:pt x="175" y="776"/>
                  </a:cubicBezTo>
                  <a:cubicBezTo>
                    <a:pt x="167" y="774"/>
                    <a:pt x="159" y="771"/>
                    <a:pt x="151" y="768"/>
                  </a:cubicBezTo>
                  <a:cubicBezTo>
                    <a:pt x="148" y="767"/>
                    <a:pt x="147" y="766"/>
                    <a:pt x="145" y="765"/>
                  </a:cubicBezTo>
                  <a:cubicBezTo>
                    <a:pt x="141" y="763"/>
                    <a:pt x="137" y="761"/>
                    <a:pt x="134" y="759"/>
                  </a:cubicBezTo>
                  <a:cubicBezTo>
                    <a:pt x="132" y="759"/>
                    <a:pt x="131" y="758"/>
                    <a:pt x="130" y="757"/>
                  </a:cubicBezTo>
                  <a:cubicBezTo>
                    <a:pt x="124" y="753"/>
                    <a:pt x="119" y="749"/>
                    <a:pt x="113" y="745"/>
                  </a:cubicBezTo>
                  <a:cubicBezTo>
                    <a:pt x="112" y="744"/>
                    <a:pt x="112" y="743"/>
                    <a:pt x="111" y="742"/>
                  </a:cubicBezTo>
                  <a:cubicBezTo>
                    <a:pt x="113" y="739"/>
                    <a:pt x="115" y="739"/>
                    <a:pt x="117" y="740"/>
                  </a:cubicBezTo>
                  <a:cubicBezTo>
                    <a:pt x="121" y="741"/>
                    <a:pt x="124" y="742"/>
                    <a:pt x="127" y="744"/>
                  </a:cubicBezTo>
                  <a:cubicBezTo>
                    <a:pt x="135" y="748"/>
                    <a:pt x="142" y="754"/>
                    <a:pt x="150" y="757"/>
                  </a:cubicBezTo>
                  <a:cubicBezTo>
                    <a:pt x="151" y="757"/>
                    <a:pt x="151" y="758"/>
                    <a:pt x="152" y="758"/>
                  </a:cubicBezTo>
                  <a:cubicBezTo>
                    <a:pt x="155" y="759"/>
                    <a:pt x="159" y="761"/>
                    <a:pt x="162" y="763"/>
                  </a:cubicBezTo>
                  <a:cubicBezTo>
                    <a:pt x="178" y="768"/>
                    <a:pt x="195" y="772"/>
                    <a:pt x="212" y="776"/>
                  </a:cubicBezTo>
                  <a:cubicBezTo>
                    <a:pt x="219" y="778"/>
                    <a:pt x="227" y="779"/>
                    <a:pt x="236" y="779"/>
                  </a:cubicBezTo>
                  <a:cubicBezTo>
                    <a:pt x="239" y="779"/>
                    <a:pt x="242" y="780"/>
                    <a:pt x="245" y="780"/>
                  </a:cubicBezTo>
                  <a:cubicBezTo>
                    <a:pt x="257" y="783"/>
                    <a:pt x="269" y="786"/>
                    <a:pt x="282" y="785"/>
                  </a:cubicBezTo>
                  <a:cubicBezTo>
                    <a:pt x="288" y="784"/>
                    <a:pt x="294" y="785"/>
                    <a:pt x="300" y="786"/>
                  </a:cubicBezTo>
                  <a:cubicBezTo>
                    <a:pt x="305" y="787"/>
                    <a:pt x="309" y="787"/>
                    <a:pt x="313" y="787"/>
                  </a:cubicBezTo>
                  <a:cubicBezTo>
                    <a:pt x="319" y="788"/>
                    <a:pt x="325" y="788"/>
                    <a:pt x="330" y="788"/>
                  </a:cubicBezTo>
                  <a:cubicBezTo>
                    <a:pt x="340" y="789"/>
                    <a:pt x="351" y="790"/>
                    <a:pt x="361" y="790"/>
                  </a:cubicBezTo>
                  <a:cubicBezTo>
                    <a:pt x="396" y="790"/>
                    <a:pt x="431" y="790"/>
                    <a:pt x="466" y="790"/>
                  </a:cubicBezTo>
                  <a:cubicBezTo>
                    <a:pt x="479" y="790"/>
                    <a:pt x="493" y="787"/>
                    <a:pt x="507" y="787"/>
                  </a:cubicBezTo>
                  <a:cubicBezTo>
                    <a:pt x="508" y="787"/>
                    <a:pt x="509" y="787"/>
                    <a:pt x="510" y="787"/>
                  </a:cubicBezTo>
                  <a:cubicBezTo>
                    <a:pt x="528" y="783"/>
                    <a:pt x="546" y="779"/>
                    <a:pt x="564" y="776"/>
                  </a:cubicBezTo>
                  <a:cubicBezTo>
                    <a:pt x="575" y="773"/>
                    <a:pt x="587" y="771"/>
                    <a:pt x="598" y="767"/>
                  </a:cubicBezTo>
                  <a:cubicBezTo>
                    <a:pt x="600" y="765"/>
                    <a:pt x="603" y="765"/>
                    <a:pt x="605" y="765"/>
                  </a:cubicBezTo>
                  <a:cubicBezTo>
                    <a:pt x="610" y="764"/>
                    <a:pt x="615" y="762"/>
                    <a:pt x="619" y="760"/>
                  </a:cubicBezTo>
                  <a:cubicBezTo>
                    <a:pt x="623" y="758"/>
                    <a:pt x="627" y="757"/>
                    <a:pt x="630" y="756"/>
                  </a:cubicBezTo>
                  <a:cubicBezTo>
                    <a:pt x="634" y="755"/>
                    <a:pt x="639" y="755"/>
                    <a:pt x="643" y="754"/>
                  </a:cubicBezTo>
                  <a:cubicBezTo>
                    <a:pt x="648" y="753"/>
                    <a:pt x="654" y="751"/>
                    <a:pt x="659" y="748"/>
                  </a:cubicBezTo>
                  <a:cubicBezTo>
                    <a:pt x="666" y="745"/>
                    <a:pt x="673" y="742"/>
                    <a:pt x="680" y="740"/>
                  </a:cubicBezTo>
                  <a:cubicBezTo>
                    <a:pt x="691" y="737"/>
                    <a:pt x="701" y="735"/>
                    <a:pt x="712" y="732"/>
                  </a:cubicBezTo>
                  <a:cubicBezTo>
                    <a:pt x="717" y="730"/>
                    <a:pt x="721" y="729"/>
                    <a:pt x="726" y="729"/>
                  </a:cubicBezTo>
                  <a:cubicBezTo>
                    <a:pt x="736" y="728"/>
                    <a:pt x="745" y="727"/>
                    <a:pt x="754" y="726"/>
                  </a:cubicBezTo>
                  <a:cubicBezTo>
                    <a:pt x="761" y="725"/>
                    <a:pt x="768" y="724"/>
                    <a:pt x="775" y="724"/>
                  </a:cubicBezTo>
                  <a:cubicBezTo>
                    <a:pt x="781" y="724"/>
                    <a:pt x="787" y="724"/>
                    <a:pt x="793" y="724"/>
                  </a:cubicBezTo>
                  <a:cubicBezTo>
                    <a:pt x="796" y="724"/>
                    <a:pt x="798" y="724"/>
                    <a:pt x="801" y="723"/>
                  </a:cubicBezTo>
                  <a:cubicBezTo>
                    <a:pt x="811" y="721"/>
                    <a:pt x="821" y="721"/>
                    <a:pt x="831" y="721"/>
                  </a:cubicBezTo>
                  <a:cubicBezTo>
                    <a:pt x="840" y="721"/>
                    <a:pt x="848" y="721"/>
                    <a:pt x="857" y="723"/>
                  </a:cubicBezTo>
                  <a:cubicBezTo>
                    <a:pt x="869" y="725"/>
                    <a:pt x="880" y="727"/>
                    <a:pt x="892" y="729"/>
                  </a:cubicBezTo>
                  <a:cubicBezTo>
                    <a:pt x="909" y="731"/>
                    <a:pt x="926" y="735"/>
                    <a:pt x="942" y="742"/>
                  </a:cubicBezTo>
                  <a:cubicBezTo>
                    <a:pt x="943" y="743"/>
                    <a:pt x="945" y="743"/>
                    <a:pt x="947" y="744"/>
                  </a:cubicBezTo>
                  <a:cubicBezTo>
                    <a:pt x="950" y="745"/>
                    <a:pt x="953" y="746"/>
                    <a:pt x="955" y="749"/>
                  </a:cubicBezTo>
                  <a:cubicBezTo>
                    <a:pt x="955" y="750"/>
                    <a:pt x="957" y="751"/>
                    <a:pt x="958" y="751"/>
                  </a:cubicBezTo>
                  <a:cubicBezTo>
                    <a:pt x="961" y="751"/>
                    <a:pt x="964" y="753"/>
                    <a:pt x="967" y="753"/>
                  </a:cubicBezTo>
                  <a:cubicBezTo>
                    <a:pt x="972" y="754"/>
                    <a:pt x="975" y="759"/>
                    <a:pt x="980" y="758"/>
                  </a:cubicBezTo>
                  <a:cubicBezTo>
                    <a:pt x="981" y="758"/>
                    <a:pt x="981" y="759"/>
                    <a:pt x="982" y="760"/>
                  </a:cubicBezTo>
                  <a:cubicBezTo>
                    <a:pt x="983" y="760"/>
                    <a:pt x="984" y="762"/>
                    <a:pt x="985" y="760"/>
                  </a:cubicBezTo>
                  <a:cubicBezTo>
                    <a:pt x="979" y="754"/>
                    <a:pt x="975" y="748"/>
                    <a:pt x="966" y="746"/>
                  </a:cubicBezTo>
                  <a:cubicBezTo>
                    <a:pt x="964" y="745"/>
                    <a:pt x="962" y="744"/>
                    <a:pt x="960" y="743"/>
                  </a:cubicBezTo>
                  <a:cubicBezTo>
                    <a:pt x="958" y="742"/>
                    <a:pt x="957" y="740"/>
                    <a:pt x="955" y="740"/>
                  </a:cubicBezTo>
                  <a:cubicBezTo>
                    <a:pt x="947" y="737"/>
                    <a:pt x="939" y="733"/>
                    <a:pt x="931" y="730"/>
                  </a:cubicBezTo>
                  <a:cubicBezTo>
                    <a:pt x="922" y="727"/>
                    <a:pt x="912" y="724"/>
                    <a:pt x="902" y="722"/>
                  </a:cubicBezTo>
                  <a:cubicBezTo>
                    <a:pt x="896" y="721"/>
                    <a:pt x="889" y="719"/>
                    <a:pt x="882" y="719"/>
                  </a:cubicBezTo>
                  <a:cubicBezTo>
                    <a:pt x="881" y="719"/>
                    <a:pt x="880" y="718"/>
                    <a:pt x="879" y="718"/>
                  </a:cubicBezTo>
                  <a:cubicBezTo>
                    <a:pt x="872" y="716"/>
                    <a:pt x="865" y="714"/>
                    <a:pt x="859" y="712"/>
                  </a:cubicBezTo>
                  <a:cubicBezTo>
                    <a:pt x="853" y="710"/>
                    <a:pt x="847" y="708"/>
                    <a:pt x="842" y="707"/>
                  </a:cubicBezTo>
                  <a:cubicBezTo>
                    <a:pt x="840" y="706"/>
                    <a:pt x="838" y="706"/>
                    <a:pt x="837" y="706"/>
                  </a:cubicBezTo>
                  <a:cubicBezTo>
                    <a:pt x="833" y="706"/>
                    <a:pt x="830" y="705"/>
                    <a:pt x="827" y="704"/>
                  </a:cubicBezTo>
                  <a:cubicBezTo>
                    <a:pt x="825" y="703"/>
                    <a:pt x="822" y="702"/>
                    <a:pt x="818" y="703"/>
                  </a:cubicBezTo>
                  <a:cubicBezTo>
                    <a:pt x="820" y="704"/>
                    <a:pt x="821" y="706"/>
                    <a:pt x="822" y="707"/>
                  </a:cubicBezTo>
                  <a:cubicBezTo>
                    <a:pt x="823" y="707"/>
                    <a:pt x="824" y="708"/>
                    <a:pt x="823" y="710"/>
                  </a:cubicBezTo>
                  <a:cubicBezTo>
                    <a:pt x="822" y="711"/>
                    <a:pt x="819" y="712"/>
                    <a:pt x="817" y="711"/>
                  </a:cubicBezTo>
                  <a:cubicBezTo>
                    <a:pt x="809" y="709"/>
                    <a:pt x="800" y="711"/>
                    <a:pt x="791" y="710"/>
                  </a:cubicBezTo>
                  <a:cubicBezTo>
                    <a:pt x="786" y="710"/>
                    <a:pt x="780" y="710"/>
                    <a:pt x="775" y="712"/>
                  </a:cubicBezTo>
                  <a:cubicBezTo>
                    <a:pt x="774" y="713"/>
                    <a:pt x="772" y="713"/>
                    <a:pt x="770" y="713"/>
                  </a:cubicBezTo>
                  <a:cubicBezTo>
                    <a:pt x="762" y="712"/>
                    <a:pt x="755" y="715"/>
                    <a:pt x="748" y="717"/>
                  </a:cubicBezTo>
                  <a:cubicBezTo>
                    <a:pt x="740" y="719"/>
                    <a:pt x="732" y="719"/>
                    <a:pt x="725" y="724"/>
                  </a:cubicBezTo>
                  <a:cubicBezTo>
                    <a:pt x="724" y="724"/>
                    <a:pt x="723" y="724"/>
                    <a:pt x="722" y="724"/>
                  </a:cubicBezTo>
                  <a:cubicBezTo>
                    <a:pt x="720" y="724"/>
                    <a:pt x="718" y="725"/>
                    <a:pt x="717" y="725"/>
                  </a:cubicBezTo>
                  <a:cubicBezTo>
                    <a:pt x="712" y="728"/>
                    <a:pt x="707" y="730"/>
                    <a:pt x="702" y="730"/>
                  </a:cubicBezTo>
                  <a:cubicBezTo>
                    <a:pt x="701" y="730"/>
                    <a:pt x="700" y="730"/>
                    <a:pt x="699" y="730"/>
                  </a:cubicBezTo>
                  <a:cubicBezTo>
                    <a:pt x="692" y="732"/>
                    <a:pt x="686" y="734"/>
                    <a:pt x="680" y="736"/>
                  </a:cubicBezTo>
                  <a:cubicBezTo>
                    <a:pt x="677" y="737"/>
                    <a:pt x="674" y="738"/>
                    <a:pt x="670" y="738"/>
                  </a:cubicBezTo>
                  <a:cubicBezTo>
                    <a:pt x="663" y="738"/>
                    <a:pt x="655" y="740"/>
                    <a:pt x="648" y="742"/>
                  </a:cubicBezTo>
                  <a:cubicBezTo>
                    <a:pt x="638" y="745"/>
                    <a:pt x="628" y="749"/>
                    <a:pt x="618" y="752"/>
                  </a:cubicBezTo>
                  <a:cubicBezTo>
                    <a:pt x="615" y="753"/>
                    <a:pt x="612" y="754"/>
                    <a:pt x="609" y="754"/>
                  </a:cubicBezTo>
                  <a:cubicBezTo>
                    <a:pt x="601" y="754"/>
                    <a:pt x="594" y="756"/>
                    <a:pt x="587" y="759"/>
                  </a:cubicBezTo>
                  <a:cubicBezTo>
                    <a:pt x="582" y="760"/>
                    <a:pt x="576" y="762"/>
                    <a:pt x="570" y="762"/>
                  </a:cubicBezTo>
                  <a:cubicBezTo>
                    <a:pt x="565" y="763"/>
                    <a:pt x="560" y="764"/>
                    <a:pt x="555" y="765"/>
                  </a:cubicBezTo>
                  <a:cubicBezTo>
                    <a:pt x="553" y="765"/>
                    <a:pt x="551" y="766"/>
                    <a:pt x="550" y="766"/>
                  </a:cubicBezTo>
                  <a:cubicBezTo>
                    <a:pt x="543" y="765"/>
                    <a:pt x="537" y="767"/>
                    <a:pt x="531" y="768"/>
                  </a:cubicBezTo>
                  <a:cubicBezTo>
                    <a:pt x="527" y="769"/>
                    <a:pt x="524" y="769"/>
                    <a:pt x="521" y="769"/>
                  </a:cubicBezTo>
                  <a:cubicBezTo>
                    <a:pt x="512" y="770"/>
                    <a:pt x="504" y="771"/>
                    <a:pt x="496" y="773"/>
                  </a:cubicBezTo>
                  <a:cubicBezTo>
                    <a:pt x="487" y="775"/>
                    <a:pt x="479" y="777"/>
                    <a:pt x="470" y="777"/>
                  </a:cubicBezTo>
                  <a:cubicBezTo>
                    <a:pt x="466" y="777"/>
                    <a:pt x="462" y="778"/>
                    <a:pt x="458" y="778"/>
                  </a:cubicBezTo>
                  <a:cubicBezTo>
                    <a:pt x="444" y="780"/>
                    <a:pt x="431" y="782"/>
                    <a:pt x="418" y="782"/>
                  </a:cubicBezTo>
                  <a:cubicBezTo>
                    <a:pt x="397" y="783"/>
                    <a:pt x="376" y="782"/>
                    <a:pt x="355" y="781"/>
                  </a:cubicBezTo>
                  <a:cubicBezTo>
                    <a:pt x="353" y="781"/>
                    <a:pt x="350" y="781"/>
                    <a:pt x="348" y="780"/>
                  </a:cubicBezTo>
                  <a:cubicBezTo>
                    <a:pt x="343" y="778"/>
                    <a:pt x="337" y="778"/>
                    <a:pt x="332" y="778"/>
                  </a:cubicBezTo>
                  <a:cubicBezTo>
                    <a:pt x="330" y="778"/>
                    <a:pt x="327" y="777"/>
                    <a:pt x="325" y="775"/>
                  </a:cubicBezTo>
                  <a:cubicBezTo>
                    <a:pt x="326" y="775"/>
                    <a:pt x="327" y="774"/>
                    <a:pt x="328" y="774"/>
                  </a:cubicBezTo>
                  <a:cubicBezTo>
                    <a:pt x="335" y="772"/>
                    <a:pt x="342" y="772"/>
                    <a:pt x="349" y="773"/>
                  </a:cubicBezTo>
                  <a:cubicBezTo>
                    <a:pt x="352" y="774"/>
                    <a:pt x="355" y="774"/>
                    <a:pt x="359" y="774"/>
                  </a:cubicBezTo>
                  <a:cubicBezTo>
                    <a:pt x="377" y="774"/>
                    <a:pt x="396" y="774"/>
                    <a:pt x="415" y="774"/>
                  </a:cubicBezTo>
                  <a:cubicBezTo>
                    <a:pt x="419" y="774"/>
                    <a:pt x="424" y="773"/>
                    <a:pt x="428" y="773"/>
                  </a:cubicBezTo>
                  <a:cubicBezTo>
                    <a:pt x="433" y="772"/>
                    <a:pt x="437" y="771"/>
                    <a:pt x="442" y="771"/>
                  </a:cubicBezTo>
                  <a:cubicBezTo>
                    <a:pt x="447" y="771"/>
                    <a:pt x="453" y="771"/>
                    <a:pt x="458" y="770"/>
                  </a:cubicBezTo>
                  <a:cubicBezTo>
                    <a:pt x="462" y="769"/>
                    <a:pt x="466" y="769"/>
                    <a:pt x="470" y="768"/>
                  </a:cubicBezTo>
                  <a:cubicBezTo>
                    <a:pt x="476" y="768"/>
                    <a:pt x="482" y="768"/>
                    <a:pt x="488" y="766"/>
                  </a:cubicBezTo>
                  <a:cubicBezTo>
                    <a:pt x="495" y="765"/>
                    <a:pt x="503" y="763"/>
                    <a:pt x="511" y="762"/>
                  </a:cubicBezTo>
                  <a:cubicBezTo>
                    <a:pt x="517" y="762"/>
                    <a:pt x="524" y="761"/>
                    <a:pt x="531" y="759"/>
                  </a:cubicBezTo>
                  <a:cubicBezTo>
                    <a:pt x="542" y="757"/>
                    <a:pt x="554" y="757"/>
                    <a:pt x="565" y="755"/>
                  </a:cubicBezTo>
                  <a:cubicBezTo>
                    <a:pt x="569" y="754"/>
                    <a:pt x="573" y="754"/>
                    <a:pt x="577" y="753"/>
                  </a:cubicBezTo>
                  <a:cubicBezTo>
                    <a:pt x="581" y="752"/>
                    <a:pt x="586" y="750"/>
                    <a:pt x="590" y="748"/>
                  </a:cubicBezTo>
                  <a:cubicBezTo>
                    <a:pt x="595" y="747"/>
                    <a:pt x="599" y="746"/>
                    <a:pt x="604" y="746"/>
                  </a:cubicBezTo>
                  <a:cubicBezTo>
                    <a:pt x="608" y="746"/>
                    <a:pt x="611" y="745"/>
                    <a:pt x="614" y="744"/>
                  </a:cubicBezTo>
                  <a:cubicBezTo>
                    <a:pt x="625" y="741"/>
                    <a:pt x="636" y="737"/>
                    <a:pt x="647" y="734"/>
                  </a:cubicBezTo>
                  <a:cubicBezTo>
                    <a:pt x="653" y="732"/>
                    <a:pt x="659" y="729"/>
                    <a:pt x="665" y="729"/>
                  </a:cubicBezTo>
                  <a:cubicBezTo>
                    <a:pt x="671" y="729"/>
                    <a:pt x="676" y="728"/>
                    <a:pt x="681" y="726"/>
                  </a:cubicBezTo>
                  <a:cubicBezTo>
                    <a:pt x="687" y="724"/>
                    <a:pt x="693" y="722"/>
                    <a:pt x="699" y="721"/>
                  </a:cubicBezTo>
                  <a:cubicBezTo>
                    <a:pt x="703" y="721"/>
                    <a:pt x="707" y="720"/>
                    <a:pt x="710" y="718"/>
                  </a:cubicBezTo>
                  <a:cubicBezTo>
                    <a:pt x="717" y="715"/>
                    <a:pt x="725" y="714"/>
                    <a:pt x="732" y="711"/>
                  </a:cubicBezTo>
                  <a:cubicBezTo>
                    <a:pt x="732" y="711"/>
                    <a:pt x="732" y="711"/>
                    <a:pt x="732" y="711"/>
                  </a:cubicBezTo>
                  <a:cubicBezTo>
                    <a:pt x="741" y="710"/>
                    <a:pt x="748" y="707"/>
                    <a:pt x="756" y="706"/>
                  </a:cubicBezTo>
                  <a:cubicBezTo>
                    <a:pt x="765" y="704"/>
                    <a:pt x="775" y="703"/>
                    <a:pt x="784" y="702"/>
                  </a:cubicBezTo>
                  <a:cubicBezTo>
                    <a:pt x="792" y="702"/>
                    <a:pt x="800" y="702"/>
                    <a:pt x="807" y="702"/>
                  </a:cubicBezTo>
                  <a:cubicBezTo>
                    <a:pt x="809" y="702"/>
                    <a:pt x="811" y="702"/>
                    <a:pt x="813" y="702"/>
                  </a:cubicBezTo>
                  <a:cubicBezTo>
                    <a:pt x="810" y="701"/>
                    <a:pt x="807" y="701"/>
                    <a:pt x="805" y="701"/>
                  </a:cubicBezTo>
                  <a:cubicBezTo>
                    <a:pt x="785" y="700"/>
                    <a:pt x="765" y="700"/>
                    <a:pt x="745" y="700"/>
                  </a:cubicBezTo>
                  <a:cubicBezTo>
                    <a:pt x="731" y="700"/>
                    <a:pt x="716" y="700"/>
                    <a:pt x="702" y="700"/>
                  </a:cubicBezTo>
                  <a:cubicBezTo>
                    <a:pt x="696" y="700"/>
                    <a:pt x="689" y="700"/>
                    <a:pt x="683" y="702"/>
                  </a:cubicBezTo>
                  <a:cubicBezTo>
                    <a:pt x="681" y="703"/>
                    <a:pt x="678" y="703"/>
                    <a:pt x="676" y="703"/>
                  </a:cubicBezTo>
                  <a:cubicBezTo>
                    <a:pt x="672" y="703"/>
                    <a:pt x="667" y="703"/>
                    <a:pt x="663" y="703"/>
                  </a:cubicBezTo>
                  <a:cubicBezTo>
                    <a:pt x="660" y="703"/>
                    <a:pt x="657" y="703"/>
                    <a:pt x="654" y="704"/>
                  </a:cubicBezTo>
                  <a:cubicBezTo>
                    <a:pt x="649" y="705"/>
                    <a:pt x="645" y="706"/>
                    <a:pt x="639" y="706"/>
                  </a:cubicBezTo>
                  <a:cubicBezTo>
                    <a:pt x="636" y="705"/>
                    <a:pt x="633" y="705"/>
                    <a:pt x="629" y="706"/>
                  </a:cubicBezTo>
                  <a:cubicBezTo>
                    <a:pt x="623" y="707"/>
                    <a:pt x="617" y="709"/>
                    <a:pt x="610" y="710"/>
                  </a:cubicBezTo>
                  <a:cubicBezTo>
                    <a:pt x="603" y="712"/>
                    <a:pt x="597" y="713"/>
                    <a:pt x="590" y="714"/>
                  </a:cubicBezTo>
                  <a:cubicBezTo>
                    <a:pt x="583" y="714"/>
                    <a:pt x="577" y="718"/>
                    <a:pt x="570" y="718"/>
                  </a:cubicBezTo>
                  <a:cubicBezTo>
                    <a:pt x="569" y="718"/>
                    <a:pt x="567" y="719"/>
                    <a:pt x="566" y="719"/>
                  </a:cubicBezTo>
                  <a:cubicBezTo>
                    <a:pt x="560" y="719"/>
                    <a:pt x="555" y="720"/>
                    <a:pt x="551" y="723"/>
                  </a:cubicBezTo>
                  <a:cubicBezTo>
                    <a:pt x="548" y="724"/>
                    <a:pt x="546" y="724"/>
                    <a:pt x="543" y="724"/>
                  </a:cubicBezTo>
                  <a:cubicBezTo>
                    <a:pt x="539" y="724"/>
                    <a:pt x="534" y="725"/>
                    <a:pt x="530" y="727"/>
                  </a:cubicBezTo>
                  <a:cubicBezTo>
                    <a:pt x="527" y="729"/>
                    <a:pt x="523" y="730"/>
                    <a:pt x="518" y="730"/>
                  </a:cubicBezTo>
                  <a:cubicBezTo>
                    <a:pt x="517" y="730"/>
                    <a:pt x="515" y="730"/>
                    <a:pt x="513" y="731"/>
                  </a:cubicBezTo>
                  <a:cubicBezTo>
                    <a:pt x="506" y="733"/>
                    <a:pt x="498" y="736"/>
                    <a:pt x="491" y="739"/>
                  </a:cubicBezTo>
                  <a:cubicBezTo>
                    <a:pt x="482" y="742"/>
                    <a:pt x="473" y="746"/>
                    <a:pt x="462" y="747"/>
                  </a:cubicBezTo>
                  <a:cubicBezTo>
                    <a:pt x="461" y="747"/>
                    <a:pt x="460" y="747"/>
                    <a:pt x="459" y="748"/>
                  </a:cubicBezTo>
                  <a:cubicBezTo>
                    <a:pt x="452" y="750"/>
                    <a:pt x="444" y="753"/>
                    <a:pt x="437" y="756"/>
                  </a:cubicBezTo>
                  <a:cubicBezTo>
                    <a:pt x="435" y="756"/>
                    <a:pt x="433" y="757"/>
                    <a:pt x="431" y="758"/>
                  </a:cubicBezTo>
                  <a:cubicBezTo>
                    <a:pt x="419" y="760"/>
                    <a:pt x="407" y="761"/>
                    <a:pt x="395" y="765"/>
                  </a:cubicBezTo>
                  <a:cubicBezTo>
                    <a:pt x="385" y="766"/>
                    <a:pt x="376" y="768"/>
                    <a:pt x="367" y="769"/>
                  </a:cubicBezTo>
                  <a:cubicBezTo>
                    <a:pt x="349" y="769"/>
                    <a:pt x="331" y="769"/>
                    <a:pt x="313" y="768"/>
                  </a:cubicBezTo>
                  <a:cubicBezTo>
                    <a:pt x="311" y="768"/>
                    <a:pt x="309" y="768"/>
                    <a:pt x="307" y="767"/>
                  </a:cubicBezTo>
                  <a:cubicBezTo>
                    <a:pt x="303" y="766"/>
                    <a:pt x="299" y="766"/>
                    <a:pt x="295" y="766"/>
                  </a:cubicBezTo>
                  <a:cubicBezTo>
                    <a:pt x="288" y="766"/>
                    <a:pt x="282" y="765"/>
                    <a:pt x="275" y="766"/>
                  </a:cubicBezTo>
                  <a:cubicBezTo>
                    <a:pt x="263" y="767"/>
                    <a:pt x="252" y="764"/>
                    <a:pt x="240" y="762"/>
                  </a:cubicBezTo>
                  <a:cubicBezTo>
                    <a:pt x="230" y="760"/>
                    <a:pt x="219" y="757"/>
                    <a:pt x="208" y="757"/>
                  </a:cubicBezTo>
                  <a:cubicBezTo>
                    <a:pt x="207" y="757"/>
                    <a:pt x="205" y="757"/>
                    <a:pt x="204" y="756"/>
                  </a:cubicBezTo>
                  <a:cubicBezTo>
                    <a:pt x="198" y="754"/>
                    <a:pt x="191" y="754"/>
                    <a:pt x="185" y="754"/>
                  </a:cubicBezTo>
                  <a:cubicBezTo>
                    <a:pt x="180" y="754"/>
                    <a:pt x="174" y="754"/>
                    <a:pt x="169" y="754"/>
                  </a:cubicBezTo>
                  <a:cubicBezTo>
                    <a:pt x="167" y="754"/>
                    <a:pt x="165" y="754"/>
                    <a:pt x="162" y="754"/>
                  </a:cubicBezTo>
                  <a:cubicBezTo>
                    <a:pt x="155" y="751"/>
                    <a:pt x="146" y="749"/>
                    <a:pt x="139" y="745"/>
                  </a:cubicBezTo>
                  <a:cubicBezTo>
                    <a:pt x="138" y="744"/>
                    <a:pt x="135" y="743"/>
                    <a:pt x="134" y="743"/>
                  </a:cubicBezTo>
                  <a:cubicBezTo>
                    <a:pt x="131" y="741"/>
                    <a:pt x="128" y="740"/>
                    <a:pt x="125" y="738"/>
                  </a:cubicBezTo>
                  <a:cubicBezTo>
                    <a:pt x="118" y="735"/>
                    <a:pt x="111" y="732"/>
                    <a:pt x="104" y="730"/>
                  </a:cubicBezTo>
                  <a:cubicBezTo>
                    <a:pt x="102" y="733"/>
                    <a:pt x="99" y="735"/>
                    <a:pt x="97" y="738"/>
                  </a:cubicBezTo>
                  <a:cubicBezTo>
                    <a:pt x="95" y="740"/>
                    <a:pt x="93" y="742"/>
                    <a:pt x="92" y="744"/>
                  </a:cubicBezTo>
                  <a:cubicBezTo>
                    <a:pt x="88" y="749"/>
                    <a:pt x="88" y="755"/>
                    <a:pt x="92" y="760"/>
                  </a:cubicBezTo>
                  <a:cubicBezTo>
                    <a:pt x="96" y="764"/>
                    <a:pt x="99" y="769"/>
                    <a:pt x="102" y="775"/>
                  </a:cubicBezTo>
                  <a:cubicBezTo>
                    <a:pt x="104" y="778"/>
                    <a:pt x="106" y="781"/>
                    <a:pt x="110" y="782"/>
                  </a:cubicBezTo>
                  <a:close/>
                  <a:moveTo>
                    <a:pt x="1893" y="720"/>
                  </a:moveTo>
                  <a:cubicBezTo>
                    <a:pt x="1893" y="717"/>
                    <a:pt x="1894" y="715"/>
                    <a:pt x="1895" y="713"/>
                  </a:cubicBezTo>
                  <a:cubicBezTo>
                    <a:pt x="1898" y="706"/>
                    <a:pt x="1893" y="700"/>
                    <a:pt x="1891" y="694"/>
                  </a:cubicBezTo>
                  <a:cubicBezTo>
                    <a:pt x="1886" y="687"/>
                    <a:pt x="1884" y="678"/>
                    <a:pt x="1879" y="670"/>
                  </a:cubicBezTo>
                  <a:cubicBezTo>
                    <a:pt x="1879" y="670"/>
                    <a:pt x="1879" y="669"/>
                    <a:pt x="1879" y="669"/>
                  </a:cubicBezTo>
                  <a:cubicBezTo>
                    <a:pt x="1877" y="664"/>
                    <a:pt x="1876" y="659"/>
                    <a:pt x="1874" y="654"/>
                  </a:cubicBezTo>
                  <a:cubicBezTo>
                    <a:pt x="1871" y="649"/>
                    <a:pt x="1869" y="644"/>
                    <a:pt x="1868" y="639"/>
                  </a:cubicBezTo>
                  <a:cubicBezTo>
                    <a:pt x="1868" y="635"/>
                    <a:pt x="1866" y="632"/>
                    <a:pt x="1865" y="628"/>
                  </a:cubicBezTo>
                  <a:cubicBezTo>
                    <a:pt x="1862" y="623"/>
                    <a:pt x="1860" y="617"/>
                    <a:pt x="1859" y="611"/>
                  </a:cubicBezTo>
                  <a:cubicBezTo>
                    <a:pt x="1859" y="608"/>
                    <a:pt x="1858" y="606"/>
                    <a:pt x="1857" y="603"/>
                  </a:cubicBezTo>
                  <a:cubicBezTo>
                    <a:pt x="1852" y="588"/>
                    <a:pt x="1847" y="572"/>
                    <a:pt x="1841" y="557"/>
                  </a:cubicBezTo>
                  <a:cubicBezTo>
                    <a:pt x="1839" y="550"/>
                    <a:pt x="1836" y="544"/>
                    <a:pt x="1837" y="537"/>
                  </a:cubicBezTo>
                  <a:cubicBezTo>
                    <a:pt x="1837" y="536"/>
                    <a:pt x="1836" y="535"/>
                    <a:pt x="1836" y="533"/>
                  </a:cubicBezTo>
                  <a:cubicBezTo>
                    <a:pt x="1835" y="531"/>
                    <a:pt x="1834" y="529"/>
                    <a:pt x="1834" y="527"/>
                  </a:cubicBezTo>
                  <a:cubicBezTo>
                    <a:pt x="1835" y="522"/>
                    <a:pt x="1833" y="518"/>
                    <a:pt x="1832" y="514"/>
                  </a:cubicBezTo>
                  <a:cubicBezTo>
                    <a:pt x="1829" y="505"/>
                    <a:pt x="1826" y="495"/>
                    <a:pt x="1824" y="485"/>
                  </a:cubicBezTo>
                  <a:cubicBezTo>
                    <a:pt x="1822" y="474"/>
                    <a:pt x="1820" y="462"/>
                    <a:pt x="1816" y="450"/>
                  </a:cubicBezTo>
                  <a:cubicBezTo>
                    <a:pt x="1812" y="439"/>
                    <a:pt x="1810" y="427"/>
                    <a:pt x="1808" y="415"/>
                  </a:cubicBezTo>
                  <a:cubicBezTo>
                    <a:pt x="1807" y="412"/>
                    <a:pt x="1807" y="409"/>
                    <a:pt x="1806" y="406"/>
                  </a:cubicBezTo>
                  <a:cubicBezTo>
                    <a:pt x="1802" y="394"/>
                    <a:pt x="1798" y="382"/>
                    <a:pt x="1795" y="370"/>
                  </a:cubicBezTo>
                  <a:cubicBezTo>
                    <a:pt x="1788" y="347"/>
                    <a:pt x="1782" y="325"/>
                    <a:pt x="1776" y="302"/>
                  </a:cubicBezTo>
                  <a:cubicBezTo>
                    <a:pt x="1774" y="297"/>
                    <a:pt x="1773" y="292"/>
                    <a:pt x="1771" y="288"/>
                  </a:cubicBezTo>
                  <a:cubicBezTo>
                    <a:pt x="1767" y="278"/>
                    <a:pt x="1764" y="268"/>
                    <a:pt x="1762" y="257"/>
                  </a:cubicBezTo>
                  <a:cubicBezTo>
                    <a:pt x="1760" y="252"/>
                    <a:pt x="1759" y="247"/>
                    <a:pt x="1757" y="241"/>
                  </a:cubicBezTo>
                  <a:cubicBezTo>
                    <a:pt x="1752" y="228"/>
                    <a:pt x="1748" y="214"/>
                    <a:pt x="1746" y="199"/>
                  </a:cubicBezTo>
                  <a:cubicBezTo>
                    <a:pt x="1744" y="188"/>
                    <a:pt x="1739" y="178"/>
                    <a:pt x="1737" y="166"/>
                  </a:cubicBezTo>
                  <a:cubicBezTo>
                    <a:pt x="1737" y="165"/>
                    <a:pt x="1737" y="164"/>
                    <a:pt x="1736" y="163"/>
                  </a:cubicBezTo>
                  <a:cubicBezTo>
                    <a:pt x="1732" y="151"/>
                    <a:pt x="1729" y="139"/>
                    <a:pt x="1727" y="127"/>
                  </a:cubicBezTo>
                  <a:cubicBezTo>
                    <a:pt x="1727" y="125"/>
                    <a:pt x="1726" y="124"/>
                    <a:pt x="1725" y="122"/>
                  </a:cubicBezTo>
                  <a:cubicBezTo>
                    <a:pt x="1723" y="123"/>
                    <a:pt x="1722" y="124"/>
                    <a:pt x="1721" y="125"/>
                  </a:cubicBezTo>
                  <a:cubicBezTo>
                    <a:pt x="1712" y="128"/>
                    <a:pt x="1703" y="131"/>
                    <a:pt x="1696" y="137"/>
                  </a:cubicBezTo>
                  <a:cubicBezTo>
                    <a:pt x="1685" y="140"/>
                    <a:pt x="1675" y="143"/>
                    <a:pt x="1664" y="143"/>
                  </a:cubicBezTo>
                  <a:cubicBezTo>
                    <a:pt x="1654" y="143"/>
                    <a:pt x="1644" y="143"/>
                    <a:pt x="1634" y="143"/>
                  </a:cubicBezTo>
                  <a:cubicBezTo>
                    <a:pt x="1622" y="144"/>
                    <a:pt x="1611" y="142"/>
                    <a:pt x="1599" y="139"/>
                  </a:cubicBezTo>
                  <a:cubicBezTo>
                    <a:pt x="1590" y="136"/>
                    <a:pt x="1581" y="134"/>
                    <a:pt x="1572" y="132"/>
                  </a:cubicBezTo>
                  <a:cubicBezTo>
                    <a:pt x="1566" y="130"/>
                    <a:pt x="1560" y="128"/>
                    <a:pt x="1553" y="125"/>
                  </a:cubicBezTo>
                  <a:cubicBezTo>
                    <a:pt x="1540" y="119"/>
                    <a:pt x="1526" y="113"/>
                    <a:pt x="1513" y="108"/>
                  </a:cubicBezTo>
                  <a:cubicBezTo>
                    <a:pt x="1501" y="103"/>
                    <a:pt x="1490" y="99"/>
                    <a:pt x="1479" y="93"/>
                  </a:cubicBezTo>
                  <a:cubicBezTo>
                    <a:pt x="1472" y="89"/>
                    <a:pt x="1465" y="86"/>
                    <a:pt x="1458" y="83"/>
                  </a:cubicBezTo>
                  <a:cubicBezTo>
                    <a:pt x="1454" y="81"/>
                    <a:pt x="1450" y="79"/>
                    <a:pt x="1446" y="77"/>
                  </a:cubicBezTo>
                  <a:cubicBezTo>
                    <a:pt x="1435" y="73"/>
                    <a:pt x="1424" y="68"/>
                    <a:pt x="1414" y="62"/>
                  </a:cubicBezTo>
                  <a:cubicBezTo>
                    <a:pt x="1404" y="57"/>
                    <a:pt x="1393" y="52"/>
                    <a:pt x="1382" y="49"/>
                  </a:cubicBezTo>
                  <a:cubicBezTo>
                    <a:pt x="1373" y="48"/>
                    <a:pt x="1365" y="45"/>
                    <a:pt x="1357" y="41"/>
                  </a:cubicBezTo>
                  <a:cubicBezTo>
                    <a:pt x="1353" y="40"/>
                    <a:pt x="1350" y="38"/>
                    <a:pt x="1346" y="37"/>
                  </a:cubicBezTo>
                  <a:cubicBezTo>
                    <a:pt x="1327" y="32"/>
                    <a:pt x="1308" y="26"/>
                    <a:pt x="1289" y="21"/>
                  </a:cubicBezTo>
                  <a:cubicBezTo>
                    <a:pt x="1285" y="20"/>
                    <a:pt x="1280" y="19"/>
                    <a:pt x="1276" y="18"/>
                  </a:cubicBezTo>
                  <a:cubicBezTo>
                    <a:pt x="1254" y="16"/>
                    <a:pt x="1233" y="13"/>
                    <a:pt x="1212" y="11"/>
                  </a:cubicBezTo>
                  <a:cubicBezTo>
                    <a:pt x="1203" y="10"/>
                    <a:pt x="1194" y="10"/>
                    <a:pt x="1185" y="11"/>
                  </a:cubicBezTo>
                  <a:cubicBezTo>
                    <a:pt x="1168" y="13"/>
                    <a:pt x="1151" y="16"/>
                    <a:pt x="1134" y="18"/>
                  </a:cubicBezTo>
                  <a:cubicBezTo>
                    <a:pt x="1130" y="18"/>
                    <a:pt x="1126" y="20"/>
                    <a:pt x="1122" y="22"/>
                  </a:cubicBezTo>
                  <a:cubicBezTo>
                    <a:pt x="1115" y="24"/>
                    <a:pt x="1109" y="27"/>
                    <a:pt x="1103" y="29"/>
                  </a:cubicBezTo>
                  <a:cubicBezTo>
                    <a:pt x="1092" y="31"/>
                    <a:pt x="1081" y="36"/>
                    <a:pt x="1071" y="42"/>
                  </a:cubicBezTo>
                  <a:cubicBezTo>
                    <a:pt x="1064" y="46"/>
                    <a:pt x="1057" y="50"/>
                    <a:pt x="1050" y="55"/>
                  </a:cubicBezTo>
                  <a:cubicBezTo>
                    <a:pt x="1034" y="69"/>
                    <a:pt x="1020" y="84"/>
                    <a:pt x="1007" y="101"/>
                  </a:cubicBezTo>
                  <a:cubicBezTo>
                    <a:pt x="1003" y="107"/>
                    <a:pt x="1002" y="113"/>
                    <a:pt x="1003" y="120"/>
                  </a:cubicBezTo>
                  <a:cubicBezTo>
                    <a:pt x="1003" y="123"/>
                    <a:pt x="1004" y="127"/>
                    <a:pt x="1004" y="130"/>
                  </a:cubicBezTo>
                  <a:cubicBezTo>
                    <a:pt x="1004" y="137"/>
                    <a:pt x="1003" y="143"/>
                    <a:pt x="1003" y="149"/>
                  </a:cubicBezTo>
                  <a:cubicBezTo>
                    <a:pt x="1003" y="185"/>
                    <a:pt x="1003" y="220"/>
                    <a:pt x="1003" y="256"/>
                  </a:cubicBezTo>
                  <a:cubicBezTo>
                    <a:pt x="1003" y="263"/>
                    <a:pt x="1004" y="270"/>
                    <a:pt x="1004" y="277"/>
                  </a:cubicBezTo>
                  <a:cubicBezTo>
                    <a:pt x="1005" y="284"/>
                    <a:pt x="1006" y="290"/>
                    <a:pt x="1006" y="297"/>
                  </a:cubicBezTo>
                  <a:cubicBezTo>
                    <a:pt x="1006" y="410"/>
                    <a:pt x="1006" y="522"/>
                    <a:pt x="1004" y="635"/>
                  </a:cubicBezTo>
                  <a:cubicBezTo>
                    <a:pt x="1004" y="637"/>
                    <a:pt x="1004" y="640"/>
                    <a:pt x="1004" y="642"/>
                  </a:cubicBezTo>
                  <a:cubicBezTo>
                    <a:pt x="1006" y="649"/>
                    <a:pt x="1005" y="656"/>
                    <a:pt x="1005" y="664"/>
                  </a:cubicBezTo>
                  <a:cubicBezTo>
                    <a:pt x="1005" y="681"/>
                    <a:pt x="1006" y="698"/>
                    <a:pt x="1006" y="715"/>
                  </a:cubicBezTo>
                  <a:cubicBezTo>
                    <a:pt x="1006" y="718"/>
                    <a:pt x="1005" y="721"/>
                    <a:pt x="1005" y="724"/>
                  </a:cubicBezTo>
                  <a:cubicBezTo>
                    <a:pt x="1005" y="730"/>
                    <a:pt x="1004" y="737"/>
                    <a:pt x="1004" y="743"/>
                  </a:cubicBezTo>
                  <a:cubicBezTo>
                    <a:pt x="1004" y="744"/>
                    <a:pt x="1005" y="746"/>
                    <a:pt x="1005" y="747"/>
                  </a:cubicBezTo>
                  <a:cubicBezTo>
                    <a:pt x="1007" y="746"/>
                    <a:pt x="1008" y="746"/>
                    <a:pt x="1009" y="745"/>
                  </a:cubicBezTo>
                  <a:cubicBezTo>
                    <a:pt x="1011" y="744"/>
                    <a:pt x="1012" y="742"/>
                    <a:pt x="1015" y="741"/>
                  </a:cubicBezTo>
                  <a:cubicBezTo>
                    <a:pt x="1022" y="739"/>
                    <a:pt x="1028" y="735"/>
                    <a:pt x="1035" y="732"/>
                  </a:cubicBezTo>
                  <a:cubicBezTo>
                    <a:pt x="1042" y="729"/>
                    <a:pt x="1050" y="726"/>
                    <a:pt x="1056" y="722"/>
                  </a:cubicBezTo>
                  <a:cubicBezTo>
                    <a:pt x="1058" y="720"/>
                    <a:pt x="1061" y="719"/>
                    <a:pt x="1064" y="718"/>
                  </a:cubicBezTo>
                  <a:cubicBezTo>
                    <a:pt x="1069" y="717"/>
                    <a:pt x="1075" y="716"/>
                    <a:pt x="1081" y="715"/>
                  </a:cubicBezTo>
                  <a:cubicBezTo>
                    <a:pt x="1089" y="714"/>
                    <a:pt x="1098" y="710"/>
                    <a:pt x="1107" y="710"/>
                  </a:cubicBezTo>
                  <a:cubicBezTo>
                    <a:pt x="1108" y="710"/>
                    <a:pt x="1109" y="710"/>
                    <a:pt x="1109" y="709"/>
                  </a:cubicBezTo>
                  <a:cubicBezTo>
                    <a:pt x="1119" y="707"/>
                    <a:pt x="1129" y="704"/>
                    <a:pt x="1138" y="701"/>
                  </a:cubicBezTo>
                  <a:cubicBezTo>
                    <a:pt x="1140" y="700"/>
                    <a:pt x="1142" y="700"/>
                    <a:pt x="1145" y="699"/>
                  </a:cubicBezTo>
                  <a:cubicBezTo>
                    <a:pt x="1154" y="696"/>
                    <a:pt x="1163" y="695"/>
                    <a:pt x="1173" y="692"/>
                  </a:cubicBezTo>
                  <a:cubicBezTo>
                    <a:pt x="1178" y="691"/>
                    <a:pt x="1183" y="691"/>
                    <a:pt x="1188" y="691"/>
                  </a:cubicBezTo>
                  <a:cubicBezTo>
                    <a:pt x="1225" y="691"/>
                    <a:pt x="1263" y="691"/>
                    <a:pt x="1300" y="691"/>
                  </a:cubicBezTo>
                  <a:cubicBezTo>
                    <a:pt x="1303" y="691"/>
                    <a:pt x="1306" y="691"/>
                    <a:pt x="1308" y="692"/>
                  </a:cubicBezTo>
                  <a:cubicBezTo>
                    <a:pt x="1314" y="694"/>
                    <a:pt x="1320" y="694"/>
                    <a:pt x="1326" y="694"/>
                  </a:cubicBezTo>
                  <a:cubicBezTo>
                    <a:pt x="1333" y="694"/>
                    <a:pt x="1340" y="693"/>
                    <a:pt x="1347" y="696"/>
                  </a:cubicBezTo>
                  <a:cubicBezTo>
                    <a:pt x="1349" y="696"/>
                    <a:pt x="1352" y="696"/>
                    <a:pt x="1354" y="696"/>
                  </a:cubicBezTo>
                  <a:cubicBezTo>
                    <a:pt x="1363" y="695"/>
                    <a:pt x="1373" y="698"/>
                    <a:pt x="1382" y="700"/>
                  </a:cubicBezTo>
                  <a:cubicBezTo>
                    <a:pt x="1391" y="702"/>
                    <a:pt x="1400" y="705"/>
                    <a:pt x="1410" y="705"/>
                  </a:cubicBezTo>
                  <a:cubicBezTo>
                    <a:pt x="1420" y="709"/>
                    <a:pt x="1431" y="710"/>
                    <a:pt x="1442" y="712"/>
                  </a:cubicBezTo>
                  <a:cubicBezTo>
                    <a:pt x="1448" y="714"/>
                    <a:pt x="1453" y="717"/>
                    <a:pt x="1459" y="716"/>
                  </a:cubicBezTo>
                  <a:cubicBezTo>
                    <a:pt x="1460" y="716"/>
                    <a:pt x="1460" y="716"/>
                    <a:pt x="1461" y="717"/>
                  </a:cubicBezTo>
                  <a:cubicBezTo>
                    <a:pt x="1469" y="719"/>
                    <a:pt x="1477" y="721"/>
                    <a:pt x="1485" y="723"/>
                  </a:cubicBezTo>
                  <a:cubicBezTo>
                    <a:pt x="1494" y="725"/>
                    <a:pt x="1503" y="729"/>
                    <a:pt x="1512" y="732"/>
                  </a:cubicBezTo>
                  <a:cubicBezTo>
                    <a:pt x="1519" y="735"/>
                    <a:pt x="1526" y="738"/>
                    <a:pt x="1534" y="738"/>
                  </a:cubicBezTo>
                  <a:cubicBezTo>
                    <a:pt x="1537" y="738"/>
                    <a:pt x="1541" y="740"/>
                    <a:pt x="1544" y="741"/>
                  </a:cubicBezTo>
                  <a:cubicBezTo>
                    <a:pt x="1556" y="745"/>
                    <a:pt x="1568" y="751"/>
                    <a:pt x="1581" y="752"/>
                  </a:cubicBezTo>
                  <a:cubicBezTo>
                    <a:pt x="1593" y="754"/>
                    <a:pt x="1604" y="759"/>
                    <a:pt x="1617" y="758"/>
                  </a:cubicBezTo>
                  <a:cubicBezTo>
                    <a:pt x="1618" y="758"/>
                    <a:pt x="1620" y="759"/>
                    <a:pt x="1621" y="759"/>
                  </a:cubicBezTo>
                  <a:cubicBezTo>
                    <a:pt x="1625" y="760"/>
                    <a:pt x="1629" y="760"/>
                    <a:pt x="1632" y="760"/>
                  </a:cubicBezTo>
                  <a:cubicBezTo>
                    <a:pt x="1647" y="761"/>
                    <a:pt x="1662" y="761"/>
                    <a:pt x="1676" y="761"/>
                  </a:cubicBezTo>
                  <a:cubicBezTo>
                    <a:pt x="1680" y="761"/>
                    <a:pt x="1683" y="760"/>
                    <a:pt x="1686" y="759"/>
                  </a:cubicBezTo>
                  <a:cubicBezTo>
                    <a:pt x="1689" y="758"/>
                    <a:pt x="1692" y="758"/>
                    <a:pt x="1695" y="758"/>
                  </a:cubicBezTo>
                  <a:cubicBezTo>
                    <a:pt x="1707" y="758"/>
                    <a:pt x="1719" y="758"/>
                    <a:pt x="1730" y="758"/>
                  </a:cubicBezTo>
                  <a:cubicBezTo>
                    <a:pt x="1734" y="758"/>
                    <a:pt x="1737" y="757"/>
                    <a:pt x="1740" y="756"/>
                  </a:cubicBezTo>
                  <a:cubicBezTo>
                    <a:pt x="1743" y="756"/>
                    <a:pt x="1745" y="755"/>
                    <a:pt x="1748" y="755"/>
                  </a:cubicBezTo>
                  <a:cubicBezTo>
                    <a:pt x="1754" y="754"/>
                    <a:pt x="1760" y="753"/>
                    <a:pt x="1766" y="751"/>
                  </a:cubicBezTo>
                  <a:cubicBezTo>
                    <a:pt x="1771" y="750"/>
                    <a:pt x="1777" y="749"/>
                    <a:pt x="1782" y="749"/>
                  </a:cubicBezTo>
                  <a:cubicBezTo>
                    <a:pt x="1785" y="749"/>
                    <a:pt x="1788" y="748"/>
                    <a:pt x="1790" y="748"/>
                  </a:cubicBezTo>
                  <a:cubicBezTo>
                    <a:pt x="1794" y="747"/>
                    <a:pt x="1798" y="747"/>
                    <a:pt x="1802" y="747"/>
                  </a:cubicBezTo>
                  <a:cubicBezTo>
                    <a:pt x="1808" y="746"/>
                    <a:pt x="1814" y="747"/>
                    <a:pt x="1820" y="747"/>
                  </a:cubicBezTo>
                  <a:cubicBezTo>
                    <a:pt x="1823" y="747"/>
                    <a:pt x="1825" y="747"/>
                    <a:pt x="1827" y="746"/>
                  </a:cubicBezTo>
                  <a:cubicBezTo>
                    <a:pt x="1834" y="744"/>
                    <a:pt x="1842" y="743"/>
                    <a:pt x="1848" y="739"/>
                  </a:cubicBezTo>
                  <a:cubicBezTo>
                    <a:pt x="1854" y="736"/>
                    <a:pt x="1861" y="735"/>
                    <a:pt x="1866" y="731"/>
                  </a:cubicBezTo>
                  <a:cubicBezTo>
                    <a:pt x="1867" y="730"/>
                    <a:pt x="1867" y="730"/>
                    <a:pt x="1868" y="730"/>
                  </a:cubicBezTo>
                  <a:cubicBezTo>
                    <a:pt x="1875" y="727"/>
                    <a:pt x="1881" y="725"/>
                    <a:pt x="1888" y="722"/>
                  </a:cubicBezTo>
                  <a:cubicBezTo>
                    <a:pt x="1890" y="722"/>
                    <a:pt x="1891" y="721"/>
                    <a:pt x="1893" y="720"/>
                  </a:cubicBezTo>
                  <a:close/>
                  <a:moveTo>
                    <a:pt x="103" y="720"/>
                  </a:moveTo>
                  <a:cubicBezTo>
                    <a:pt x="105" y="721"/>
                    <a:pt x="106" y="722"/>
                    <a:pt x="107" y="722"/>
                  </a:cubicBezTo>
                  <a:cubicBezTo>
                    <a:pt x="117" y="725"/>
                    <a:pt x="128" y="729"/>
                    <a:pt x="137" y="735"/>
                  </a:cubicBezTo>
                  <a:cubicBezTo>
                    <a:pt x="138" y="735"/>
                    <a:pt x="138" y="736"/>
                    <a:pt x="139" y="736"/>
                  </a:cubicBezTo>
                  <a:cubicBezTo>
                    <a:pt x="143" y="738"/>
                    <a:pt x="147" y="739"/>
                    <a:pt x="152" y="741"/>
                  </a:cubicBezTo>
                  <a:cubicBezTo>
                    <a:pt x="154" y="742"/>
                    <a:pt x="156" y="743"/>
                    <a:pt x="158" y="744"/>
                  </a:cubicBezTo>
                  <a:cubicBezTo>
                    <a:pt x="166" y="745"/>
                    <a:pt x="174" y="747"/>
                    <a:pt x="183" y="747"/>
                  </a:cubicBezTo>
                  <a:cubicBezTo>
                    <a:pt x="191" y="746"/>
                    <a:pt x="201" y="746"/>
                    <a:pt x="209" y="749"/>
                  </a:cubicBezTo>
                  <a:cubicBezTo>
                    <a:pt x="210" y="749"/>
                    <a:pt x="211" y="749"/>
                    <a:pt x="212" y="749"/>
                  </a:cubicBezTo>
                  <a:cubicBezTo>
                    <a:pt x="219" y="749"/>
                    <a:pt x="226" y="750"/>
                    <a:pt x="232" y="752"/>
                  </a:cubicBezTo>
                  <a:cubicBezTo>
                    <a:pt x="233" y="752"/>
                    <a:pt x="234" y="752"/>
                    <a:pt x="235" y="752"/>
                  </a:cubicBezTo>
                  <a:cubicBezTo>
                    <a:pt x="242" y="754"/>
                    <a:pt x="249" y="755"/>
                    <a:pt x="256" y="756"/>
                  </a:cubicBezTo>
                  <a:cubicBezTo>
                    <a:pt x="259" y="757"/>
                    <a:pt x="262" y="758"/>
                    <a:pt x="265" y="758"/>
                  </a:cubicBezTo>
                  <a:cubicBezTo>
                    <a:pt x="276" y="758"/>
                    <a:pt x="287" y="758"/>
                    <a:pt x="299" y="758"/>
                  </a:cubicBezTo>
                  <a:cubicBezTo>
                    <a:pt x="303" y="758"/>
                    <a:pt x="307" y="758"/>
                    <a:pt x="312" y="759"/>
                  </a:cubicBezTo>
                  <a:cubicBezTo>
                    <a:pt x="314" y="760"/>
                    <a:pt x="317" y="760"/>
                    <a:pt x="320" y="761"/>
                  </a:cubicBezTo>
                  <a:cubicBezTo>
                    <a:pt x="335" y="761"/>
                    <a:pt x="349" y="761"/>
                    <a:pt x="364" y="760"/>
                  </a:cubicBezTo>
                  <a:cubicBezTo>
                    <a:pt x="368" y="760"/>
                    <a:pt x="371" y="760"/>
                    <a:pt x="374" y="759"/>
                  </a:cubicBezTo>
                  <a:cubicBezTo>
                    <a:pt x="378" y="758"/>
                    <a:pt x="382" y="758"/>
                    <a:pt x="387" y="758"/>
                  </a:cubicBezTo>
                  <a:cubicBezTo>
                    <a:pt x="390" y="758"/>
                    <a:pt x="393" y="757"/>
                    <a:pt x="396" y="757"/>
                  </a:cubicBezTo>
                  <a:cubicBezTo>
                    <a:pt x="405" y="755"/>
                    <a:pt x="414" y="753"/>
                    <a:pt x="423" y="751"/>
                  </a:cubicBezTo>
                  <a:cubicBezTo>
                    <a:pt x="426" y="750"/>
                    <a:pt x="429" y="750"/>
                    <a:pt x="432" y="748"/>
                  </a:cubicBezTo>
                  <a:cubicBezTo>
                    <a:pt x="440" y="746"/>
                    <a:pt x="447" y="743"/>
                    <a:pt x="455" y="740"/>
                  </a:cubicBezTo>
                  <a:cubicBezTo>
                    <a:pt x="457" y="739"/>
                    <a:pt x="459" y="738"/>
                    <a:pt x="461" y="738"/>
                  </a:cubicBezTo>
                  <a:cubicBezTo>
                    <a:pt x="470" y="738"/>
                    <a:pt x="478" y="735"/>
                    <a:pt x="485" y="732"/>
                  </a:cubicBezTo>
                  <a:cubicBezTo>
                    <a:pt x="497" y="727"/>
                    <a:pt x="508" y="722"/>
                    <a:pt x="521" y="721"/>
                  </a:cubicBezTo>
                  <a:cubicBezTo>
                    <a:pt x="522" y="721"/>
                    <a:pt x="524" y="721"/>
                    <a:pt x="525" y="720"/>
                  </a:cubicBezTo>
                  <a:cubicBezTo>
                    <a:pt x="531" y="718"/>
                    <a:pt x="536" y="716"/>
                    <a:pt x="542" y="716"/>
                  </a:cubicBezTo>
                  <a:cubicBezTo>
                    <a:pt x="548" y="716"/>
                    <a:pt x="552" y="712"/>
                    <a:pt x="558" y="711"/>
                  </a:cubicBezTo>
                  <a:cubicBezTo>
                    <a:pt x="559" y="711"/>
                    <a:pt x="559" y="711"/>
                    <a:pt x="559" y="711"/>
                  </a:cubicBezTo>
                  <a:cubicBezTo>
                    <a:pt x="572" y="711"/>
                    <a:pt x="584" y="704"/>
                    <a:pt x="597" y="704"/>
                  </a:cubicBezTo>
                  <a:cubicBezTo>
                    <a:pt x="597" y="704"/>
                    <a:pt x="597" y="704"/>
                    <a:pt x="598" y="704"/>
                  </a:cubicBezTo>
                  <a:cubicBezTo>
                    <a:pt x="606" y="702"/>
                    <a:pt x="614" y="699"/>
                    <a:pt x="622" y="699"/>
                  </a:cubicBezTo>
                  <a:cubicBezTo>
                    <a:pt x="623" y="699"/>
                    <a:pt x="624" y="698"/>
                    <a:pt x="624" y="698"/>
                  </a:cubicBezTo>
                  <a:cubicBezTo>
                    <a:pt x="629" y="696"/>
                    <a:pt x="633" y="696"/>
                    <a:pt x="638" y="696"/>
                  </a:cubicBezTo>
                  <a:cubicBezTo>
                    <a:pt x="643" y="696"/>
                    <a:pt x="649" y="696"/>
                    <a:pt x="654" y="694"/>
                  </a:cubicBezTo>
                  <a:cubicBezTo>
                    <a:pt x="656" y="694"/>
                    <a:pt x="659" y="694"/>
                    <a:pt x="662" y="694"/>
                  </a:cubicBezTo>
                  <a:cubicBezTo>
                    <a:pt x="666" y="694"/>
                    <a:pt x="671" y="694"/>
                    <a:pt x="676" y="694"/>
                  </a:cubicBezTo>
                  <a:cubicBezTo>
                    <a:pt x="679" y="694"/>
                    <a:pt x="681" y="693"/>
                    <a:pt x="684" y="692"/>
                  </a:cubicBezTo>
                  <a:cubicBezTo>
                    <a:pt x="689" y="691"/>
                    <a:pt x="693" y="691"/>
                    <a:pt x="698" y="691"/>
                  </a:cubicBezTo>
                  <a:cubicBezTo>
                    <a:pt x="731" y="691"/>
                    <a:pt x="764" y="691"/>
                    <a:pt x="798" y="690"/>
                  </a:cubicBezTo>
                  <a:cubicBezTo>
                    <a:pt x="814" y="690"/>
                    <a:pt x="830" y="694"/>
                    <a:pt x="846" y="697"/>
                  </a:cubicBezTo>
                  <a:cubicBezTo>
                    <a:pt x="846" y="697"/>
                    <a:pt x="847" y="698"/>
                    <a:pt x="848" y="698"/>
                  </a:cubicBezTo>
                  <a:cubicBezTo>
                    <a:pt x="852" y="699"/>
                    <a:pt x="857" y="701"/>
                    <a:pt x="861" y="702"/>
                  </a:cubicBezTo>
                  <a:cubicBezTo>
                    <a:pt x="865" y="703"/>
                    <a:pt x="869" y="704"/>
                    <a:pt x="872" y="705"/>
                  </a:cubicBezTo>
                  <a:cubicBezTo>
                    <a:pt x="880" y="707"/>
                    <a:pt x="888" y="710"/>
                    <a:pt x="896" y="710"/>
                  </a:cubicBezTo>
                  <a:cubicBezTo>
                    <a:pt x="898" y="710"/>
                    <a:pt x="899" y="711"/>
                    <a:pt x="900" y="711"/>
                  </a:cubicBezTo>
                  <a:cubicBezTo>
                    <a:pt x="906" y="713"/>
                    <a:pt x="912" y="715"/>
                    <a:pt x="918" y="715"/>
                  </a:cubicBezTo>
                  <a:cubicBezTo>
                    <a:pt x="924" y="716"/>
                    <a:pt x="930" y="719"/>
                    <a:pt x="936" y="719"/>
                  </a:cubicBezTo>
                  <a:cubicBezTo>
                    <a:pt x="937" y="719"/>
                    <a:pt x="938" y="720"/>
                    <a:pt x="939" y="721"/>
                  </a:cubicBezTo>
                  <a:cubicBezTo>
                    <a:pt x="948" y="728"/>
                    <a:pt x="961" y="730"/>
                    <a:pt x="971" y="737"/>
                  </a:cubicBezTo>
                  <a:cubicBezTo>
                    <a:pt x="971" y="738"/>
                    <a:pt x="972" y="738"/>
                    <a:pt x="972" y="738"/>
                  </a:cubicBezTo>
                  <a:cubicBezTo>
                    <a:pt x="976" y="739"/>
                    <a:pt x="980" y="740"/>
                    <a:pt x="984" y="743"/>
                  </a:cubicBezTo>
                  <a:cubicBezTo>
                    <a:pt x="986" y="745"/>
                    <a:pt x="989" y="746"/>
                    <a:pt x="992" y="746"/>
                  </a:cubicBezTo>
                  <a:cubicBezTo>
                    <a:pt x="992" y="738"/>
                    <a:pt x="992" y="731"/>
                    <a:pt x="991" y="725"/>
                  </a:cubicBezTo>
                  <a:cubicBezTo>
                    <a:pt x="991" y="721"/>
                    <a:pt x="991" y="718"/>
                    <a:pt x="991" y="715"/>
                  </a:cubicBezTo>
                  <a:cubicBezTo>
                    <a:pt x="991" y="698"/>
                    <a:pt x="991" y="681"/>
                    <a:pt x="991" y="664"/>
                  </a:cubicBezTo>
                  <a:cubicBezTo>
                    <a:pt x="991" y="657"/>
                    <a:pt x="991" y="649"/>
                    <a:pt x="992" y="642"/>
                  </a:cubicBezTo>
                  <a:cubicBezTo>
                    <a:pt x="993" y="639"/>
                    <a:pt x="992" y="636"/>
                    <a:pt x="992" y="633"/>
                  </a:cubicBezTo>
                  <a:cubicBezTo>
                    <a:pt x="992" y="609"/>
                    <a:pt x="991" y="585"/>
                    <a:pt x="991" y="561"/>
                  </a:cubicBezTo>
                  <a:cubicBezTo>
                    <a:pt x="991" y="472"/>
                    <a:pt x="990" y="383"/>
                    <a:pt x="990" y="294"/>
                  </a:cubicBezTo>
                  <a:cubicBezTo>
                    <a:pt x="990" y="290"/>
                    <a:pt x="990" y="286"/>
                    <a:pt x="991" y="282"/>
                  </a:cubicBezTo>
                  <a:cubicBezTo>
                    <a:pt x="993" y="272"/>
                    <a:pt x="993" y="262"/>
                    <a:pt x="993" y="252"/>
                  </a:cubicBezTo>
                  <a:cubicBezTo>
                    <a:pt x="993" y="232"/>
                    <a:pt x="993" y="213"/>
                    <a:pt x="993" y="193"/>
                  </a:cubicBezTo>
                  <a:cubicBezTo>
                    <a:pt x="993" y="173"/>
                    <a:pt x="993" y="153"/>
                    <a:pt x="993" y="134"/>
                  </a:cubicBezTo>
                  <a:cubicBezTo>
                    <a:pt x="992" y="129"/>
                    <a:pt x="993" y="124"/>
                    <a:pt x="993" y="119"/>
                  </a:cubicBezTo>
                  <a:cubicBezTo>
                    <a:pt x="994" y="112"/>
                    <a:pt x="994" y="106"/>
                    <a:pt x="989" y="101"/>
                  </a:cubicBezTo>
                  <a:cubicBezTo>
                    <a:pt x="983" y="95"/>
                    <a:pt x="979" y="89"/>
                    <a:pt x="974" y="83"/>
                  </a:cubicBezTo>
                  <a:cubicBezTo>
                    <a:pt x="958" y="64"/>
                    <a:pt x="940" y="48"/>
                    <a:pt x="917" y="38"/>
                  </a:cubicBezTo>
                  <a:cubicBezTo>
                    <a:pt x="911" y="35"/>
                    <a:pt x="904" y="32"/>
                    <a:pt x="897" y="30"/>
                  </a:cubicBezTo>
                  <a:cubicBezTo>
                    <a:pt x="890" y="28"/>
                    <a:pt x="883" y="25"/>
                    <a:pt x="876" y="22"/>
                  </a:cubicBezTo>
                  <a:cubicBezTo>
                    <a:pt x="870" y="20"/>
                    <a:pt x="864" y="18"/>
                    <a:pt x="858" y="17"/>
                  </a:cubicBezTo>
                  <a:cubicBezTo>
                    <a:pt x="844" y="15"/>
                    <a:pt x="829" y="14"/>
                    <a:pt x="815" y="12"/>
                  </a:cubicBezTo>
                  <a:cubicBezTo>
                    <a:pt x="804" y="10"/>
                    <a:pt x="794" y="10"/>
                    <a:pt x="783" y="11"/>
                  </a:cubicBezTo>
                  <a:cubicBezTo>
                    <a:pt x="764" y="13"/>
                    <a:pt x="745" y="15"/>
                    <a:pt x="726" y="18"/>
                  </a:cubicBezTo>
                  <a:cubicBezTo>
                    <a:pt x="719" y="18"/>
                    <a:pt x="712" y="20"/>
                    <a:pt x="705" y="22"/>
                  </a:cubicBezTo>
                  <a:cubicBezTo>
                    <a:pt x="690" y="26"/>
                    <a:pt x="674" y="31"/>
                    <a:pt x="658" y="35"/>
                  </a:cubicBezTo>
                  <a:cubicBezTo>
                    <a:pt x="650" y="37"/>
                    <a:pt x="643" y="40"/>
                    <a:pt x="636" y="43"/>
                  </a:cubicBezTo>
                  <a:cubicBezTo>
                    <a:pt x="630" y="45"/>
                    <a:pt x="624" y="47"/>
                    <a:pt x="618" y="49"/>
                  </a:cubicBezTo>
                  <a:cubicBezTo>
                    <a:pt x="609" y="51"/>
                    <a:pt x="601" y="53"/>
                    <a:pt x="593" y="57"/>
                  </a:cubicBezTo>
                  <a:cubicBezTo>
                    <a:pt x="587" y="60"/>
                    <a:pt x="581" y="63"/>
                    <a:pt x="575" y="67"/>
                  </a:cubicBezTo>
                  <a:cubicBezTo>
                    <a:pt x="571" y="69"/>
                    <a:pt x="567" y="71"/>
                    <a:pt x="563" y="72"/>
                  </a:cubicBezTo>
                  <a:cubicBezTo>
                    <a:pt x="549" y="77"/>
                    <a:pt x="536" y="84"/>
                    <a:pt x="523" y="90"/>
                  </a:cubicBezTo>
                  <a:cubicBezTo>
                    <a:pt x="515" y="94"/>
                    <a:pt x="507" y="99"/>
                    <a:pt x="498" y="102"/>
                  </a:cubicBezTo>
                  <a:cubicBezTo>
                    <a:pt x="480" y="109"/>
                    <a:pt x="462" y="117"/>
                    <a:pt x="444" y="125"/>
                  </a:cubicBezTo>
                  <a:cubicBezTo>
                    <a:pt x="437" y="128"/>
                    <a:pt x="429" y="130"/>
                    <a:pt x="422" y="132"/>
                  </a:cubicBezTo>
                  <a:cubicBezTo>
                    <a:pt x="414" y="134"/>
                    <a:pt x="406" y="136"/>
                    <a:pt x="398" y="139"/>
                  </a:cubicBezTo>
                  <a:cubicBezTo>
                    <a:pt x="386" y="142"/>
                    <a:pt x="374" y="144"/>
                    <a:pt x="362" y="143"/>
                  </a:cubicBezTo>
                  <a:cubicBezTo>
                    <a:pt x="355" y="143"/>
                    <a:pt x="348" y="143"/>
                    <a:pt x="341" y="143"/>
                  </a:cubicBezTo>
                  <a:cubicBezTo>
                    <a:pt x="329" y="144"/>
                    <a:pt x="317" y="142"/>
                    <a:pt x="306" y="138"/>
                  </a:cubicBezTo>
                  <a:cubicBezTo>
                    <a:pt x="302" y="137"/>
                    <a:pt x="298" y="136"/>
                    <a:pt x="294" y="133"/>
                  </a:cubicBezTo>
                  <a:cubicBezTo>
                    <a:pt x="292" y="132"/>
                    <a:pt x="288" y="130"/>
                    <a:pt x="285" y="129"/>
                  </a:cubicBezTo>
                  <a:cubicBezTo>
                    <a:pt x="281" y="127"/>
                    <a:pt x="276" y="125"/>
                    <a:pt x="271" y="122"/>
                  </a:cubicBezTo>
                  <a:cubicBezTo>
                    <a:pt x="270" y="123"/>
                    <a:pt x="270" y="125"/>
                    <a:pt x="269" y="126"/>
                  </a:cubicBezTo>
                  <a:cubicBezTo>
                    <a:pt x="267" y="139"/>
                    <a:pt x="263" y="151"/>
                    <a:pt x="259" y="164"/>
                  </a:cubicBezTo>
                  <a:cubicBezTo>
                    <a:pt x="257" y="174"/>
                    <a:pt x="255" y="183"/>
                    <a:pt x="252" y="193"/>
                  </a:cubicBezTo>
                  <a:cubicBezTo>
                    <a:pt x="252" y="194"/>
                    <a:pt x="252" y="195"/>
                    <a:pt x="252" y="195"/>
                  </a:cubicBezTo>
                  <a:cubicBezTo>
                    <a:pt x="248" y="210"/>
                    <a:pt x="245" y="225"/>
                    <a:pt x="240" y="239"/>
                  </a:cubicBezTo>
                  <a:cubicBezTo>
                    <a:pt x="237" y="247"/>
                    <a:pt x="235" y="255"/>
                    <a:pt x="233" y="263"/>
                  </a:cubicBezTo>
                  <a:cubicBezTo>
                    <a:pt x="231" y="269"/>
                    <a:pt x="229" y="275"/>
                    <a:pt x="227" y="282"/>
                  </a:cubicBezTo>
                  <a:cubicBezTo>
                    <a:pt x="225" y="288"/>
                    <a:pt x="223" y="295"/>
                    <a:pt x="221" y="301"/>
                  </a:cubicBezTo>
                  <a:cubicBezTo>
                    <a:pt x="212" y="335"/>
                    <a:pt x="202" y="368"/>
                    <a:pt x="192" y="402"/>
                  </a:cubicBezTo>
                  <a:cubicBezTo>
                    <a:pt x="190" y="407"/>
                    <a:pt x="189" y="412"/>
                    <a:pt x="188" y="416"/>
                  </a:cubicBezTo>
                  <a:cubicBezTo>
                    <a:pt x="186" y="425"/>
                    <a:pt x="186" y="433"/>
                    <a:pt x="183" y="441"/>
                  </a:cubicBezTo>
                  <a:cubicBezTo>
                    <a:pt x="178" y="455"/>
                    <a:pt x="175" y="470"/>
                    <a:pt x="172" y="485"/>
                  </a:cubicBezTo>
                  <a:cubicBezTo>
                    <a:pt x="170" y="495"/>
                    <a:pt x="167" y="505"/>
                    <a:pt x="164" y="515"/>
                  </a:cubicBezTo>
                  <a:cubicBezTo>
                    <a:pt x="163" y="519"/>
                    <a:pt x="162" y="523"/>
                    <a:pt x="162" y="526"/>
                  </a:cubicBezTo>
                  <a:cubicBezTo>
                    <a:pt x="161" y="533"/>
                    <a:pt x="160" y="539"/>
                    <a:pt x="159" y="546"/>
                  </a:cubicBezTo>
                  <a:cubicBezTo>
                    <a:pt x="159" y="547"/>
                    <a:pt x="158" y="548"/>
                    <a:pt x="157" y="550"/>
                  </a:cubicBezTo>
                  <a:cubicBezTo>
                    <a:pt x="156" y="552"/>
                    <a:pt x="156" y="554"/>
                    <a:pt x="155" y="556"/>
                  </a:cubicBezTo>
                  <a:cubicBezTo>
                    <a:pt x="149" y="572"/>
                    <a:pt x="144" y="588"/>
                    <a:pt x="139" y="604"/>
                  </a:cubicBezTo>
                  <a:cubicBezTo>
                    <a:pt x="138" y="606"/>
                    <a:pt x="137" y="609"/>
                    <a:pt x="137" y="611"/>
                  </a:cubicBezTo>
                  <a:cubicBezTo>
                    <a:pt x="137" y="617"/>
                    <a:pt x="134" y="623"/>
                    <a:pt x="131" y="628"/>
                  </a:cubicBezTo>
                  <a:cubicBezTo>
                    <a:pt x="130" y="631"/>
                    <a:pt x="129" y="633"/>
                    <a:pt x="128" y="636"/>
                  </a:cubicBezTo>
                  <a:cubicBezTo>
                    <a:pt x="128" y="643"/>
                    <a:pt x="124" y="648"/>
                    <a:pt x="122" y="654"/>
                  </a:cubicBezTo>
                  <a:cubicBezTo>
                    <a:pt x="121" y="659"/>
                    <a:pt x="118" y="663"/>
                    <a:pt x="117" y="667"/>
                  </a:cubicBezTo>
                  <a:cubicBezTo>
                    <a:pt x="116" y="671"/>
                    <a:pt x="115" y="675"/>
                    <a:pt x="113" y="678"/>
                  </a:cubicBezTo>
                  <a:cubicBezTo>
                    <a:pt x="112" y="680"/>
                    <a:pt x="111" y="682"/>
                    <a:pt x="110" y="684"/>
                  </a:cubicBezTo>
                  <a:cubicBezTo>
                    <a:pt x="109" y="688"/>
                    <a:pt x="108" y="691"/>
                    <a:pt x="105" y="694"/>
                  </a:cubicBezTo>
                  <a:cubicBezTo>
                    <a:pt x="104" y="695"/>
                    <a:pt x="103" y="696"/>
                    <a:pt x="103" y="697"/>
                  </a:cubicBezTo>
                  <a:cubicBezTo>
                    <a:pt x="102" y="700"/>
                    <a:pt x="101" y="703"/>
                    <a:pt x="101" y="706"/>
                  </a:cubicBezTo>
                  <a:cubicBezTo>
                    <a:pt x="101" y="710"/>
                    <a:pt x="102" y="713"/>
                    <a:pt x="103" y="716"/>
                  </a:cubicBezTo>
                  <a:cubicBezTo>
                    <a:pt x="103" y="717"/>
                    <a:pt x="103" y="718"/>
                    <a:pt x="103" y="720"/>
                  </a:cubicBezTo>
                  <a:close/>
                  <a:moveTo>
                    <a:pt x="908" y="900"/>
                  </a:moveTo>
                  <a:cubicBezTo>
                    <a:pt x="905" y="900"/>
                    <a:pt x="902" y="899"/>
                    <a:pt x="899" y="899"/>
                  </a:cubicBezTo>
                  <a:cubicBezTo>
                    <a:pt x="889" y="899"/>
                    <a:pt x="880" y="899"/>
                    <a:pt x="870" y="899"/>
                  </a:cubicBezTo>
                  <a:cubicBezTo>
                    <a:pt x="845" y="899"/>
                    <a:pt x="821" y="899"/>
                    <a:pt x="796" y="899"/>
                  </a:cubicBezTo>
                  <a:cubicBezTo>
                    <a:pt x="706" y="900"/>
                    <a:pt x="616" y="900"/>
                    <a:pt x="527" y="899"/>
                  </a:cubicBezTo>
                  <a:cubicBezTo>
                    <a:pt x="443" y="899"/>
                    <a:pt x="359" y="899"/>
                    <a:pt x="275" y="899"/>
                  </a:cubicBezTo>
                  <a:cubicBezTo>
                    <a:pt x="227" y="899"/>
                    <a:pt x="178" y="899"/>
                    <a:pt x="130" y="899"/>
                  </a:cubicBezTo>
                  <a:cubicBezTo>
                    <a:pt x="119" y="899"/>
                    <a:pt x="109" y="898"/>
                    <a:pt x="99" y="897"/>
                  </a:cubicBezTo>
                  <a:cubicBezTo>
                    <a:pt x="97" y="897"/>
                    <a:pt x="95" y="897"/>
                    <a:pt x="94" y="897"/>
                  </a:cubicBezTo>
                  <a:cubicBezTo>
                    <a:pt x="91" y="896"/>
                    <a:pt x="89" y="894"/>
                    <a:pt x="91" y="891"/>
                  </a:cubicBezTo>
                  <a:cubicBezTo>
                    <a:pt x="94" y="887"/>
                    <a:pt x="92" y="884"/>
                    <a:pt x="90" y="881"/>
                  </a:cubicBezTo>
                  <a:cubicBezTo>
                    <a:pt x="89" y="879"/>
                    <a:pt x="88" y="878"/>
                    <a:pt x="86" y="877"/>
                  </a:cubicBezTo>
                  <a:cubicBezTo>
                    <a:pt x="83" y="875"/>
                    <a:pt x="81" y="872"/>
                    <a:pt x="82" y="869"/>
                  </a:cubicBezTo>
                  <a:cubicBezTo>
                    <a:pt x="82" y="867"/>
                    <a:pt x="82" y="865"/>
                    <a:pt x="83" y="863"/>
                  </a:cubicBezTo>
                  <a:cubicBezTo>
                    <a:pt x="84" y="859"/>
                    <a:pt x="87" y="855"/>
                    <a:pt x="88" y="851"/>
                  </a:cubicBezTo>
                  <a:cubicBezTo>
                    <a:pt x="89" y="850"/>
                    <a:pt x="90" y="848"/>
                    <a:pt x="90" y="846"/>
                  </a:cubicBezTo>
                  <a:cubicBezTo>
                    <a:pt x="90" y="841"/>
                    <a:pt x="90" y="837"/>
                    <a:pt x="87" y="833"/>
                  </a:cubicBezTo>
                  <a:cubicBezTo>
                    <a:pt x="84" y="828"/>
                    <a:pt x="84" y="823"/>
                    <a:pt x="85" y="819"/>
                  </a:cubicBezTo>
                  <a:cubicBezTo>
                    <a:pt x="87" y="811"/>
                    <a:pt x="87" y="802"/>
                    <a:pt x="94" y="795"/>
                  </a:cubicBezTo>
                  <a:cubicBezTo>
                    <a:pt x="94" y="795"/>
                    <a:pt x="94" y="795"/>
                    <a:pt x="94" y="795"/>
                  </a:cubicBezTo>
                  <a:cubicBezTo>
                    <a:pt x="96" y="790"/>
                    <a:pt x="97" y="786"/>
                    <a:pt x="93" y="782"/>
                  </a:cubicBezTo>
                  <a:cubicBezTo>
                    <a:pt x="91" y="780"/>
                    <a:pt x="90" y="778"/>
                    <a:pt x="89" y="775"/>
                  </a:cubicBezTo>
                  <a:cubicBezTo>
                    <a:pt x="87" y="771"/>
                    <a:pt x="84" y="768"/>
                    <a:pt x="81" y="764"/>
                  </a:cubicBezTo>
                  <a:cubicBezTo>
                    <a:pt x="75" y="758"/>
                    <a:pt x="74" y="746"/>
                    <a:pt x="82" y="739"/>
                  </a:cubicBezTo>
                  <a:cubicBezTo>
                    <a:pt x="84" y="737"/>
                    <a:pt x="86" y="735"/>
                    <a:pt x="88" y="733"/>
                  </a:cubicBezTo>
                  <a:cubicBezTo>
                    <a:pt x="91" y="730"/>
                    <a:pt x="92" y="727"/>
                    <a:pt x="90" y="723"/>
                  </a:cubicBezTo>
                  <a:cubicBezTo>
                    <a:pt x="88" y="720"/>
                    <a:pt x="88" y="717"/>
                    <a:pt x="88" y="714"/>
                  </a:cubicBezTo>
                  <a:cubicBezTo>
                    <a:pt x="88" y="708"/>
                    <a:pt x="87" y="702"/>
                    <a:pt x="90" y="696"/>
                  </a:cubicBezTo>
                  <a:cubicBezTo>
                    <a:pt x="92" y="693"/>
                    <a:pt x="92" y="691"/>
                    <a:pt x="94" y="689"/>
                  </a:cubicBezTo>
                  <a:cubicBezTo>
                    <a:pt x="99" y="684"/>
                    <a:pt x="100" y="676"/>
                    <a:pt x="104" y="670"/>
                  </a:cubicBezTo>
                  <a:cubicBezTo>
                    <a:pt x="104" y="669"/>
                    <a:pt x="104" y="668"/>
                    <a:pt x="104" y="667"/>
                  </a:cubicBezTo>
                  <a:cubicBezTo>
                    <a:pt x="106" y="662"/>
                    <a:pt x="106" y="657"/>
                    <a:pt x="109" y="652"/>
                  </a:cubicBezTo>
                  <a:cubicBezTo>
                    <a:pt x="112" y="648"/>
                    <a:pt x="113" y="643"/>
                    <a:pt x="114" y="639"/>
                  </a:cubicBezTo>
                  <a:cubicBezTo>
                    <a:pt x="115" y="634"/>
                    <a:pt x="116" y="631"/>
                    <a:pt x="118" y="627"/>
                  </a:cubicBezTo>
                  <a:cubicBezTo>
                    <a:pt x="120" y="623"/>
                    <a:pt x="121" y="618"/>
                    <a:pt x="122" y="614"/>
                  </a:cubicBezTo>
                  <a:cubicBezTo>
                    <a:pt x="122" y="611"/>
                    <a:pt x="122" y="608"/>
                    <a:pt x="123" y="606"/>
                  </a:cubicBezTo>
                  <a:cubicBezTo>
                    <a:pt x="128" y="589"/>
                    <a:pt x="134" y="572"/>
                    <a:pt x="139" y="555"/>
                  </a:cubicBezTo>
                  <a:cubicBezTo>
                    <a:pt x="141" y="549"/>
                    <a:pt x="144" y="543"/>
                    <a:pt x="143" y="537"/>
                  </a:cubicBezTo>
                  <a:cubicBezTo>
                    <a:pt x="143" y="535"/>
                    <a:pt x="144" y="534"/>
                    <a:pt x="145" y="532"/>
                  </a:cubicBezTo>
                  <a:cubicBezTo>
                    <a:pt x="145" y="530"/>
                    <a:pt x="146" y="527"/>
                    <a:pt x="146" y="525"/>
                  </a:cubicBezTo>
                  <a:cubicBezTo>
                    <a:pt x="147" y="521"/>
                    <a:pt x="147" y="518"/>
                    <a:pt x="148" y="514"/>
                  </a:cubicBezTo>
                  <a:cubicBezTo>
                    <a:pt x="152" y="504"/>
                    <a:pt x="154" y="493"/>
                    <a:pt x="156" y="482"/>
                  </a:cubicBezTo>
                  <a:cubicBezTo>
                    <a:pt x="159" y="471"/>
                    <a:pt x="161" y="459"/>
                    <a:pt x="165" y="448"/>
                  </a:cubicBezTo>
                  <a:cubicBezTo>
                    <a:pt x="168" y="439"/>
                    <a:pt x="170" y="429"/>
                    <a:pt x="172" y="418"/>
                  </a:cubicBezTo>
                  <a:cubicBezTo>
                    <a:pt x="173" y="411"/>
                    <a:pt x="175" y="403"/>
                    <a:pt x="177" y="396"/>
                  </a:cubicBezTo>
                  <a:cubicBezTo>
                    <a:pt x="182" y="381"/>
                    <a:pt x="186" y="366"/>
                    <a:pt x="191" y="352"/>
                  </a:cubicBezTo>
                  <a:cubicBezTo>
                    <a:pt x="197" y="336"/>
                    <a:pt x="201" y="319"/>
                    <a:pt x="205" y="303"/>
                  </a:cubicBezTo>
                  <a:cubicBezTo>
                    <a:pt x="207" y="296"/>
                    <a:pt x="209" y="290"/>
                    <a:pt x="211" y="284"/>
                  </a:cubicBezTo>
                  <a:cubicBezTo>
                    <a:pt x="216" y="275"/>
                    <a:pt x="219" y="266"/>
                    <a:pt x="221" y="256"/>
                  </a:cubicBezTo>
                  <a:cubicBezTo>
                    <a:pt x="222" y="250"/>
                    <a:pt x="224" y="244"/>
                    <a:pt x="226" y="238"/>
                  </a:cubicBezTo>
                  <a:cubicBezTo>
                    <a:pt x="232" y="222"/>
                    <a:pt x="237" y="205"/>
                    <a:pt x="241" y="188"/>
                  </a:cubicBezTo>
                  <a:cubicBezTo>
                    <a:pt x="241" y="186"/>
                    <a:pt x="241" y="184"/>
                    <a:pt x="242" y="182"/>
                  </a:cubicBezTo>
                  <a:cubicBezTo>
                    <a:pt x="240" y="182"/>
                    <a:pt x="239" y="181"/>
                    <a:pt x="238" y="181"/>
                  </a:cubicBezTo>
                  <a:cubicBezTo>
                    <a:pt x="233" y="181"/>
                    <a:pt x="229" y="181"/>
                    <a:pt x="225" y="179"/>
                  </a:cubicBezTo>
                  <a:cubicBezTo>
                    <a:pt x="223" y="178"/>
                    <a:pt x="221" y="178"/>
                    <a:pt x="219" y="178"/>
                  </a:cubicBezTo>
                  <a:cubicBezTo>
                    <a:pt x="213" y="178"/>
                    <a:pt x="211" y="179"/>
                    <a:pt x="211" y="185"/>
                  </a:cubicBezTo>
                  <a:cubicBezTo>
                    <a:pt x="211" y="191"/>
                    <a:pt x="211" y="196"/>
                    <a:pt x="209" y="202"/>
                  </a:cubicBezTo>
                  <a:cubicBezTo>
                    <a:pt x="208" y="206"/>
                    <a:pt x="208" y="211"/>
                    <a:pt x="206" y="215"/>
                  </a:cubicBezTo>
                  <a:cubicBezTo>
                    <a:pt x="205" y="216"/>
                    <a:pt x="205" y="217"/>
                    <a:pt x="206" y="218"/>
                  </a:cubicBezTo>
                  <a:cubicBezTo>
                    <a:pt x="206" y="222"/>
                    <a:pt x="205" y="226"/>
                    <a:pt x="203" y="230"/>
                  </a:cubicBezTo>
                  <a:cubicBezTo>
                    <a:pt x="201" y="236"/>
                    <a:pt x="199" y="243"/>
                    <a:pt x="198" y="250"/>
                  </a:cubicBezTo>
                  <a:cubicBezTo>
                    <a:pt x="198" y="256"/>
                    <a:pt x="196" y="261"/>
                    <a:pt x="193" y="267"/>
                  </a:cubicBezTo>
                  <a:cubicBezTo>
                    <a:pt x="191" y="272"/>
                    <a:pt x="190" y="276"/>
                    <a:pt x="189" y="281"/>
                  </a:cubicBezTo>
                  <a:cubicBezTo>
                    <a:pt x="187" y="285"/>
                    <a:pt x="187" y="289"/>
                    <a:pt x="186" y="294"/>
                  </a:cubicBezTo>
                  <a:cubicBezTo>
                    <a:pt x="185" y="298"/>
                    <a:pt x="183" y="302"/>
                    <a:pt x="181" y="306"/>
                  </a:cubicBezTo>
                  <a:cubicBezTo>
                    <a:pt x="180" y="310"/>
                    <a:pt x="180" y="315"/>
                    <a:pt x="180" y="319"/>
                  </a:cubicBezTo>
                  <a:cubicBezTo>
                    <a:pt x="179" y="320"/>
                    <a:pt x="179" y="321"/>
                    <a:pt x="179" y="322"/>
                  </a:cubicBezTo>
                  <a:cubicBezTo>
                    <a:pt x="178" y="326"/>
                    <a:pt x="178" y="330"/>
                    <a:pt x="178" y="333"/>
                  </a:cubicBezTo>
                  <a:cubicBezTo>
                    <a:pt x="178" y="337"/>
                    <a:pt x="174" y="340"/>
                    <a:pt x="175" y="344"/>
                  </a:cubicBezTo>
                  <a:cubicBezTo>
                    <a:pt x="175" y="346"/>
                    <a:pt x="175" y="347"/>
                    <a:pt x="174" y="349"/>
                  </a:cubicBezTo>
                  <a:cubicBezTo>
                    <a:pt x="172" y="356"/>
                    <a:pt x="169" y="363"/>
                    <a:pt x="169" y="371"/>
                  </a:cubicBezTo>
                  <a:cubicBezTo>
                    <a:pt x="170" y="373"/>
                    <a:pt x="169" y="374"/>
                    <a:pt x="168" y="376"/>
                  </a:cubicBezTo>
                  <a:cubicBezTo>
                    <a:pt x="164" y="382"/>
                    <a:pt x="163" y="389"/>
                    <a:pt x="162" y="396"/>
                  </a:cubicBezTo>
                  <a:cubicBezTo>
                    <a:pt x="161" y="399"/>
                    <a:pt x="160" y="402"/>
                    <a:pt x="159" y="404"/>
                  </a:cubicBezTo>
                  <a:cubicBezTo>
                    <a:pt x="157" y="410"/>
                    <a:pt x="155" y="417"/>
                    <a:pt x="153" y="423"/>
                  </a:cubicBezTo>
                  <a:cubicBezTo>
                    <a:pt x="151" y="430"/>
                    <a:pt x="150" y="436"/>
                    <a:pt x="148" y="442"/>
                  </a:cubicBezTo>
                  <a:cubicBezTo>
                    <a:pt x="146" y="450"/>
                    <a:pt x="144" y="458"/>
                    <a:pt x="141" y="466"/>
                  </a:cubicBezTo>
                  <a:cubicBezTo>
                    <a:pt x="140" y="470"/>
                    <a:pt x="140" y="475"/>
                    <a:pt x="138" y="478"/>
                  </a:cubicBezTo>
                  <a:cubicBezTo>
                    <a:pt x="135" y="487"/>
                    <a:pt x="134" y="495"/>
                    <a:pt x="129" y="503"/>
                  </a:cubicBezTo>
                  <a:cubicBezTo>
                    <a:pt x="125" y="511"/>
                    <a:pt x="122" y="518"/>
                    <a:pt x="118" y="526"/>
                  </a:cubicBezTo>
                  <a:cubicBezTo>
                    <a:pt x="118" y="527"/>
                    <a:pt x="117" y="529"/>
                    <a:pt x="117" y="530"/>
                  </a:cubicBezTo>
                  <a:cubicBezTo>
                    <a:pt x="115" y="536"/>
                    <a:pt x="114" y="542"/>
                    <a:pt x="111" y="547"/>
                  </a:cubicBezTo>
                  <a:cubicBezTo>
                    <a:pt x="108" y="551"/>
                    <a:pt x="105" y="555"/>
                    <a:pt x="106" y="561"/>
                  </a:cubicBezTo>
                  <a:cubicBezTo>
                    <a:pt x="106" y="562"/>
                    <a:pt x="105" y="563"/>
                    <a:pt x="104" y="564"/>
                  </a:cubicBezTo>
                  <a:cubicBezTo>
                    <a:pt x="104" y="566"/>
                    <a:pt x="103" y="567"/>
                    <a:pt x="103" y="568"/>
                  </a:cubicBezTo>
                  <a:cubicBezTo>
                    <a:pt x="104" y="575"/>
                    <a:pt x="99" y="582"/>
                    <a:pt x="99" y="589"/>
                  </a:cubicBezTo>
                  <a:cubicBezTo>
                    <a:pt x="98" y="592"/>
                    <a:pt x="97" y="595"/>
                    <a:pt x="97" y="599"/>
                  </a:cubicBezTo>
                  <a:cubicBezTo>
                    <a:pt x="97" y="600"/>
                    <a:pt x="97" y="601"/>
                    <a:pt x="97" y="602"/>
                  </a:cubicBezTo>
                  <a:cubicBezTo>
                    <a:pt x="94" y="605"/>
                    <a:pt x="95" y="609"/>
                    <a:pt x="94" y="613"/>
                  </a:cubicBezTo>
                  <a:cubicBezTo>
                    <a:pt x="94" y="614"/>
                    <a:pt x="94" y="615"/>
                    <a:pt x="94" y="616"/>
                  </a:cubicBezTo>
                  <a:cubicBezTo>
                    <a:pt x="90" y="623"/>
                    <a:pt x="89" y="631"/>
                    <a:pt x="89" y="639"/>
                  </a:cubicBezTo>
                  <a:cubicBezTo>
                    <a:pt x="89" y="641"/>
                    <a:pt x="89" y="642"/>
                    <a:pt x="89" y="643"/>
                  </a:cubicBezTo>
                  <a:cubicBezTo>
                    <a:pt x="85" y="650"/>
                    <a:pt x="86" y="658"/>
                    <a:pt x="83" y="665"/>
                  </a:cubicBezTo>
                  <a:cubicBezTo>
                    <a:pt x="82" y="668"/>
                    <a:pt x="81" y="672"/>
                    <a:pt x="81" y="675"/>
                  </a:cubicBezTo>
                  <a:cubicBezTo>
                    <a:pt x="81" y="681"/>
                    <a:pt x="79" y="686"/>
                    <a:pt x="76" y="691"/>
                  </a:cubicBezTo>
                  <a:cubicBezTo>
                    <a:pt x="74" y="695"/>
                    <a:pt x="73" y="699"/>
                    <a:pt x="72" y="704"/>
                  </a:cubicBezTo>
                  <a:cubicBezTo>
                    <a:pt x="70" y="708"/>
                    <a:pt x="67" y="712"/>
                    <a:pt x="65" y="716"/>
                  </a:cubicBezTo>
                  <a:cubicBezTo>
                    <a:pt x="62" y="723"/>
                    <a:pt x="60" y="729"/>
                    <a:pt x="57" y="736"/>
                  </a:cubicBezTo>
                  <a:cubicBezTo>
                    <a:pt x="56" y="738"/>
                    <a:pt x="56" y="741"/>
                    <a:pt x="55" y="743"/>
                  </a:cubicBezTo>
                  <a:cubicBezTo>
                    <a:pt x="53" y="746"/>
                    <a:pt x="53" y="749"/>
                    <a:pt x="53" y="753"/>
                  </a:cubicBezTo>
                  <a:cubicBezTo>
                    <a:pt x="53" y="756"/>
                    <a:pt x="53" y="759"/>
                    <a:pt x="51" y="762"/>
                  </a:cubicBezTo>
                  <a:cubicBezTo>
                    <a:pt x="50" y="763"/>
                    <a:pt x="51" y="765"/>
                    <a:pt x="50" y="767"/>
                  </a:cubicBezTo>
                  <a:cubicBezTo>
                    <a:pt x="50" y="768"/>
                    <a:pt x="50" y="770"/>
                    <a:pt x="49" y="771"/>
                  </a:cubicBezTo>
                  <a:cubicBezTo>
                    <a:pt x="47" y="774"/>
                    <a:pt x="48" y="777"/>
                    <a:pt x="47" y="780"/>
                  </a:cubicBezTo>
                  <a:cubicBezTo>
                    <a:pt x="46" y="783"/>
                    <a:pt x="44" y="786"/>
                    <a:pt x="43" y="789"/>
                  </a:cubicBezTo>
                  <a:cubicBezTo>
                    <a:pt x="42" y="791"/>
                    <a:pt x="42" y="794"/>
                    <a:pt x="42" y="796"/>
                  </a:cubicBezTo>
                  <a:cubicBezTo>
                    <a:pt x="42" y="798"/>
                    <a:pt x="42" y="800"/>
                    <a:pt x="41" y="801"/>
                  </a:cubicBezTo>
                  <a:cubicBezTo>
                    <a:pt x="39" y="804"/>
                    <a:pt x="39" y="806"/>
                    <a:pt x="39" y="808"/>
                  </a:cubicBezTo>
                  <a:cubicBezTo>
                    <a:pt x="39" y="816"/>
                    <a:pt x="40" y="823"/>
                    <a:pt x="36" y="831"/>
                  </a:cubicBezTo>
                  <a:cubicBezTo>
                    <a:pt x="36" y="831"/>
                    <a:pt x="36" y="832"/>
                    <a:pt x="36" y="833"/>
                  </a:cubicBezTo>
                  <a:cubicBezTo>
                    <a:pt x="36" y="835"/>
                    <a:pt x="35" y="837"/>
                    <a:pt x="35" y="839"/>
                  </a:cubicBezTo>
                  <a:cubicBezTo>
                    <a:pt x="34" y="840"/>
                    <a:pt x="34" y="842"/>
                    <a:pt x="34" y="843"/>
                  </a:cubicBezTo>
                  <a:cubicBezTo>
                    <a:pt x="34" y="850"/>
                    <a:pt x="30" y="855"/>
                    <a:pt x="30" y="861"/>
                  </a:cubicBezTo>
                  <a:cubicBezTo>
                    <a:pt x="27" y="864"/>
                    <a:pt x="28" y="868"/>
                    <a:pt x="28" y="872"/>
                  </a:cubicBezTo>
                  <a:cubicBezTo>
                    <a:pt x="28" y="874"/>
                    <a:pt x="28" y="875"/>
                    <a:pt x="27" y="876"/>
                  </a:cubicBezTo>
                  <a:cubicBezTo>
                    <a:pt x="24" y="880"/>
                    <a:pt x="24" y="885"/>
                    <a:pt x="25" y="889"/>
                  </a:cubicBezTo>
                  <a:cubicBezTo>
                    <a:pt x="22" y="892"/>
                    <a:pt x="20" y="894"/>
                    <a:pt x="19" y="897"/>
                  </a:cubicBezTo>
                  <a:cubicBezTo>
                    <a:pt x="21" y="899"/>
                    <a:pt x="23" y="899"/>
                    <a:pt x="24" y="901"/>
                  </a:cubicBezTo>
                  <a:cubicBezTo>
                    <a:pt x="25" y="906"/>
                    <a:pt x="29" y="907"/>
                    <a:pt x="34" y="907"/>
                  </a:cubicBezTo>
                  <a:cubicBezTo>
                    <a:pt x="37" y="907"/>
                    <a:pt x="40" y="908"/>
                    <a:pt x="44" y="909"/>
                  </a:cubicBezTo>
                  <a:cubicBezTo>
                    <a:pt x="45" y="910"/>
                    <a:pt x="46" y="910"/>
                    <a:pt x="48" y="910"/>
                  </a:cubicBezTo>
                  <a:cubicBezTo>
                    <a:pt x="55" y="910"/>
                    <a:pt x="62" y="911"/>
                    <a:pt x="69" y="909"/>
                  </a:cubicBezTo>
                  <a:cubicBezTo>
                    <a:pt x="72" y="908"/>
                    <a:pt x="75" y="908"/>
                    <a:pt x="78" y="911"/>
                  </a:cubicBezTo>
                  <a:cubicBezTo>
                    <a:pt x="76" y="912"/>
                    <a:pt x="75" y="913"/>
                    <a:pt x="73" y="915"/>
                  </a:cubicBezTo>
                  <a:cubicBezTo>
                    <a:pt x="77" y="916"/>
                    <a:pt x="81" y="916"/>
                    <a:pt x="84" y="915"/>
                  </a:cubicBezTo>
                  <a:cubicBezTo>
                    <a:pt x="89" y="913"/>
                    <a:pt x="95" y="913"/>
                    <a:pt x="100" y="913"/>
                  </a:cubicBezTo>
                  <a:cubicBezTo>
                    <a:pt x="138" y="913"/>
                    <a:pt x="176" y="913"/>
                    <a:pt x="214" y="913"/>
                  </a:cubicBezTo>
                  <a:cubicBezTo>
                    <a:pt x="218" y="913"/>
                    <a:pt x="222" y="913"/>
                    <a:pt x="226" y="911"/>
                  </a:cubicBezTo>
                  <a:cubicBezTo>
                    <a:pt x="228" y="911"/>
                    <a:pt x="230" y="910"/>
                    <a:pt x="232" y="910"/>
                  </a:cubicBezTo>
                  <a:cubicBezTo>
                    <a:pt x="239" y="910"/>
                    <a:pt x="245" y="910"/>
                    <a:pt x="251" y="910"/>
                  </a:cubicBezTo>
                  <a:cubicBezTo>
                    <a:pt x="253" y="910"/>
                    <a:pt x="255" y="910"/>
                    <a:pt x="256" y="911"/>
                  </a:cubicBezTo>
                  <a:cubicBezTo>
                    <a:pt x="260" y="913"/>
                    <a:pt x="263" y="913"/>
                    <a:pt x="267" y="913"/>
                  </a:cubicBezTo>
                  <a:cubicBezTo>
                    <a:pt x="293" y="913"/>
                    <a:pt x="319" y="913"/>
                    <a:pt x="345" y="913"/>
                  </a:cubicBezTo>
                  <a:cubicBezTo>
                    <a:pt x="349" y="913"/>
                    <a:pt x="353" y="913"/>
                    <a:pt x="357" y="911"/>
                  </a:cubicBezTo>
                  <a:cubicBezTo>
                    <a:pt x="359" y="910"/>
                    <a:pt x="362" y="910"/>
                    <a:pt x="364" y="910"/>
                  </a:cubicBezTo>
                  <a:cubicBezTo>
                    <a:pt x="374" y="910"/>
                    <a:pt x="383" y="910"/>
                    <a:pt x="393" y="910"/>
                  </a:cubicBezTo>
                  <a:cubicBezTo>
                    <a:pt x="396" y="910"/>
                    <a:pt x="399" y="910"/>
                    <a:pt x="402" y="909"/>
                  </a:cubicBezTo>
                  <a:cubicBezTo>
                    <a:pt x="407" y="908"/>
                    <a:pt x="412" y="907"/>
                    <a:pt x="418" y="907"/>
                  </a:cubicBezTo>
                  <a:cubicBezTo>
                    <a:pt x="448" y="907"/>
                    <a:pt x="478" y="907"/>
                    <a:pt x="509" y="907"/>
                  </a:cubicBezTo>
                  <a:cubicBezTo>
                    <a:pt x="533" y="907"/>
                    <a:pt x="558" y="907"/>
                    <a:pt x="582" y="907"/>
                  </a:cubicBezTo>
                  <a:cubicBezTo>
                    <a:pt x="585" y="907"/>
                    <a:pt x="588" y="907"/>
                    <a:pt x="591" y="908"/>
                  </a:cubicBezTo>
                  <a:cubicBezTo>
                    <a:pt x="594" y="910"/>
                    <a:pt x="598" y="910"/>
                    <a:pt x="602" y="910"/>
                  </a:cubicBezTo>
                  <a:cubicBezTo>
                    <a:pt x="627" y="910"/>
                    <a:pt x="652" y="910"/>
                    <a:pt x="677" y="910"/>
                  </a:cubicBezTo>
                  <a:cubicBezTo>
                    <a:pt x="680" y="910"/>
                    <a:pt x="684" y="910"/>
                    <a:pt x="686" y="911"/>
                  </a:cubicBezTo>
                  <a:cubicBezTo>
                    <a:pt x="690" y="912"/>
                    <a:pt x="693" y="912"/>
                    <a:pt x="696" y="912"/>
                  </a:cubicBezTo>
                  <a:cubicBezTo>
                    <a:pt x="722" y="912"/>
                    <a:pt x="747" y="912"/>
                    <a:pt x="772" y="912"/>
                  </a:cubicBezTo>
                  <a:cubicBezTo>
                    <a:pt x="774" y="912"/>
                    <a:pt x="777" y="913"/>
                    <a:pt x="778" y="912"/>
                  </a:cubicBezTo>
                  <a:cubicBezTo>
                    <a:pt x="783" y="909"/>
                    <a:pt x="787" y="910"/>
                    <a:pt x="792" y="910"/>
                  </a:cubicBezTo>
                  <a:cubicBezTo>
                    <a:pt x="797" y="910"/>
                    <a:pt x="802" y="910"/>
                    <a:pt x="807" y="910"/>
                  </a:cubicBezTo>
                  <a:cubicBezTo>
                    <a:pt x="809" y="910"/>
                    <a:pt x="811" y="910"/>
                    <a:pt x="813" y="909"/>
                  </a:cubicBezTo>
                  <a:cubicBezTo>
                    <a:pt x="816" y="907"/>
                    <a:pt x="818" y="907"/>
                    <a:pt x="822" y="907"/>
                  </a:cubicBezTo>
                  <a:cubicBezTo>
                    <a:pt x="829" y="907"/>
                    <a:pt x="836" y="907"/>
                    <a:pt x="843" y="907"/>
                  </a:cubicBezTo>
                  <a:cubicBezTo>
                    <a:pt x="846" y="907"/>
                    <a:pt x="848" y="907"/>
                    <a:pt x="851" y="906"/>
                  </a:cubicBezTo>
                  <a:cubicBezTo>
                    <a:pt x="854" y="905"/>
                    <a:pt x="857" y="905"/>
                    <a:pt x="861" y="905"/>
                  </a:cubicBezTo>
                  <a:cubicBezTo>
                    <a:pt x="873" y="905"/>
                    <a:pt x="886" y="905"/>
                    <a:pt x="898" y="905"/>
                  </a:cubicBezTo>
                  <a:cubicBezTo>
                    <a:pt x="900" y="905"/>
                    <a:pt x="903" y="905"/>
                    <a:pt x="905" y="904"/>
                  </a:cubicBezTo>
                  <a:cubicBezTo>
                    <a:pt x="906" y="904"/>
                    <a:pt x="907" y="903"/>
                    <a:pt x="908" y="900"/>
                  </a:cubicBezTo>
                  <a:close/>
                  <a:moveTo>
                    <a:pt x="1168" y="900"/>
                  </a:moveTo>
                  <a:cubicBezTo>
                    <a:pt x="1168" y="900"/>
                    <a:pt x="1168" y="901"/>
                    <a:pt x="1168" y="901"/>
                  </a:cubicBezTo>
                  <a:cubicBezTo>
                    <a:pt x="1170" y="902"/>
                    <a:pt x="1172" y="902"/>
                    <a:pt x="1174" y="903"/>
                  </a:cubicBezTo>
                  <a:cubicBezTo>
                    <a:pt x="1175" y="903"/>
                    <a:pt x="1176" y="904"/>
                    <a:pt x="1177" y="905"/>
                  </a:cubicBezTo>
                  <a:cubicBezTo>
                    <a:pt x="1181" y="909"/>
                    <a:pt x="1185" y="910"/>
                    <a:pt x="1190" y="910"/>
                  </a:cubicBezTo>
                  <a:cubicBezTo>
                    <a:pt x="1195" y="910"/>
                    <a:pt x="1200" y="910"/>
                    <a:pt x="1205" y="910"/>
                  </a:cubicBezTo>
                  <a:cubicBezTo>
                    <a:pt x="1209" y="910"/>
                    <a:pt x="1214" y="909"/>
                    <a:pt x="1218" y="912"/>
                  </a:cubicBezTo>
                  <a:cubicBezTo>
                    <a:pt x="1219" y="913"/>
                    <a:pt x="1222" y="912"/>
                    <a:pt x="1224" y="912"/>
                  </a:cubicBezTo>
                  <a:cubicBezTo>
                    <a:pt x="1249" y="912"/>
                    <a:pt x="1275" y="912"/>
                    <a:pt x="1301" y="912"/>
                  </a:cubicBezTo>
                  <a:cubicBezTo>
                    <a:pt x="1303" y="912"/>
                    <a:pt x="1305" y="913"/>
                    <a:pt x="1307" y="912"/>
                  </a:cubicBezTo>
                  <a:cubicBezTo>
                    <a:pt x="1311" y="910"/>
                    <a:pt x="1316" y="910"/>
                    <a:pt x="1320" y="910"/>
                  </a:cubicBezTo>
                  <a:cubicBezTo>
                    <a:pt x="1345" y="910"/>
                    <a:pt x="1370" y="910"/>
                    <a:pt x="1395" y="910"/>
                  </a:cubicBezTo>
                  <a:cubicBezTo>
                    <a:pt x="1398" y="910"/>
                    <a:pt x="1401" y="910"/>
                    <a:pt x="1403" y="909"/>
                  </a:cubicBezTo>
                  <a:cubicBezTo>
                    <a:pt x="1406" y="907"/>
                    <a:pt x="1410" y="907"/>
                    <a:pt x="1413" y="907"/>
                  </a:cubicBezTo>
                  <a:cubicBezTo>
                    <a:pt x="1469" y="907"/>
                    <a:pt x="1525" y="907"/>
                    <a:pt x="1581" y="907"/>
                  </a:cubicBezTo>
                  <a:cubicBezTo>
                    <a:pt x="1584" y="907"/>
                    <a:pt x="1587" y="907"/>
                    <a:pt x="1590" y="908"/>
                  </a:cubicBezTo>
                  <a:cubicBezTo>
                    <a:pt x="1597" y="910"/>
                    <a:pt x="1603" y="910"/>
                    <a:pt x="1610" y="910"/>
                  </a:cubicBezTo>
                  <a:cubicBezTo>
                    <a:pt x="1618" y="910"/>
                    <a:pt x="1625" y="910"/>
                    <a:pt x="1633" y="910"/>
                  </a:cubicBezTo>
                  <a:cubicBezTo>
                    <a:pt x="1635" y="910"/>
                    <a:pt x="1638" y="910"/>
                    <a:pt x="1640" y="911"/>
                  </a:cubicBezTo>
                  <a:cubicBezTo>
                    <a:pt x="1643" y="913"/>
                    <a:pt x="1647" y="913"/>
                    <a:pt x="1651" y="913"/>
                  </a:cubicBezTo>
                  <a:cubicBezTo>
                    <a:pt x="1677" y="913"/>
                    <a:pt x="1704" y="913"/>
                    <a:pt x="1730" y="913"/>
                  </a:cubicBezTo>
                  <a:cubicBezTo>
                    <a:pt x="1733" y="913"/>
                    <a:pt x="1737" y="913"/>
                    <a:pt x="1740" y="911"/>
                  </a:cubicBezTo>
                  <a:cubicBezTo>
                    <a:pt x="1741" y="910"/>
                    <a:pt x="1743" y="910"/>
                    <a:pt x="1745" y="910"/>
                  </a:cubicBezTo>
                  <a:cubicBezTo>
                    <a:pt x="1751" y="910"/>
                    <a:pt x="1758" y="910"/>
                    <a:pt x="1765" y="910"/>
                  </a:cubicBezTo>
                  <a:cubicBezTo>
                    <a:pt x="1766" y="910"/>
                    <a:pt x="1768" y="910"/>
                    <a:pt x="1770" y="911"/>
                  </a:cubicBezTo>
                  <a:cubicBezTo>
                    <a:pt x="1774" y="913"/>
                    <a:pt x="1779" y="913"/>
                    <a:pt x="1784" y="913"/>
                  </a:cubicBezTo>
                  <a:cubicBezTo>
                    <a:pt x="1822" y="913"/>
                    <a:pt x="1860" y="913"/>
                    <a:pt x="1898" y="913"/>
                  </a:cubicBezTo>
                  <a:cubicBezTo>
                    <a:pt x="1903" y="913"/>
                    <a:pt x="1907" y="913"/>
                    <a:pt x="1911" y="915"/>
                  </a:cubicBezTo>
                  <a:cubicBezTo>
                    <a:pt x="1915" y="916"/>
                    <a:pt x="1918" y="916"/>
                    <a:pt x="1923" y="915"/>
                  </a:cubicBezTo>
                  <a:cubicBezTo>
                    <a:pt x="1921" y="913"/>
                    <a:pt x="1920" y="912"/>
                    <a:pt x="1918" y="911"/>
                  </a:cubicBezTo>
                  <a:cubicBezTo>
                    <a:pt x="1921" y="908"/>
                    <a:pt x="1924" y="908"/>
                    <a:pt x="1927" y="909"/>
                  </a:cubicBezTo>
                  <a:cubicBezTo>
                    <a:pt x="1934" y="911"/>
                    <a:pt x="1941" y="910"/>
                    <a:pt x="1948" y="910"/>
                  </a:cubicBezTo>
                  <a:cubicBezTo>
                    <a:pt x="1950" y="910"/>
                    <a:pt x="1951" y="910"/>
                    <a:pt x="1952" y="909"/>
                  </a:cubicBezTo>
                  <a:cubicBezTo>
                    <a:pt x="1956" y="908"/>
                    <a:pt x="1959" y="907"/>
                    <a:pt x="1963" y="907"/>
                  </a:cubicBezTo>
                  <a:cubicBezTo>
                    <a:pt x="1967" y="907"/>
                    <a:pt x="1970" y="906"/>
                    <a:pt x="1972" y="902"/>
                  </a:cubicBezTo>
                  <a:cubicBezTo>
                    <a:pt x="1973" y="899"/>
                    <a:pt x="1975" y="899"/>
                    <a:pt x="1977" y="897"/>
                  </a:cubicBezTo>
                  <a:cubicBezTo>
                    <a:pt x="1977" y="896"/>
                    <a:pt x="1976" y="894"/>
                    <a:pt x="1975" y="893"/>
                  </a:cubicBezTo>
                  <a:cubicBezTo>
                    <a:pt x="1974" y="891"/>
                    <a:pt x="1972" y="890"/>
                    <a:pt x="1971" y="889"/>
                  </a:cubicBezTo>
                  <a:cubicBezTo>
                    <a:pt x="1972" y="882"/>
                    <a:pt x="1972" y="882"/>
                    <a:pt x="1969" y="876"/>
                  </a:cubicBezTo>
                  <a:cubicBezTo>
                    <a:pt x="1969" y="875"/>
                    <a:pt x="1968" y="874"/>
                    <a:pt x="1968" y="872"/>
                  </a:cubicBezTo>
                  <a:cubicBezTo>
                    <a:pt x="1969" y="866"/>
                    <a:pt x="1965" y="860"/>
                    <a:pt x="1965" y="854"/>
                  </a:cubicBezTo>
                  <a:cubicBezTo>
                    <a:pt x="1962" y="850"/>
                    <a:pt x="1963" y="846"/>
                    <a:pt x="1962" y="843"/>
                  </a:cubicBezTo>
                  <a:cubicBezTo>
                    <a:pt x="1962" y="841"/>
                    <a:pt x="1962" y="840"/>
                    <a:pt x="1962" y="839"/>
                  </a:cubicBezTo>
                  <a:cubicBezTo>
                    <a:pt x="1960" y="837"/>
                    <a:pt x="1960" y="834"/>
                    <a:pt x="1960" y="831"/>
                  </a:cubicBezTo>
                  <a:cubicBezTo>
                    <a:pt x="1960" y="830"/>
                    <a:pt x="1960" y="829"/>
                    <a:pt x="1959" y="828"/>
                  </a:cubicBezTo>
                  <a:cubicBezTo>
                    <a:pt x="1957" y="825"/>
                    <a:pt x="1957" y="822"/>
                    <a:pt x="1957" y="819"/>
                  </a:cubicBezTo>
                  <a:cubicBezTo>
                    <a:pt x="1957" y="815"/>
                    <a:pt x="1957" y="811"/>
                    <a:pt x="1957" y="808"/>
                  </a:cubicBezTo>
                  <a:cubicBezTo>
                    <a:pt x="1957" y="806"/>
                    <a:pt x="1957" y="804"/>
                    <a:pt x="1956" y="803"/>
                  </a:cubicBezTo>
                  <a:cubicBezTo>
                    <a:pt x="1954" y="800"/>
                    <a:pt x="1954" y="798"/>
                    <a:pt x="1954" y="795"/>
                  </a:cubicBezTo>
                  <a:cubicBezTo>
                    <a:pt x="1954" y="791"/>
                    <a:pt x="1953" y="787"/>
                    <a:pt x="1951" y="784"/>
                  </a:cubicBezTo>
                  <a:cubicBezTo>
                    <a:pt x="1950" y="782"/>
                    <a:pt x="1949" y="781"/>
                    <a:pt x="1949" y="779"/>
                  </a:cubicBezTo>
                  <a:cubicBezTo>
                    <a:pt x="1949" y="773"/>
                    <a:pt x="1945" y="768"/>
                    <a:pt x="1945" y="762"/>
                  </a:cubicBezTo>
                  <a:cubicBezTo>
                    <a:pt x="1943" y="759"/>
                    <a:pt x="1943" y="755"/>
                    <a:pt x="1943" y="751"/>
                  </a:cubicBezTo>
                  <a:cubicBezTo>
                    <a:pt x="1943" y="749"/>
                    <a:pt x="1943" y="746"/>
                    <a:pt x="1942" y="744"/>
                  </a:cubicBezTo>
                  <a:cubicBezTo>
                    <a:pt x="1941" y="743"/>
                    <a:pt x="1941" y="741"/>
                    <a:pt x="1940" y="740"/>
                  </a:cubicBezTo>
                  <a:cubicBezTo>
                    <a:pt x="1938" y="735"/>
                    <a:pt x="1937" y="729"/>
                    <a:pt x="1934" y="724"/>
                  </a:cubicBezTo>
                  <a:cubicBezTo>
                    <a:pt x="1931" y="717"/>
                    <a:pt x="1930" y="710"/>
                    <a:pt x="1925" y="705"/>
                  </a:cubicBezTo>
                  <a:cubicBezTo>
                    <a:pt x="1924" y="704"/>
                    <a:pt x="1924" y="704"/>
                    <a:pt x="1924" y="703"/>
                  </a:cubicBezTo>
                  <a:cubicBezTo>
                    <a:pt x="1924" y="696"/>
                    <a:pt x="1920" y="691"/>
                    <a:pt x="1917" y="685"/>
                  </a:cubicBezTo>
                  <a:cubicBezTo>
                    <a:pt x="1916" y="683"/>
                    <a:pt x="1916" y="681"/>
                    <a:pt x="1915" y="679"/>
                  </a:cubicBezTo>
                  <a:cubicBezTo>
                    <a:pt x="1915" y="672"/>
                    <a:pt x="1913" y="666"/>
                    <a:pt x="1911" y="660"/>
                  </a:cubicBezTo>
                  <a:cubicBezTo>
                    <a:pt x="1910" y="653"/>
                    <a:pt x="1909" y="646"/>
                    <a:pt x="1907" y="640"/>
                  </a:cubicBezTo>
                  <a:cubicBezTo>
                    <a:pt x="1907" y="640"/>
                    <a:pt x="1907" y="640"/>
                    <a:pt x="1907" y="639"/>
                  </a:cubicBezTo>
                  <a:cubicBezTo>
                    <a:pt x="1908" y="633"/>
                    <a:pt x="1906" y="627"/>
                    <a:pt x="1904" y="621"/>
                  </a:cubicBezTo>
                  <a:cubicBezTo>
                    <a:pt x="1904" y="619"/>
                    <a:pt x="1902" y="617"/>
                    <a:pt x="1902" y="615"/>
                  </a:cubicBezTo>
                  <a:cubicBezTo>
                    <a:pt x="1902" y="612"/>
                    <a:pt x="1902" y="610"/>
                    <a:pt x="1901" y="607"/>
                  </a:cubicBezTo>
                  <a:cubicBezTo>
                    <a:pt x="1901" y="604"/>
                    <a:pt x="1899" y="601"/>
                    <a:pt x="1899" y="598"/>
                  </a:cubicBezTo>
                  <a:cubicBezTo>
                    <a:pt x="1898" y="593"/>
                    <a:pt x="1897" y="587"/>
                    <a:pt x="1896" y="581"/>
                  </a:cubicBezTo>
                  <a:cubicBezTo>
                    <a:pt x="1895" y="579"/>
                    <a:pt x="1894" y="577"/>
                    <a:pt x="1893" y="575"/>
                  </a:cubicBezTo>
                  <a:cubicBezTo>
                    <a:pt x="1893" y="570"/>
                    <a:pt x="1893" y="566"/>
                    <a:pt x="1890" y="561"/>
                  </a:cubicBezTo>
                  <a:cubicBezTo>
                    <a:pt x="1891" y="555"/>
                    <a:pt x="1888" y="550"/>
                    <a:pt x="1885" y="545"/>
                  </a:cubicBezTo>
                  <a:cubicBezTo>
                    <a:pt x="1883" y="543"/>
                    <a:pt x="1883" y="541"/>
                    <a:pt x="1882" y="539"/>
                  </a:cubicBezTo>
                  <a:cubicBezTo>
                    <a:pt x="1880" y="532"/>
                    <a:pt x="1878" y="525"/>
                    <a:pt x="1874" y="519"/>
                  </a:cubicBezTo>
                  <a:cubicBezTo>
                    <a:pt x="1870" y="512"/>
                    <a:pt x="1868" y="504"/>
                    <a:pt x="1864" y="497"/>
                  </a:cubicBezTo>
                  <a:cubicBezTo>
                    <a:pt x="1863" y="497"/>
                    <a:pt x="1863" y="496"/>
                    <a:pt x="1863" y="495"/>
                  </a:cubicBezTo>
                  <a:cubicBezTo>
                    <a:pt x="1863" y="492"/>
                    <a:pt x="1861" y="489"/>
                    <a:pt x="1860" y="486"/>
                  </a:cubicBezTo>
                  <a:cubicBezTo>
                    <a:pt x="1859" y="483"/>
                    <a:pt x="1858" y="480"/>
                    <a:pt x="1857" y="476"/>
                  </a:cubicBezTo>
                  <a:cubicBezTo>
                    <a:pt x="1855" y="466"/>
                    <a:pt x="1852" y="457"/>
                    <a:pt x="1849" y="447"/>
                  </a:cubicBezTo>
                  <a:cubicBezTo>
                    <a:pt x="1847" y="440"/>
                    <a:pt x="1845" y="433"/>
                    <a:pt x="1843" y="426"/>
                  </a:cubicBezTo>
                  <a:cubicBezTo>
                    <a:pt x="1842" y="419"/>
                    <a:pt x="1840" y="413"/>
                    <a:pt x="1838" y="407"/>
                  </a:cubicBezTo>
                  <a:cubicBezTo>
                    <a:pt x="1835" y="400"/>
                    <a:pt x="1834" y="392"/>
                    <a:pt x="1832" y="384"/>
                  </a:cubicBezTo>
                  <a:cubicBezTo>
                    <a:pt x="1831" y="383"/>
                    <a:pt x="1831" y="381"/>
                    <a:pt x="1830" y="380"/>
                  </a:cubicBezTo>
                  <a:cubicBezTo>
                    <a:pt x="1828" y="375"/>
                    <a:pt x="1826" y="370"/>
                    <a:pt x="1826" y="364"/>
                  </a:cubicBezTo>
                  <a:cubicBezTo>
                    <a:pt x="1827" y="363"/>
                    <a:pt x="1826" y="363"/>
                    <a:pt x="1826" y="362"/>
                  </a:cubicBezTo>
                  <a:cubicBezTo>
                    <a:pt x="1823" y="355"/>
                    <a:pt x="1821" y="348"/>
                    <a:pt x="1821" y="341"/>
                  </a:cubicBezTo>
                  <a:cubicBezTo>
                    <a:pt x="1821" y="340"/>
                    <a:pt x="1820" y="339"/>
                    <a:pt x="1819" y="337"/>
                  </a:cubicBezTo>
                  <a:cubicBezTo>
                    <a:pt x="1819" y="336"/>
                    <a:pt x="1818" y="335"/>
                    <a:pt x="1818" y="333"/>
                  </a:cubicBezTo>
                  <a:cubicBezTo>
                    <a:pt x="1818" y="328"/>
                    <a:pt x="1817" y="323"/>
                    <a:pt x="1816" y="318"/>
                  </a:cubicBezTo>
                  <a:cubicBezTo>
                    <a:pt x="1816" y="311"/>
                    <a:pt x="1814" y="305"/>
                    <a:pt x="1812" y="299"/>
                  </a:cubicBezTo>
                  <a:cubicBezTo>
                    <a:pt x="1810" y="294"/>
                    <a:pt x="1809" y="289"/>
                    <a:pt x="1808" y="284"/>
                  </a:cubicBezTo>
                  <a:cubicBezTo>
                    <a:pt x="1807" y="278"/>
                    <a:pt x="1805" y="272"/>
                    <a:pt x="1803" y="266"/>
                  </a:cubicBezTo>
                  <a:cubicBezTo>
                    <a:pt x="1801" y="261"/>
                    <a:pt x="1799" y="256"/>
                    <a:pt x="1798" y="250"/>
                  </a:cubicBezTo>
                  <a:cubicBezTo>
                    <a:pt x="1797" y="243"/>
                    <a:pt x="1795" y="236"/>
                    <a:pt x="1793" y="229"/>
                  </a:cubicBezTo>
                  <a:cubicBezTo>
                    <a:pt x="1792" y="227"/>
                    <a:pt x="1791" y="224"/>
                    <a:pt x="1791" y="222"/>
                  </a:cubicBezTo>
                  <a:cubicBezTo>
                    <a:pt x="1791" y="214"/>
                    <a:pt x="1788" y="207"/>
                    <a:pt x="1787" y="200"/>
                  </a:cubicBezTo>
                  <a:cubicBezTo>
                    <a:pt x="1786" y="196"/>
                    <a:pt x="1785" y="192"/>
                    <a:pt x="1785" y="188"/>
                  </a:cubicBezTo>
                  <a:cubicBezTo>
                    <a:pt x="1785" y="186"/>
                    <a:pt x="1785" y="184"/>
                    <a:pt x="1785" y="183"/>
                  </a:cubicBezTo>
                  <a:cubicBezTo>
                    <a:pt x="1785" y="180"/>
                    <a:pt x="1783" y="178"/>
                    <a:pt x="1781" y="178"/>
                  </a:cubicBezTo>
                  <a:cubicBezTo>
                    <a:pt x="1777" y="178"/>
                    <a:pt x="1774" y="178"/>
                    <a:pt x="1771" y="179"/>
                  </a:cubicBezTo>
                  <a:cubicBezTo>
                    <a:pt x="1767" y="181"/>
                    <a:pt x="1764" y="181"/>
                    <a:pt x="1760" y="181"/>
                  </a:cubicBezTo>
                  <a:cubicBezTo>
                    <a:pt x="1758" y="181"/>
                    <a:pt x="1756" y="181"/>
                    <a:pt x="1754" y="182"/>
                  </a:cubicBezTo>
                  <a:cubicBezTo>
                    <a:pt x="1755" y="184"/>
                    <a:pt x="1755" y="186"/>
                    <a:pt x="1755" y="188"/>
                  </a:cubicBezTo>
                  <a:cubicBezTo>
                    <a:pt x="1760" y="203"/>
                    <a:pt x="1764" y="218"/>
                    <a:pt x="1769" y="234"/>
                  </a:cubicBezTo>
                  <a:cubicBezTo>
                    <a:pt x="1771" y="243"/>
                    <a:pt x="1774" y="252"/>
                    <a:pt x="1777" y="261"/>
                  </a:cubicBezTo>
                  <a:cubicBezTo>
                    <a:pt x="1779" y="268"/>
                    <a:pt x="1781" y="274"/>
                    <a:pt x="1783" y="281"/>
                  </a:cubicBezTo>
                  <a:cubicBezTo>
                    <a:pt x="1787" y="288"/>
                    <a:pt x="1789" y="296"/>
                    <a:pt x="1791" y="304"/>
                  </a:cubicBezTo>
                  <a:cubicBezTo>
                    <a:pt x="1796" y="322"/>
                    <a:pt x="1801" y="340"/>
                    <a:pt x="1807" y="358"/>
                  </a:cubicBezTo>
                  <a:cubicBezTo>
                    <a:pt x="1811" y="374"/>
                    <a:pt x="1817" y="389"/>
                    <a:pt x="1822" y="405"/>
                  </a:cubicBezTo>
                  <a:cubicBezTo>
                    <a:pt x="1823" y="407"/>
                    <a:pt x="1823" y="410"/>
                    <a:pt x="1823" y="412"/>
                  </a:cubicBezTo>
                  <a:cubicBezTo>
                    <a:pt x="1825" y="421"/>
                    <a:pt x="1826" y="430"/>
                    <a:pt x="1829" y="439"/>
                  </a:cubicBezTo>
                  <a:cubicBezTo>
                    <a:pt x="1834" y="454"/>
                    <a:pt x="1837" y="470"/>
                    <a:pt x="1840" y="485"/>
                  </a:cubicBezTo>
                  <a:cubicBezTo>
                    <a:pt x="1843" y="494"/>
                    <a:pt x="1845" y="504"/>
                    <a:pt x="1848" y="513"/>
                  </a:cubicBezTo>
                  <a:cubicBezTo>
                    <a:pt x="1850" y="522"/>
                    <a:pt x="1851" y="531"/>
                    <a:pt x="1853" y="540"/>
                  </a:cubicBezTo>
                  <a:cubicBezTo>
                    <a:pt x="1853" y="543"/>
                    <a:pt x="1854" y="546"/>
                    <a:pt x="1855" y="549"/>
                  </a:cubicBezTo>
                  <a:cubicBezTo>
                    <a:pt x="1856" y="552"/>
                    <a:pt x="1857" y="555"/>
                    <a:pt x="1858" y="558"/>
                  </a:cubicBezTo>
                  <a:cubicBezTo>
                    <a:pt x="1863" y="573"/>
                    <a:pt x="1868" y="589"/>
                    <a:pt x="1873" y="604"/>
                  </a:cubicBezTo>
                  <a:cubicBezTo>
                    <a:pt x="1874" y="607"/>
                    <a:pt x="1874" y="610"/>
                    <a:pt x="1874" y="613"/>
                  </a:cubicBezTo>
                  <a:cubicBezTo>
                    <a:pt x="1875" y="618"/>
                    <a:pt x="1876" y="623"/>
                    <a:pt x="1878" y="628"/>
                  </a:cubicBezTo>
                  <a:cubicBezTo>
                    <a:pt x="1880" y="630"/>
                    <a:pt x="1881" y="633"/>
                    <a:pt x="1881" y="635"/>
                  </a:cubicBezTo>
                  <a:cubicBezTo>
                    <a:pt x="1882" y="642"/>
                    <a:pt x="1885" y="647"/>
                    <a:pt x="1887" y="653"/>
                  </a:cubicBezTo>
                  <a:cubicBezTo>
                    <a:pt x="1888" y="655"/>
                    <a:pt x="1889" y="657"/>
                    <a:pt x="1890" y="660"/>
                  </a:cubicBezTo>
                  <a:cubicBezTo>
                    <a:pt x="1891" y="664"/>
                    <a:pt x="1891" y="668"/>
                    <a:pt x="1893" y="672"/>
                  </a:cubicBezTo>
                  <a:cubicBezTo>
                    <a:pt x="1895" y="676"/>
                    <a:pt x="1897" y="681"/>
                    <a:pt x="1900" y="685"/>
                  </a:cubicBezTo>
                  <a:cubicBezTo>
                    <a:pt x="1900" y="686"/>
                    <a:pt x="1901" y="688"/>
                    <a:pt x="1902" y="689"/>
                  </a:cubicBezTo>
                  <a:cubicBezTo>
                    <a:pt x="1906" y="692"/>
                    <a:pt x="1906" y="698"/>
                    <a:pt x="1908" y="703"/>
                  </a:cubicBezTo>
                  <a:cubicBezTo>
                    <a:pt x="1908" y="710"/>
                    <a:pt x="1910" y="717"/>
                    <a:pt x="1906" y="724"/>
                  </a:cubicBezTo>
                  <a:cubicBezTo>
                    <a:pt x="1905" y="727"/>
                    <a:pt x="1905" y="730"/>
                    <a:pt x="1908" y="732"/>
                  </a:cubicBezTo>
                  <a:cubicBezTo>
                    <a:pt x="1910" y="734"/>
                    <a:pt x="1912" y="736"/>
                    <a:pt x="1914" y="738"/>
                  </a:cubicBezTo>
                  <a:cubicBezTo>
                    <a:pt x="1922" y="746"/>
                    <a:pt x="1921" y="758"/>
                    <a:pt x="1914" y="765"/>
                  </a:cubicBezTo>
                  <a:cubicBezTo>
                    <a:pt x="1912" y="768"/>
                    <a:pt x="1910" y="771"/>
                    <a:pt x="1908" y="774"/>
                  </a:cubicBezTo>
                  <a:cubicBezTo>
                    <a:pt x="1907" y="777"/>
                    <a:pt x="1905" y="780"/>
                    <a:pt x="1903" y="782"/>
                  </a:cubicBezTo>
                  <a:cubicBezTo>
                    <a:pt x="1900" y="786"/>
                    <a:pt x="1900" y="789"/>
                    <a:pt x="1901" y="793"/>
                  </a:cubicBezTo>
                  <a:cubicBezTo>
                    <a:pt x="1902" y="794"/>
                    <a:pt x="1903" y="796"/>
                    <a:pt x="1904" y="798"/>
                  </a:cubicBezTo>
                  <a:cubicBezTo>
                    <a:pt x="1907" y="801"/>
                    <a:pt x="1909" y="805"/>
                    <a:pt x="1909" y="809"/>
                  </a:cubicBezTo>
                  <a:cubicBezTo>
                    <a:pt x="1910" y="812"/>
                    <a:pt x="1910" y="814"/>
                    <a:pt x="1911" y="817"/>
                  </a:cubicBezTo>
                  <a:cubicBezTo>
                    <a:pt x="1912" y="823"/>
                    <a:pt x="1912" y="828"/>
                    <a:pt x="1909" y="833"/>
                  </a:cubicBezTo>
                  <a:cubicBezTo>
                    <a:pt x="1908" y="834"/>
                    <a:pt x="1907" y="836"/>
                    <a:pt x="1907" y="837"/>
                  </a:cubicBezTo>
                  <a:cubicBezTo>
                    <a:pt x="1906" y="842"/>
                    <a:pt x="1905" y="847"/>
                    <a:pt x="1908" y="852"/>
                  </a:cubicBezTo>
                  <a:cubicBezTo>
                    <a:pt x="1910" y="856"/>
                    <a:pt x="1912" y="860"/>
                    <a:pt x="1914" y="863"/>
                  </a:cubicBezTo>
                  <a:cubicBezTo>
                    <a:pt x="1916" y="869"/>
                    <a:pt x="1915" y="873"/>
                    <a:pt x="1909" y="877"/>
                  </a:cubicBezTo>
                  <a:cubicBezTo>
                    <a:pt x="1906" y="879"/>
                    <a:pt x="1905" y="882"/>
                    <a:pt x="1904" y="885"/>
                  </a:cubicBezTo>
                  <a:cubicBezTo>
                    <a:pt x="1902" y="887"/>
                    <a:pt x="1904" y="889"/>
                    <a:pt x="1905" y="891"/>
                  </a:cubicBezTo>
                  <a:cubicBezTo>
                    <a:pt x="1906" y="894"/>
                    <a:pt x="1905" y="896"/>
                    <a:pt x="1903" y="896"/>
                  </a:cubicBezTo>
                  <a:cubicBezTo>
                    <a:pt x="1901" y="897"/>
                    <a:pt x="1899" y="897"/>
                    <a:pt x="1897" y="897"/>
                  </a:cubicBezTo>
                  <a:cubicBezTo>
                    <a:pt x="1880" y="899"/>
                    <a:pt x="1863" y="899"/>
                    <a:pt x="1846" y="899"/>
                  </a:cubicBezTo>
                  <a:cubicBezTo>
                    <a:pt x="1788" y="899"/>
                    <a:pt x="1729" y="899"/>
                    <a:pt x="1670" y="899"/>
                  </a:cubicBezTo>
                  <a:cubicBezTo>
                    <a:pt x="1593" y="899"/>
                    <a:pt x="1516" y="899"/>
                    <a:pt x="1438" y="899"/>
                  </a:cubicBezTo>
                  <a:cubicBezTo>
                    <a:pt x="1350" y="899"/>
                    <a:pt x="1262" y="899"/>
                    <a:pt x="1174" y="899"/>
                  </a:cubicBezTo>
                  <a:cubicBezTo>
                    <a:pt x="1172" y="899"/>
                    <a:pt x="1170" y="900"/>
                    <a:pt x="1168" y="900"/>
                  </a:cubicBezTo>
                  <a:close/>
                  <a:moveTo>
                    <a:pt x="1567" y="890"/>
                  </a:moveTo>
                  <a:cubicBezTo>
                    <a:pt x="1567" y="889"/>
                    <a:pt x="1567" y="889"/>
                    <a:pt x="1567" y="889"/>
                  </a:cubicBezTo>
                  <a:cubicBezTo>
                    <a:pt x="1562" y="887"/>
                    <a:pt x="1556" y="885"/>
                    <a:pt x="1550" y="885"/>
                  </a:cubicBezTo>
                  <a:cubicBezTo>
                    <a:pt x="1541" y="884"/>
                    <a:pt x="1532" y="881"/>
                    <a:pt x="1524" y="880"/>
                  </a:cubicBezTo>
                  <a:cubicBezTo>
                    <a:pt x="1520" y="879"/>
                    <a:pt x="1516" y="879"/>
                    <a:pt x="1512" y="879"/>
                  </a:cubicBezTo>
                  <a:cubicBezTo>
                    <a:pt x="1508" y="878"/>
                    <a:pt x="1503" y="879"/>
                    <a:pt x="1499" y="878"/>
                  </a:cubicBezTo>
                  <a:cubicBezTo>
                    <a:pt x="1492" y="876"/>
                    <a:pt x="1485" y="876"/>
                    <a:pt x="1477" y="876"/>
                  </a:cubicBezTo>
                  <a:cubicBezTo>
                    <a:pt x="1474" y="876"/>
                    <a:pt x="1470" y="876"/>
                    <a:pt x="1467" y="875"/>
                  </a:cubicBezTo>
                  <a:cubicBezTo>
                    <a:pt x="1461" y="873"/>
                    <a:pt x="1455" y="873"/>
                    <a:pt x="1449" y="873"/>
                  </a:cubicBezTo>
                  <a:cubicBezTo>
                    <a:pt x="1442" y="873"/>
                    <a:pt x="1434" y="873"/>
                    <a:pt x="1427" y="873"/>
                  </a:cubicBezTo>
                  <a:cubicBezTo>
                    <a:pt x="1422" y="873"/>
                    <a:pt x="1417" y="873"/>
                    <a:pt x="1412" y="872"/>
                  </a:cubicBezTo>
                  <a:cubicBezTo>
                    <a:pt x="1409" y="871"/>
                    <a:pt x="1406" y="871"/>
                    <a:pt x="1402" y="870"/>
                  </a:cubicBezTo>
                  <a:cubicBezTo>
                    <a:pt x="1394" y="869"/>
                    <a:pt x="1385" y="867"/>
                    <a:pt x="1376" y="867"/>
                  </a:cubicBezTo>
                  <a:cubicBezTo>
                    <a:pt x="1375" y="867"/>
                    <a:pt x="1374" y="867"/>
                    <a:pt x="1373" y="866"/>
                  </a:cubicBezTo>
                  <a:cubicBezTo>
                    <a:pt x="1366" y="864"/>
                    <a:pt x="1359" y="863"/>
                    <a:pt x="1352" y="862"/>
                  </a:cubicBezTo>
                  <a:cubicBezTo>
                    <a:pt x="1345" y="861"/>
                    <a:pt x="1339" y="860"/>
                    <a:pt x="1332" y="858"/>
                  </a:cubicBezTo>
                  <a:cubicBezTo>
                    <a:pt x="1328" y="857"/>
                    <a:pt x="1325" y="857"/>
                    <a:pt x="1321" y="857"/>
                  </a:cubicBezTo>
                  <a:cubicBezTo>
                    <a:pt x="1318" y="856"/>
                    <a:pt x="1315" y="857"/>
                    <a:pt x="1312" y="856"/>
                  </a:cubicBezTo>
                  <a:cubicBezTo>
                    <a:pt x="1309" y="855"/>
                    <a:pt x="1305" y="854"/>
                    <a:pt x="1301" y="854"/>
                  </a:cubicBezTo>
                  <a:cubicBezTo>
                    <a:pt x="1299" y="853"/>
                    <a:pt x="1296" y="853"/>
                    <a:pt x="1294" y="852"/>
                  </a:cubicBezTo>
                  <a:cubicBezTo>
                    <a:pt x="1288" y="850"/>
                    <a:pt x="1282" y="848"/>
                    <a:pt x="1275" y="848"/>
                  </a:cubicBezTo>
                  <a:cubicBezTo>
                    <a:pt x="1274" y="848"/>
                    <a:pt x="1273" y="848"/>
                    <a:pt x="1272" y="847"/>
                  </a:cubicBezTo>
                  <a:cubicBezTo>
                    <a:pt x="1269" y="847"/>
                    <a:pt x="1265" y="846"/>
                    <a:pt x="1261" y="846"/>
                  </a:cubicBezTo>
                  <a:cubicBezTo>
                    <a:pt x="1252" y="843"/>
                    <a:pt x="1243" y="843"/>
                    <a:pt x="1234" y="843"/>
                  </a:cubicBezTo>
                  <a:cubicBezTo>
                    <a:pt x="1232" y="843"/>
                    <a:pt x="1230" y="842"/>
                    <a:pt x="1228" y="841"/>
                  </a:cubicBezTo>
                  <a:cubicBezTo>
                    <a:pt x="1225" y="841"/>
                    <a:pt x="1222" y="840"/>
                    <a:pt x="1219" y="840"/>
                  </a:cubicBezTo>
                  <a:cubicBezTo>
                    <a:pt x="1208" y="840"/>
                    <a:pt x="1197" y="840"/>
                    <a:pt x="1186" y="840"/>
                  </a:cubicBezTo>
                  <a:cubicBezTo>
                    <a:pt x="1183" y="840"/>
                    <a:pt x="1181" y="840"/>
                    <a:pt x="1179" y="841"/>
                  </a:cubicBezTo>
                  <a:cubicBezTo>
                    <a:pt x="1175" y="843"/>
                    <a:pt x="1171" y="843"/>
                    <a:pt x="1166" y="843"/>
                  </a:cubicBezTo>
                  <a:cubicBezTo>
                    <a:pt x="1162" y="843"/>
                    <a:pt x="1158" y="842"/>
                    <a:pt x="1155" y="843"/>
                  </a:cubicBezTo>
                  <a:cubicBezTo>
                    <a:pt x="1147" y="846"/>
                    <a:pt x="1139" y="848"/>
                    <a:pt x="1131" y="851"/>
                  </a:cubicBezTo>
                  <a:cubicBezTo>
                    <a:pt x="1128" y="852"/>
                    <a:pt x="1126" y="854"/>
                    <a:pt x="1124" y="856"/>
                  </a:cubicBezTo>
                  <a:cubicBezTo>
                    <a:pt x="1122" y="857"/>
                    <a:pt x="1120" y="859"/>
                    <a:pt x="1118" y="859"/>
                  </a:cubicBezTo>
                  <a:cubicBezTo>
                    <a:pt x="1104" y="864"/>
                    <a:pt x="1090" y="869"/>
                    <a:pt x="1076" y="875"/>
                  </a:cubicBezTo>
                  <a:cubicBezTo>
                    <a:pt x="1073" y="877"/>
                    <a:pt x="1071" y="877"/>
                    <a:pt x="1069" y="878"/>
                  </a:cubicBezTo>
                  <a:cubicBezTo>
                    <a:pt x="1067" y="879"/>
                    <a:pt x="1064" y="881"/>
                    <a:pt x="1064" y="883"/>
                  </a:cubicBezTo>
                  <a:cubicBezTo>
                    <a:pt x="1063" y="886"/>
                    <a:pt x="1059" y="885"/>
                    <a:pt x="1058" y="887"/>
                  </a:cubicBezTo>
                  <a:cubicBezTo>
                    <a:pt x="1057" y="889"/>
                    <a:pt x="1056" y="890"/>
                    <a:pt x="1056" y="892"/>
                  </a:cubicBezTo>
                  <a:cubicBezTo>
                    <a:pt x="1057" y="894"/>
                    <a:pt x="1058" y="896"/>
                    <a:pt x="1060" y="898"/>
                  </a:cubicBezTo>
                  <a:cubicBezTo>
                    <a:pt x="1062" y="901"/>
                    <a:pt x="1065" y="902"/>
                    <a:pt x="1069" y="902"/>
                  </a:cubicBezTo>
                  <a:cubicBezTo>
                    <a:pt x="1075" y="901"/>
                    <a:pt x="1081" y="902"/>
                    <a:pt x="1088" y="899"/>
                  </a:cubicBezTo>
                  <a:cubicBezTo>
                    <a:pt x="1091" y="898"/>
                    <a:pt x="1096" y="899"/>
                    <a:pt x="1101" y="898"/>
                  </a:cubicBezTo>
                  <a:cubicBezTo>
                    <a:pt x="1105" y="897"/>
                    <a:pt x="1109" y="896"/>
                    <a:pt x="1114" y="896"/>
                  </a:cubicBezTo>
                  <a:cubicBezTo>
                    <a:pt x="1117" y="896"/>
                    <a:pt x="1120" y="896"/>
                    <a:pt x="1123" y="896"/>
                  </a:cubicBezTo>
                  <a:cubicBezTo>
                    <a:pt x="1123" y="896"/>
                    <a:pt x="1124" y="895"/>
                    <a:pt x="1124" y="895"/>
                  </a:cubicBezTo>
                  <a:cubicBezTo>
                    <a:pt x="1123" y="894"/>
                    <a:pt x="1121" y="894"/>
                    <a:pt x="1121" y="892"/>
                  </a:cubicBezTo>
                  <a:cubicBezTo>
                    <a:pt x="1126" y="890"/>
                    <a:pt x="1131" y="890"/>
                    <a:pt x="1136" y="890"/>
                  </a:cubicBezTo>
                  <a:cubicBezTo>
                    <a:pt x="1276" y="890"/>
                    <a:pt x="1416" y="890"/>
                    <a:pt x="1556" y="890"/>
                  </a:cubicBezTo>
                  <a:cubicBezTo>
                    <a:pt x="1560" y="890"/>
                    <a:pt x="1564" y="890"/>
                    <a:pt x="1567" y="890"/>
                  </a:cubicBezTo>
                  <a:close/>
                  <a:moveTo>
                    <a:pt x="1895" y="806"/>
                  </a:moveTo>
                  <a:cubicBezTo>
                    <a:pt x="1890" y="805"/>
                    <a:pt x="1887" y="807"/>
                    <a:pt x="1883" y="809"/>
                  </a:cubicBezTo>
                  <a:cubicBezTo>
                    <a:pt x="1880" y="811"/>
                    <a:pt x="1877" y="813"/>
                    <a:pt x="1874" y="815"/>
                  </a:cubicBezTo>
                  <a:cubicBezTo>
                    <a:pt x="1868" y="817"/>
                    <a:pt x="1863" y="819"/>
                    <a:pt x="1857" y="821"/>
                  </a:cubicBezTo>
                  <a:cubicBezTo>
                    <a:pt x="1852" y="822"/>
                    <a:pt x="1847" y="824"/>
                    <a:pt x="1843" y="826"/>
                  </a:cubicBezTo>
                  <a:cubicBezTo>
                    <a:pt x="1840" y="827"/>
                    <a:pt x="1837" y="829"/>
                    <a:pt x="1834" y="829"/>
                  </a:cubicBezTo>
                  <a:cubicBezTo>
                    <a:pt x="1820" y="832"/>
                    <a:pt x="1806" y="835"/>
                    <a:pt x="1792" y="838"/>
                  </a:cubicBezTo>
                  <a:cubicBezTo>
                    <a:pt x="1782" y="840"/>
                    <a:pt x="1773" y="842"/>
                    <a:pt x="1764" y="846"/>
                  </a:cubicBezTo>
                  <a:cubicBezTo>
                    <a:pt x="1761" y="848"/>
                    <a:pt x="1757" y="848"/>
                    <a:pt x="1753" y="849"/>
                  </a:cubicBezTo>
                  <a:cubicBezTo>
                    <a:pt x="1747" y="851"/>
                    <a:pt x="1741" y="852"/>
                    <a:pt x="1735" y="853"/>
                  </a:cubicBezTo>
                  <a:cubicBezTo>
                    <a:pt x="1719" y="857"/>
                    <a:pt x="1702" y="860"/>
                    <a:pt x="1687" y="866"/>
                  </a:cubicBezTo>
                  <a:cubicBezTo>
                    <a:pt x="1680" y="869"/>
                    <a:pt x="1672" y="871"/>
                    <a:pt x="1665" y="871"/>
                  </a:cubicBezTo>
                  <a:cubicBezTo>
                    <a:pt x="1661" y="871"/>
                    <a:pt x="1658" y="872"/>
                    <a:pt x="1655" y="872"/>
                  </a:cubicBezTo>
                  <a:cubicBezTo>
                    <a:pt x="1649" y="872"/>
                    <a:pt x="1643" y="873"/>
                    <a:pt x="1637" y="873"/>
                  </a:cubicBezTo>
                  <a:cubicBezTo>
                    <a:pt x="1614" y="873"/>
                    <a:pt x="1591" y="873"/>
                    <a:pt x="1569" y="873"/>
                  </a:cubicBezTo>
                  <a:cubicBezTo>
                    <a:pt x="1561" y="873"/>
                    <a:pt x="1554" y="873"/>
                    <a:pt x="1547" y="872"/>
                  </a:cubicBezTo>
                  <a:cubicBezTo>
                    <a:pt x="1543" y="871"/>
                    <a:pt x="1539" y="871"/>
                    <a:pt x="1534" y="871"/>
                  </a:cubicBezTo>
                  <a:cubicBezTo>
                    <a:pt x="1524" y="871"/>
                    <a:pt x="1514" y="867"/>
                    <a:pt x="1503" y="867"/>
                  </a:cubicBezTo>
                  <a:cubicBezTo>
                    <a:pt x="1502" y="867"/>
                    <a:pt x="1502" y="867"/>
                    <a:pt x="1501" y="867"/>
                  </a:cubicBezTo>
                  <a:cubicBezTo>
                    <a:pt x="1496" y="866"/>
                    <a:pt x="1491" y="865"/>
                    <a:pt x="1486" y="865"/>
                  </a:cubicBezTo>
                  <a:cubicBezTo>
                    <a:pt x="1483" y="865"/>
                    <a:pt x="1481" y="864"/>
                    <a:pt x="1478" y="864"/>
                  </a:cubicBezTo>
                  <a:cubicBezTo>
                    <a:pt x="1469" y="861"/>
                    <a:pt x="1460" y="860"/>
                    <a:pt x="1451" y="860"/>
                  </a:cubicBezTo>
                  <a:cubicBezTo>
                    <a:pt x="1446" y="860"/>
                    <a:pt x="1440" y="859"/>
                    <a:pt x="1435" y="858"/>
                  </a:cubicBezTo>
                  <a:cubicBezTo>
                    <a:pt x="1431" y="856"/>
                    <a:pt x="1426" y="855"/>
                    <a:pt x="1422" y="853"/>
                  </a:cubicBezTo>
                  <a:cubicBezTo>
                    <a:pt x="1418" y="852"/>
                    <a:pt x="1414" y="851"/>
                    <a:pt x="1410" y="851"/>
                  </a:cubicBezTo>
                  <a:cubicBezTo>
                    <a:pt x="1407" y="851"/>
                    <a:pt x="1403" y="851"/>
                    <a:pt x="1400" y="850"/>
                  </a:cubicBezTo>
                  <a:cubicBezTo>
                    <a:pt x="1391" y="847"/>
                    <a:pt x="1382" y="845"/>
                    <a:pt x="1374" y="842"/>
                  </a:cubicBezTo>
                  <a:cubicBezTo>
                    <a:pt x="1370" y="841"/>
                    <a:pt x="1365" y="841"/>
                    <a:pt x="1361" y="840"/>
                  </a:cubicBezTo>
                  <a:cubicBezTo>
                    <a:pt x="1358" y="840"/>
                    <a:pt x="1354" y="840"/>
                    <a:pt x="1352" y="839"/>
                  </a:cubicBezTo>
                  <a:cubicBezTo>
                    <a:pt x="1344" y="837"/>
                    <a:pt x="1336" y="835"/>
                    <a:pt x="1328" y="833"/>
                  </a:cubicBezTo>
                  <a:cubicBezTo>
                    <a:pt x="1324" y="831"/>
                    <a:pt x="1319" y="830"/>
                    <a:pt x="1314" y="830"/>
                  </a:cubicBezTo>
                  <a:cubicBezTo>
                    <a:pt x="1310" y="829"/>
                    <a:pt x="1305" y="828"/>
                    <a:pt x="1301" y="827"/>
                  </a:cubicBezTo>
                  <a:cubicBezTo>
                    <a:pt x="1293" y="825"/>
                    <a:pt x="1285" y="822"/>
                    <a:pt x="1277" y="820"/>
                  </a:cubicBezTo>
                  <a:cubicBezTo>
                    <a:pt x="1266" y="819"/>
                    <a:pt x="1255" y="817"/>
                    <a:pt x="1244" y="815"/>
                  </a:cubicBezTo>
                  <a:cubicBezTo>
                    <a:pt x="1234" y="813"/>
                    <a:pt x="1223" y="814"/>
                    <a:pt x="1213" y="810"/>
                  </a:cubicBezTo>
                  <a:cubicBezTo>
                    <a:pt x="1213" y="810"/>
                    <a:pt x="1212" y="810"/>
                    <a:pt x="1211" y="810"/>
                  </a:cubicBezTo>
                  <a:cubicBezTo>
                    <a:pt x="1200" y="809"/>
                    <a:pt x="1189" y="807"/>
                    <a:pt x="1178" y="806"/>
                  </a:cubicBezTo>
                  <a:cubicBezTo>
                    <a:pt x="1175" y="806"/>
                    <a:pt x="1173" y="805"/>
                    <a:pt x="1170" y="805"/>
                  </a:cubicBezTo>
                  <a:cubicBezTo>
                    <a:pt x="1163" y="805"/>
                    <a:pt x="1157" y="804"/>
                    <a:pt x="1150" y="802"/>
                  </a:cubicBezTo>
                  <a:cubicBezTo>
                    <a:pt x="1149" y="802"/>
                    <a:pt x="1147" y="802"/>
                    <a:pt x="1146" y="802"/>
                  </a:cubicBezTo>
                  <a:cubicBezTo>
                    <a:pt x="1134" y="802"/>
                    <a:pt x="1121" y="801"/>
                    <a:pt x="1109" y="802"/>
                  </a:cubicBezTo>
                  <a:cubicBezTo>
                    <a:pt x="1102" y="802"/>
                    <a:pt x="1095" y="803"/>
                    <a:pt x="1089" y="807"/>
                  </a:cubicBezTo>
                  <a:cubicBezTo>
                    <a:pt x="1083" y="810"/>
                    <a:pt x="1078" y="815"/>
                    <a:pt x="1072" y="818"/>
                  </a:cubicBezTo>
                  <a:cubicBezTo>
                    <a:pt x="1065" y="821"/>
                    <a:pt x="1058" y="822"/>
                    <a:pt x="1052" y="825"/>
                  </a:cubicBezTo>
                  <a:cubicBezTo>
                    <a:pt x="1051" y="825"/>
                    <a:pt x="1051" y="825"/>
                    <a:pt x="1050" y="826"/>
                  </a:cubicBezTo>
                  <a:cubicBezTo>
                    <a:pt x="1050" y="828"/>
                    <a:pt x="1049" y="830"/>
                    <a:pt x="1047" y="831"/>
                  </a:cubicBezTo>
                  <a:cubicBezTo>
                    <a:pt x="1041" y="835"/>
                    <a:pt x="1034" y="840"/>
                    <a:pt x="1027" y="843"/>
                  </a:cubicBezTo>
                  <a:cubicBezTo>
                    <a:pt x="1023" y="846"/>
                    <a:pt x="1021" y="849"/>
                    <a:pt x="1019" y="854"/>
                  </a:cubicBezTo>
                  <a:cubicBezTo>
                    <a:pt x="1019" y="856"/>
                    <a:pt x="1021" y="858"/>
                    <a:pt x="1023" y="858"/>
                  </a:cubicBezTo>
                  <a:cubicBezTo>
                    <a:pt x="1027" y="856"/>
                    <a:pt x="1031" y="855"/>
                    <a:pt x="1034" y="853"/>
                  </a:cubicBezTo>
                  <a:cubicBezTo>
                    <a:pt x="1038" y="851"/>
                    <a:pt x="1042" y="850"/>
                    <a:pt x="1047" y="849"/>
                  </a:cubicBezTo>
                  <a:cubicBezTo>
                    <a:pt x="1051" y="849"/>
                    <a:pt x="1056" y="848"/>
                    <a:pt x="1061" y="846"/>
                  </a:cubicBezTo>
                  <a:cubicBezTo>
                    <a:pt x="1071" y="844"/>
                    <a:pt x="1081" y="839"/>
                    <a:pt x="1091" y="837"/>
                  </a:cubicBezTo>
                  <a:cubicBezTo>
                    <a:pt x="1092" y="837"/>
                    <a:pt x="1094" y="836"/>
                    <a:pt x="1095" y="835"/>
                  </a:cubicBezTo>
                  <a:cubicBezTo>
                    <a:pt x="1097" y="834"/>
                    <a:pt x="1099" y="833"/>
                    <a:pt x="1102" y="832"/>
                  </a:cubicBezTo>
                  <a:cubicBezTo>
                    <a:pt x="1104" y="832"/>
                    <a:pt x="1106" y="832"/>
                    <a:pt x="1107" y="831"/>
                  </a:cubicBezTo>
                  <a:cubicBezTo>
                    <a:pt x="1112" y="827"/>
                    <a:pt x="1118" y="826"/>
                    <a:pt x="1124" y="823"/>
                  </a:cubicBezTo>
                  <a:cubicBezTo>
                    <a:pt x="1126" y="822"/>
                    <a:pt x="1129" y="822"/>
                    <a:pt x="1132" y="821"/>
                  </a:cubicBezTo>
                  <a:cubicBezTo>
                    <a:pt x="1134" y="821"/>
                    <a:pt x="1136" y="820"/>
                    <a:pt x="1138" y="820"/>
                  </a:cubicBezTo>
                  <a:cubicBezTo>
                    <a:pt x="1141" y="819"/>
                    <a:pt x="1144" y="819"/>
                    <a:pt x="1146" y="819"/>
                  </a:cubicBezTo>
                  <a:cubicBezTo>
                    <a:pt x="1159" y="818"/>
                    <a:pt x="1172" y="819"/>
                    <a:pt x="1185" y="819"/>
                  </a:cubicBezTo>
                  <a:cubicBezTo>
                    <a:pt x="1188" y="819"/>
                    <a:pt x="1190" y="819"/>
                    <a:pt x="1193" y="820"/>
                  </a:cubicBezTo>
                  <a:cubicBezTo>
                    <a:pt x="1196" y="821"/>
                    <a:pt x="1200" y="821"/>
                    <a:pt x="1203" y="821"/>
                  </a:cubicBezTo>
                  <a:cubicBezTo>
                    <a:pt x="1210" y="821"/>
                    <a:pt x="1217" y="822"/>
                    <a:pt x="1225" y="823"/>
                  </a:cubicBezTo>
                  <a:cubicBezTo>
                    <a:pt x="1229" y="824"/>
                    <a:pt x="1235" y="824"/>
                    <a:pt x="1240" y="824"/>
                  </a:cubicBezTo>
                  <a:cubicBezTo>
                    <a:pt x="1248" y="825"/>
                    <a:pt x="1256" y="826"/>
                    <a:pt x="1264" y="828"/>
                  </a:cubicBezTo>
                  <a:cubicBezTo>
                    <a:pt x="1271" y="829"/>
                    <a:pt x="1278" y="832"/>
                    <a:pt x="1285" y="834"/>
                  </a:cubicBezTo>
                  <a:cubicBezTo>
                    <a:pt x="1289" y="835"/>
                    <a:pt x="1293" y="836"/>
                    <a:pt x="1298" y="836"/>
                  </a:cubicBezTo>
                  <a:cubicBezTo>
                    <a:pt x="1304" y="836"/>
                    <a:pt x="1310" y="836"/>
                    <a:pt x="1317" y="836"/>
                  </a:cubicBezTo>
                  <a:cubicBezTo>
                    <a:pt x="1319" y="837"/>
                    <a:pt x="1320" y="837"/>
                    <a:pt x="1322" y="838"/>
                  </a:cubicBezTo>
                  <a:cubicBezTo>
                    <a:pt x="1323" y="838"/>
                    <a:pt x="1323" y="839"/>
                    <a:pt x="1323" y="839"/>
                  </a:cubicBezTo>
                  <a:cubicBezTo>
                    <a:pt x="1323" y="840"/>
                    <a:pt x="1323" y="840"/>
                    <a:pt x="1322" y="841"/>
                  </a:cubicBezTo>
                  <a:cubicBezTo>
                    <a:pt x="1321" y="841"/>
                    <a:pt x="1319" y="841"/>
                    <a:pt x="1318" y="842"/>
                  </a:cubicBezTo>
                  <a:cubicBezTo>
                    <a:pt x="1312" y="842"/>
                    <a:pt x="1306" y="842"/>
                    <a:pt x="1300" y="843"/>
                  </a:cubicBezTo>
                  <a:cubicBezTo>
                    <a:pt x="1299" y="843"/>
                    <a:pt x="1297" y="843"/>
                    <a:pt x="1296" y="843"/>
                  </a:cubicBezTo>
                  <a:cubicBezTo>
                    <a:pt x="1299" y="846"/>
                    <a:pt x="1301" y="846"/>
                    <a:pt x="1304" y="846"/>
                  </a:cubicBezTo>
                  <a:cubicBezTo>
                    <a:pt x="1313" y="847"/>
                    <a:pt x="1322" y="850"/>
                    <a:pt x="1331" y="850"/>
                  </a:cubicBezTo>
                  <a:cubicBezTo>
                    <a:pt x="1332" y="850"/>
                    <a:pt x="1333" y="850"/>
                    <a:pt x="1334" y="850"/>
                  </a:cubicBezTo>
                  <a:cubicBezTo>
                    <a:pt x="1340" y="852"/>
                    <a:pt x="1347" y="854"/>
                    <a:pt x="1353" y="854"/>
                  </a:cubicBezTo>
                  <a:cubicBezTo>
                    <a:pt x="1361" y="855"/>
                    <a:pt x="1368" y="857"/>
                    <a:pt x="1375" y="859"/>
                  </a:cubicBezTo>
                  <a:cubicBezTo>
                    <a:pt x="1378" y="859"/>
                    <a:pt x="1380" y="860"/>
                    <a:pt x="1383" y="860"/>
                  </a:cubicBezTo>
                  <a:cubicBezTo>
                    <a:pt x="1388" y="860"/>
                    <a:pt x="1393" y="860"/>
                    <a:pt x="1398" y="862"/>
                  </a:cubicBezTo>
                  <a:cubicBezTo>
                    <a:pt x="1400" y="863"/>
                    <a:pt x="1401" y="863"/>
                    <a:pt x="1403" y="863"/>
                  </a:cubicBezTo>
                  <a:cubicBezTo>
                    <a:pt x="1407" y="863"/>
                    <a:pt x="1412" y="863"/>
                    <a:pt x="1417" y="865"/>
                  </a:cubicBezTo>
                  <a:cubicBezTo>
                    <a:pt x="1420" y="865"/>
                    <a:pt x="1423" y="865"/>
                    <a:pt x="1427" y="865"/>
                  </a:cubicBezTo>
                  <a:cubicBezTo>
                    <a:pt x="1436" y="866"/>
                    <a:pt x="1446" y="865"/>
                    <a:pt x="1455" y="865"/>
                  </a:cubicBezTo>
                  <a:cubicBezTo>
                    <a:pt x="1458" y="865"/>
                    <a:pt x="1462" y="866"/>
                    <a:pt x="1465" y="866"/>
                  </a:cubicBezTo>
                  <a:cubicBezTo>
                    <a:pt x="1470" y="868"/>
                    <a:pt x="1475" y="868"/>
                    <a:pt x="1481" y="868"/>
                  </a:cubicBezTo>
                  <a:cubicBezTo>
                    <a:pt x="1488" y="868"/>
                    <a:pt x="1495" y="868"/>
                    <a:pt x="1502" y="870"/>
                  </a:cubicBezTo>
                  <a:cubicBezTo>
                    <a:pt x="1504" y="871"/>
                    <a:pt x="1506" y="871"/>
                    <a:pt x="1507" y="871"/>
                  </a:cubicBezTo>
                  <a:cubicBezTo>
                    <a:pt x="1516" y="871"/>
                    <a:pt x="1526" y="871"/>
                    <a:pt x="1535" y="874"/>
                  </a:cubicBezTo>
                  <a:cubicBezTo>
                    <a:pt x="1541" y="875"/>
                    <a:pt x="1548" y="877"/>
                    <a:pt x="1555" y="877"/>
                  </a:cubicBezTo>
                  <a:cubicBezTo>
                    <a:pt x="1556" y="877"/>
                    <a:pt x="1558" y="878"/>
                    <a:pt x="1559" y="878"/>
                  </a:cubicBezTo>
                  <a:cubicBezTo>
                    <a:pt x="1566" y="879"/>
                    <a:pt x="1573" y="881"/>
                    <a:pt x="1580" y="882"/>
                  </a:cubicBezTo>
                  <a:cubicBezTo>
                    <a:pt x="1586" y="882"/>
                    <a:pt x="1592" y="882"/>
                    <a:pt x="1598" y="884"/>
                  </a:cubicBezTo>
                  <a:cubicBezTo>
                    <a:pt x="1600" y="885"/>
                    <a:pt x="1602" y="885"/>
                    <a:pt x="1604" y="885"/>
                  </a:cubicBezTo>
                  <a:cubicBezTo>
                    <a:pt x="1626" y="885"/>
                    <a:pt x="1647" y="885"/>
                    <a:pt x="1669" y="885"/>
                  </a:cubicBezTo>
                  <a:cubicBezTo>
                    <a:pt x="1671" y="885"/>
                    <a:pt x="1674" y="885"/>
                    <a:pt x="1676" y="884"/>
                  </a:cubicBezTo>
                  <a:cubicBezTo>
                    <a:pt x="1683" y="882"/>
                    <a:pt x="1690" y="882"/>
                    <a:pt x="1697" y="882"/>
                  </a:cubicBezTo>
                  <a:cubicBezTo>
                    <a:pt x="1702" y="882"/>
                    <a:pt x="1708" y="882"/>
                    <a:pt x="1713" y="882"/>
                  </a:cubicBezTo>
                  <a:cubicBezTo>
                    <a:pt x="1715" y="882"/>
                    <a:pt x="1718" y="882"/>
                    <a:pt x="1720" y="881"/>
                  </a:cubicBezTo>
                  <a:cubicBezTo>
                    <a:pt x="1725" y="879"/>
                    <a:pt x="1730" y="879"/>
                    <a:pt x="1735" y="879"/>
                  </a:cubicBezTo>
                  <a:cubicBezTo>
                    <a:pt x="1739" y="879"/>
                    <a:pt x="1744" y="879"/>
                    <a:pt x="1748" y="878"/>
                  </a:cubicBezTo>
                  <a:cubicBezTo>
                    <a:pt x="1752" y="877"/>
                    <a:pt x="1757" y="876"/>
                    <a:pt x="1762" y="876"/>
                  </a:cubicBezTo>
                  <a:cubicBezTo>
                    <a:pt x="1769" y="877"/>
                    <a:pt x="1776" y="876"/>
                    <a:pt x="1782" y="874"/>
                  </a:cubicBezTo>
                  <a:cubicBezTo>
                    <a:pt x="1785" y="874"/>
                    <a:pt x="1787" y="874"/>
                    <a:pt x="1790" y="873"/>
                  </a:cubicBezTo>
                  <a:cubicBezTo>
                    <a:pt x="1792" y="873"/>
                    <a:pt x="1794" y="873"/>
                    <a:pt x="1797" y="873"/>
                  </a:cubicBezTo>
                  <a:cubicBezTo>
                    <a:pt x="1814" y="868"/>
                    <a:pt x="1832" y="864"/>
                    <a:pt x="1849" y="859"/>
                  </a:cubicBezTo>
                  <a:cubicBezTo>
                    <a:pt x="1860" y="855"/>
                    <a:pt x="1871" y="851"/>
                    <a:pt x="1882" y="847"/>
                  </a:cubicBezTo>
                  <a:cubicBezTo>
                    <a:pt x="1886" y="846"/>
                    <a:pt x="1889" y="844"/>
                    <a:pt x="1891" y="842"/>
                  </a:cubicBezTo>
                  <a:cubicBezTo>
                    <a:pt x="1893" y="837"/>
                    <a:pt x="1895" y="833"/>
                    <a:pt x="1897" y="829"/>
                  </a:cubicBezTo>
                  <a:cubicBezTo>
                    <a:pt x="1898" y="826"/>
                    <a:pt x="1899" y="823"/>
                    <a:pt x="1898" y="820"/>
                  </a:cubicBezTo>
                  <a:cubicBezTo>
                    <a:pt x="1897" y="815"/>
                    <a:pt x="1896" y="810"/>
                    <a:pt x="1895" y="806"/>
                  </a:cubicBezTo>
                  <a:close/>
                  <a:moveTo>
                    <a:pt x="970" y="860"/>
                  </a:moveTo>
                  <a:cubicBezTo>
                    <a:pt x="969" y="859"/>
                    <a:pt x="968" y="857"/>
                    <a:pt x="967" y="857"/>
                  </a:cubicBezTo>
                  <a:cubicBezTo>
                    <a:pt x="963" y="853"/>
                    <a:pt x="959" y="849"/>
                    <a:pt x="956" y="845"/>
                  </a:cubicBezTo>
                  <a:cubicBezTo>
                    <a:pt x="951" y="840"/>
                    <a:pt x="947" y="836"/>
                    <a:pt x="941" y="833"/>
                  </a:cubicBezTo>
                  <a:cubicBezTo>
                    <a:pt x="936" y="830"/>
                    <a:pt x="930" y="826"/>
                    <a:pt x="926" y="822"/>
                  </a:cubicBezTo>
                  <a:cubicBezTo>
                    <a:pt x="920" y="815"/>
                    <a:pt x="914" y="810"/>
                    <a:pt x="906" y="806"/>
                  </a:cubicBezTo>
                  <a:cubicBezTo>
                    <a:pt x="905" y="806"/>
                    <a:pt x="903" y="805"/>
                    <a:pt x="902" y="804"/>
                  </a:cubicBezTo>
                  <a:cubicBezTo>
                    <a:pt x="893" y="802"/>
                    <a:pt x="885" y="801"/>
                    <a:pt x="876" y="802"/>
                  </a:cubicBezTo>
                  <a:cubicBezTo>
                    <a:pt x="870" y="802"/>
                    <a:pt x="864" y="802"/>
                    <a:pt x="858" y="802"/>
                  </a:cubicBezTo>
                  <a:cubicBezTo>
                    <a:pt x="852" y="802"/>
                    <a:pt x="845" y="801"/>
                    <a:pt x="840" y="804"/>
                  </a:cubicBezTo>
                  <a:cubicBezTo>
                    <a:pt x="838" y="804"/>
                    <a:pt x="836" y="804"/>
                    <a:pt x="835" y="804"/>
                  </a:cubicBezTo>
                  <a:cubicBezTo>
                    <a:pt x="828" y="804"/>
                    <a:pt x="821" y="805"/>
                    <a:pt x="814" y="806"/>
                  </a:cubicBezTo>
                  <a:cubicBezTo>
                    <a:pt x="806" y="808"/>
                    <a:pt x="798" y="809"/>
                    <a:pt x="791" y="810"/>
                  </a:cubicBezTo>
                  <a:cubicBezTo>
                    <a:pt x="790" y="810"/>
                    <a:pt x="789" y="810"/>
                    <a:pt x="788" y="810"/>
                  </a:cubicBezTo>
                  <a:cubicBezTo>
                    <a:pt x="785" y="810"/>
                    <a:pt x="781" y="811"/>
                    <a:pt x="777" y="812"/>
                  </a:cubicBezTo>
                  <a:cubicBezTo>
                    <a:pt x="776" y="812"/>
                    <a:pt x="774" y="813"/>
                    <a:pt x="772" y="813"/>
                  </a:cubicBezTo>
                  <a:cubicBezTo>
                    <a:pt x="765" y="814"/>
                    <a:pt x="758" y="814"/>
                    <a:pt x="752" y="815"/>
                  </a:cubicBezTo>
                  <a:cubicBezTo>
                    <a:pt x="746" y="816"/>
                    <a:pt x="740" y="817"/>
                    <a:pt x="734" y="818"/>
                  </a:cubicBezTo>
                  <a:cubicBezTo>
                    <a:pt x="722" y="820"/>
                    <a:pt x="711" y="822"/>
                    <a:pt x="700" y="825"/>
                  </a:cubicBezTo>
                  <a:cubicBezTo>
                    <a:pt x="698" y="826"/>
                    <a:pt x="695" y="827"/>
                    <a:pt x="692" y="828"/>
                  </a:cubicBezTo>
                  <a:cubicBezTo>
                    <a:pt x="689" y="829"/>
                    <a:pt x="687" y="829"/>
                    <a:pt x="684" y="829"/>
                  </a:cubicBezTo>
                  <a:cubicBezTo>
                    <a:pt x="679" y="829"/>
                    <a:pt x="674" y="831"/>
                    <a:pt x="669" y="832"/>
                  </a:cubicBezTo>
                  <a:cubicBezTo>
                    <a:pt x="661" y="835"/>
                    <a:pt x="653" y="837"/>
                    <a:pt x="645" y="839"/>
                  </a:cubicBezTo>
                  <a:cubicBezTo>
                    <a:pt x="642" y="840"/>
                    <a:pt x="639" y="840"/>
                    <a:pt x="636" y="840"/>
                  </a:cubicBezTo>
                  <a:cubicBezTo>
                    <a:pt x="630" y="840"/>
                    <a:pt x="624" y="842"/>
                    <a:pt x="618" y="843"/>
                  </a:cubicBezTo>
                  <a:cubicBezTo>
                    <a:pt x="610" y="846"/>
                    <a:pt x="602" y="848"/>
                    <a:pt x="594" y="850"/>
                  </a:cubicBezTo>
                  <a:cubicBezTo>
                    <a:pt x="593" y="851"/>
                    <a:pt x="591" y="851"/>
                    <a:pt x="589" y="851"/>
                  </a:cubicBezTo>
                  <a:cubicBezTo>
                    <a:pt x="582" y="851"/>
                    <a:pt x="575" y="853"/>
                    <a:pt x="568" y="855"/>
                  </a:cubicBezTo>
                  <a:cubicBezTo>
                    <a:pt x="560" y="858"/>
                    <a:pt x="552" y="860"/>
                    <a:pt x="544" y="860"/>
                  </a:cubicBezTo>
                  <a:cubicBezTo>
                    <a:pt x="536" y="860"/>
                    <a:pt x="529" y="861"/>
                    <a:pt x="521" y="863"/>
                  </a:cubicBezTo>
                  <a:cubicBezTo>
                    <a:pt x="516" y="864"/>
                    <a:pt x="511" y="865"/>
                    <a:pt x="506" y="865"/>
                  </a:cubicBezTo>
                  <a:cubicBezTo>
                    <a:pt x="497" y="866"/>
                    <a:pt x="487" y="868"/>
                    <a:pt x="478" y="869"/>
                  </a:cubicBezTo>
                  <a:cubicBezTo>
                    <a:pt x="472" y="869"/>
                    <a:pt x="466" y="871"/>
                    <a:pt x="460" y="871"/>
                  </a:cubicBezTo>
                  <a:cubicBezTo>
                    <a:pt x="456" y="871"/>
                    <a:pt x="452" y="872"/>
                    <a:pt x="448" y="872"/>
                  </a:cubicBezTo>
                  <a:cubicBezTo>
                    <a:pt x="442" y="872"/>
                    <a:pt x="437" y="873"/>
                    <a:pt x="431" y="873"/>
                  </a:cubicBezTo>
                  <a:cubicBezTo>
                    <a:pt x="408" y="873"/>
                    <a:pt x="385" y="873"/>
                    <a:pt x="362" y="873"/>
                  </a:cubicBezTo>
                  <a:cubicBezTo>
                    <a:pt x="355" y="873"/>
                    <a:pt x="347" y="873"/>
                    <a:pt x="340" y="872"/>
                  </a:cubicBezTo>
                  <a:cubicBezTo>
                    <a:pt x="336" y="871"/>
                    <a:pt x="332" y="871"/>
                    <a:pt x="327" y="871"/>
                  </a:cubicBezTo>
                  <a:cubicBezTo>
                    <a:pt x="323" y="870"/>
                    <a:pt x="319" y="869"/>
                    <a:pt x="315" y="868"/>
                  </a:cubicBezTo>
                  <a:cubicBezTo>
                    <a:pt x="299" y="862"/>
                    <a:pt x="283" y="859"/>
                    <a:pt x="266" y="854"/>
                  </a:cubicBezTo>
                  <a:cubicBezTo>
                    <a:pt x="251" y="851"/>
                    <a:pt x="236" y="849"/>
                    <a:pt x="222" y="842"/>
                  </a:cubicBezTo>
                  <a:cubicBezTo>
                    <a:pt x="220" y="842"/>
                    <a:pt x="219" y="841"/>
                    <a:pt x="217" y="841"/>
                  </a:cubicBezTo>
                  <a:cubicBezTo>
                    <a:pt x="200" y="837"/>
                    <a:pt x="184" y="834"/>
                    <a:pt x="167" y="830"/>
                  </a:cubicBezTo>
                  <a:cubicBezTo>
                    <a:pt x="161" y="829"/>
                    <a:pt x="156" y="827"/>
                    <a:pt x="151" y="825"/>
                  </a:cubicBezTo>
                  <a:cubicBezTo>
                    <a:pt x="148" y="823"/>
                    <a:pt x="144" y="822"/>
                    <a:pt x="141" y="821"/>
                  </a:cubicBezTo>
                  <a:cubicBezTo>
                    <a:pt x="131" y="818"/>
                    <a:pt x="120" y="815"/>
                    <a:pt x="111" y="808"/>
                  </a:cubicBezTo>
                  <a:cubicBezTo>
                    <a:pt x="109" y="806"/>
                    <a:pt x="105" y="805"/>
                    <a:pt x="101" y="806"/>
                  </a:cubicBezTo>
                  <a:cubicBezTo>
                    <a:pt x="100" y="810"/>
                    <a:pt x="99" y="815"/>
                    <a:pt x="98" y="819"/>
                  </a:cubicBezTo>
                  <a:cubicBezTo>
                    <a:pt x="97" y="822"/>
                    <a:pt x="98" y="826"/>
                    <a:pt x="99" y="829"/>
                  </a:cubicBezTo>
                  <a:cubicBezTo>
                    <a:pt x="102" y="833"/>
                    <a:pt x="103" y="837"/>
                    <a:pt x="105" y="843"/>
                  </a:cubicBezTo>
                  <a:cubicBezTo>
                    <a:pt x="108" y="844"/>
                    <a:pt x="112" y="846"/>
                    <a:pt x="116" y="848"/>
                  </a:cubicBezTo>
                  <a:cubicBezTo>
                    <a:pt x="134" y="854"/>
                    <a:pt x="152" y="861"/>
                    <a:pt x="171" y="866"/>
                  </a:cubicBezTo>
                  <a:cubicBezTo>
                    <a:pt x="184" y="869"/>
                    <a:pt x="197" y="873"/>
                    <a:pt x="210" y="874"/>
                  </a:cubicBezTo>
                  <a:cubicBezTo>
                    <a:pt x="212" y="874"/>
                    <a:pt x="214" y="874"/>
                    <a:pt x="216" y="875"/>
                  </a:cubicBezTo>
                  <a:cubicBezTo>
                    <a:pt x="221" y="876"/>
                    <a:pt x="226" y="877"/>
                    <a:pt x="231" y="876"/>
                  </a:cubicBezTo>
                  <a:cubicBezTo>
                    <a:pt x="237" y="876"/>
                    <a:pt x="244" y="877"/>
                    <a:pt x="250" y="878"/>
                  </a:cubicBezTo>
                  <a:cubicBezTo>
                    <a:pt x="254" y="879"/>
                    <a:pt x="258" y="879"/>
                    <a:pt x="262" y="879"/>
                  </a:cubicBezTo>
                  <a:cubicBezTo>
                    <a:pt x="265" y="880"/>
                    <a:pt x="269" y="879"/>
                    <a:pt x="273" y="880"/>
                  </a:cubicBezTo>
                  <a:cubicBezTo>
                    <a:pt x="277" y="881"/>
                    <a:pt x="281" y="882"/>
                    <a:pt x="285" y="882"/>
                  </a:cubicBezTo>
                  <a:cubicBezTo>
                    <a:pt x="291" y="882"/>
                    <a:pt x="297" y="882"/>
                    <a:pt x="302" y="882"/>
                  </a:cubicBezTo>
                  <a:cubicBezTo>
                    <a:pt x="308" y="882"/>
                    <a:pt x="313" y="882"/>
                    <a:pt x="318" y="884"/>
                  </a:cubicBezTo>
                  <a:cubicBezTo>
                    <a:pt x="321" y="884"/>
                    <a:pt x="325" y="885"/>
                    <a:pt x="328" y="885"/>
                  </a:cubicBezTo>
                  <a:cubicBezTo>
                    <a:pt x="349" y="885"/>
                    <a:pt x="370" y="885"/>
                    <a:pt x="392" y="885"/>
                  </a:cubicBezTo>
                  <a:cubicBezTo>
                    <a:pt x="393" y="885"/>
                    <a:pt x="396" y="885"/>
                    <a:pt x="397" y="884"/>
                  </a:cubicBezTo>
                  <a:cubicBezTo>
                    <a:pt x="404" y="882"/>
                    <a:pt x="411" y="882"/>
                    <a:pt x="418" y="882"/>
                  </a:cubicBezTo>
                  <a:cubicBezTo>
                    <a:pt x="419" y="882"/>
                    <a:pt x="421" y="882"/>
                    <a:pt x="422" y="881"/>
                  </a:cubicBezTo>
                  <a:cubicBezTo>
                    <a:pt x="432" y="880"/>
                    <a:pt x="441" y="876"/>
                    <a:pt x="451" y="876"/>
                  </a:cubicBezTo>
                  <a:cubicBezTo>
                    <a:pt x="452" y="876"/>
                    <a:pt x="453" y="876"/>
                    <a:pt x="454" y="875"/>
                  </a:cubicBezTo>
                  <a:cubicBezTo>
                    <a:pt x="464" y="873"/>
                    <a:pt x="473" y="871"/>
                    <a:pt x="483" y="871"/>
                  </a:cubicBezTo>
                  <a:cubicBezTo>
                    <a:pt x="487" y="871"/>
                    <a:pt x="491" y="871"/>
                    <a:pt x="494" y="870"/>
                  </a:cubicBezTo>
                  <a:cubicBezTo>
                    <a:pt x="501" y="869"/>
                    <a:pt x="508" y="868"/>
                    <a:pt x="514" y="868"/>
                  </a:cubicBezTo>
                  <a:cubicBezTo>
                    <a:pt x="520" y="868"/>
                    <a:pt x="526" y="868"/>
                    <a:pt x="532" y="866"/>
                  </a:cubicBezTo>
                  <a:cubicBezTo>
                    <a:pt x="535" y="865"/>
                    <a:pt x="538" y="865"/>
                    <a:pt x="542" y="865"/>
                  </a:cubicBezTo>
                  <a:cubicBezTo>
                    <a:pt x="551" y="865"/>
                    <a:pt x="560" y="865"/>
                    <a:pt x="569" y="865"/>
                  </a:cubicBezTo>
                  <a:cubicBezTo>
                    <a:pt x="572" y="865"/>
                    <a:pt x="576" y="866"/>
                    <a:pt x="578" y="865"/>
                  </a:cubicBezTo>
                  <a:cubicBezTo>
                    <a:pt x="587" y="862"/>
                    <a:pt x="596" y="864"/>
                    <a:pt x="605" y="860"/>
                  </a:cubicBezTo>
                  <a:cubicBezTo>
                    <a:pt x="606" y="860"/>
                    <a:pt x="608" y="860"/>
                    <a:pt x="610" y="860"/>
                  </a:cubicBezTo>
                  <a:cubicBezTo>
                    <a:pt x="614" y="860"/>
                    <a:pt x="619" y="860"/>
                    <a:pt x="624" y="858"/>
                  </a:cubicBezTo>
                  <a:cubicBezTo>
                    <a:pt x="626" y="857"/>
                    <a:pt x="628" y="857"/>
                    <a:pt x="630" y="856"/>
                  </a:cubicBezTo>
                  <a:cubicBezTo>
                    <a:pt x="640" y="855"/>
                    <a:pt x="649" y="853"/>
                    <a:pt x="659" y="851"/>
                  </a:cubicBezTo>
                  <a:cubicBezTo>
                    <a:pt x="665" y="850"/>
                    <a:pt x="671" y="849"/>
                    <a:pt x="677" y="849"/>
                  </a:cubicBezTo>
                  <a:cubicBezTo>
                    <a:pt x="679" y="849"/>
                    <a:pt x="680" y="849"/>
                    <a:pt x="682" y="848"/>
                  </a:cubicBezTo>
                  <a:cubicBezTo>
                    <a:pt x="685" y="847"/>
                    <a:pt x="688" y="846"/>
                    <a:pt x="692" y="846"/>
                  </a:cubicBezTo>
                  <a:cubicBezTo>
                    <a:pt x="695" y="846"/>
                    <a:pt x="698" y="846"/>
                    <a:pt x="701" y="843"/>
                  </a:cubicBezTo>
                  <a:cubicBezTo>
                    <a:pt x="698" y="843"/>
                    <a:pt x="697" y="843"/>
                    <a:pt x="695" y="843"/>
                  </a:cubicBezTo>
                  <a:cubicBezTo>
                    <a:pt x="689" y="842"/>
                    <a:pt x="683" y="842"/>
                    <a:pt x="677" y="842"/>
                  </a:cubicBezTo>
                  <a:cubicBezTo>
                    <a:pt x="676" y="841"/>
                    <a:pt x="674" y="842"/>
                    <a:pt x="673" y="840"/>
                  </a:cubicBezTo>
                  <a:cubicBezTo>
                    <a:pt x="673" y="838"/>
                    <a:pt x="675" y="837"/>
                    <a:pt x="677" y="837"/>
                  </a:cubicBezTo>
                  <a:cubicBezTo>
                    <a:pt x="679" y="836"/>
                    <a:pt x="681" y="836"/>
                    <a:pt x="683" y="836"/>
                  </a:cubicBezTo>
                  <a:cubicBezTo>
                    <a:pt x="689" y="836"/>
                    <a:pt x="694" y="836"/>
                    <a:pt x="700" y="836"/>
                  </a:cubicBezTo>
                  <a:cubicBezTo>
                    <a:pt x="703" y="836"/>
                    <a:pt x="705" y="835"/>
                    <a:pt x="708" y="835"/>
                  </a:cubicBezTo>
                  <a:cubicBezTo>
                    <a:pt x="714" y="833"/>
                    <a:pt x="719" y="832"/>
                    <a:pt x="724" y="830"/>
                  </a:cubicBezTo>
                  <a:cubicBezTo>
                    <a:pt x="735" y="826"/>
                    <a:pt x="745" y="826"/>
                    <a:pt x="756" y="824"/>
                  </a:cubicBezTo>
                  <a:cubicBezTo>
                    <a:pt x="762" y="824"/>
                    <a:pt x="768" y="824"/>
                    <a:pt x="774" y="823"/>
                  </a:cubicBezTo>
                  <a:cubicBezTo>
                    <a:pt x="779" y="822"/>
                    <a:pt x="785" y="821"/>
                    <a:pt x="790" y="821"/>
                  </a:cubicBezTo>
                  <a:cubicBezTo>
                    <a:pt x="795" y="821"/>
                    <a:pt x="800" y="821"/>
                    <a:pt x="804" y="820"/>
                  </a:cubicBezTo>
                  <a:cubicBezTo>
                    <a:pt x="807" y="819"/>
                    <a:pt x="810" y="819"/>
                    <a:pt x="813" y="819"/>
                  </a:cubicBezTo>
                  <a:cubicBezTo>
                    <a:pt x="822" y="819"/>
                    <a:pt x="830" y="819"/>
                    <a:pt x="839" y="819"/>
                  </a:cubicBezTo>
                  <a:cubicBezTo>
                    <a:pt x="846" y="819"/>
                    <a:pt x="854" y="818"/>
                    <a:pt x="862" y="821"/>
                  </a:cubicBezTo>
                  <a:cubicBezTo>
                    <a:pt x="862" y="821"/>
                    <a:pt x="863" y="821"/>
                    <a:pt x="864" y="821"/>
                  </a:cubicBezTo>
                  <a:cubicBezTo>
                    <a:pt x="868" y="822"/>
                    <a:pt x="872" y="823"/>
                    <a:pt x="875" y="825"/>
                  </a:cubicBezTo>
                  <a:cubicBezTo>
                    <a:pt x="877" y="825"/>
                    <a:pt x="879" y="826"/>
                    <a:pt x="881" y="827"/>
                  </a:cubicBezTo>
                  <a:cubicBezTo>
                    <a:pt x="887" y="830"/>
                    <a:pt x="893" y="833"/>
                    <a:pt x="899" y="834"/>
                  </a:cubicBezTo>
                  <a:cubicBezTo>
                    <a:pt x="905" y="839"/>
                    <a:pt x="912" y="839"/>
                    <a:pt x="918" y="841"/>
                  </a:cubicBezTo>
                  <a:cubicBezTo>
                    <a:pt x="927" y="844"/>
                    <a:pt x="936" y="846"/>
                    <a:pt x="943" y="853"/>
                  </a:cubicBezTo>
                  <a:cubicBezTo>
                    <a:pt x="946" y="856"/>
                    <a:pt x="950" y="859"/>
                    <a:pt x="954" y="862"/>
                  </a:cubicBezTo>
                  <a:cubicBezTo>
                    <a:pt x="956" y="863"/>
                    <a:pt x="957" y="864"/>
                    <a:pt x="959" y="865"/>
                  </a:cubicBezTo>
                  <a:cubicBezTo>
                    <a:pt x="963" y="863"/>
                    <a:pt x="967" y="863"/>
                    <a:pt x="970" y="860"/>
                  </a:cubicBezTo>
                  <a:close/>
                  <a:moveTo>
                    <a:pt x="927" y="875"/>
                  </a:moveTo>
                  <a:cubicBezTo>
                    <a:pt x="922" y="873"/>
                    <a:pt x="919" y="872"/>
                    <a:pt x="915" y="872"/>
                  </a:cubicBezTo>
                  <a:cubicBezTo>
                    <a:pt x="912" y="872"/>
                    <a:pt x="910" y="871"/>
                    <a:pt x="908" y="871"/>
                  </a:cubicBezTo>
                  <a:cubicBezTo>
                    <a:pt x="904" y="869"/>
                    <a:pt x="899" y="867"/>
                    <a:pt x="895" y="865"/>
                  </a:cubicBezTo>
                  <a:cubicBezTo>
                    <a:pt x="889" y="863"/>
                    <a:pt x="884" y="862"/>
                    <a:pt x="879" y="859"/>
                  </a:cubicBezTo>
                  <a:cubicBezTo>
                    <a:pt x="876" y="859"/>
                    <a:pt x="874" y="857"/>
                    <a:pt x="872" y="856"/>
                  </a:cubicBezTo>
                  <a:cubicBezTo>
                    <a:pt x="869" y="853"/>
                    <a:pt x="866" y="851"/>
                    <a:pt x="862" y="850"/>
                  </a:cubicBezTo>
                  <a:cubicBezTo>
                    <a:pt x="859" y="849"/>
                    <a:pt x="855" y="847"/>
                    <a:pt x="852" y="846"/>
                  </a:cubicBezTo>
                  <a:cubicBezTo>
                    <a:pt x="845" y="845"/>
                    <a:pt x="839" y="842"/>
                    <a:pt x="832" y="843"/>
                  </a:cubicBezTo>
                  <a:cubicBezTo>
                    <a:pt x="827" y="843"/>
                    <a:pt x="822" y="843"/>
                    <a:pt x="817" y="841"/>
                  </a:cubicBezTo>
                  <a:cubicBezTo>
                    <a:pt x="815" y="840"/>
                    <a:pt x="812" y="840"/>
                    <a:pt x="809" y="840"/>
                  </a:cubicBezTo>
                  <a:cubicBezTo>
                    <a:pt x="800" y="840"/>
                    <a:pt x="790" y="840"/>
                    <a:pt x="781" y="840"/>
                  </a:cubicBezTo>
                  <a:cubicBezTo>
                    <a:pt x="775" y="840"/>
                    <a:pt x="770" y="840"/>
                    <a:pt x="765" y="842"/>
                  </a:cubicBezTo>
                  <a:cubicBezTo>
                    <a:pt x="763" y="843"/>
                    <a:pt x="760" y="843"/>
                    <a:pt x="758" y="843"/>
                  </a:cubicBezTo>
                  <a:cubicBezTo>
                    <a:pt x="751" y="843"/>
                    <a:pt x="745" y="843"/>
                    <a:pt x="739" y="845"/>
                  </a:cubicBezTo>
                  <a:cubicBezTo>
                    <a:pt x="737" y="846"/>
                    <a:pt x="735" y="845"/>
                    <a:pt x="734" y="846"/>
                  </a:cubicBezTo>
                  <a:cubicBezTo>
                    <a:pt x="731" y="846"/>
                    <a:pt x="728" y="847"/>
                    <a:pt x="725" y="847"/>
                  </a:cubicBezTo>
                  <a:cubicBezTo>
                    <a:pt x="723" y="848"/>
                    <a:pt x="720" y="848"/>
                    <a:pt x="718" y="848"/>
                  </a:cubicBezTo>
                  <a:cubicBezTo>
                    <a:pt x="714" y="848"/>
                    <a:pt x="710" y="849"/>
                    <a:pt x="707" y="850"/>
                  </a:cubicBezTo>
                  <a:cubicBezTo>
                    <a:pt x="699" y="854"/>
                    <a:pt x="690" y="853"/>
                    <a:pt x="682" y="856"/>
                  </a:cubicBezTo>
                  <a:cubicBezTo>
                    <a:pt x="681" y="857"/>
                    <a:pt x="681" y="857"/>
                    <a:pt x="680" y="857"/>
                  </a:cubicBezTo>
                  <a:cubicBezTo>
                    <a:pt x="673" y="856"/>
                    <a:pt x="667" y="858"/>
                    <a:pt x="660" y="859"/>
                  </a:cubicBezTo>
                  <a:cubicBezTo>
                    <a:pt x="647" y="862"/>
                    <a:pt x="633" y="863"/>
                    <a:pt x="620" y="867"/>
                  </a:cubicBezTo>
                  <a:cubicBezTo>
                    <a:pt x="611" y="867"/>
                    <a:pt x="603" y="869"/>
                    <a:pt x="594" y="870"/>
                  </a:cubicBezTo>
                  <a:cubicBezTo>
                    <a:pt x="591" y="871"/>
                    <a:pt x="589" y="870"/>
                    <a:pt x="586" y="871"/>
                  </a:cubicBezTo>
                  <a:cubicBezTo>
                    <a:pt x="579" y="873"/>
                    <a:pt x="571" y="873"/>
                    <a:pt x="564" y="873"/>
                  </a:cubicBezTo>
                  <a:cubicBezTo>
                    <a:pt x="556" y="873"/>
                    <a:pt x="549" y="873"/>
                    <a:pt x="541" y="873"/>
                  </a:cubicBezTo>
                  <a:cubicBezTo>
                    <a:pt x="539" y="873"/>
                    <a:pt x="536" y="873"/>
                    <a:pt x="534" y="874"/>
                  </a:cubicBezTo>
                  <a:cubicBezTo>
                    <a:pt x="528" y="876"/>
                    <a:pt x="522" y="876"/>
                    <a:pt x="516" y="876"/>
                  </a:cubicBezTo>
                  <a:cubicBezTo>
                    <a:pt x="511" y="876"/>
                    <a:pt x="506" y="876"/>
                    <a:pt x="501" y="877"/>
                  </a:cubicBezTo>
                  <a:cubicBezTo>
                    <a:pt x="496" y="878"/>
                    <a:pt x="490" y="879"/>
                    <a:pt x="485" y="879"/>
                  </a:cubicBezTo>
                  <a:cubicBezTo>
                    <a:pt x="482" y="879"/>
                    <a:pt x="478" y="879"/>
                    <a:pt x="475" y="880"/>
                  </a:cubicBezTo>
                  <a:cubicBezTo>
                    <a:pt x="469" y="881"/>
                    <a:pt x="462" y="882"/>
                    <a:pt x="456" y="884"/>
                  </a:cubicBezTo>
                  <a:cubicBezTo>
                    <a:pt x="454" y="884"/>
                    <a:pt x="452" y="884"/>
                    <a:pt x="450" y="884"/>
                  </a:cubicBezTo>
                  <a:cubicBezTo>
                    <a:pt x="443" y="885"/>
                    <a:pt x="436" y="887"/>
                    <a:pt x="429" y="888"/>
                  </a:cubicBezTo>
                  <a:cubicBezTo>
                    <a:pt x="429" y="888"/>
                    <a:pt x="429" y="889"/>
                    <a:pt x="429" y="890"/>
                  </a:cubicBezTo>
                  <a:cubicBezTo>
                    <a:pt x="434" y="890"/>
                    <a:pt x="439" y="890"/>
                    <a:pt x="445" y="890"/>
                  </a:cubicBezTo>
                  <a:cubicBezTo>
                    <a:pt x="582" y="890"/>
                    <a:pt x="720" y="890"/>
                    <a:pt x="858" y="890"/>
                  </a:cubicBezTo>
                  <a:cubicBezTo>
                    <a:pt x="875" y="890"/>
                    <a:pt x="893" y="890"/>
                    <a:pt x="911" y="890"/>
                  </a:cubicBezTo>
                  <a:cubicBezTo>
                    <a:pt x="913" y="890"/>
                    <a:pt x="915" y="890"/>
                    <a:pt x="917" y="890"/>
                  </a:cubicBezTo>
                  <a:cubicBezTo>
                    <a:pt x="918" y="882"/>
                    <a:pt x="918" y="882"/>
                    <a:pt x="927" y="875"/>
                  </a:cubicBezTo>
                  <a:close/>
                  <a:moveTo>
                    <a:pt x="1053" y="909"/>
                  </a:moveTo>
                  <a:cubicBezTo>
                    <a:pt x="1053" y="908"/>
                    <a:pt x="1052" y="906"/>
                    <a:pt x="1052" y="905"/>
                  </a:cubicBezTo>
                  <a:cubicBezTo>
                    <a:pt x="1051" y="904"/>
                    <a:pt x="1049" y="903"/>
                    <a:pt x="1048" y="901"/>
                  </a:cubicBezTo>
                  <a:cubicBezTo>
                    <a:pt x="1045" y="895"/>
                    <a:pt x="1040" y="890"/>
                    <a:pt x="1035" y="886"/>
                  </a:cubicBezTo>
                  <a:cubicBezTo>
                    <a:pt x="1032" y="883"/>
                    <a:pt x="1029" y="882"/>
                    <a:pt x="1024" y="881"/>
                  </a:cubicBezTo>
                  <a:cubicBezTo>
                    <a:pt x="1022" y="881"/>
                    <a:pt x="1020" y="880"/>
                    <a:pt x="1018" y="880"/>
                  </a:cubicBezTo>
                  <a:cubicBezTo>
                    <a:pt x="1016" y="879"/>
                    <a:pt x="1014" y="878"/>
                    <a:pt x="1012" y="878"/>
                  </a:cubicBezTo>
                  <a:cubicBezTo>
                    <a:pt x="998" y="878"/>
                    <a:pt x="984" y="878"/>
                    <a:pt x="969" y="878"/>
                  </a:cubicBezTo>
                  <a:cubicBezTo>
                    <a:pt x="967" y="883"/>
                    <a:pt x="961" y="883"/>
                    <a:pt x="957" y="886"/>
                  </a:cubicBezTo>
                  <a:cubicBezTo>
                    <a:pt x="954" y="890"/>
                    <a:pt x="949" y="893"/>
                    <a:pt x="944" y="895"/>
                  </a:cubicBezTo>
                  <a:cubicBezTo>
                    <a:pt x="943" y="893"/>
                    <a:pt x="943" y="891"/>
                    <a:pt x="944" y="889"/>
                  </a:cubicBezTo>
                  <a:cubicBezTo>
                    <a:pt x="946" y="888"/>
                    <a:pt x="947" y="886"/>
                    <a:pt x="948" y="885"/>
                  </a:cubicBezTo>
                  <a:cubicBezTo>
                    <a:pt x="949" y="884"/>
                    <a:pt x="949" y="883"/>
                    <a:pt x="948" y="882"/>
                  </a:cubicBezTo>
                  <a:cubicBezTo>
                    <a:pt x="944" y="884"/>
                    <a:pt x="940" y="886"/>
                    <a:pt x="937" y="889"/>
                  </a:cubicBezTo>
                  <a:cubicBezTo>
                    <a:pt x="935" y="890"/>
                    <a:pt x="932" y="891"/>
                    <a:pt x="932" y="894"/>
                  </a:cubicBezTo>
                  <a:cubicBezTo>
                    <a:pt x="932" y="898"/>
                    <a:pt x="936" y="897"/>
                    <a:pt x="938" y="899"/>
                  </a:cubicBezTo>
                  <a:cubicBezTo>
                    <a:pt x="939" y="899"/>
                    <a:pt x="939" y="899"/>
                    <a:pt x="939" y="899"/>
                  </a:cubicBezTo>
                  <a:cubicBezTo>
                    <a:pt x="939" y="899"/>
                    <a:pt x="940" y="900"/>
                    <a:pt x="940" y="901"/>
                  </a:cubicBezTo>
                  <a:cubicBezTo>
                    <a:pt x="940" y="902"/>
                    <a:pt x="939" y="904"/>
                    <a:pt x="938" y="906"/>
                  </a:cubicBezTo>
                  <a:cubicBezTo>
                    <a:pt x="937" y="906"/>
                    <a:pt x="936" y="906"/>
                    <a:pt x="935" y="906"/>
                  </a:cubicBezTo>
                  <a:cubicBezTo>
                    <a:pt x="933" y="906"/>
                    <a:pt x="931" y="906"/>
                    <a:pt x="929" y="906"/>
                  </a:cubicBezTo>
                  <a:cubicBezTo>
                    <a:pt x="926" y="906"/>
                    <a:pt x="924" y="906"/>
                    <a:pt x="921" y="907"/>
                  </a:cubicBezTo>
                  <a:cubicBezTo>
                    <a:pt x="920" y="907"/>
                    <a:pt x="920" y="908"/>
                    <a:pt x="919" y="909"/>
                  </a:cubicBezTo>
                  <a:cubicBezTo>
                    <a:pt x="919" y="909"/>
                    <a:pt x="920" y="910"/>
                    <a:pt x="920" y="910"/>
                  </a:cubicBezTo>
                  <a:cubicBezTo>
                    <a:pt x="922" y="910"/>
                    <a:pt x="924" y="910"/>
                    <a:pt x="926" y="910"/>
                  </a:cubicBezTo>
                  <a:cubicBezTo>
                    <a:pt x="934" y="909"/>
                    <a:pt x="941" y="911"/>
                    <a:pt x="948" y="915"/>
                  </a:cubicBezTo>
                  <a:cubicBezTo>
                    <a:pt x="951" y="918"/>
                    <a:pt x="956" y="918"/>
                    <a:pt x="960" y="918"/>
                  </a:cubicBezTo>
                  <a:cubicBezTo>
                    <a:pt x="977" y="918"/>
                    <a:pt x="995" y="918"/>
                    <a:pt x="1012" y="918"/>
                  </a:cubicBezTo>
                  <a:cubicBezTo>
                    <a:pt x="1020" y="918"/>
                    <a:pt x="1028" y="916"/>
                    <a:pt x="1035" y="912"/>
                  </a:cubicBezTo>
                  <a:cubicBezTo>
                    <a:pt x="1038" y="911"/>
                    <a:pt x="1040" y="910"/>
                    <a:pt x="1044" y="910"/>
                  </a:cubicBezTo>
                  <a:cubicBezTo>
                    <a:pt x="1047" y="910"/>
                    <a:pt x="1050" y="910"/>
                    <a:pt x="1053" y="909"/>
                  </a:cubicBezTo>
                  <a:close/>
                  <a:moveTo>
                    <a:pt x="107" y="890"/>
                  </a:moveTo>
                  <a:cubicBezTo>
                    <a:pt x="108" y="890"/>
                    <a:pt x="109" y="891"/>
                    <a:pt x="109" y="891"/>
                  </a:cubicBezTo>
                  <a:cubicBezTo>
                    <a:pt x="122" y="890"/>
                    <a:pt x="136" y="890"/>
                    <a:pt x="149" y="890"/>
                  </a:cubicBezTo>
                  <a:cubicBezTo>
                    <a:pt x="187" y="890"/>
                    <a:pt x="225" y="890"/>
                    <a:pt x="263" y="890"/>
                  </a:cubicBezTo>
                  <a:cubicBezTo>
                    <a:pt x="264" y="890"/>
                    <a:pt x="265" y="890"/>
                    <a:pt x="266" y="890"/>
                  </a:cubicBezTo>
                  <a:cubicBezTo>
                    <a:pt x="267" y="890"/>
                    <a:pt x="269" y="890"/>
                    <a:pt x="269" y="889"/>
                  </a:cubicBezTo>
                  <a:cubicBezTo>
                    <a:pt x="267" y="887"/>
                    <a:pt x="265" y="887"/>
                    <a:pt x="262" y="887"/>
                  </a:cubicBezTo>
                  <a:cubicBezTo>
                    <a:pt x="255" y="887"/>
                    <a:pt x="248" y="887"/>
                    <a:pt x="241" y="885"/>
                  </a:cubicBezTo>
                  <a:cubicBezTo>
                    <a:pt x="239" y="884"/>
                    <a:pt x="236" y="884"/>
                    <a:pt x="234" y="884"/>
                  </a:cubicBezTo>
                  <a:cubicBezTo>
                    <a:pt x="230" y="884"/>
                    <a:pt x="227" y="885"/>
                    <a:pt x="223" y="884"/>
                  </a:cubicBezTo>
                  <a:cubicBezTo>
                    <a:pt x="214" y="883"/>
                    <a:pt x="206" y="881"/>
                    <a:pt x="197" y="881"/>
                  </a:cubicBezTo>
                  <a:cubicBezTo>
                    <a:pt x="172" y="874"/>
                    <a:pt x="147" y="869"/>
                    <a:pt x="123" y="858"/>
                  </a:cubicBezTo>
                  <a:cubicBezTo>
                    <a:pt x="117" y="856"/>
                    <a:pt x="110" y="853"/>
                    <a:pt x="103" y="850"/>
                  </a:cubicBezTo>
                  <a:cubicBezTo>
                    <a:pt x="102" y="853"/>
                    <a:pt x="100" y="854"/>
                    <a:pt x="99" y="857"/>
                  </a:cubicBezTo>
                  <a:cubicBezTo>
                    <a:pt x="97" y="860"/>
                    <a:pt x="96" y="863"/>
                    <a:pt x="95" y="867"/>
                  </a:cubicBezTo>
                  <a:cubicBezTo>
                    <a:pt x="95" y="869"/>
                    <a:pt x="96" y="870"/>
                    <a:pt x="98" y="872"/>
                  </a:cubicBezTo>
                  <a:cubicBezTo>
                    <a:pt x="101" y="873"/>
                    <a:pt x="102" y="876"/>
                    <a:pt x="104" y="879"/>
                  </a:cubicBezTo>
                  <a:cubicBezTo>
                    <a:pt x="106" y="883"/>
                    <a:pt x="106" y="887"/>
                    <a:pt x="107" y="890"/>
                  </a:cubicBezTo>
                  <a:close/>
                  <a:moveTo>
                    <a:pt x="1892" y="850"/>
                  </a:moveTo>
                  <a:cubicBezTo>
                    <a:pt x="1889" y="852"/>
                    <a:pt x="1887" y="853"/>
                    <a:pt x="1885" y="854"/>
                  </a:cubicBezTo>
                  <a:cubicBezTo>
                    <a:pt x="1873" y="858"/>
                    <a:pt x="1862" y="863"/>
                    <a:pt x="1850" y="867"/>
                  </a:cubicBezTo>
                  <a:cubicBezTo>
                    <a:pt x="1837" y="871"/>
                    <a:pt x="1823" y="874"/>
                    <a:pt x="1809" y="878"/>
                  </a:cubicBezTo>
                  <a:cubicBezTo>
                    <a:pt x="1798" y="882"/>
                    <a:pt x="1786" y="882"/>
                    <a:pt x="1774" y="884"/>
                  </a:cubicBezTo>
                  <a:cubicBezTo>
                    <a:pt x="1773" y="885"/>
                    <a:pt x="1771" y="884"/>
                    <a:pt x="1770" y="884"/>
                  </a:cubicBezTo>
                  <a:cubicBezTo>
                    <a:pt x="1763" y="884"/>
                    <a:pt x="1755" y="884"/>
                    <a:pt x="1748" y="886"/>
                  </a:cubicBezTo>
                  <a:cubicBezTo>
                    <a:pt x="1745" y="887"/>
                    <a:pt x="1742" y="887"/>
                    <a:pt x="1739" y="887"/>
                  </a:cubicBezTo>
                  <a:cubicBezTo>
                    <a:pt x="1736" y="887"/>
                    <a:pt x="1733" y="887"/>
                    <a:pt x="1731" y="887"/>
                  </a:cubicBezTo>
                  <a:cubicBezTo>
                    <a:pt x="1729" y="887"/>
                    <a:pt x="1728" y="888"/>
                    <a:pt x="1727" y="889"/>
                  </a:cubicBezTo>
                  <a:cubicBezTo>
                    <a:pt x="1730" y="890"/>
                    <a:pt x="1733" y="890"/>
                    <a:pt x="1736" y="890"/>
                  </a:cubicBezTo>
                  <a:cubicBezTo>
                    <a:pt x="1779" y="890"/>
                    <a:pt x="1823" y="890"/>
                    <a:pt x="1867" y="890"/>
                  </a:cubicBezTo>
                  <a:cubicBezTo>
                    <a:pt x="1873" y="890"/>
                    <a:pt x="1879" y="890"/>
                    <a:pt x="1885" y="891"/>
                  </a:cubicBezTo>
                  <a:cubicBezTo>
                    <a:pt x="1887" y="891"/>
                    <a:pt x="1888" y="890"/>
                    <a:pt x="1890" y="890"/>
                  </a:cubicBezTo>
                  <a:cubicBezTo>
                    <a:pt x="1890" y="882"/>
                    <a:pt x="1892" y="875"/>
                    <a:pt x="1899" y="871"/>
                  </a:cubicBezTo>
                  <a:cubicBezTo>
                    <a:pt x="1901" y="870"/>
                    <a:pt x="1902" y="868"/>
                    <a:pt x="1901" y="867"/>
                  </a:cubicBezTo>
                  <a:cubicBezTo>
                    <a:pt x="1899" y="861"/>
                    <a:pt x="1898" y="855"/>
                    <a:pt x="1892" y="850"/>
                  </a:cubicBezTo>
                  <a:close/>
                  <a:moveTo>
                    <a:pt x="728" y="837"/>
                  </a:moveTo>
                  <a:cubicBezTo>
                    <a:pt x="733" y="838"/>
                    <a:pt x="736" y="838"/>
                    <a:pt x="738" y="837"/>
                  </a:cubicBezTo>
                  <a:cubicBezTo>
                    <a:pt x="744" y="835"/>
                    <a:pt x="749" y="835"/>
                    <a:pt x="755" y="835"/>
                  </a:cubicBezTo>
                  <a:cubicBezTo>
                    <a:pt x="758" y="835"/>
                    <a:pt x="761" y="835"/>
                    <a:pt x="764" y="834"/>
                  </a:cubicBezTo>
                  <a:cubicBezTo>
                    <a:pt x="767" y="833"/>
                    <a:pt x="771" y="833"/>
                    <a:pt x="775" y="833"/>
                  </a:cubicBezTo>
                  <a:cubicBezTo>
                    <a:pt x="787" y="833"/>
                    <a:pt x="800" y="833"/>
                    <a:pt x="812" y="833"/>
                  </a:cubicBezTo>
                  <a:cubicBezTo>
                    <a:pt x="815" y="833"/>
                    <a:pt x="818" y="832"/>
                    <a:pt x="820" y="833"/>
                  </a:cubicBezTo>
                  <a:cubicBezTo>
                    <a:pt x="825" y="835"/>
                    <a:pt x="831" y="835"/>
                    <a:pt x="836" y="835"/>
                  </a:cubicBezTo>
                  <a:cubicBezTo>
                    <a:pt x="843" y="835"/>
                    <a:pt x="850" y="837"/>
                    <a:pt x="856" y="839"/>
                  </a:cubicBezTo>
                  <a:cubicBezTo>
                    <a:pt x="860" y="840"/>
                    <a:pt x="864" y="842"/>
                    <a:pt x="868" y="843"/>
                  </a:cubicBezTo>
                  <a:cubicBezTo>
                    <a:pt x="871" y="844"/>
                    <a:pt x="873" y="845"/>
                    <a:pt x="875" y="847"/>
                  </a:cubicBezTo>
                  <a:cubicBezTo>
                    <a:pt x="880" y="851"/>
                    <a:pt x="886" y="852"/>
                    <a:pt x="892" y="855"/>
                  </a:cubicBezTo>
                  <a:cubicBezTo>
                    <a:pt x="894" y="856"/>
                    <a:pt x="897" y="857"/>
                    <a:pt x="899" y="858"/>
                  </a:cubicBezTo>
                  <a:cubicBezTo>
                    <a:pt x="900" y="858"/>
                    <a:pt x="901" y="859"/>
                    <a:pt x="902" y="859"/>
                  </a:cubicBezTo>
                  <a:cubicBezTo>
                    <a:pt x="906" y="864"/>
                    <a:pt x="911" y="866"/>
                    <a:pt x="917" y="867"/>
                  </a:cubicBezTo>
                  <a:cubicBezTo>
                    <a:pt x="920" y="867"/>
                    <a:pt x="923" y="867"/>
                    <a:pt x="926" y="868"/>
                  </a:cubicBezTo>
                  <a:cubicBezTo>
                    <a:pt x="929" y="869"/>
                    <a:pt x="931" y="870"/>
                    <a:pt x="934" y="871"/>
                  </a:cubicBezTo>
                  <a:cubicBezTo>
                    <a:pt x="937" y="872"/>
                    <a:pt x="940" y="870"/>
                    <a:pt x="943" y="868"/>
                  </a:cubicBezTo>
                  <a:cubicBezTo>
                    <a:pt x="938" y="864"/>
                    <a:pt x="935" y="861"/>
                    <a:pt x="930" y="858"/>
                  </a:cubicBezTo>
                  <a:cubicBezTo>
                    <a:pt x="924" y="854"/>
                    <a:pt x="919" y="850"/>
                    <a:pt x="911" y="848"/>
                  </a:cubicBezTo>
                  <a:cubicBezTo>
                    <a:pt x="905" y="847"/>
                    <a:pt x="899" y="846"/>
                    <a:pt x="893" y="842"/>
                  </a:cubicBezTo>
                  <a:cubicBezTo>
                    <a:pt x="892" y="841"/>
                    <a:pt x="891" y="841"/>
                    <a:pt x="890" y="841"/>
                  </a:cubicBezTo>
                  <a:cubicBezTo>
                    <a:pt x="883" y="839"/>
                    <a:pt x="877" y="835"/>
                    <a:pt x="871" y="833"/>
                  </a:cubicBezTo>
                  <a:cubicBezTo>
                    <a:pt x="867" y="831"/>
                    <a:pt x="863" y="829"/>
                    <a:pt x="859" y="829"/>
                  </a:cubicBezTo>
                  <a:cubicBezTo>
                    <a:pt x="855" y="829"/>
                    <a:pt x="851" y="826"/>
                    <a:pt x="847" y="826"/>
                  </a:cubicBezTo>
                  <a:cubicBezTo>
                    <a:pt x="847" y="826"/>
                    <a:pt x="846" y="826"/>
                    <a:pt x="846" y="826"/>
                  </a:cubicBezTo>
                  <a:cubicBezTo>
                    <a:pt x="835" y="826"/>
                    <a:pt x="824" y="826"/>
                    <a:pt x="813" y="826"/>
                  </a:cubicBezTo>
                  <a:cubicBezTo>
                    <a:pt x="811" y="826"/>
                    <a:pt x="808" y="826"/>
                    <a:pt x="806" y="827"/>
                  </a:cubicBezTo>
                  <a:cubicBezTo>
                    <a:pt x="801" y="830"/>
                    <a:pt x="796" y="829"/>
                    <a:pt x="791" y="829"/>
                  </a:cubicBezTo>
                  <a:cubicBezTo>
                    <a:pt x="786" y="829"/>
                    <a:pt x="781" y="829"/>
                    <a:pt x="776" y="830"/>
                  </a:cubicBezTo>
                  <a:cubicBezTo>
                    <a:pt x="771" y="831"/>
                    <a:pt x="766" y="832"/>
                    <a:pt x="761" y="832"/>
                  </a:cubicBezTo>
                  <a:cubicBezTo>
                    <a:pt x="753" y="833"/>
                    <a:pt x="745" y="834"/>
                    <a:pt x="737" y="835"/>
                  </a:cubicBezTo>
                  <a:cubicBezTo>
                    <a:pt x="734" y="835"/>
                    <a:pt x="732" y="836"/>
                    <a:pt x="728" y="837"/>
                  </a:cubicBezTo>
                  <a:close/>
                  <a:moveTo>
                    <a:pt x="1268" y="837"/>
                  </a:moveTo>
                  <a:cubicBezTo>
                    <a:pt x="1264" y="836"/>
                    <a:pt x="1262" y="835"/>
                    <a:pt x="1260" y="835"/>
                  </a:cubicBezTo>
                  <a:cubicBezTo>
                    <a:pt x="1256" y="834"/>
                    <a:pt x="1252" y="833"/>
                    <a:pt x="1247" y="833"/>
                  </a:cubicBezTo>
                  <a:cubicBezTo>
                    <a:pt x="1240" y="832"/>
                    <a:pt x="1232" y="833"/>
                    <a:pt x="1225" y="831"/>
                  </a:cubicBezTo>
                  <a:cubicBezTo>
                    <a:pt x="1217" y="829"/>
                    <a:pt x="1209" y="830"/>
                    <a:pt x="1201" y="829"/>
                  </a:cubicBezTo>
                  <a:cubicBezTo>
                    <a:pt x="1198" y="829"/>
                    <a:pt x="1195" y="828"/>
                    <a:pt x="1192" y="828"/>
                  </a:cubicBezTo>
                  <a:cubicBezTo>
                    <a:pt x="1189" y="827"/>
                    <a:pt x="1186" y="827"/>
                    <a:pt x="1183" y="826"/>
                  </a:cubicBezTo>
                  <a:cubicBezTo>
                    <a:pt x="1175" y="826"/>
                    <a:pt x="1167" y="826"/>
                    <a:pt x="1159" y="826"/>
                  </a:cubicBezTo>
                  <a:cubicBezTo>
                    <a:pt x="1152" y="826"/>
                    <a:pt x="1145" y="826"/>
                    <a:pt x="1139" y="829"/>
                  </a:cubicBezTo>
                  <a:cubicBezTo>
                    <a:pt x="1138" y="829"/>
                    <a:pt x="1138" y="829"/>
                    <a:pt x="1137" y="829"/>
                  </a:cubicBezTo>
                  <a:cubicBezTo>
                    <a:pt x="1129" y="829"/>
                    <a:pt x="1123" y="834"/>
                    <a:pt x="1116" y="837"/>
                  </a:cubicBezTo>
                  <a:cubicBezTo>
                    <a:pt x="1109" y="839"/>
                    <a:pt x="1102" y="842"/>
                    <a:pt x="1095" y="845"/>
                  </a:cubicBezTo>
                  <a:cubicBezTo>
                    <a:pt x="1094" y="846"/>
                    <a:pt x="1093" y="846"/>
                    <a:pt x="1092" y="846"/>
                  </a:cubicBezTo>
                  <a:cubicBezTo>
                    <a:pt x="1086" y="848"/>
                    <a:pt x="1080" y="850"/>
                    <a:pt x="1073" y="852"/>
                  </a:cubicBezTo>
                  <a:cubicBezTo>
                    <a:pt x="1077" y="854"/>
                    <a:pt x="1080" y="852"/>
                    <a:pt x="1082" y="856"/>
                  </a:cubicBezTo>
                  <a:cubicBezTo>
                    <a:pt x="1078" y="857"/>
                    <a:pt x="1074" y="859"/>
                    <a:pt x="1071" y="861"/>
                  </a:cubicBezTo>
                  <a:cubicBezTo>
                    <a:pt x="1067" y="863"/>
                    <a:pt x="1063" y="863"/>
                    <a:pt x="1060" y="866"/>
                  </a:cubicBezTo>
                  <a:cubicBezTo>
                    <a:pt x="1062" y="869"/>
                    <a:pt x="1065" y="869"/>
                    <a:pt x="1067" y="868"/>
                  </a:cubicBezTo>
                  <a:cubicBezTo>
                    <a:pt x="1071" y="866"/>
                    <a:pt x="1075" y="864"/>
                    <a:pt x="1078" y="862"/>
                  </a:cubicBezTo>
                  <a:cubicBezTo>
                    <a:pt x="1081" y="861"/>
                    <a:pt x="1083" y="859"/>
                    <a:pt x="1086" y="860"/>
                  </a:cubicBezTo>
                  <a:cubicBezTo>
                    <a:pt x="1088" y="861"/>
                    <a:pt x="1091" y="860"/>
                    <a:pt x="1093" y="859"/>
                  </a:cubicBezTo>
                  <a:cubicBezTo>
                    <a:pt x="1102" y="855"/>
                    <a:pt x="1113" y="853"/>
                    <a:pt x="1121" y="846"/>
                  </a:cubicBezTo>
                  <a:cubicBezTo>
                    <a:pt x="1123" y="845"/>
                    <a:pt x="1125" y="844"/>
                    <a:pt x="1127" y="844"/>
                  </a:cubicBezTo>
                  <a:cubicBezTo>
                    <a:pt x="1134" y="842"/>
                    <a:pt x="1140" y="838"/>
                    <a:pt x="1148" y="837"/>
                  </a:cubicBezTo>
                  <a:cubicBezTo>
                    <a:pt x="1152" y="836"/>
                    <a:pt x="1156" y="835"/>
                    <a:pt x="1161" y="835"/>
                  </a:cubicBezTo>
                  <a:cubicBezTo>
                    <a:pt x="1166" y="835"/>
                    <a:pt x="1171" y="835"/>
                    <a:pt x="1176" y="833"/>
                  </a:cubicBezTo>
                  <a:cubicBezTo>
                    <a:pt x="1178" y="832"/>
                    <a:pt x="1181" y="833"/>
                    <a:pt x="1183" y="833"/>
                  </a:cubicBezTo>
                  <a:cubicBezTo>
                    <a:pt x="1196" y="833"/>
                    <a:pt x="1209" y="833"/>
                    <a:pt x="1222" y="833"/>
                  </a:cubicBezTo>
                  <a:cubicBezTo>
                    <a:pt x="1225" y="833"/>
                    <a:pt x="1228" y="832"/>
                    <a:pt x="1230" y="833"/>
                  </a:cubicBezTo>
                  <a:cubicBezTo>
                    <a:pt x="1234" y="835"/>
                    <a:pt x="1238" y="835"/>
                    <a:pt x="1242" y="835"/>
                  </a:cubicBezTo>
                  <a:cubicBezTo>
                    <a:pt x="1247" y="835"/>
                    <a:pt x="1253" y="835"/>
                    <a:pt x="1258" y="837"/>
                  </a:cubicBezTo>
                  <a:cubicBezTo>
                    <a:pt x="1261" y="838"/>
                    <a:pt x="1263" y="838"/>
                    <a:pt x="1268" y="837"/>
                  </a:cubicBezTo>
                  <a:close/>
                  <a:moveTo>
                    <a:pt x="1019" y="871"/>
                  </a:moveTo>
                  <a:cubicBezTo>
                    <a:pt x="1018" y="869"/>
                    <a:pt x="1016" y="868"/>
                    <a:pt x="1014" y="868"/>
                  </a:cubicBezTo>
                  <a:cubicBezTo>
                    <a:pt x="1009" y="867"/>
                    <a:pt x="1003" y="867"/>
                    <a:pt x="998" y="866"/>
                  </a:cubicBezTo>
                  <a:cubicBezTo>
                    <a:pt x="989" y="866"/>
                    <a:pt x="981" y="868"/>
                    <a:pt x="973" y="869"/>
                  </a:cubicBezTo>
                  <a:cubicBezTo>
                    <a:pt x="971" y="870"/>
                    <a:pt x="969" y="869"/>
                    <a:pt x="968" y="871"/>
                  </a:cubicBezTo>
                  <a:cubicBezTo>
                    <a:pt x="985" y="871"/>
                    <a:pt x="1002" y="871"/>
                    <a:pt x="1019" y="871"/>
                  </a:cubicBezTo>
                  <a:close/>
                  <a:moveTo>
                    <a:pt x="1006" y="797"/>
                  </a:moveTo>
                  <a:cubicBezTo>
                    <a:pt x="1002" y="800"/>
                    <a:pt x="1002" y="800"/>
                    <a:pt x="1006" y="803"/>
                  </a:cubicBezTo>
                  <a:cubicBezTo>
                    <a:pt x="1006" y="801"/>
                    <a:pt x="1006" y="799"/>
                    <a:pt x="1006" y="797"/>
                  </a:cubicBezTo>
                  <a:close/>
                  <a:moveTo>
                    <a:pt x="723" y="838"/>
                  </a:moveTo>
                  <a:cubicBezTo>
                    <a:pt x="723" y="839"/>
                    <a:pt x="722" y="839"/>
                    <a:pt x="722" y="839"/>
                  </a:cubicBezTo>
                  <a:cubicBezTo>
                    <a:pt x="723" y="839"/>
                    <a:pt x="723" y="839"/>
                    <a:pt x="723" y="839"/>
                  </a:cubicBezTo>
                  <a:cubicBezTo>
                    <a:pt x="723" y="839"/>
                    <a:pt x="724" y="839"/>
                    <a:pt x="724" y="839"/>
                  </a:cubicBezTo>
                  <a:cubicBezTo>
                    <a:pt x="723" y="839"/>
                    <a:pt x="723" y="839"/>
                    <a:pt x="723" y="838"/>
                  </a:cubicBezTo>
                  <a:close/>
                  <a:moveTo>
                    <a:pt x="1272" y="839"/>
                  </a:moveTo>
                  <a:cubicBezTo>
                    <a:pt x="1273" y="839"/>
                    <a:pt x="1273" y="839"/>
                    <a:pt x="1274" y="839"/>
                  </a:cubicBezTo>
                  <a:cubicBezTo>
                    <a:pt x="1274" y="839"/>
                    <a:pt x="1274" y="839"/>
                    <a:pt x="1274" y="839"/>
                  </a:cubicBezTo>
                  <a:cubicBezTo>
                    <a:pt x="1274" y="839"/>
                    <a:pt x="1273" y="839"/>
                    <a:pt x="1273" y="838"/>
                  </a:cubicBezTo>
                  <a:cubicBezTo>
                    <a:pt x="1273" y="838"/>
                    <a:pt x="1272" y="839"/>
                    <a:pt x="1272" y="839"/>
                  </a:cubicBezTo>
                  <a:close/>
                  <a:moveTo>
                    <a:pt x="1079" y="910"/>
                  </a:moveTo>
                  <a:cubicBezTo>
                    <a:pt x="1078" y="910"/>
                    <a:pt x="1078" y="910"/>
                    <a:pt x="1077" y="910"/>
                  </a:cubicBezTo>
                  <a:cubicBezTo>
                    <a:pt x="1077" y="910"/>
                    <a:pt x="1077" y="911"/>
                    <a:pt x="1076" y="911"/>
                  </a:cubicBezTo>
                  <a:cubicBezTo>
                    <a:pt x="1077" y="911"/>
                    <a:pt x="1078" y="911"/>
                    <a:pt x="1078" y="911"/>
                  </a:cubicBezTo>
                  <a:cubicBezTo>
                    <a:pt x="1079" y="911"/>
                    <a:pt x="1079" y="911"/>
                    <a:pt x="1079" y="910"/>
                  </a:cubicBezTo>
                  <a:close/>
                  <a:moveTo>
                    <a:pt x="1009" y="766"/>
                  </a:moveTo>
                  <a:cubicBezTo>
                    <a:pt x="1009" y="765"/>
                    <a:pt x="1009" y="765"/>
                    <a:pt x="1008" y="765"/>
                  </a:cubicBezTo>
                  <a:cubicBezTo>
                    <a:pt x="1008" y="765"/>
                    <a:pt x="1008" y="765"/>
                    <a:pt x="1008" y="765"/>
                  </a:cubicBezTo>
                  <a:cubicBezTo>
                    <a:pt x="1008" y="766"/>
                    <a:pt x="1008" y="766"/>
                    <a:pt x="1008" y="766"/>
                  </a:cubicBezTo>
                  <a:cubicBezTo>
                    <a:pt x="1009" y="766"/>
                    <a:pt x="1009" y="766"/>
                    <a:pt x="1009" y="76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9" name="Freeform 40">
              <a:extLst>
                <a:ext uri="{FF2B5EF4-FFF2-40B4-BE49-F238E27FC236}">
                  <a16:creationId xmlns:a16="http://schemas.microsoft.com/office/drawing/2014/main" id="{C25B9852-0800-47BB-8CE7-580E4D41DCA0}"/>
                </a:ext>
              </a:extLst>
            </p:cNvPr>
            <p:cNvSpPr/>
            <p:nvPr/>
          </p:nvSpPr>
          <p:spPr bwMode="auto">
            <a:xfrm>
              <a:off x="3848" y="2241"/>
              <a:ext cx="63" cy="91"/>
            </a:xfrm>
            <a:custGeom>
              <a:gdLst>
                <a:gd fmla="*/ 5 w 32" name="T0"/>
                <a:gd fmla="*/ 46 h 46" name="T1"/>
                <a:gd fmla="*/ 1 w 32" name="T2"/>
                <a:gd fmla="*/ 41 h 46" name="T3"/>
                <a:gd fmla="*/ 3 w 32" name="T4"/>
                <a:gd fmla="*/ 35 h 46" name="T5"/>
                <a:gd fmla="*/ 19 w 32" name="T6"/>
                <a:gd fmla="*/ 9 h 46" name="T7"/>
                <a:gd fmla="*/ 23 w 32" name="T8"/>
                <a:gd fmla="*/ 2 h 46" name="T9"/>
                <a:gd fmla="*/ 28 w 32" name="T10"/>
                <a:gd fmla="*/ 0 h 46" name="T11"/>
                <a:gd fmla="*/ 31 w 32" name="T12"/>
                <a:gd fmla="*/ 5 h 46" name="T13"/>
                <a:gd fmla="*/ 30 w 32" name="T14"/>
                <a:gd fmla="*/ 6 h 46" name="T15"/>
                <a:gd fmla="*/ 15 w 32" name="T16"/>
                <a:gd fmla="*/ 30 h 46" name="T17"/>
                <a:gd fmla="*/ 14 w 32" name="T18"/>
                <a:gd fmla="*/ 35 h 46" name="T19"/>
                <a:gd fmla="*/ 7 w 32" name="T20"/>
                <a:gd fmla="*/ 45 h 46" name="T21"/>
                <a:gd fmla="*/ 5 w 32"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32">
                  <a:moveTo>
                    <a:pt x="5" y="46"/>
                  </a:moveTo>
                  <a:cubicBezTo>
                    <a:pt x="2" y="46"/>
                    <a:pt x="0" y="44"/>
                    <a:pt x="1" y="41"/>
                  </a:cubicBezTo>
                  <a:cubicBezTo>
                    <a:pt x="1" y="39"/>
                    <a:pt x="2" y="37"/>
                    <a:pt x="3" y="35"/>
                  </a:cubicBezTo>
                  <a:cubicBezTo>
                    <a:pt x="8" y="26"/>
                    <a:pt x="14" y="17"/>
                    <a:pt x="19" y="9"/>
                  </a:cubicBezTo>
                  <a:cubicBezTo>
                    <a:pt x="20" y="7"/>
                    <a:pt x="22" y="5"/>
                    <a:pt x="23" y="2"/>
                  </a:cubicBezTo>
                  <a:cubicBezTo>
                    <a:pt x="24" y="0"/>
                    <a:pt x="26" y="0"/>
                    <a:pt x="28" y="0"/>
                  </a:cubicBezTo>
                  <a:cubicBezTo>
                    <a:pt x="30" y="0"/>
                    <a:pt x="32" y="3"/>
                    <a:pt x="31" y="5"/>
                  </a:cubicBezTo>
                  <a:cubicBezTo>
                    <a:pt x="30" y="5"/>
                    <a:pt x="30" y="6"/>
                    <a:pt x="30" y="6"/>
                  </a:cubicBezTo>
                  <a:cubicBezTo>
                    <a:pt x="25" y="14"/>
                    <a:pt x="20" y="22"/>
                    <a:pt x="15" y="30"/>
                  </a:cubicBezTo>
                  <a:cubicBezTo>
                    <a:pt x="14" y="31"/>
                    <a:pt x="14" y="33"/>
                    <a:pt x="14" y="35"/>
                  </a:cubicBezTo>
                  <a:cubicBezTo>
                    <a:pt x="14" y="40"/>
                    <a:pt x="10" y="43"/>
                    <a:pt x="7" y="45"/>
                  </a:cubicBezTo>
                  <a:cubicBezTo>
                    <a:pt x="6" y="46"/>
                    <a:pt x="5" y="46"/>
                    <a:pt x="5" y="4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0" name="Freeform 41">
              <a:extLst>
                <a:ext uri="{FF2B5EF4-FFF2-40B4-BE49-F238E27FC236}">
                  <a16:creationId xmlns:a16="http://schemas.microsoft.com/office/drawing/2014/main" id="{C472E14F-7CAF-4C77-833D-478289133B0D}"/>
                </a:ext>
              </a:extLst>
            </p:cNvPr>
            <p:cNvSpPr/>
            <p:nvPr/>
          </p:nvSpPr>
          <p:spPr bwMode="auto">
            <a:xfrm>
              <a:off x="3830" y="2341"/>
              <a:ext cx="47" cy="63"/>
            </a:xfrm>
            <a:custGeom>
              <a:gdLst>
                <a:gd fmla="*/ 12 w 24" name="T0"/>
                <a:gd fmla="*/ 30 h 32" name="T1"/>
                <a:gd fmla="*/ 8 w 24" name="T2"/>
                <a:gd fmla="*/ 31 h 32" name="T3"/>
                <a:gd fmla="*/ 2 w 24" name="T4"/>
                <a:gd fmla="*/ 24 h 32" name="T5"/>
                <a:gd fmla="*/ 11 w 24" name="T6"/>
                <a:gd fmla="*/ 5 h 32" name="T7"/>
                <a:gd fmla="*/ 21 w 24" name="T8"/>
                <a:gd fmla="*/ 0 h 32" name="T9"/>
                <a:gd fmla="*/ 24 w 24" name="T10"/>
                <a:gd fmla="*/ 1 h 32" name="T11"/>
                <a:gd fmla="*/ 24 w 24" name="T12"/>
                <a:gd fmla="*/ 4 h 32" name="T13"/>
                <a:gd fmla="*/ 15 w 24" name="T14"/>
                <a:gd fmla="*/ 22 h 32" name="T15"/>
                <a:gd fmla="*/ 12 w 24" name="T16"/>
                <a:gd fmla="*/ 30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24">
                  <a:moveTo>
                    <a:pt x="12" y="30"/>
                  </a:moveTo>
                  <a:cubicBezTo>
                    <a:pt x="11" y="30"/>
                    <a:pt x="10" y="31"/>
                    <a:pt x="8" y="31"/>
                  </a:cubicBezTo>
                  <a:cubicBezTo>
                    <a:pt x="3" y="32"/>
                    <a:pt x="0" y="28"/>
                    <a:pt x="2" y="24"/>
                  </a:cubicBezTo>
                  <a:cubicBezTo>
                    <a:pt x="5" y="17"/>
                    <a:pt x="8" y="11"/>
                    <a:pt x="11" y="5"/>
                  </a:cubicBezTo>
                  <a:cubicBezTo>
                    <a:pt x="13" y="2"/>
                    <a:pt x="17" y="0"/>
                    <a:pt x="21" y="0"/>
                  </a:cubicBezTo>
                  <a:cubicBezTo>
                    <a:pt x="22" y="0"/>
                    <a:pt x="23" y="0"/>
                    <a:pt x="24" y="1"/>
                  </a:cubicBezTo>
                  <a:cubicBezTo>
                    <a:pt x="24" y="2"/>
                    <a:pt x="24" y="3"/>
                    <a:pt x="24" y="4"/>
                  </a:cubicBezTo>
                  <a:cubicBezTo>
                    <a:pt x="20" y="9"/>
                    <a:pt x="17" y="16"/>
                    <a:pt x="15" y="22"/>
                  </a:cubicBezTo>
                  <a:cubicBezTo>
                    <a:pt x="14" y="24"/>
                    <a:pt x="13" y="27"/>
                    <a:pt x="12" y="3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1" name="Freeform 42">
              <a:extLst>
                <a:ext uri="{FF2B5EF4-FFF2-40B4-BE49-F238E27FC236}">
                  <a16:creationId xmlns:a16="http://schemas.microsoft.com/office/drawing/2014/main" id="{07E20C5E-70BE-4D6A-B66D-2379C4A9064C}"/>
                </a:ext>
              </a:extLst>
            </p:cNvPr>
            <p:cNvSpPr/>
            <p:nvPr/>
          </p:nvSpPr>
          <p:spPr bwMode="auto">
            <a:xfrm>
              <a:off x="3838" y="2379"/>
              <a:ext cx="49" cy="94"/>
            </a:xfrm>
            <a:custGeom>
              <a:gdLst>
                <a:gd fmla="*/ 25 w 25" name="T0"/>
                <a:gd fmla="*/ 0 h 48" name="T1"/>
                <a:gd fmla="*/ 23 w 25" name="T2"/>
                <a:gd fmla="*/ 10 h 48" name="T3"/>
                <a:gd fmla="*/ 12 w 25" name="T4"/>
                <a:gd fmla="*/ 34 h 48" name="T5"/>
                <a:gd fmla="*/ 5 w 25" name="T6"/>
                <a:gd fmla="*/ 48 h 48" name="T7"/>
                <a:gd fmla="*/ 2 w 25" name="T8"/>
                <a:gd fmla="*/ 40 h 48" name="T9"/>
                <a:gd fmla="*/ 12 w 25" name="T10"/>
                <a:gd fmla="*/ 16 h 48" name="T11"/>
                <a:gd fmla="*/ 14 w 25" name="T12"/>
                <a:gd fmla="*/ 13 h 48" name="T13"/>
                <a:gd fmla="*/ 22 w 25" name="T14"/>
                <a:gd fmla="*/ 3 h 48" name="T15"/>
                <a:gd fmla="*/ 25 w 25"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25">
                  <a:moveTo>
                    <a:pt x="25" y="0"/>
                  </a:moveTo>
                  <a:cubicBezTo>
                    <a:pt x="25" y="4"/>
                    <a:pt x="25" y="8"/>
                    <a:pt x="23" y="10"/>
                  </a:cubicBezTo>
                  <a:cubicBezTo>
                    <a:pt x="17" y="17"/>
                    <a:pt x="16" y="26"/>
                    <a:pt x="12" y="34"/>
                  </a:cubicBezTo>
                  <a:cubicBezTo>
                    <a:pt x="10" y="38"/>
                    <a:pt x="8" y="43"/>
                    <a:pt x="5" y="48"/>
                  </a:cubicBezTo>
                  <a:cubicBezTo>
                    <a:pt x="1" y="44"/>
                    <a:pt x="0" y="44"/>
                    <a:pt x="2" y="40"/>
                  </a:cubicBezTo>
                  <a:cubicBezTo>
                    <a:pt x="5" y="32"/>
                    <a:pt x="8" y="24"/>
                    <a:pt x="12" y="16"/>
                  </a:cubicBezTo>
                  <a:cubicBezTo>
                    <a:pt x="12" y="15"/>
                    <a:pt x="13" y="14"/>
                    <a:pt x="14" y="13"/>
                  </a:cubicBezTo>
                  <a:cubicBezTo>
                    <a:pt x="18" y="10"/>
                    <a:pt x="20" y="7"/>
                    <a:pt x="22" y="3"/>
                  </a:cubicBezTo>
                  <a:cubicBezTo>
                    <a:pt x="22" y="2"/>
                    <a:pt x="23" y="1"/>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2" name="Freeform 43">
              <a:extLst>
                <a:ext uri="{FF2B5EF4-FFF2-40B4-BE49-F238E27FC236}">
                  <a16:creationId xmlns:a16="http://schemas.microsoft.com/office/drawing/2014/main" id="{8A0F2A0F-C800-4F5A-AC45-6C6CA102F379}"/>
                </a:ext>
              </a:extLst>
            </p:cNvPr>
            <p:cNvSpPr/>
            <p:nvPr/>
          </p:nvSpPr>
          <p:spPr bwMode="auto">
            <a:xfrm>
              <a:off x="5200" y="3416"/>
              <a:ext cx="55" cy="33"/>
            </a:xfrm>
            <a:custGeom>
              <a:gdLst>
                <a:gd fmla="*/ 28 w 28" name="T0"/>
                <a:gd fmla="*/ 11 h 17" name="T1"/>
                <a:gd fmla="*/ 26 w 28" name="T2"/>
                <a:gd fmla="*/ 16 h 17" name="T3"/>
                <a:gd fmla="*/ 18 w 28" name="T4"/>
                <a:gd fmla="*/ 15 h 17" name="T5"/>
                <a:gd fmla="*/ 0 w 28" name="T6"/>
                <a:gd fmla="*/ 6 h 17" name="T7"/>
                <a:gd fmla="*/ 1 w 28" name="T8"/>
                <a:gd fmla="*/ 0 h 17" name="T9"/>
                <a:gd fmla="*/ 28 w 28" name="T10"/>
                <a:gd fmla="*/ 11 h 17" name="T11"/>
              </a:gdLst>
              <a:cxnLst>
                <a:cxn ang="0">
                  <a:pos x="T0" y="T1"/>
                </a:cxn>
                <a:cxn ang="0">
                  <a:pos x="T2" y="T3"/>
                </a:cxn>
                <a:cxn ang="0">
                  <a:pos x="T4" y="T5"/>
                </a:cxn>
                <a:cxn ang="0">
                  <a:pos x="T6" y="T7"/>
                </a:cxn>
                <a:cxn ang="0">
                  <a:pos x="T8" y="T9"/>
                </a:cxn>
                <a:cxn ang="0">
                  <a:pos x="T10" y="T11"/>
                </a:cxn>
              </a:cxnLst>
              <a:rect b="b" l="0" r="r" t="0"/>
              <a:pathLst>
                <a:path h="17" w="28">
                  <a:moveTo>
                    <a:pt x="28" y="11"/>
                  </a:moveTo>
                  <a:cubicBezTo>
                    <a:pt x="28" y="13"/>
                    <a:pt x="28" y="15"/>
                    <a:pt x="26" y="16"/>
                  </a:cubicBezTo>
                  <a:cubicBezTo>
                    <a:pt x="24" y="17"/>
                    <a:pt x="21" y="16"/>
                    <a:pt x="18" y="15"/>
                  </a:cubicBezTo>
                  <a:cubicBezTo>
                    <a:pt x="13" y="12"/>
                    <a:pt x="7" y="9"/>
                    <a:pt x="0" y="6"/>
                  </a:cubicBezTo>
                  <a:cubicBezTo>
                    <a:pt x="0" y="3"/>
                    <a:pt x="0" y="3"/>
                    <a:pt x="1" y="0"/>
                  </a:cubicBezTo>
                  <a:cubicBezTo>
                    <a:pt x="10" y="4"/>
                    <a:pt x="19" y="8"/>
                    <a:pt x="28" y="1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3" name="Freeform 44">
              <a:extLst>
                <a:ext uri="{FF2B5EF4-FFF2-40B4-BE49-F238E27FC236}">
                  <a16:creationId xmlns:a16="http://schemas.microsoft.com/office/drawing/2014/main" id="{2BE1161C-6D6C-4146-8428-87D4931FB283}"/>
                </a:ext>
              </a:extLst>
            </p:cNvPr>
            <p:cNvSpPr/>
            <p:nvPr/>
          </p:nvSpPr>
          <p:spPr bwMode="auto">
            <a:xfrm>
              <a:off x="5296" y="3392"/>
              <a:ext cx="41" cy="36"/>
            </a:xfrm>
            <a:custGeom>
              <a:gdLst>
                <a:gd fmla="*/ 13 w 21" name="T0"/>
                <a:gd fmla="*/ 18 h 18" name="T1"/>
                <a:gd fmla="*/ 4 w 21" name="T2"/>
                <a:gd fmla="*/ 12 h 18" name="T3"/>
                <a:gd fmla="*/ 0 w 21" name="T4"/>
                <a:gd fmla="*/ 5 h 18" name="T5"/>
                <a:gd fmla="*/ 2 w 21" name="T6"/>
                <a:gd fmla="*/ 1 h 18" name="T7"/>
                <a:gd fmla="*/ 6 w 21" name="T8"/>
                <a:gd fmla="*/ 2 h 18" name="T9"/>
                <a:gd fmla="*/ 8 w 21" name="T10"/>
                <a:gd fmla="*/ 5 h 18" name="T11"/>
                <a:gd fmla="*/ 16 w 21" name="T12"/>
                <a:gd fmla="*/ 11 h 18" name="T13"/>
                <a:gd fmla="*/ 19 w 21" name="T14"/>
                <a:gd fmla="*/ 12 h 18" name="T15"/>
                <a:gd fmla="*/ 19 w 21" name="T16"/>
                <a:gd fmla="*/ 16 h 18" name="T17"/>
                <a:gd fmla="*/ 13 w 21" name="T18"/>
                <a:gd fmla="*/ 18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21">
                  <a:moveTo>
                    <a:pt x="13" y="18"/>
                  </a:moveTo>
                  <a:cubicBezTo>
                    <a:pt x="8" y="18"/>
                    <a:pt x="6" y="15"/>
                    <a:pt x="4" y="12"/>
                  </a:cubicBezTo>
                  <a:cubicBezTo>
                    <a:pt x="2" y="10"/>
                    <a:pt x="1" y="7"/>
                    <a:pt x="0" y="5"/>
                  </a:cubicBezTo>
                  <a:cubicBezTo>
                    <a:pt x="0" y="3"/>
                    <a:pt x="1" y="1"/>
                    <a:pt x="2" y="1"/>
                  </a:cubicBezTo>
                  <a:cubicBezTo>
                    <a:pt x="3" y="0"/>
                    <a:pt x="5" y="0"/>
                    <a:pt x="6" y="2"/>
                  </a:cubicBezTo>
                  <a:cubicBezTo>
                    <a:pt x="7" y="3"/>
                    <a:pt x="7" y="4"/>
                    <a:pt x="8" y="5"/>
                  </a:cubicBezTo>
                  <a:cubicBezTo>
                    <a:pt x="9" y="9"/>
                    <a:pt x="12" y="11"/>
                    <a:pt x="16" y="11"/>
                  </a:cubicBezTo>
                  <a:cubicBezTo>
                    <a:pt x="17" y="11"/>
                    <a:pt x="18" y="11"/>
                    <a:pt x="19" y="12"/>
                  </a:cubicBezTo>
                  <a:cubicBezTo>
                    <a:pt x="21" y="12"/>
                    <a:pt x="21" y="15"/>
                    <a:pt x="19" y="16"/>
                  </a:cubicBezTo>
                  <a:cubicBezTo>
                    <a:pt x="17" y="17"/>
                    <a:pt x="15" y="17"/>
                    <a:pt x="13" y="1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4" name="Freeform 45">
              <a:extLst>
                <a:ext uri="{FF2B5EF4-FFF2-40B4-BE49-F238E27FC236}">
                  <a16:creationId xmlns:a16="http://schemas.microsoft.com/office/drawing/2014/main" id="{C774010B-51B5-4919-97AD-956802AE00F7}"/>
                </a:ext>
              </a:extLst>
            </p:cNvPr>
            <p:cNvSpPr/>
            <p:nvPr/>
          </p:nvSpPr>
          <p:spPr bwMode="auto">
            <a:xfrm>
              <a:off x="5371" y="3392"/>
              <a:ext cx="33" cy="26"/>
            </a:xfrm>
            <a:custGeom>
              <a:gdLst>
                <a:gd fmla="*/ 0 w 17" name="T0"/>
                <a:gd fmla="*/ 3 h 13" name="T1"/>
                <a:gd fmla="*/ 7 w 17" name="T2"/>
                <a:gd fmla="*/ 1 h 13" name="T3"/>
                <a:gd fmla="*/ 13 w 17" name="T4"/>
                <a:gd fmla="*/ 5 h 13" name="T5"/>
                <a:gd fmla="*/ 17 w 17" name="T6"/>
                <a:gd fmla="*/ 11 h 13" name="T7"/>
                <a:gd fmla="*/ 13 w 17" name="T8"/>
                <a:gd fmla="*/ 11 h 13" name="T9"/>
                <a:gd fmla="*/ 0 w 17" name="T10"/>
                <a:gd fmla="*/ 3 h 13" name="T11"/>
              </a:gdLst>
              <a:cxnLst>
                <a:cxn ang="0">
                  <a:pos x="T0" y="T1"/>
                </a:cxn>
                <a:cxn ang="0">
                  <a:pos x="T2" y="T3"/>
                </a:cxn>
                <a:cxn ang="0">
                  <a:pos x="T4" y="T5"/>
                </a:cxn>
                <a:cxn ang="0">
                  <a:pos x="T6" y="T7"/>
                </a:cxn>
                <a:cxn ang="0">
                  <a:pos x="T8" y="T9"/>
                </a:cxn>
                <a:cxn ang="0">
                  <a:pos x="T10" y="T11"/>
                </a:cxn>
              </a:cxnLst>
              <a:rect b="b" l="0" r="r" t="0"/>
              <a:pathLst>
                <a:path h="13" w="17">
                  <a:moveTo>
                    <a:pt x="0" y="3"/>
                  </a:moveTo>
                  <a:cubicBezTo>
                    <a:pt x="2" y="0"/>
                    <a:pt x="5" y="1"/>
                    <a:pt x="7" y="1"/>
                  </a:cubicBezTo>
                  <a:cubicBezTo>
                    <a:pt x="9" y="2"/>
                    <a:pt x="11" y="3"/>
                    <a:pt x="13" y="5"/>
                  </a:cubicBezTo>
                  <a:cubicBezTo>
                    <a:pt x="15" y="7"/>
                    <a:pt x="16" y="9"/>
                    <a:pt x="17" y="11"/>
                  </a:cubicBezTo>
                  <a:cubicBezTo>
                    <a:pt x="15" y="13"/>
                    <a:pt x="14" y="13"/>
                    <a:pt x="13" y="11"/>
                  </a:cubicBezTo>
                  <a:cubicBezTo>
                    <a:pt x="10" y="6"/>
                    <a:pt x="5" y="5"/>
                    <a:pt x="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5" name="Freeform 46">
              <a:extLst>
                <a:ext uri="{FF2B5EF4-FFF2-40B4-BE49-F238E27FC236}">
                  <a16:creationId xmlns:a16="http://schemas.microsoft.com/office/drawing/2014/main" id="{D3793D61-3593-4EDC-9B8D-314C928F5DF6}"/>
                </a:ext>
              </a:extLst>
            </p:cNvPr>
            <p:cNvSpPr/>
            <p:nvPr/>
          </p:nvSpPr>
          <p:spPr bwMode="auto">
            <a:xfrm>
              <a:off x="2311" y="3447"/>
              <a:ext cx="204" cy="22"/>
            </a:xfrm>
            <a:custGeom>
              <a:gdLst>
                <a:gd fmla="*/ 104 w 104" name="T0"/>
                <a:gd fmla="*/ 6 h 11" name="T1"/>
                <a:gd fmla="*/ 91 w 104" name="T2"/>
                <a:gd fmla="*/ 8 h 11" name="T3"/>
                <a:gd fmla="*/ 75 w 104" name="T4"/>
                <a:gd fmla="*/ 8 h 11" name="T5"/>
                <a:gd fmla="*/ 62 w 104" name="T6"/>
                <a:gd fmla="*/ 10 h 11" name="T7"/>
                <a:gd fmla="*/ 54 w 104" name="T8"/>
                <a:gd fmla="*/ 11 h 11" name="T9"/>
                <a:gd fmla="*/ 22 w 104" name="T10"/>
                <a:gd fmla="*/ 11 h 11" name="T11"/>
                <a:gd fmla="*/ 5 w 104" name="T12"/>
                <a:gd fmla="*/ 5 h 11" name="T13"/>
                <a:gd fmla="*/ 0 w 104" name="T14"/>
                <a:gd fmla="*/ 2 h 11" name="T15"/>
                <a:gd fmla="*/ 9 w 104" name="T16"/>
                <a:gd fmla="*/ 1 h 11" name="T17"/>
                <a:gd fmla="*/ 28 w 104" name="T18"/>
                <a:gd fmla="*/ 5 h 11" name="T19"/>
                <a:gd fmla="*/ 48 w 104" name="T20"/>
                <a:gd fmla="*/ 5 h 11" name="T21"/>
                <a:gd fmla="*/ 66 w 104" name="T22"/>
                <a:gd fmla="*/ 3 h 11" name="T23"/>
                <a:gd fmla="*/ 69 w 104" name="T24"/>
                <a:gd fmla="*/ 2 h 11" name="T25"/>
                <a:gd fmla="*/ 101 w 104" name="T26"/>
                <a:gd fmla="*/ 3 h 11" name="T27"/>
                <a:gd fmla="*/ 104 w 104" name="T28"/>
                <a:gd fmla="*/ 4 h 11" name="T29"/>
                <a:gd fmla="*/ 104 w 104" name="T30"/>
                <a:gd fmla="*/ 6 h 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 w="104">
                  <a:moveTo>
                    <a:pt x="104" y="6"/>
                  </a:moveTo>
                  <a:cubicBezTo>
                    <a:pt x="99" y="7"/>
                    <a:pt x="95" y="7"/>
                    <a:pt x="91" y="8"/>
                  </a:cubicBezTo>
                  <a:cubicBezTo>
                    <a:pt x="85" y="8"/>
                    <a:pt x="80" y="8"/>
                    <a:pt x="75" y="8"/>
                  </a:cubicBezTo>
                  <a:cubicBezTo>
                    <a:pt x="70" y="8"/>
                    <a:pt x="66" y="9"/>
                    <a:pt x="62" y="10"/>
                  </a:cubicBezTo>
                  <a:cubicBezTo>
                    <a:pt x="59" y="11"/>
                    <a:pt x="56" y="11"/>
                    <a:pt x="54" y="11"/>
                  </a:cubicBezTo>
                  <a:cubicBezTo>
                    <a:pt x="43" y="11"/>
                    <a:pt x="32" y="11"/>
                    <a:pt x="22" y="11"/>
                  </a:cubicBezTo>
                  <a:cubicBezTo>
                    <a:pt x="15" y="11"/>
                    <a:pt x="10" y="10"/>
                    <a:pt x="5" y="5"/>
                  </a:cubicBezTo>
                  <a:cubicBezTo>
                    <a:pt x="4" y="4"/>
                    <a:pt x="2" y="4"/>
                    <a:pt x="0" y="2"/>
                  </a:cubicBezTo>
                  <a:cubicBezTo>
                    <a:pt x="4" y="0"/>
                    <a:pt x="7" y="0"/>
                    <a:pt x="9" y="1"/>
                  </a:cubicBezTo>
                  <a:cubicBezTo>
                    <a:pt x="15" y="5"/>
                    <a:pt x="21" y="5"/>
                    <a:pt x="28" y="5"/>
                  </a:cubicBezTo>
                  <a:cubicBezTo>
                    <a:pt x="34" y="5"/>
                    <a:pt x="41" y="5"/>
                    <a:pt x="48" y="5"/>
                  </a:cubicBezTo>
                  <a:cubicBezTo>
                    <a:pt x="54" y="5"/>
                    <a:pt x="60" y="5"/>
                    <a:pt x="66" y="3"/>
                  </a:cubicBezTo>
                  <a:cubicBezTo>
                    <a:pt x="67" y="2"/>
                    <a:pt x="68" y="2"/>
                    <a:pt x="69" y="2"/>
                  </a:cubicBezTo>
                  <a:cubicBezTo>
                    <a:pt x="80" y="3"/>
                    <a:pt x="90" y="3"/>
                    <a:pt x="101" y="3"/>
                  </a:cubicBezTo>
                  <a:cubicBezTo>
                    <a:pt x="102" y="3"/>
                    <a:pt x="103" y="4"/>
                    <a:pt x="104" y="4"/>
                  </a:cubicBezTo>
                  <a:cubicBezTo>
                    <a:pt x="104" y="5"/>
                    <a:pt x="104" y="5"/>
                    <a:pt x="104"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6" name="Freeform 47">
              <a:extLst>
                <a:ext uri="{FF2B5EF4-FFF2-40B4-BE49-F238E27FC236}">
                  <a16:creationId xmlns:a16="http://schemas.microsoft.com/office/drawing/2014/main" id="{7F3A172E-DBE1-4C5A-8F1E-501B617A5F20}"/>
                </a:ext>
              </a:extLst>
            </p:cNvPr>
            <p:cNvSpPr/>
            <p:nvPr/>
          </p:nvSpPr>
          <p:spPr bwMode="auto">
            <a:xfrm>
              <a:off x="2104" y="3412"/>
              <a:ext cx="130" cy="33"/>
            </a:xfrm>
            <a:custGeom>
              <a:gdLst>
                <a:gd fmla="*/ 66 w 66" name="T0"/>
                <a:gd fmla="*/ 14 h 17" name="T1"/>
                <a:gd fmla="*/ 60 w 66" name="T2"/>
                <a:gd fmla="*/ 16 h 17" name="T3"/>
                <a:gd fmla="*/ 46 w 66" name="T4"/>
                <a:gd fmla="*/ 10 h 17" name="T5"/>
                <a:gd fmla="*/ 34 w 66" name="T6"/>
                <a:gd fmla="*/ 6 h 17" name="T7"/>
                <a:gd fmla="*/ 14 w 66" name="T8"/>
                <a:gd fmla="*/ 16 h 17" name="T9"/>
                <a:gd fmla="*/ 2 w 66" name="T10"/>
                <a:gd fmla="*/ 10 h 17" name="T11"/>
                <a:gd fmla="*/ 3 w 66" name="T12"/>
                <a:gd fmla="*/ 5 h 17" name="T13"/>
                <a:gd fmla="*/ 12 w 66" name="T14"/>
                <a:gd fmla="*/ 5 h 17" name="T15"/>
                <a:gd fmla="*/ 24 w 66" name="T16"/>
                <a:gd fmla="*/ 9 h 17" name="T17"/>
                <a:gd fmla="*/ 53 w 66" name="T18"/>
                <a:gd fmla="*/ 7 h 17" name="T19"/>
                <a:gd fmla="*/ 59 w 66" name="T20"/>
                <a:gd fmla="*/ 11 h 17" name="T21"/>
                <a:gd fmla="*/ 66 w 66" name="T22"/>
                <a:gd fmla="*/ 14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66">
                  <a:moveTo>
                    <a:pt x="66" y="14"/>
                  </a:moveTo>
                  <a:cubicBezTo>
                    <a:pt x="64" y="17"/>
                    <a:pt x="62" y="17"/>
                    <a:pt x="60" y="16"/>
                  </a:cubicBezTo>
                  <a:cubicBezTo>
                    <a:pt x="55" y="15"/>
                    <a:pt x="50" y="14"/>
                    <a:pt x="46" y="10"/>
                  </a:cubicBezTo>
                  <a:cubicBezTo>
                    <a:pt x="43" y="6"/>
                    <a:pt x="38" y="5"/>
                    <a:pt x="34" y="6"/>
                  </a:cubicBezTo>
                  <a:cubicBezTo>
                    <a:pt x="28" y="15"/>
                    <a:pt x="25" y="16"/>
                    <a:pt x="14" y="16"/>
                  </a:cubicBezTo>
                  <a:cubicBezTo>
                    <a:pt x="9" y="16"/>
                    <a:pt x="5" y="14"/>
                    <a:pt x="2" y="10"/>
                  </a:cubicBezTo>
                  <a:cubicBezTo>
                    <a:pt x="0" y="9"/>
                    <a:pt x="0" y="6"/>
                    <a:pt x="3" y="5"/>
                  </a:cubicBezTo>
                  <a:cubicBezTo>
                    <a:pt x="6" y="3"/>
                    <a:pt x="9" y="3"/>
                    <a:pt x="12" y="5"/>
                  </a:cubicBezTo>
                  <a:cubicBezTo>
                    <a:pt x="15" y="8"/>
                    <a:pt x="19" y="9"/>
                    <a:pt x="24" y="9"/>
                  </a:cubicBezTo>
                  <a:cubicBezTo>
                    <a:pt x="33" y="0"/>
                    <a:pt x="43" y="0"/>
                    <a:pt x="53" y="7"/>
                  </a:cubicBezTo>
                  <a:cubicBezTo>
                    <a:pt x="55" y="9"/>
                    <a:pt x="57" y="9"/>
                    <a:pt x="59" y="11"/>
                  </a:cubicBezTo>
                  <a:cubicBezTo>
                    <a:pt x="62" y="12"/>
                    <a:pt x="64" y="13"/>
                    <a:pt x="66"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7" name="Freeform 48">
              <a:extLst>
                <a:ext uri="{FF2B5EF4-FFF2-40B4-BE49-F238E27FC236}">
                  <a16:creationId xmlns:a16="http://schemas.microsoft.com/office/drawing/2014/main" id="{B89E21D6-5D11-453F-8236-42AB8F8F52A4}"/>
                </a:ext>
              </a:extLst>
            </p:cNvPr>
            <p:cNvSpPr/>
            <p:nvPr/>
          </p:nvSpPr>
          <p:spPr bwMode="auto">
            <a:xfrm>
              <a:off x="3657" y="3324"/>
              <a:ext cx="61" cy="68"/>
            </a:xfrm>
            <a:custGeom>
              <a:gdLst>
                <a:gd fmla="*/ 4 w 31" name="T0"/>
                <a:gd fmla="*/ 0 h 35" name="T1"/>
                <a:gd fmla="*/ 8 w 31" name="T2"/>
                <a:gd fmla="*/ 3 h 35" name="T3"/>
                <a:gd fmla="*/ 21 w 31" name="T4"/>
                <a:gd fmla="*/ 18 h 35" name="T5"/>
                <a:gd fmla="*/ 24 w 31" name="T6"/>
                <a:gd fmla="*/ 22 h 35" name="T7"/>
                <a:gd fmla="*/ 29 w 31" name="T8"/>
                <a:gd fmla="*/ 27 h 35" name="T9"/>
                <a:gd fmla="*/ 30 w 31" name="T10"/>
                <a:gd fmla="*/ 32 h 35" name="T11"/>
                <a:gd fmla="*/ 25 w 31" name="T12"/>
                <a:gd fmla="*/ 33 h 35" name="T13"/>
                <a:gd fmla="*/ 18 w 31" name="T14"/>
                <a:gd fmla="*/ 28 h 35" name="T15"/>
                <a:gd fmla="*/ 8 w 31" name="T16"/>
                <a:gd fmla="*/ 15 h 35" name="T17"/>
                <a:gd fmla="*/ 1 w 31" name="T18"/>
                <a:gd fmla="*/ 4 h 35" name="T19"/>
                <a:gd fmla="*/ 4 w 31" name="T20"/>
                <a:gd fmla="*/ 0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1">
                  <a:moveTo>
                    <a:pt x="4" y="0"/>
                  </a:moveTo>
                  <a:cubicBezTo>
                    <a:pt x="5" y="1"/>
                    <a:pt x="7" y="2"/>
                    <a:pt x="8" y="3"/>
                  </a:cubicBezTo>
                  <a:cubicBezTo>
                    <a:pt x="11" y="9"/>
                    <a:pt x="16" y="13"/>
                    <a:pt x="21" y="18"/>
                  </a:cubicBezTo>
                  <a:cubicBezTo>
                    <a:pt x="22" y="19"/>
                    <a:pt x="23" y="21"/>
                    <a:pt x="24" y="22"/>
                  </a:cubicBezTo>
                  <a:cubicBezTo>
                    <a:pt x="25" y="24"/>
                    <a:pt x="26" y="26"/>
                    <a:pt x="29" y="27"/>
                  </a:cubicBezTo>
                  <a:cubicBezTo>
                    <a:pt x="31" y="28"/>
                    <a:pt x="31" y="30"/>
                    <a:pt x="30" y="32"/>
                  </a:cubicBezTo>
                  <a:cubicBezTo>
                    <a:pt x="29" y="34"/>
                    <a:pt x="27" y="35"/>
                    <a:pt x="25" y="33"/>
                  </a:cubicBezTo>
                  <a:cubicBezTo>
                    <a:pt x="22" y="32"/>
                    <a:pt x="19" y="30"/>
                    <a:pt x="18" y="28"/>
                  </a:cubicBezTo>
                  <a:cubicBezTo>
                    <a:pt x="16" y="22"/>
                    <a:pt x="12" y="19"/>
                    <a:pt x="8" y="15"/>
                  </a:cubicBezTo>
                  <a:cubicBezTo>
                    <a:pt x="5" y="12"/>
                    <a:pt x="3" y="8"/>
                    <a:pt x="1" y="4"/>
                  </a:cubicBezTo>
                  <a:cubicBezTo>
                    <a:pt x="0" y="2"/>
                    <a:pt x="2"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8" name="Freeform 49">
              <a:extLst>
                <a:ext uri="{FF2B5EF4-FFF2-40B4-BE49-F238E27FC236}">
                  <a16:creationId xmlns:a16="http://schemas.microsoft.com/office/drawing/2014/main" id="{E34C40B9-1E8C-419F-B969-897FA0E18123}"/>
                </a:ext>
              </a:extLst>
            </p:cNvPr>
            <p:cNvSpPr/>
            <p:nvPr/>
          </p:nvSpPr>
          <p:spPr bwMode="auto">
            <a:xfrm>
              <a:off x="3698" y="3324"/>
              <a:ext cx="47" cy="53"/>
            </a:xfrm>
            <a:custGeom>
              <a:gdLst>
                <a:gd fmla="*/ 0 w 24" name="T0"/>
                <a:gd fmla="*/ 2 h 27" name="T1"/>
                <a:gd fmla="*/ 7 w 24" name="T2"/>
                <a:gd fmla="*/ 2 h 27" name="T3"/>
                <a:gd fmla="*/ 15 w 24" name="T4"/>
                <a:gd fmla="*/ 13 h 27" name="T5"/>
                <a:gd fmla="*/ 18 w 24" name="T6"/>
                <a:gd fmla="*/ 16 h 27" name="T7"/>
                <a:gd fmla="*/ 21 w 24" name="T8"/>
                <a:gd fmla="*/ 8 h 27" name="T9"/>
                <a:gd fmla="*/ 24 w 24" name="T10"/>
                <a:gd fmla="*/ 24 h 27" name="T11"/>
                <a:gd fmla="*/ 18 w 24" name="T12"/>
                <a:gd fmla="*/ 27 h 27" name="T13"/>
                <a:gd fmla="*/ 14 w 24" name="T14"/>
                <a:gd fmla="*/ 25 h 27" name="T15"/>
                <a:gd fmla="*/ 0 w 24" name="T16"/>
                <a:gd fmla="*/ 2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4">
                  <a:moveTo>
                    <a:pt x="0" y="2"/>
                  </a:moveTo>
                  <a:cubicBezTo>
                    <a:pt x="4" y="0"/>
                    <a:pt x="5" y="0"/>
                    <a:pt x="7" y="2"/>
                  </a:cubicBezTo>
                  <a:cubicBezTo>
                    <a:pt x="10" y="6"/>
                    <a:pt x="12" y="9"/>
                    <a:pt x="15" y="13"/>
                  </a:cubicBezTo>
                  <a:cubicBezTo>
                    <a:pt x="16" y="14"/>
                    <a:pt x="17" y="15"/>
                    <a:pt x="18" y="16"/>
                  </a:cubicBezTo>
                  <a:cubicBezTo>
                    <a:pt x="21" y="14"/>
                    <a:pt x="19" y="11"/>
                    <a:pt x="21" y="8"/>
                  </a:cubicBezTo>
                  <a:cubicBezTo>
                    <a:pt x="22" y="14"/>
                    <a:pt x="23" y="19"/>
                    <a:pt x="24" y="24"/>
                  </a:cubicBezTo>
                  <a:cubicBezTo>
                    <a:pt x="22" y="25"/>
                    <a:pt x="20" y="26"/>
                    <a:pt x="18" y="27"/>
                  </a:cubicBezTo>
                  <a:cubicBezTo>
                    <a:pt x="17" y="27"/>
                    <a:pt x="15" y="26"/>
                    <a:pt x="14" y="25"/>
                  </a:cubicBezTo>
                  <a:cubicBezTo>
                    <a:pt x="9" y="17"/>
                    <a:pt x="4" y="10"/>
                    <a:pt x="0"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99" name="组合 98">
            <a:extLst>
              <a:ext uri="{FF2B5EF4-FFF2-40B4-BE49-F238E27FC236}">
                <a16:creationId xmlns:a16="http://schemas.microsoft.com/office/drawing/2014/main" id="{3B53C4F4-5176-4C8C-821D-511BEE1D211A}"/>
              </a:ext>
            </a:extLst>
          </p:cNvPr>
          <p:cNvGrpSpPr/>
          <p:nvPr/>
        </p:nvGrpSpPr>
        <p:grpSpPr>
          <a:xfrm>
            <a:off x="1978016" y="2387707"/>
            <a:ext cx="2925050" cy="1309300"/>
            <a:chOff x="5956032" y="2780276"/>
            <a:chExt cx="3189994" cy="1309300"/>
          </a:xfrm>
        </p:grpSpPr>
        <p:sp>
          <p:nvSpPr>
            <p:cNvPr id="100" name="矩形 99">
              <a:extLst>
                <a:ext uri="{FF2B5EF4-FFF2-40B4-BE49-F238E27FC236}">
                  <a16:creationId xmlns:a16="http://schemas.microsoft.com/office/drawing/2014/main" id="{AFB6C4BD-7675-46BF-BE17-1E4913CA508A}"/>
                </a:ext>
              </a:extLst>
            </p:cNvPr>
            <p:cNvSpPr/>
            <p:nvPr/>
          </p:nvSpPr>
          <p:spPr>
            <a:xfrm>
              <a:off x="5956032" y="3258579"/>
              <a:ext cx="3189994" cy="822960"/>
            </a:xfrm>
            <a:prstGeom prst="rect">
              <a:avLst/>
            </a:prstGeom>
          </p:spPr>
          <p:txBody>
            <a:bodyPr wrap="square">
              <a:spAutoFit/>
            </a:bodyPr>
            <a:lstStyle/>
            <a:p>
              <a:pPr algn="just"/>
              <a:r>
                <a:rPr altLang="en-US" kern="0" lang="zh-CN" sz="1600">
                  <a:solidFill>
                    <a:schemeClr val="tx1">
                      <a:lumMod val="95000"/>
                      <a:lumOff val="5000"/>
                    </a:schemeClr>
                  </a:solidFill>
                  <a:latin charset="-122" panose="03000509000000000000" pitchFamily="65" typeface="方正卡通简体"/>
                  <a:ea charset="-122" panose="03000509000000000000" pitchFamily="65" typeface="方正卡通简体"/>
                  <a:cs typeface="+mn-ea"/>
                  <a:sym typeface="+mn-lt"/>
                </a:rPr>
                <a:t>点击此处添加文字描述，文字颜色、大小、字体可根据需求进行更改。</a:t>
              </a:r>
            </a:p>
          </p:txBody>
        </p:sp>
        <p:sp>
          <p:nvSpPr>
            <p:cNvPr id="101" name="矩形 100">
              <a:extLst>
                <a:ext uri="{FF2B5EF4-FFF2-40B4-BE49-F238E27FC236}">
                  <a16:creationId xmlns:a16="http://schemas.microsoft.com/office/drawing/2014/main" id="{B51009B8-C620-440A-BBFF-E0431E7AEE6D}"/>
                </a:ext>
              </a:extLst>
            </p:cNvPr>
            <p:cNvSpPr/>
            <p:nvPr/>
          </p:nvSpPr>
          <p:spPr>
            <a:xfrm>
              <a:off x="6505234" y="2780276"/>
              <a:ext cx="1942856" cy="396240"/>
            </a:xfrm>
            <a:prstGeom prst="rect">
              <a:avLst/>
            </a:prstGeom>
          </p:spPr>
          <p:txBody>
            <a:bodyPr wrap="none">
              <a:spAutoFit/>
            </a:bodyPr>
            <a:lstStyle/>
            <a:p>
              <a:r>
                <a:rPr altLang="en-US" kern="0" lang="zh-CN" sz="2000">
                  <a:solidFill>
                    <a:schemeClr val="tx1">
                      <a:lumMod val="95000"/>
                      <a:lumOff val="5000"/>
                    </a:schemeClr>
                  </a:solidFill>
                  <a:latin charset="-122" panose="03000509000000000000" pitchFamily="65" typeface="方正卡通简体"/>
                  <a:ea charset="-122" panose="03000509000000000000" pitchFamily="65" typeface="方正卡通简体"/>
                  <a:cs typeface="+mn-ea"/>
                  <a:sym typeface="+mn-lt"/>
                </a:rPr>
                <a:t>点此添加标题 </a:t>
              </a:r>
            </a:p>
          </p:txBody>
        </p:sp>
      </p:gr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102" name="组合 101">
            <a:extLst>
              <a:ext uri="{FF2B5EF4-FFF2-40B4-BE49-F238E27FC236}">
                <a16:creationId xmlns:a16="http://schemas.microsoft.com/office/drawing/2014/main" id="{8CEDF940-5355-48E0-AD2A-D23177A7CCEC}"/>
              </a:ext>
            </a:extLst>
          </p:cNvPr>
          <p:cNvGrpSpPr/>
          <p:nvPr/>
        </p:nvGrpSpPr>
        <p:grpSpPr>
          <a:xfrm>
            <a:off x="6545975" y="551745"/>
            <a:ext cx="4969380" cy="4291718"/>
            <a:chOff x="4193956" y="1108016"/>
            <a:chExt cx="4749325" cy="4101673"/>
          </a:xfrm>
          <a:solidFill>
            <a:srgbClr val="009EE2"/>
          </a:solidFill>
        </p:grpSpPr>
        <p:grpSp>
          <p:nvGrpSpPr>
            <p:cNvPr id="103" name="组合 102">
              <a:extLst>
                <a:ext uri="{FF2B5EF4-FFF2-40B4-BE49-F238E27FC236}">
                  <a16:creationId xmlns:a16="http://schemas.microsoft.com/office/drawing/2014/main" id="{55021E70-0463-40CD-B71C-379FE2BA086C}"/>
                </a:ext>
              </a:extLst>
            </p:cNvPr>
            <p:cNvGrpSpPr/>
            <p:nvPr/>
          </p:nvGrpSpPr>
          <p:grpSpPr>
            <a:xfrm flipH="1" flipV="1" rot="17743402">
              <a:off x="4390367" y="4021301"/>
              <a:ext cx="1336371" cy="1040406"/>
              <a:chOff x="8590708" y="3189492"/>
              <a:chExt cx="1336371" cy="1040406"/>
            </a:xfrm>
            <a:grpFill/>
          </p:grpSpPr>
          <p:sp>
            <p:nvSpPr>
              <p:cNvPr id="105" name="Freeform 5">
                <a:extLst>
                  <a:ext uri="{FF2B5EF4-FFF2-40B4-BE49-F238E27FC236}">
                    <a16:creationId xmlns:a16="http://schemas.microsoft.com/office/drawing/2014/main" id="{BA47CDC3-BB75-44B1-9A0A-793D6A28FE17}"/>
                  </a:ext>
                </a:extLst>
              </p:cNvPr>
              <p:cNvSpPr/>
              <p:nvPr/>
            </p:nvSpPr>
            <p:spPr bwMode="auto">
              <a:xfrm rot="474729">
                <a:off x="8590708" y="3189492"/>
                <a:ext cx="518800" cy="659016"/>
              </a:xfrm>
              <a:custGeom>
                <a:gdLst>
                  <a:gd fmla="*/ 12 w 52" name="T0"/>
                  <a:gd fmla="*/ 11 h 66" name="T1"/>
                  <a:gd fmla="*/ 21 w 52" name="T2"/>
                  <a:gd fmla="*/ 61 h 66" name="T3"/>
                  <a:gd fmla="*/ 50 w 52" name="T4"/>
                  <a:gd fmla="*/ 44 h 66" name="T5"/>
                  <a:gd fmla="*/ 46 w 52" name="T6"/>
                  <a:gd fmla="*/ 21 h 66" name="T7"/>
                  <a:gd fmla="*/ 12 w 52" name="T8"/>
                  <a:gd fmla="*/ 11 h 66" name="T9"/>
                </a:gdLst>
                <a:cxnLst>
                  <a:cxn ang="0">
                    <a:pos x="T0" y="T1"/>
                  </a:cxn>
                  <a:cxn ang="0">
                    <a:pos x="T2" y="T3"/>
                  </a:cxn>
                  <a:cxn ang="0">
                    <a:pos x="T4" y="T5"/>
                  </a:cxn>
                  <a:cxn ang="0">
                    <a:pos x="T6" y="T7"/>
                  </a:cxn>
                  <a:cxn ang="0">
                    <a:pos x="T8" y="T9"/>
                  </a:cxn>
                </a:cxnLst>
                <a:rect b="b" l="0" r="r" t="0"/>
                <a:pathLst>
                  <a:path h="66" w="52">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106" name="Freeform 6">
                <a:extLst>
                  <a:ext uri="{FF2B5EF4-FFF2-40B4-BE49-F238E27FC236}">
                    <a16:creationId xmlns:a16="http://schemas.microsoft.com/office/drawing/2014/main" id="{11986ADA-1E3E-42F9-90C3-184B7F20DB1A}"/>
                  </a:ext>
                </a:extLst>
              </p:cNvPr>
              <p:cNvSpPr/>
              <p:nvPr/>
            </p:nvSpPr>
            <p:spPr bwMode="auto">
              <a:xfrm rot="474729">
                <a:off x="9230502" y="3353757"/>
                <a:ext cx="448692" cy="518800"/>
              </a:xfrm>
              <a:custGeom>
                <a:gdLst>
                  <a:gd fmla="*/ 6 w 45" name="T0"/>
                  <a:gd fmla="*/ 18 h 52" name="T1"/>
                  <a:gd fmla="*/ 18 w 45" name="T2"/>
                  <a:gd fmla="*/ 50 h 52" name="T3"/>
                  <a:gd fmla="*/ 38 w 45" name="T4"/>
                  <a:gd fmla="*/ 43 h 52" name="T5"/>
                  <a:gd fmla="*/ 39 w 45" name="T6"/>
                  <a:gd fmla="*/ 42 h 52" name="T7"/>
                  <a:gd fmla="*/ 40 w 45" name="T8"/>
                  <a:gd fmla="*/ 38 h 52" name="T9"/>
                  <a:gd fmla="*/ 43 w 45" name="T10"/>
                  <a:gd fmla="*/ 31 h 52" name="T11"/>
                  <a:gd fmla="*/ 43 w 45" name="T12"/>
                  <a:gd fmla="*/ 31 h 52" name="T13"/>
                  <a:gd fmla="*/ 43 w 45" name="T14"/>
                  <a:gd fmla="*/ 31 h 52" name="T15"/>
                  <a:gd fmla="*/ 43 w 45" name="T16"/>
                  <a:gd fmla="*/ 31 h 52" name="T17"/>
                  <a:gd fmla="*/ 43 w 45" name="T18"/>
                  <a:gd fmla="*/ 17 h 52" name="T19"/>
                  <a:gd fmla="*/ 6 w 45" name="T20"/>
                  <a:gd fmla="*/ 18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45">
                    <a:moveTo>
                      <a:pt x="6" y="18"/>
                    </a:moveTo>
                    <a:cubicBezTo>
                      <a:pt x="0" y="31"/>
                      <a:pt x="3" y="47"/>
                      <a:pt x="18" y="50"/>
                    </a:cubicBezTo>
                    <a:cubicBezTo>
                      <a:pt x="26" y="52"/>
                      <a:pt x="34" y="49"/>
                      <a:pt x="38" y="43"/>
                    </a:cubicBezTo>
                    <a:cubicBezTo>
                      <a:pt x="38" y="43"/>
                      <a:pt x="39" y="43"/>
                      <a:pt x="39" y="42"/>
                    </a:cubicBezTo>
                    <a:cubicBezTo>
                      <a:pt x="40" y="41"/>
                      <a:pt x="40" y="40"/>
                      <a:pt x="40" y="38"/>
                    </a:cubicBezTo>
                    <a:cubicBezTo>
                      <a:pt x="42" y="36"/>
                      <a:pt x="43" y="34"/>
                      <a:pt x="43" y="31"/>
                    </a:cubicBezTo>
                    <a:cubicBezTo>
                      <a:pt x="43" y="31"/>
                      <a:pt x="43" y="31"/>
                      <a:pt x="43" y="31"/>
                    </a:cubicBezTo>
                    <a:cubicBezTo>
                      <a:pt x="43" y="31"/>
                      <a:pt x="43" y="31"/>
                      <a:pt x="43" y="31"/>
                    </a:cubicBezTo>
                    <a:cubicBezTo>
                      <a:pt x="43" y="31"/>
                      <a:pt x="43" y="31"/>
                      <a:pt x="43" y="31"/>
                    </a:cubicBezTo>
                    <a:cubicBezTo>
                      <a:pt x="45" y="27"/>
                      <a:pt x="45" y="22"/>
                      <a:pt x="43" y="17"/>
                    </a:cubicBezTo>
                    <a:cubicBezTo>
                      <a:pt x="36" y="0"/>
                      <a:pt x="15" y="4"/>
                      <a:pt x="6" y="18"/>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107" name="Freeform 7">
                <a:extLst>
                  <a:ext uri="{FF2B5EF4-FFF2-40B4-BE49-F238E27FC236}">
                    <a16:creationId xmlns:a16="http://schemas.microsoft.com/office/drawing/2014/main" id="{E21DE2CB-A808-4004-8376-C7A9CE8BEE9E}"/>
                  </a:ext>
                </a:extLst>
              </p:cNvPr>
              <p:cNvSpPr/>
              <p:nvPr/>
            </p:nvSpPr>
            <p:spPr bwMode="auto">
              <a:xfrm rot="474729">
                <a:off x="9628619" y="3921422"/>
                <a:ext cx="298460" cy="308476"/>
              </a:xfrm>
              <a:custGeom>
                <a:gdLst>
                  <a:gd fmla="*/ 2 w 30" name="T0"/>
                  <a:gd fmla="*/ 10 h 31" name="T1"/>
                  <a:gd fmla="*/ 17 w 30" name="T2"/>
                  <a:gd fmla="*/ 30 h 31" name="T3"/>
                  <a:gd fmla="*/ 27 w 30" name="T4"/>
                  <a:gd fmla="*/ 15 h 31" name="T5"/>
                  <a:gd fmla="*/ 27 w 30" name="T6"/>
                  <a:gd fmla="*/ 13 h 31" name="T7"/>
                  <a:gd fmla="*/ 23 w 30" name="T8"/>
                  <a:gd fmla="*/ 9 h 31" name="T9"/>
                  <a:gd fmla="*/ 22 w 30" name="T10"/>
                  <a:gd fmla="*/ 8 h 31" name="T11"/>
                  <a:gd fmla="*/ 21 w 30" name="T12"/>
                  <a:gd fmla="*/ 7 h 31" name="T13"/>
                  <a:gd fmla="*/ 21 w 30" name="T14"/>
                  <a:gd fmla="*/ 6 h 31" name="T15"/>
                  <a:gd fmla="*/ 2 w 30" name="T16"/>
                  <a:gd fmla="*/ 1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2" y="10"/>
                    </a:moveTo>
                    <a:cubicBezTo>
                      <a:pt x="0" y="20"/>
                      <a:pt x="6" y="31"/>
                      <a:pt x="17" y="30"/>
                    </a:cubicBezTo>
                    <a:cubicBezTo>
                      <a:pt x="25" y="30"/>
                      <a:pt x="30" y="22"/>
                      <a:pt x="27" y="15"/>
                    </a:cubicBezTo>
                    <a:cubicBezTo>
                      <a:pt x="28" y="14"/>
                      <a:pt x="28" y="13"/>
                      <a:pt x="27" y="13"/>
                    </a:cubicBezTo>
                    <a:cubicBezTo>
                      <a:pt x="26" y="11"/>
                      <a:pt x="25" y="10"/>
                      <a:pt x="23" y="9"/>
                    </a:cubicBezTo>
                    <a:cubicBezTo>
                      <a:pt x="23" y="8"/>
                      <a:pt x="22" y="8"/>
                      <a:pt x="22" y="8"/>
                    </a:cubicBezTo>
                    <a:cubicBezTo>
                      <a:pt x="22" y="7"/>
                      <a:pt x="21" y="7"/>
                      <a:pt x="21" y="7"/>
                    </a:cubicBezTo>
                    <a:cubicBezTo>
                      <a:pt x="21" y="6"/>
                      <a:pt x="21" y="6"/>
                      <a:pt x="21" y="6"/>
                    </a:cubicBezTo>
                    <a:cubicBezTo>
                      <a:pt x="14" y="0"/>
                      <a:pt x="5" y="0"/>
                      <a:pt x="2" y="10"/>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grpSp>
        <p:sp>
          <p:nvSpPr>
            <p:cNvPr id="104" name="Freeform 8">
              <a:extLst>
                <a:ext uri="{FF2B5EF4-FFF2-40B4-BE49-F238E27FC236}">
                  <a16:creationId xmlns:a16="http://schemas.microsoft.com/office/drawing/2014/main" id="{1B89091F-090D-4933-B4FA-1F53274D7540}"/>
                </a:ext>
              </a:extLst>
            </p:cNvPr>
            <p:cNvSpPr/>
            <p:nvPr/>
          </p:nvSpPr>
          <p:spPr bwMode="auto">
            <a:xfrm rot="21279118">
              <a:off x="4193956" y="1108016"/>
              <a:ext cx="4749325" cy="2992614"/>
            </a:xfrm>
            <a:custGeom>
              <a:gdLst>
                <a:gd fmla="*/ 426 w 477" name="T0"/>
                <a:gd fmla="*/ 89 h 300" name="T1"/>
                <a:gd fmla="*/ 390 w 477" name="T2"/>
                <a:gd fmla="*/ 78 h 300" name="T3"/>
                <a:gd fmla="*/ 372 w 477" name="T4"/>
                <a:gd fmla="*/ 77 h 300" name="T5"/>
                <a:gd fmla="*/ 317 w 477" name="T6"/>
                <a:gd fmla="*/ 90 h 300" name="T7"/>
                <a:gd fmla="*/ 300 w 477" name="T8"/>
                <a:gd fmla="*/ 33 h 300" name="T9"/>
                <a:gd fmla="*/ 243 w 477" name="T10"/>
                <a:gd fmla="*/ 1 h 300" name="T11"/>
                <a:gd fmla="*/ 230 w 477" name="T12"/>
                <a:gd fmla="*/ 0 h 300" name="T13"/>
                <a:gd fmla="*/ 142 w 477" name="T14"/>
                <a:gd fmla="*/ 65 h 300" name="T15"/>
                <a:gd fmla="*/ 142 w 477" name="T16"/>
                <a:gd fmla="*/ 65 h 300" name="T17"/>
                <a:gd fmla="*/ 98 w 477" name="T18"/>
                <a:gd fmla="*/ 40 h 300" name="T19"/>
                <a:gd fmla="*/ 67 w 477" name="T20"/>
                <a:gd fmla="*/ 51 h 300" name="T21"/>
                <a:gd fmla="*/ 62 w 477" name="T22"/>
                <a:gd fmla="*/ 57 h 300" name="T23"/>
                <a:gd fmla="*/ 62 w 477" name="T24"/>
                <a:gd fmla="*/ 57 h 300" name="T25"/>
                <a:gd fmla="*/ 50 w 477" name="T26"/>
                <a:gd fmla="*/ 88 h 300" name="T27"/>
                <a:gd fmla="*/ 56 w 477" name="T28"/>
                <a:gd fmla="*/ 133 h 300" name="T29"/>
                <a:gd fmla="*/ 49 w 477" name="T30"/>
                <a:gd fmla="*/ 132 h 300" name="T31"/>
                <a:gd fmla="*/ 14 w 477" name="T32"/>
                <a:gd fmla="*/ 160 h 300" name="T33"/>
                <a:gd fmla="*/ 9 w 477" name="T34"/>
                <a:gd fmla="*/ 220 h 300" name="T35"/>
                <a:gd fmla="*/ 75 w 477" name="T36"/>
                <a:gd fmla="*/ 256 h 300" name="T37"/>
                <a:gd fmla="*/ 127 w 477" name="T38"/>
                <a:gd fmla="*/ 243 h 300" name="T39"/>
                <a:gd fmla="*/ 161 w 477" name="T40"/>
                <a:gd fmla="*/ 281 h 300" name="T41"/>
                <a:gd fmla="*/ 178 w 477" name="T42"/>
                <a:gd fmla="*/ 284 h 300" name="T43"/>
                <a:gd fmla="*/ 205 w 477" name="T44"/>
                <a:gd fmla="*/ 271 h 300" name="T45"/>
                <a:gd fmla="*/ 219 w 477" name="T46"/>
                <a:gd fmla="*/ 289 h 300" name="T47"/>
                <a:gd fmla="*/ 256 w 477" name="T48"/>
                <a:gd fmla="*/ 300 h 300" name="T49"/>
                <a:gd fmla="*/ 265 w 477" name="T50"/>
                <a:gd fmla="*/ 300 h 300" name="T51"/>
                <a:gd fmla="*/ 298 w 477" name="T52"/>
                <a:gd fmla="*/ 296 h 300" name="T53"/>
                <a:gd fmla="*/ 326 w 477" name="T54"/>
                <a:gd fmla="*/ 281 h 300" name="T55"/>
                <a:gd fmla="*/ 343 w 477" name="T56"/>
                <a:gd fmla="*/ 287 h 300" name="T57"/>
                <a:gd fmla="*/ 357 w 477" name="T58"/>
                <a:gd fmla="*/ 289 h 300" name="T59"/>
                <a:gd fmla="*/ 394 w 477" name="T60"/>
                <a:gd fmla="*/ 279 h 300" name="T61"/>
                <a:gd fmla="*/ 417 w 477" name="T62"/>
                <a:gd fmla="*/ 248 h 300" name="T63"/>
                <a:gd fmla="*/ 406 w 477" name="T64"/>
                <a:gd fmla="*/ 217 h 300" name="T65"/>
                <a:gd fmla="*/ 452 w 477" name="T66"/>
                <a:gd fmla="*/ 111 h 300" name="T67"/>
                <a:gd fmla="*/ 426 w 477" name="T68"/>
                <a:gd fmla="*/ 89 h 3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0" w="477">
                  <a:moveTo>
                    <a:pt x="426" y="89"/>
                  </a:moveTo>
                  <a:cubicBezTo>
                    <a:pt x="415" y="83"/>
                    <a:pt x="402" y="80"/>
                    <a:pt x="390" y="78"/>
                  </a:cubicBezTo>
                  <a:cubicBezTo>
                    <a:pt x="384" y="78"/>
                    <a:pt x="378" y="77"/>
                    <a:pt x="372" y="77"/>
                  </a:cubicBezTo>
                  <a:cubicBezTo>
                    <a:pt x="353" y="77"/>
                    <a:pt x="333" y="81"/>
                    <a:pt x="317" y="90"/>
                  </a:cubicBezTo>
                  <a:cubicBezTo>
                    <a:pt x="317" y="70"/>
                    <a:pt x="312" y="50"/>
                    <a:pt x="300" y="33"/>
                  </a:cubicBezTo>
                  <a:cubicBezTo>
                    <a:pt x="287" y="15"/>
                    <a:pt x="266" y="4"/>
                    <a:pt x="243" y="1"/>
                  </a:cubicBezTo>
                  <a:cubicBezTo>
                    <a:pt x="239" y="0"/>
                    <a:pt x="234" y="0"/>
                    <a:pt x="230" y="0"/>
                  </a:cubicBezTo>
                  <a:cubicBezTo>
                    <a:pt x="189" y="0"/>
                    <a:pt x="153" y="27"/>
                    <a:pt x="142" y="65"/>
                  </a:cubicBezTo>
                  <a:cubicBezTo>
                    <a:pt x="142" y="65"/>
                    <a:pt x="142" y="65"/>
                    <a:pt x="142" y="65"/>
                  </a:cubicBezTo>
                  <a:cubicBezTo>
                    <a:pt x="132" y="49"/>
                    <a:pt x="115" y="40"/>
                    <a:pt x="98" y="40"/>
                  </a:cubicBezTo>
                  <a:cubicBezTo>
                    <a:pt x="87" y="40"/>
                    <a:pt x="76" y="43"/>
                    <a:pt x="67" y="51"/>
                  </a:cubicBezTo>
                  <a:cubicBezTo>
                    <a:pt x="66" y="52"/>
                    <a:pt x="64" y="55"/>
                    <a:pt x="62" y="57"/>
                  </a:cubicBezTo>
                  <a:cubicBezTo>
                    <a:pt x="62" y="57"/>
                    <a:pt x="62" y="57"/>
                    <a:pt x="62" y="57"/>
                  </a:cubicBezTo>
                  <a:cubicBezTo>
                    <a:pt x="56" y="66"/>
                    <a:pt x="52" y="79"/>
                    <a:pt x="50" y="88"/>
                  </a:cubicBezTo>
                  <a:cubicBezTo>
                    <a:pt x="49" y="103"/>
                    <a:pt x="49" y="119"/>
                    <a:pt x="56" y="133"/>
                  </a:cubicBezTo>
                  <a:cubicBezTo>
                    <a:pt x="53" y="132"/>
                    <a:pt x="51" y="132"/>
                    <a:pt x="49" y="132"/>
                  </a:cubicBezTo>
                  <a:cubicBezTo>
                    <a:pt x="33" y="132"/>
                    <a:pt x="20" y="147"/>
                    <a:pt x="14" y="160"/>
                  </a:cubicBezTo>
                  <a:cubicBezTo>
                    <a:pt x="5" y="178"/>
                    <a:pt x="0" y="202"/>
                    <a:pt x="9" y="220"/>
                  </a:cubicBezTo>
                  <a:cubicBezTo>
                    <a:pt x="21" y="245"/>
                    <a:pt x="48" y="256"/>
                    <a:pt x="75" y="256"/>
                  </a:cubicBezTo>
                  <a:cubicBezTo>
                    <a:pt x="94" y="256"/>
                    <a:pt x="112" y="251"/>
                    <a:pt x="127" y="243"/>
                  </a:cubicBezTo>
                  <a:cubicBezTo>
                    <a:pt x="130" y="260"/>
                    <a:pt x="145" y="275"/>
                    <a:pt x="161" y="281"/>
                  </a:cubicBezTo>
                  <a:cubicBezTo>
                    <a:pt x="166" y="283"/>
                    <a:pt x="172" y="284"/>
                    <a:pt x="178" y="284"/>
                  </a:cubicBezTo>
                  <a:cubicBezTo>
                    <a:pt x="188" y="284"/>
                    <a:pt x="199" y="280"/>
                    <a:pt x="205" y="271"/>
                  </a:cubicBezTo>
                  <a:cubicBezTo>
                    <a:pt x="206" y="278"/>
                    <a:pt x="216" y="286"/>
                    <a:pt x="219" y="289"/>
                  </a:cubicBezTo>
                  <a:cubicBezTo>
                    <a:pt x="230" y="296"/>
                    <a:pt x="243" y="298"/>
                    <a:pt x="256" y="300"/>
                  </a:cubicBezTo>
                  <a:cubicBezTo>
                    <a:pt x="259" y="300"/>
                    <a:pt x="262" y="300"/>
                    <a:pt x="265" y="300"/>
                  </a:cubicBezTo>
                  <a:cubicBezTo>
                    <a:pt x="277" y="300"/>
                    <a:pt x="287" y="298"/>
                    <a:pt x="298" y="296"/>
                  </a:cubicBezTo>
                  <a:cubicBezTo>
                    <a:pt x="307" y="294"/>
                    <a:pt x="320" y="289"/>
                    <a:pt x="326" y="281"/>
                  </a:cubicBezTo>
                  <a:cubicBezTo>
                    <a:pt x="332" y="284"/>
                    <a:pt x="337" y="286"/>
                    <a:pt x="343" y="287"/>
                  </a:cubicBezTo>
                  <a:cubicBezTo>
                    <a:pt x="348" y="289"/>
                    <a:pt x="352" y="289"/>
                    <a:pt x="357" y="289"/>
                  </a:cubicBezTo>
                  <a:cubicBezTo>
                    <a:pt x="370" y="289"/>
                    <a:pt x="382" y="285"/>
                    <a:pt x="394" y="279"/>
                  </a:cubicBezTo>
                  <a:cubicBezTo>
                    <a:pt x="405" y="272"/>
                    <a:pt x="415" y="261"/>
                    <a:pt x="417" y="248"/>
                  </a:cubicBezTo>
                  <a:cubicBezTo>
                    <a:pt x="420" y="237"/>
                    <a:pt x="415" y="225"/>
                    <a:pt x="406" y="217"/>
                  </a:cubicBezTo>
                  <a:cubicBezTo>
                    <a:pt x="451" y="204"/>
                    <a:pt x="477" y="151"/>
                    <a:pt x="452" y="111"/>
                  </a:cubicBezTo>
                  <a:cubicBezTo>
                    <a:pt x="446" y="101"/>
                    <a:pt x="436" y="95"/>
                    <a:pt x="426" y="89"/>
                  </a:cubicBezTo>
                  <a:close/>
                </a:path>
              </a:pathLst>
            </a:custGeom>
            <a:solidFill>
              <a:srgbClr val="FF8F9F"/>
            </a:solid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gr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108" name="组合 107">
            <a:extLst>
              <a:ext uri="{FF2B5EF4-FFF2-40B4-BE49-F238E27FC236}">
                <a16:creationId xmlns:a16="http://schemas.microsoft.com/office/drawing/2014/main" id="{1B5F0BA0-CDA5-460C-96E3-F03CAF9AE5D5}"/>
              </a:ext>
            </a:extLst>
          </p:cNvPr>
          <p:cNvGrpSpPr/>
          <p:nvPr/>
        </p:nvGrpSpPr>
        <p:grpSpPr>
          <a:xfrm>
            <a:off x="7449034" y="1510636"/>
            <a:ext cx="3163261" cy="1266277"/>
            <a:chOff x="5926931" y="2899933"/>
            <a:chExt cx="3449781" cy="1266277"/>
          </a:xfrm>
        </p:grpSpPr>
        <p:sp>
          <p:nvSpPr>
            <p:cNvPr id="109" name="矩形 108">
              <a:extLst>
                <a:ext uri="{FF2B5EF4-FFF2-40B4-BE49-F238E27FC236}">
                  <a16:creationId xmlns:a16="http://schemas.microsoft.com/office/drawing/2014/main" id="{2B656829-5DE4-4268-B5B4-F8906A0DB06D}"/>
                </a:ext>
              </a:extLst>
            </p:cNvPr>
            <p:cNvSpPr/>
            <p:nvPr/>
          </p:nvSpPr>
          <p:spPr>
            <a:xfrm>
              <a:off x="5926930" y="3335213"/>
              <a:ext cx="3449781" cy="822960"/>
            </a:xfrm>
            <a:prstGeom prst="rect">
              <a:avLst/>
            </a:prstGeom>
          </p:spPr>
          <p:txBody>
            <a:bodyPr wrap="square">
              <a:spAutoFit/>
            </a:bodyPr>
            <a:lstStyle/>
            <a:p>
              <a:pPr algn="just"/>
              <a:r>
                <a:rPr altLang="en-US" kern="0" lang="zh-CN" sz="1600">
                  <a:solidFill>
                    <a:schemeClr val="bg1"/>
                  </a:solidFill>
                  <a:latin charset="-122" panose="03000509000000000000" pitchFamily="65" typeface="方正卡通简体"/>
                  <a:ea charset="-122" panose="03000509000000000000" pitchFamily="65" typeface="方正卡通简体"/>
                  <a:cs typeface="+mn-ea"/>
                  <a:sym typeface="+mn-lt"/>
                </a:rPr>
                <a:t>点击此处添加文字描述，文字颜色、大小、字体可根据需求进行更改。</a:t>
              </a:r>
            </a:p>
          </p:txBody>
        </p:sp>
        <p:sp>
          <p:nvSpPr>
            <p:cNvPr id="110" name="矩形 109">
              <a:extLst>
                <a:ext uri="{FF2B5EF4-FFF2-40B4-BE49-F238E27FC236}">
                  <a16:creationId xmlns:a16="http://schemas.microsoft.com/office/drawing/2014/main" id="{C53891DA-137A-4A6A-9923-90E7701553ED}"/>
                </a:ext>
              </a:extLst>
            </p:cNvPr>
            <p:cNvSpPr/>
            <p:nvPr/>
          </p:nvSpPr>
          <p:spPr>
            <a:xfrm>
              <a:off x="6492486" y="2899933"/>
              <a:ext cx="1942855" cy="396240"/>
            </a:xfrm>
            <a:prstGeom prst="rect">
              <a:avLst/>
            </a:prstGeom>
          </p:spPr>
          <p:txBody>
            <a:bodyPr wrap="none">
              <a:spAutoFit/>
            </a:bodyPr>
            <a:lstStyle/>
            <a:p>
              <a:r>
                <a:rPr altLang="en-US" kern="0" lang="zh-CN" sz="2000">
                  <a:solidFill>
                    <a:schemeClr val="bg1"/>
                  </a:solidFill>
                  <a:latin charset="-122" panose="03000509000000000000" pitchFamily="65" typeface="方正卡通简体"/>
                  <a:ea charset="-122" panose="03000509000000000000" pitchFamily="65" typeface="方正卡通简体"/>
                  <a:cs typeface="+mn-ea"/>
                  <a:sym typeface="+mn-lt"/>
                </a:rPr>
                <a:t>点此添加标题 </a:t>
              </a:r>
            </a:p>
          </p:txBody>
        </p:sp>
      </p:gr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111" name="组合 110">
            <a:extLst>
              <a:ext uri="{FF2B5EF4-FFF2-40B4-BE49-F238E27FC236}">
                <a16:creationId xmlns:a16="http://schemas.microsoft.com/office/drawing/2014/main" id="{33F40D25-16A1-4D14-9227-A8D6E7C400F5}"/>
              </a:ext>
            </a:extLst>
          </p:cNvPr>
          <p:cNvGrpSpPr/>
          <p:nvPr/>
        </p:nvGrpSpPr>
        <p:grpSpPr>
          <a:xfrm flipH="1" flipV="1" rot="5875628">
            <a:off x="4797844" y="4063335"/>
            <a:ext cx="887379" cy="641173"/>
            <a:chOff x="4125805" y="4017910"/>
            <a:chExt cx="1452212" cy="1049291"/>
          </a:xfrm>
          <a:solidFill>
            <a:srgbClr val="FCEA0D"/>
          </a:solidFill>
        </p:grpSpPr>
        <p:sp>
          <p:nvSpPr>
            <p:cNvPr id="112" name="Freeform 5">
              <a:extLst>
                <a:ext uri="{FF2B5EF4-FFF2-40B4-BE49-F238E27FC236}">
                  <a16:creationId xmlns:a16="http://schemas.microsoft.com/office/drawing/2014/main" id="{32B10594-8D5D-4948-8210-81528B986D31}"/>
                </a:ext>
              </a:extLst>
            </p:cNvPr>
            <p:cNvSpPr/>
            <p:nvPr/>
          </p:nvSpPr>
          <p:spPr bwMode="auto">
            <a:xfrm flipH="1" flipV="1" rot="18218132">
              <a:off x="4961823" y="3944553"/>
              <a:ext cx="542838" cy="689551"/>
            </a:xfrm>
            <a:custGeom>
              <a:gdLst>
                <a:gd fmla="*/ 12 w 52" name="T0"/>
                <a:gd fmla="*/ 11 h 66" name="T1"/>
                <a:gd fmla="*/ 21 w 52" name="T2"/>
                <a:gd fmla="*/ 61 h 66" name="T3"/>
                <a:gd fmla="*/ 50 w 52" name="T4"/>
                <a:gd fmla="*/ 44 h 66" name="T5"/>
                <a:gd fmla="*/ 46 w 52" name="T6"/>
                <a:gd fmla="*/ 21 h 66" name="T7"/>
                <a:gd fmla="*/ 12 w 52" name="T8"/>
                <a:gd fmla="*/ 11 h 66" name="T9"/>
              </a:gdLst>
              <a:cxnLst>
                <a:cxn ang="0">
                  <a:pos x="T0" y="T1"/>
                </a:cxn>
                <a:cxn ang="0">
                  <a:pos x="T2" y="T3"/>
                </a:cxn>
                <a:cxn ang="0">
                  <a:pos x="T4" y="T5"/>
                </a:cxn>
                <a:cxn ang="0">
                  <a:pos x="T6" y="T7"/>
                </a:cxn>
                <a:cxn ang="0">
                  <a:pos x="T8" y="T9"/>
                </a:cxn>
              </a:cxnLst>
              <a:rect b="b" l="0" r="r" t="0"/>
              <a:pathLst>
                <a:path h="66" w="52">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113" name="Freeform 6">
              <a:extLst>
                <a:ext uri="{FF2B5EF4-FFF2-40B4-BE49-F238E27FC236}">
                  <a16:creationId xmlns:a16="http://schemas.microsoft.com/office/drawing/2014/main" id="{C4EB2786-DF2D-4F58-B3E3-C2052FC08C5E}"/>
                </a:ext>
              </a:extLst>
            </p:cNvPr>
            <p:cNvSpPr/>
            <p:nvPr/>
          </p:nvSpPr>
          <p:spPr bwMode="auto">
            <a:xfrm flipH="1" flipV="1" rot="18218132">
              <a:off x="4635110" y="4545202"/>
              <a:ext cx="469482" cy="542838"/>
            </a:xfrm>
            <a:custGeom>
              <a:gdLst>
                <a:gd fmla="*/ 6 w 45" name="T0"/>
                <a:gd fmla="*/ 18 h 52" name="T1"/>
                <a:gd fmla="*/ 18 w 45" name="T2"/>
                <a:gd fmla="*/ 50 h 52" name="T3"/>
                <a:gd fmla="*/ 38 w 45" name="T4"/>
                <a:gd fmla="*/ 43 h 52" name="T5"/>
                <a:gd fmla="*/ 39 w 45" name="T6"/>
                <a:gd fmla="*/ 42 h 52" name="T7"/>
                <a:gd fmla="*/ 40 w 45" name="T8"/>
                <a:gd fmla="*/ 38 h 52" name="T9"/>
                <a:gd fmla="*/ 43 w 45" name="T10"/>
                <a:gd fmla="*/ 31 h 52" name="T11"/>
                <a:gd fmla="*/ 43 w 45" name="T12"/>
                <a:gd fmla="*/ 31 h 52" name="T13"/>
                <a:gd fmla="*/ 43 w 45" name="T14"/>
                <a:gd fmla="*/ 31 h 52" name="T15"/>
                <a:gd fmla="*/ 43 w 45" name="T16"/>
                <a:gd fmla="*/ 31 h 52" name="T17"/>
                <a:gd fmla="*/ 43 w 45" name="T18"/>
                <a:gd fmla="*/ 17 h 52" name="T19"/>
                <a:gd fmla="*/ 6 w 45" name="T20"/>
                <a:gd fmla="*/ 18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45">
                  <a:moveTo>
                    <a:pt x="6" y="18"/>
                  </a:moveTo>
                  <a:cubicBezTo>
                    <a:pt x="0" y="31"/>
                    <a:pt x="3" y="47"/>
                    <a:pt x="18" y="50"/>
                  </a:cubicBezTo>
                  <a:cubicBezTo>
                    <a:pt x="26" y="52"/>
                    <a:pt x="34" y="49"/>
                    <a:pt x="38" y="43"/>
                  </a:cubicBezTo>
                  <a:cubicBezTo>
                    <a:pt x="38" y="43"/>
                    <a:pt x="39" y="43"/>
                    <a:pt x="39" y="42"/>
                  </a:cubicBezTo>
                  <a:cubicBezTo>
                    <a:pt x="40" y="41"/>
                    <a:pt x="40" y="40"/>
                    <a:pt x="40" y="38"/>
                  </a:cubicBezTo>
                  <a:cubicBezTo>
                    <a:pt x="42" y="36"/>
                    <a:pt x="43" y="34"/>
                    <a:pt x="43" y="31"/>
                  </a:cubicBezTo>
                  <a:cubicBezTo>
                    <a:pt x="43" y="31"/>
                    <a:pt x="43" y="31"/>
                    <a:pt x="43" y="31"/>
                  </a:cubicBezTo>
                  <a:cubicBezTo>
                    <a:pt x="43" y="31"/>
                    <a:pt x="43" y="31"/>
                    <a:pt x="43" y="31"/>
                  </a:cubicBezTo>
                  <a:cubicBezTo>
                    <a:pt x="43" y="31"/>
                    <a:pt x="43" y="31"/>
                    <a:pt x="43" y="31"/>
                  </a:cubicBezTo>
                  <a:cubicBezTo>
                    <a:pt x="45" y="27"/>
                    <a:pt x="45" y="22"/>
                    <a:pt x="43" y="17"/>
                  </a:cubicBezTo>
                  <a:cubicBezTo>
                    <a:pt x="36" y="0"/>
                    <a:pt x="15" y="4"/>
                    <a:pt x="6" y="18"/>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sp>
          <p:nvSpPr>
            <p:cNvPr id="114" name="Freeform 7">
              <a:extLst>
                <a:ext uri="{FF2B5EF4-FFF2-40B4-BE49-F238E27FC236}">
                  <a16:creationId xmlns:a16="http://schemas.microsoft.com/office/drawing/2014/main" id="{3758ACE9-0AEA-40F1-855A-85A8CAA8117C}"/>
                </a:ext>
              </a:extLst>
            </p:cNvPr>
            <p:cNvSpPr/>
            <p:nvPr/>
          </p:nvSpPr>
          <p:spPr bwMode="auto">
            <a:xfrm flipH="1" flipV="1" rot="18218132">
              <a:off x="4131045" y="4749672"/>
              <a:ext cx="312289" cy="322769"/>
            </a:xfrm>
            <a:custGeom>
              <a:gdLst>
                <a:gd fmla="*/ 2 w 30" name="T0"/>
                <a:gd fmla="*/ 10 h 31" name="T1"/>
                <a:gd fmla="*/ 17 w 30" name="T2"/>
                <a:gd fmla="*/ 30 h 31" name="T3"/>
                <a:gd fmla="*/ 27 w 30" name="T4"/>
                <a:gd fmla="*/ 15 h 31" name="T5"/>
                <a:gd fmla="*/ 27 w 30" name="T6"/>
                <a:gd fmla="*/ 13 h 31" name="T7"/>
                <a:gd fmla="*/ 23 w 30" name="T8"/>
                <a:gd fmla="*/ 9 h 31" name="T9"/>
                <a:gd fmla="*/ 22 w 30" name="T10"/>
                <a:gd fmla="*/ 8 h 31" name="T11"/>
                <a:gd fmla="*/ 21 w 30" name="T12"/>
                <a:gd fmla="*/ 7 h 31" name="T13"/>
                <a:gd fmla="*/ 21 w 30" name="T14"/>
                <a:gd fmla="*/ 6 h 31" name="T15"/>
                <a:gd fmla="*/ 2 w 30" name="T16"/>
                <a:gd fmla="*/ 1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2" y="10"/>
                  </a:moveTo>
                  <a:cubicBezTo>
                    <a:pt x="0" y="20"/>
                    <a:pt x="6" y="31"/>
                    <a:pt x="17" y="30"/>
                  </a:cubicBezTo>
                  <a:cubicBezTo>
                    <a:pt x="25" y="30"/>
                    <a:pt x="30" y="22"/>
                    <a:pt x="27" y="15"/>
                  </a:cubicBezTo>
                  <a:cubicBezTo>
                    <a:pt x="28" y="14"/>
                    <a:pt x="28" y="13"/>
                    <a:pt x="27" y="13"/>
                  </a:cubicBezTo>
                  <a:cubicBezTo>
                    <a:pt x="26" y="11"/>
                    <a:pt x="25" y="10"/>
                    <a:pt x="23" y="9"/>
                  </a:cubicBezTo>
                  <a:cubicBezTo>
                    <a:pt x="23" y="8"/>
                    <a:pt x="22" y="8"/>
                    <a:pt x="22" y="8"/>
                  </a:cubicBezTo>
                  <a:cubicBezTo>
                    <a:pt x="22" y="7"/>
                    <a:pt x="21" y="7"/>
                    <a:pt x="21" y="7"/>
                  </a:cubicBezTo>
                  <a:cubicBezTo>
                    <a:pt x="21" y="6"/>
                    <a:pt x="21" y="6"/>
                    <a:pt x="21" y="6"/>
                  </a:cubicBezTo>
                  <a:cubicBezTo>
                    <a:pt x="14" y="0"/>
                    <a:pt x="5" y="0"/>
                    <a:pt x="2" y="10"/>
                  </a:cubicBezTo>
                  <a:close/>
                </a:path>
              </a:pathLst>
            </a:custGeom>
            <a:grpFill/>
            <a:ln w="28575">
              <a:solidFill>
                <a:srgbClr val="000000"/>
              </a:solidFill>
              <a:round/>
            </a:ln>
          </p:spPr>
          <p:txBody>
            <a:bodyPr anchor="t" anchorCtr="0" bIns="45720" compatLnSpc="1" lIns="91440" numCol="1" rIns="91440" tIns="45720" vert="horz" wrap="square">
              <a:prstTxWarp prst="textNoShape">
                <a:avLst/>
              </a:prstTxWarp>
            </a:bodyPr>
            <a:lstStyle/>
            <a:p>
              <a:endParaRPr altLang="en-US" lang="zh-CN">
                <a:latin charset="-122" panose="03000509000000000000" pitchFamily="65" typeface="方正卡通简体"/>
                <a:ea charset="-122" panose="03000509000000000000" pitchFamily="65" typeface="方正卡通简体"/>
                <a:cs typeface="+mn-ea"/>
                <a:sym typeface="+mn-lt"/>
              </a:endParaRPr>
            </a:p>
          </p:txBody>
        </p:sp>
      </p:grpSp>
    </p:spTree>
    <p:extLst>
      <p:ext uri="{BB962C8B-B14F-4D97-AF65-F5344CB8AC3E}">
        <p14:creationId val="28569640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8"/>
                                        </p:tgtEl>
                                        <p:attrNameLst>
                                          <p:attrName>style.visibility</p:attrName>
                                        </p:attrNameLst>
                                      </p:cBhvr>
                                      <p:to>
                                        <p:strVal val="visible"/>
                                      </p:to>
                                    </p:set>
                                    <p:animEffect filter="fade" transition="in">
                                      <p:cBhvr>
                                        <p:cTn dur="500" id="11"/>
                                        <p:tgtEl>
                                          <p:spTgt spid="38"/>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11"/>
                                        </p:tgtEl>
                                        <p:attrNameLst>
                                          <p:attrName>style.visibility</p:attrName>
                                        </p:attrNameLst>
                                      </p:cBhvr>
                                      <p:to>
                                        <p:strVal val="visible"/>
                                      </p:to>
                                    </p:set>
                                    <p:animEffect filter="wipe(down)" transition="in">
                                      <p:cBhvr>
                                        <p:cTn dur="500" id="15"/>
                                        <p:tgtEl>
                                          <p:spTgt spid="111"/>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7"/>
                                        </p:tgtEl>
                                        <p:attrNameLst>
                                          <p:attrName>style.visibility</p:attrName>
                                        </p:attrNameLst>
                                      </p:cBhvr>
                                      <p:to>
                                        <p:strVal val="visible"/>
                                      </p:to>
                                    </p:set>
                                    <p:animEffect filter="wipe(down)" transition="in">
                                      <p:cBhvr>
                                        <p:cTn dur="500" id="19"/>
                                        <p:tgtEl>
                                          <p:spTgt spid="37"/>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99"/>
                                        </p:tgtEl>
                                        <p:attrNameLst>
                                          <p:attrName>style.visibility</p:attrName>
                                        </p:attrNameLst>
                                      </p:cBhvr>
                                      <p:to>
                                        <p:strVal val="visible"/>
                                      </p:to>
                                    </p:set>
                                    <p:animEffect filter="fade" transition="in">
                                      <p:cBhvr>
                                        <p:cTn dur="500" id="23"/>
                                        <p:tgtEl>
                                          <p:spTgt spid="99"/>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02"/>
                                        </p:tgtEl>
                                        <p:attrNameLst>
                                          <p:attrName>style.visibility</p:attrName>
                                        </p:attrNameLst>
                                      </p:cBhvr>
                                      <p:to>
                                        <p:strVal val="visible"/>
                                      </p:to>
                                    </p:set>
                                    <p:animEffect filter="wipe(down)" transition="in">
                                      <p:cBhvr>
                                        <p:cTn dur="500" id="27"/>
                                        <p:tgtEl>
                                          <p:spTgt spid="102"/>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08"/>
                                        </p:tgtEl>
                                        <p:attrNameLst>
                                          <p:attrName>style.visibility</p:attrName>
                                        </p:attrNameLst>
                                      </p:cBhvr>
                                      <p:to>
                                        <p:strVal val="visible"/>
                                      </p:to>
                                    </p:set>
                                    <p:animEffect filter="fade" transition="in">
                                      <p:cBhvr>
                                        <p:cTn dur="500" id="31"/>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lvl="0">
              <a:defRPr/>
            </a:pPr>
            <a:r>
              <a:rPr altLang="en-US" lang="zh-CN" sz="9600">
                <a:solidFill>
                  <a:srgbClr val="172D77"/>
                </a:solidFill>
                <a:latin charset="-122" panose="03000509000000000000" pitchFamily="65" typeface="方正卡通简体"/>
                <a:ea charset="-122" panose="03000509000000000000" pitchFamily="65" typeface="方正卡通简体"/>
                <a:cs typeface="+mn-ea"/>
                <a:sym typeface="+mn-lt"/>
              </a:rPr>
              <a:t>活动风采</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28289145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活动风采</a:t>
              </a:r>
            </a:p>
          </p:txBody>
        </p:sp>
      </p:grpSp>
      <p:grpSp>
        <p:nvGrpSpPr>
          <p:cNvPr id="16" name="组合 15">
            <a:extLst>
              <a:ext uri="{FF2B5EF4-FFF2-40B4-BE49-F238E27FC236}">
                <a16:creationId xmlns:a16="http://schemas.microsoft.com/office/drawing/2014/main" id="{EDD67A36-2D21-41FD-BA6D-396A4C3E632F}"/>
              </a:ext>
            </a:extLst>
          </p:cNvPr>
          <p:cNvGrpSpPr/>
          <p:nvPr/>
        </p:nvGrpSpPr>
        <p:grpSpPr>
          <a:xfrm>
            <a:off x="986425" y="2383516"/>
            <a:ext cx="1927504" cy="2327749"/>
            <a:chOff x="1883052" y="1006108"/>
            <a:chExt cx="1927504" cy="2327749"/>
          </a:xfrm>
        </p:grpSpPr>
        <p:sp>
          <p:nvSpPr>
            <p:cNvPr id="17" name="矩形 16">
              <a:extLst>
                <a:ext uri="{FF2B5EF4-FFF2-40B4-BE49-F238E27FC236}">
                  <a16:creationId xmlns:a16="http://schemas.microsoft.com/office/drawing/2014/main" id="{40FD80DB-E5C2-42AA-B192-5AAFADAED273}"/>
                </a:ext>
              </a:extLst>
            </p:cNvPr>
            <p:cNvSpPr/>
            <p:nvPr>
              <p:custDataLst>
                <p:tags r:id="rId6"/>
              </p:custDataLst>
            </p:nvPr>
          </p:nvSpPr>
          <p:spPr>
            <a:xfrm rot="1087523">
              <a:off x="1883052" y="1006108"/>
              <a:ext cx="1927504" cy="2327749"/>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20" name="KSO_Img1">
              <a:extLst>
                <a:ext uri="{FF2B5EF4-FFF2-40B4-BE49-F238E27FC236}">
                  <a16:creationId xmlns:a16="http://schemas.microsoft.com/office/drawing/2014/main" id="{F4980531-6D8D-484D-8882-22EF5FCE9EE5}"/>
                </a:ext>
              </a:extLst>
            </p:cNvPr>
            <p:cNvSpPr/>
            <p:nvPr>
              <p:custDataLst>
                <p:tags r:id="rId7"/>
              </p:custDataLst>
            </p:nvPr>
          </p:nvSpPr>
          <p:spPr>
            <a:xfrm rot="1087523">
              <a:off x="2010108" y="1108041"/>
              <a:ext cx="1737247" cy="1898791"/>
            </a:xfrm>
            <a:prstGeom prst="rect">
              <a:avLst/>
            </a:prstGeom>
            <a:blipFill dpi="0" rotWithShape="1">
              <a:blip r:embed="rId8">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22" name="组合 21">
            <a:extLst>
              <a:ext uri="{FF2B5EF4-FFF2-40B4-BE49-F238E27FC236}">
                <a16:creationId xmlns:a16="http://schemas.microsoft.com/office/drawing/2014/main" id="{7D19E783-F2CF-41E8-B95D-D992210B880F}"/>
              </a:ext>
            </a:extLst>
          </p:cNvPr>
          <p:cNvGrpSpPr/>
          <p:nvPr/>
        </p:nvGrpSpPr>
        <p:grpSpPr>
          <a:xfrm>
            <a:off x="3524939" y="2696006"/>
            <a:ext cx="2065256" cy="2494104"/>
            <a:chOff x="4017425" y="1279194"/>
            <a:chExt cx="2065256" cy="2494104"/>
          </a:xfrm>
        </p:grpSpPr>
        <p:sp>
          <p:nvSpPr>
            <p:cNvPr id="23" name="矩形 22">
              <a:extLst>
                <a:ext uri="{FF2B5EF4-FFF2-40B4-BE49-F238E27FC236}">
                  <a16:creationId xmlns:a16="http://schemas.microsoft.com/office/drawing/2014/main" id="{084DEF6B-A47D-4018-A590-8279D6C28EBA}"/>
                </a:ext>
              </a:extLst>
            </p:cNvPr>
            <p:cNvSpPr/>
            <p:nvPr>
              <p:custDataLst>
                <p:tags r:id="rId9"/>
              </p:custDataLst>
            </p:nvPr>
          </p:nvSpPr>
          <p:spPr>
            <a:xfrm rot="21145920">
              <a:off x="4017425" y="1279194"/>
              <a:ext cx="2065256" cy="2494104"/>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24" name="KSO_Img2">
              <a:extLst>
                <a:ext uri="{FF2B5EF4-FFF2-40B4-BE49-F238E27FC236}">
                  <a16:creationId xmlns:a16="http://schemas.microsoft.com/office/drawing/2014/main" id="{0BB9FEEC-EA14-49A0-8BB3-D162264F771F}"/>
                </a:ext>
              </a:extLst>
            </p:cNvPr>
            <p:cNvSpPr/>
            <p:nvPr>
              <p:custDataLst>
                <p:tags r:id="rId10"/>
              </p:custDataLst>
            </p:nvPr>
          </p:nvSpPr>
          <p:spPr>
            <a:xfrm rot="21145920">
              <a:off x="4091012" y="1366741"/>
              <a:ext cx="1872000" cy="1926963"/>
            </a:xfrm>
            <a:prstGeom prst="rect">
              <a:avLst/>
            </a:prstGeom>
            <a:blipFill dpi="0" rotWithShape="1">
              <a:blip r:embed="rId11">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25" name="组合 24">
            <a:extLst>
              <a:ext uri="{FF2B5EF4-FFF2-40B4-BE49-F238E27FC236}">
                <a16:creationId xmlns:a16="http://schemas.microsoft.com/office/drawing/2014/main" id="{76607334-AB2E-4396-95B4-EA3AB2D8F936}"/>
              </a:ext>
            </a:extLst>
          </p:cNvPr>
          <p:cNvGrpSpPr/>
          <p:nvPr/>
        </p:nvGrpSpPr>
        <p:grpSpPr>
          <a:xfrm>
            <a:off x="6536699" y="2687183"/>
            <a:ext cx="1913729" cy="2311113"/>
            <a:chOff x="6367684" y="1285991"/>
            <a:chExt cx="1913729" cy="2311113"/>
          </a:xfrm>
        </p:grpSpPr>
        <p:sp>
          <p:nvSpPr>
            <p:cNvPr id="26" name="矩形 25">
              <a:extLst>
                <a:ext uri="{FF2B5EF4-FFF2-40B4-BE49-F238E27FC236}">
                  <a16:creationId xmlns:a16="http://schemas.microsoft.com/office/drawing/2014/main" id="{739D9741-568E-4440-A855-1FDD15B0E457}"/>
                </a:ext>
              </a:extLst>
            </p:cNvPr>
            <p:cNvSpPr/>
            <p:nvPr>
              <p:custDataLst>
                <p:tags r:id="rId12"/>
              </p:custDataLst>
            </p:nvPr>
          </p:nvSpPr>
          <p:spPr>
            <a:xfrm rot="21340840">
              <a:off x="6367684" y="1285991"/>
              <a:ext cx="1913729" cy="2311113"/>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27" name="KSO_Img3">
              <a:extLst>
                <a:ext uri="{FF2B5EF4-FFF2-40B4-BE49-F238E27FC236}">
                  <a16:creationId xmlns:a16="http://schemas.microsoft.com/office/drawing/2014/main" id="{43B79930-A39D-44B5-BDD8-2EC51A6358D9}"/>
                </a:ext>
              </a:extLst>
            </p:cNvPr>
            <p:cNvSpPr/>
            <p:nvPr>
              <p:custDataLst>
                <p:tags r:id="rId13"/>
              </p:custDataLst>
            </p:nvPr>
          </p:nvSpPr>
          <p:spPr>
            <a:xfrm rot="21340840">
              <a:off x="6450076" y="1378187"/>
              <a:ext cx="1728000" cy="1869468"/>
            </a:xfrm>
            <a:prstGeom prst="rect">
              <a:avLst/>
            </a:prstGeom>
            <a:blipFill dpi="0" rotWithShape="1">
              <a:blip r:embed="rId14">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37" name="组合 36">
            <a:extLst>
              <a:ext uri="{FF2B5EF4-FFF2-40B4-BE49-F238E27FC236}">
                <a16:creationId xmlns:a16="http://schemas.microsoft.com/office/drawing/2014/main" id="{53C86062-7142-4D8E-BB04-EB90B6AB1E53}"/>
              </a:ext>
            </a:extLst>
          </p:cNvPr>
          <p:cNvGrpSpPr/>
          <p:nvPr/>
        </p:nvGrpSpPr>
        <p:grpSpPr>
          <a:xfrm>
            <a:off x="9022178" y="2175815"/>
            <a:ext cx="1829834" cy="2209797"/>
            <a:chOff x="8470100" y="863082"/>
            <a:chExt cx="1829834" cy="2209797"/>
          </a:xfrm>
        </p:grpSpPr>
        <p:sp>
          <p:nvSpPr>
            <p:cNvPr id="38" name="矩形 37">
              <a:extLst>
                <a:ext uri="{FF2B5EF4-FFF2-40B4-BE49-F238E27FC236}">
                  <a16:creationId xmlns:a16="http://schemas.microsoft.com/office/drawing/2014/main" id="{CA0DAA57-24C7-4534-B11B-94314178FC5D}"/>
                </a:ext>
              </a:extLst>
            </p:cNvPr>
            <p:cNvSpPr/>
            <p:nvPr>
              <p:custDataLst>
                <p:tags r:id="rId15"/>
              </p:custDataLst>
            </p:nvPr>
          </p:nvSpPr>
          <p:spPr>
            <a:xfrm rot="21280564">
              <a:off x="8470100" y="863082"/>
              <a:ext cx="1829834" cy="2209797"/>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39" name="KSO_Img4">
              <a:extLst>
                <a:ext uri="{FF2B5EF4-FFF2-40B4-BE49-F238E27FC236}">
                  <a16:creationId xmlns:a16="http://schemas.microsoft.com/office/drawing/2014/main" id="{785E0CF5-5D42-4B1C-8014-AA324AE60500}"/>
                </a:ext>
              </a:extLst>
            </p:cNvPr>
            <p:cNvSpPr/>
            <p:nvPr>
              <p:custDataLst>
                <p:tags r:id="rId16"/>
              </p:custDataLst>
            </p:nvPr>
          </p:nvSpPr>
          <p:spPr>
            <a:xfrm rot="21280564">
              <a:off x="8548839" y="949113"/>
              <a:ext cx="1656000" cy="1744705"/>
            </a:xfrm>
            <a:prstGeom prst="rect">
              <a:avLst/>
            </a:prstGeom>
            <a:blipFill dpi="0" rotWithShape="1">
              <a:blip r:embed="rId17">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40" name="组合 39">
            <a:extLst>
              <a:ext uri="{FF2B5EF4-FFF2-40B4-BE49-F238E27FC236}">
                <a16:creationId xmlns:a16="http://schemas.microsoft.com/office/drawing/2014/main" id="{CBD7CE20-0735-4553-B789-67B8DDA4DAD8}"/>
              </a:ext>
            </a:extLst>
          </p:cNvPr>
          <p:cNvGrpSpPr/>
          <p:nvPr/>
        </p:nvGrpSpPr>
        <p:grpSpPr>
          <a:xfrm>
            <a:off x="0" y="1189213"/>
            <a:ext cx="12192000" cy="1671198"/>
            <a:chOff x="1497623" y="127017"/>
            <a:chExt cx="9196755" cy="1281997"/>
          </a:xfrm>
        </p:grpSpPr>
        <p:pic>
          <p:nvPicPr>
            <p:cNvPr id="41" name="图片 40">
              <a:extLst>
                <a:ext uri="{FF2B5EF4-FFF2-40B4-BE49-F238E27FC236}">
                  <a16:creationId xmlns:a16="http://schemas.microsoft.com/office/drawing/2014/main" id="{564FA206-5CBE-4037-B56D-3B47EE371B40}"/>
                </a:ext>
              </a:extLst>
            </p:cNvPr>
            <p:cNvPicPr>
              <a:picLocks noChangeAspect="1"/>
            </p:cNvPicPr>
            <p:nvPr>
              <p:custDataLst>
                <p:tags r:id="rId19"/>
              </p:custDataLst>
            </p:nvPr>
          </p:nvPicPr>
          <p:blipFill>
            <a:blip r:embed="rId18">
              <a:extLst>
                <a:ext uri="{28A0092B-C50C-407E-A947-70E740481C1C}">
                  <a14:useLocalDpi val="0"/>
                </a:ext>
              </a:extLst>
            </a:blip>
            <a:srcRect l="759"/>
            <a:stretch>
              <a:fillRect/>
            </a:stretch>
          </p:blipFill>
          <p:spPr>
            <a:xfrm>
              <a:off x="1497623" y="127017"/>
              <a:ext cx="9196755" cy="1078745"/>
            </a:xfrm>
            <a:prstGeom prst="rect">
              <a:avLst/>
            </a:prstGeom>
          </p:spPr>
        </p:pic>
        <p:grpSp>
          <p:nvGrpSpPr>
            <p:cNvPr id="42" name="组合 41">
              <a:extLst>
                <a:ext uri="{FF2B5EF4-FFF2-40B4-BE49-F238E27FC236}">
                  <a16:creationId xmlns:a16="http://schemas.microsoft.com/office/drawing/2014/main" id="{5017866F-7AFA-4E9E-9268-EC4386A2449E}"/>
                </a:ext>
              </a:extLst>
            </p:cNvPr>
            <p:cNvGrpSpPr/>
            <p:nvPr>
              <p:custDataLst>
                <p:tags r:id="rId20"/>
              </p:custDataLst>
            </p:nvPr>
          </p:nvGrpSpPr>
          <p:grpSpPr>
            <a:xfrm rot="2423863">
              <a:off x="3019681" y="456417"/>
              <a:ext cx="407051" cy="683249"/>
              <a:chOff x="3355097" y="2705308"/>
              <a:chExt cx="758971" cy="1273959"/>
            </a:xfrm>
          </p:grpSpPr>
          <p:pic>
            <p:nvPicPr>
              <p:cNvPr id="52" name="图片 51">
                <a:extLst>
                  <a:ext uri="{FF2B5EF4-FFF2-40B4-BE49-F238E27FC236}">
                    <a16:creationId xmlns:a16="http://schemas.microsoft.com/office/drawing/2014/main" id="{10449C44-33A3-457B-9A5F-6918FFE87E78}"/>
                  </a:ext>
                </a:extLst>
              </p:cNvPr>
              <p:cNvPicPr>
                <a:picLocks noChangeAspect="1"/>
              </p:cNvPicPr>
              <p:nvPr/>
            </p:nvPicPr>
            <p:blipFill>
              <a:blip r:embed="rId21">
                <a:extLst>
                  <a:ext uri="{28A0092B-C50C-407E-A947-70E740481C1C}">
                    <a14:useLocalDpi val="0"/>
                  </a:ext>
                </a:extLst>
              </a:blip>
              <a:stretch>
                <a:fillRect/>
              </a:stretch>
            </p:blipFill>
            <p:spPr>
              <a:xfrm>
                <a:off x="3355097" y="2705308"/>
                <a:ext cx="676600" cy="1273959"/>
              </a:xfrm>
              <a:prstGeom prst="rect">
                <a:avLst/>
              </a:prstGeom>
            </p:spPr>
          </p:pic>
          <p:pic>
            <p:nvPicPr>
              <p:cNvPr id="53" name="图片 52">
                <a:extLst>
                  <a:ext uri="{FF2B5EF4-FFF2-40B4-BE49-F238E27FC236}">
                    <a16:creationId xmlns:a16="http://schemas.microsoft.com/office/drawing/2014/main" id="{FB61A717-F808-459C-9621-4D4DCBF80842}"/>
                  </a:ext>
                </a:extLst>
              </p:cNvPr>
              <p:cNvPicPr>
                <a:picLocks noChangeAspect="1"/>
              </p:cNvPicPr>
              <p:nvPr/>
            </p:nvPicPr>
            <p:blipFill>
              <a:blip r:embed="rId22">
                <a:extLst>
                  <a:ext uri="{28A0092B-C50C-407E-A947-70E740481C1C}">
                    <a14:useLocalDpi val="0"/>
                  </a:ext>
                </a:extLst>
              </a:blip>
              <a:stretch>
                <a:fillRect/>
              </a:stretch>
            </p:blipFill>
            <p:spPr>
              <a:xfrm>
                <a:off x="3413086" y="2717499"/>
                <a:ext cx="700982" cy="1261768"/>
              </a:xfrm>
              <a:prstGeom prst="rect">
                <a:avLst/>
              </a:prstGeom>
            </p:spPr>
          </p:pic>
        </p:grpSp>
        <p:grpSp>
          <p:nvGrpSpPr>
            <p:cNvPr id="43" name="组合 42">
              <a:extLst>
                <a:ext uri="{FF2B5EF4-FFF2-40B4-BE49-F238E27FC236}">
                  <a16:creationId xmlns:a16="http://schemas.microsoft.com/office/drawing/2014/main" id="{C0CCF401-0D31-44E1-872F-71A03D3F0945}"/>
                </a:ext>
              </a:extLst>
            </p:cNvPr>
            <p:cNvGrpSpPr/>
            <p:nvPr>
              <p:custDataLst>
                <p:tags r:id="rId23"/>
              </p:custDataLst>
            </p:nvPr>
          </p:nvGrpSpPr>
          <p:grpSpPr>
            <a:xfrm>
              <a:off x="4529360" y="725765"/>
              <a:ext cx="407051" cy="683249"/>
              <a:chOff x="3355097" y="2705308"/>
              <a:chExt cx="758971" cy="1273959"/>
            </a:xfrm>
          </p:grpSpPr>
          <p:pic>
            <p:nvPicPr>
              <p:cNvPr id="50" name="图片 49">
                <a:extLst>
                  <a:ext uri="{FF2B5EF4-FFF2-40B4-BE49-F238E27FC236}">
                    <a16:creationId xmlns:a16="http://schemas.microsoft.com/office/drawing/2014/main" id="{9DA83BE2-CC38-4B10-8F9F-EF667159540A}"/>
                  </a:ext>
                </a:extLst>
              </p:cNvPr>
              <p:cNvPicPr>
                <a:picLocks noChangeAspect="1"/>
              </p:cNvPicPr>
              <p:nvPr/>
            </p:nvPicPr>
            <p:blipFill>
              <a:blip r:embed="rId21">
                <a:extLst>
                  <a:ext uri="{28A0092B-C50C-407E-A947-70E740481C1C}">
                    <a14:useLocalDpi val="0"/>
                  </a:ext>
                </a:extLst>
              </a:blip>
              <a:stretch>
                <a:fillRect/>
              </a:stretch>
            </p:blipFill>
            <p:spPr>
              <a:xfrm>
                <a:off x="3355097" y="2705308"/>
                <a:ext cx="676600" cy="1273959"/>
              </a:xfrm>
              <a:prstGeom prst="rect">
                <a:avLst/>
              </a:prstGeom>
            </p:spPr>
          </p:pic>
          <p:pic>
            <p:nvPicPr>
              <p:cNvPr id="51" name="图片 50">
                <a:extLst>
                  <a:ext uri="{FF2B5EF4-FFF2-40B4-BE49-F238E27FC236}">
                    <a16:creationId xmlns:a16="http://schemas.microsoft.com/office/drawing/2014/main" id="{3079D9BE-A6BB-4F34-86F0-ACB835BC591F}"/>
                  </a:ext>
                </a:extLst>
              </p:cNvPr>
              <p:cNvPicPr>
                <a:picLocks noChangeAspect="1"/>
              </p:cNvPicPr>
              <p:nvPr/>
            </p:nvPicPr>
            <p:blipFill>
              <a:blip r:embed="rId22">
                <a:extLst>
                  <a:ext uri="{28A0092B-C50C-407E-A947-70E740481C1C}">
                    <a14:useLocalDpi val="0"/>
                  </a:ext>
                </a:extLst>
              </a:blip>
              <a:stretch>
                <a:fillRect/>
              </a:stretch>
            </p:blipFill>
            <p:spPr>
              <a:xfrm>
                <a:off x="3413086" y="2717499"/>
                <a:ext cx="700982" cy="1261768"/>
              </a:xfrm>
              <a:prstGeom prst="rect">
                <a:avLst/>
              </a:prstGeom>
            </p:spPr>
          </p:pic>
        </p:grpSp>
        <p:grpSp>
          <p:nvGrpSpPr>
            <p:cNvPr id="44" name="组合 43">
              <a:extLst>
                <a:ext uri="{FF2B5EF4-FFF2-40B4-BE49-F238E27FC236}">
                  <a16:creationId xmlns:a16="http://schemas.microsoft.com/office/drawing/2014/main" id="{40CA8EEB-4E6E-4284-BFC7-BDA237E25550}"/>
                </a:ext>
              </a:extLst>
            </p:cNvPr>
            <p:cNvGrpSpPr/>
            <p:nvPr>
              <p:custDataLst>
                <p:tags r:id="rId24"/>
              </p:custDataLst>
            </p:nvPr>
          </p:nvGrpSpPr>
          <p:grpSpPr>
            <a:xfrm>
              <a:off x="6710938" y="709646"/>
              <a:ext cx="407051" cy="683249"/>
              <a:chOff x="3355097" y="2705308"/>
              <a:chExt cx="758971" cy="1273959"/>
            </a:xfrm>
          </p:grpSpPr>
          <p:pic>
            <p:nvPicPr>
              <p:cNvPr id="48" name="图片 47">
                <a:extLst>
                  <a:ext uri="{FF2B5EF4-FFF2-40B4-BE49-F238E27FC236}">
                    <a16:creationId xmlns:a16="http://schemas.microsoft.com/office/drawing/2014/main" id="{73ACE159-A684-44CF-B3B1-DE3DCEB63204}"/>
                  </a:ext>
                </a:extLst>
              </p:cNvPr>
              <p:cNvPicPr>
                <a:picLocks noChangeAspect="1"/>
              </p:cNvPicPr>
              <p:nvPr/>
            </p:nvPicPr>
            <p:blipFill>
              <a:blip r:embed="rId21">
                <a:extLst>
                  <a:ext uri="{28A0092B-C50C-407E-A947-70E740481C1C}">
                    <a14:useLocalDpi val="0"/>
                  </a:ext>
                </a:extLst>
              </a:blip>
              <a:stretch>
                <a:fillRect/>
              </a:stretch>
            </p:blipFill>
            <p:spPr>
              <a:xfrm>
                <a:off x="3355097" y="2705308"/>
                <a:ext cx="676600" cy="1273959"/>
              </a:xfrm>
              <a:prstGeom prst="rect">
                <a:avLst/>
              </a:prstGeom>
            </p:spPr>
          </p:pic>
          <p:pic>
            <p:nvPicPr>
              <p:cNvPr id="49" name="图片 48">
                <a:extLst>
                  <a:ext uri="{FF2B5EF4-FFF2-40B4-BE49-F238E27FC236}">
                    <a16:creationId xmlns:a16="http://schemas.microsoft.com/office/drawing/2014/main" id="{19789EC9-2D4A-4AF7-BAF7-29872581A81C}"/>
                  </a:ext>
                </a:extLst>
              </p:cNvPr>
              <p:cNvPicPr>
                <a:picLocks noChangeAspect="1"/>
              </p:cNvPicPr>
              <p:nvPr/>
            </p:nvPicPr>
            <p:blipFill>
              <a:blip r:embed="rId22">
                <a:extLst>
                  <a:ext uri="{28A0092B-C50C-407E-A947-70E740481C1C}">
                    <a14:useLocalDpi val="0"/>
                  </a:ext>
                </a:extLst>
              </a:blip>
              <a:stretch>
                <a:fillRect/>
              </a:stretch>
            </p:blipFill>
            <p:spPr>
              <a:xfrm>
                <a:off x="3413087" y="2717498"/>
                <a:ext cx="700981" cy="1261769"/>
              </a:xfrm>
              <a:prstGeom prst="rect">
                <a:avLst/>
              </a:prstGeom>
            </p:spPr>
          </p:pic>
        </p:grpSp>
        <p:grpSp>
          <p:nvGrpSpPr>
            <p:cNvPr id="45" name="组合 44">
              <a:extLst>
                <a:ext uri="{FF2B5EF4-FFF2-40B4-BE49-F238E27FC236}">
                  <a16:creationId xmlns:a16="http://schemas.microsoft.com/office/drawing/2014/main" id="{97865ADE-ABB7-4EEE-B310-9D0E4A7B2E30}"/>
                </a:ext>
              </a:extLst>
            </p:cNvPr>
            <p:cNvGrpSpPr/>
            <p:nvPr>
              <p:custDataLst>
                <p:tags r:id="rId25"/>
              </p:custDataLst>
            </p:nvPr>
          </p:nvGrpSpPr>
          <p:grpSpPr>
            <a:xfrm>
              <a:off x="8635520" y="303138"/>
              <a:ext cx="407051" cy="683249"/>
              <a:chOff x="3355097" y="2705308"/>
              <a:chExt cx="758971" cy="1273959"/>
            </a:xfrm>
          </p:grpSpPr>
          <p:pic>
            <p:nvPicPr>
              <p:cNvPr id="46" name="图片 45">
                <a:extLst>
                  <a:ext uri="{FF2B5EF4-FFF2-40B4-BE49-F238E27FC236}">
                    <a16:creationId xmlns:a16="http://schemas.microsoft.com/office/drawing/2014/main" id="{028E1A0A-2296-479D-AF75-8A8D5E81B092}"/>
                  </a:ext>
                </a:extLst>
              </p:cNvPr>
              <p:cNvPicPr>
                <a:picLocks noChangeAspect="1"/>
              </p:cNvPicPr>
              <p:nvPr/>
            </p:nvPicPr>
            <p:blipFill>
              <a:blip r:embed="rId21">
                <a:extLst>
                  <a:ext uri="{28A0092B-C50C-407E-A947-70E740481C1C}">
                    <a14:useLocalDpi val="0"/>
                  </a:ext>
                </a:extLst>
              </a:blip>
              <a:stretch>
                <a:fillRect/>
              </a:stretch>
            </p:blipFill>
            <p:spPr>
              <a:xfrm>
                <a:off x="3355097" y="2705308"/>
                <a:ext cx="676600" cy="1273959"/>
              </a:xfrm>
              <a:prstGeom prst="rect">
                <a:avLst/>
              </a:prstGeom>
            </p:spPr>
          </p:pic>
          <p:pic>
            <p:nvPicPr>
              <p:cNvPr id="47" name="图片 46">
                <a:extLst>
                  <a:ext uri="{FF2B5EF4-FFF2-40B4-BE49-F238E27FC236}">
                    <a16:creationId xmlns:a16="http://schemas.microsoft.com/office/drawing/2014/main" id="{11D49A35-0DDC-4CB3-B1BB-DE83B1769751}"/>
                  </a:ext>
                </a:extLst>
              </p:cNvPr>
              <p:cNvPicPr>
                <a:picLocks noChangeAspect="1"/>
              </p:cNvPicPr>
              <p:nvPr/>
            </p:nvPicPr>
            <p:blipFill>
              <a:blip r:embed="rId22">
                <a:extLst>
                  <a:ext uri="{28A0092B-C50C-407E-A947-70E740481C1C}">
                    <a14:useLocalDpi val="0"/>
                  </a:ext>
                </a:extLst>
              </a:blip>
              <a:stretch>
                <a:fillRect/>
              </a:stretch>
            </p:blipFill>
            <p:spPr>
              <a:xfrm>
                <a:off x="3413086" y="2717499"/>
                <a:ext cx="700982" cy="1261768"/>
              </a:xfrm>
              <a:prstGeom prst="rect">
                <a:avLst/>
              </a:prstGeom>
            </p:spPr>
          </p:pic>
        </p:grpSp>
      </p:grpSp>
    </p:spTree>
    <p:extLst>
      <p:ext uri="{BB962C8B-B14F-4D97-AF65-F5344CB8AC3E}">
        <p14:creationId val="2285963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40"/>
                                        </p:tgtEl>
                                        <p:attrNameLst>
                                          <p:attrName>style.visibility</p:attrName>
                                        </p:attrNameLst>
                                      </p:cBhvr>
                                      <p:to>
                                        <p:strVal val="visible"/>
                                      </p:to>
                                    </p:set>
                                    <p:animEffect filter="fade" transition="in">
                                      <p:cBhvr>
                                        <p:cTn dur="1000" id="11"/>
                                        <p:tgtEl>
                                          <p:spTgt spid="40"/>
                                        </p:tgtEl>
                                      </p:cBhvr>
                                    </p:animEffect>
                                    <p:anim calcmode="lin" valueType="num">
                                      <p:cBhvr>
                                        <p:cTn dur="1000" fill="hold" id="12"/>
                                        <p:tgtEl>
                                          <p:spTgt spid="40"/>
                                        </p:tgtEl>
                                        <p:attrNameLst>
                                          <p:attrName>ppt_x</p:attrName>
                                        </p:attrNameLst>
                                      </p:cBhvr>
                                      <p:tavLst>
                                        <p:tav tm="0">
                                          <p:val>
                                            <p:strVal val="#ppt_x"/>
                                          </p:val>
                                        </p:tav>
                                        <p:tav tm="100000">
                                          <p:val>
                                            <p:strVal val="#ppt_x"/>
                                          </p:val>
                                        </p:tav>
                                      </p:tavLst>
                                    </p:anim>
                                    <p:anim calcmode="lin" valueType="num">
                                      <p:cBhvr>
                                        <p:cTn dur="1000" fill="hold" id="13"/>
                                        <p:tgtEl>
                                          <p:spTgt spid="4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25"/>
                                        </p:tgtEl>
                                        <p:attrNameLst>
                                          <p:attrName>style.visibility</p:attrName>
                                        </p:attrNameLst>
                                      </p:cBhvr>
                                      <p:to>
                                        <p:strVal val="visible"/>
                                      </p:to>
                                    </p:set>
                                    <p:animEffect filter="fade" transition="in">
                                      <p:cBhvr>
                                        <p:cTn dur="1000" id="29"/>
                                        <p:tgtEl>
                                          <p:spTgt spid="25"/>
                                        </p:tgtEl>
                                      </p:cBhvr>
                                    </p:animEffect>
                                    <p:anim calcmode="lin" valueType="num">
                                      <p:cBhvr>
                                        <p:cTn dur="1000" fill="hold" id="30"/>
                                        <p:tgtEl>
                                          <p:spTgt spid="25"/>
                                        </p:tgtEl>
                                        <p:attrNameLst>
                                          <p:attrName>ppt_x</p:attrName>
                                        </p:attrNameLst>
                                      </p:cBhvr>
                                      <p:tavLst>
                                        <p:tav tm="0">
                                          <p:val>
                                            <p:strVal val="#ppt_x"/>
                                          </p:val>
                                        </p:tav>
                                        <p:tav tm="100000">
                                          <p:val>
                                            <p:strVal val="#ppt_x"/>
                                          </p:val>
                                        </p:tav>
                                      </p:tavLst>
                                    </p:anim>
                                    <p:anim calcmode="lin" valueType="num">
                                      <p:cBhvr>
                                        <p:cTn dur="1000" fill="hold" id="31"/>
                                        <p:tgtEl>
                                          <p:spTgt spid="2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42"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1000" id="35"/>
                                        <p:tgtEl>
                                          <p:spTgt spid="37"/>
                                        </p:tgtEl>
                                      </p:cBhvr>
                                    </p:animEffect>
                                    <p:anim calcmode="lin" valueType="num">
                                      <p:cBhvr>
                                        <p:cTn dur="1000" fill="hold" id="36"/>
                                        <p:tgtEl>
                                          <p:spTgt spid="37"/>
                                        </p:tgtEl>
                                        <p:attrNameLst>
                                          <p:attrName>ppt_x</p:attrName>
                                        </p:attrNameLst>
                                      </p:cBhvr>
                                      <p:tavLst>
                                        <p:tav tm="0">
                                          <p:val>
                                            <p:strVal val="#ppt_x"/>
                                          </p:val>
                                        </p:tav>
                                        <p:tav tm="100000">
                                          <p:val>
                                            <p:strVal val="#ppt_x"/>
                                          </p:val>
                                        </p:tav>
                                      </p:tavLst>
                                    </p:anim>
                                    <p:anim calcmode="lin" valueType="num">
                                      <p:cBhvr>
                                        <p:cTn dur="1000" fill="hold" id="37"/>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353" y="-12719"/>
            <a:ext cx="12192000" cy="6858000"/>
            <a:chOff x="-265" y="-9539"/>
            <a:chExt cx="9144000" cy="5143500"/>
          </a:xfrm>
        </p:grpSpPr>
        <p:sp>
          <p:nvSpPr>
            <p:cNvPr id="29" name="矩形 28"/>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30" name="组合 29"/>
            <p:cNvGrpSpPr/>
            <p:nvPr/>
          </p:nvGrpSpPr>
          <p:grpSpPr>
            <a:xfrm>
              <a:off x="108788" y="77643"/>
              <a:ext cx="8932334" cy="4943149"/>
              <a:chOff x="108788" y="77643"/>
              <a:chExt cx="8932334" cy="4943149"/>
            </a:xfrm>
          </p:grpSpPr>
          <p:sp>
            <p:nvSpPr>
              <p:cNvPr id="32" name="矩形 31"/>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34" name="组合 33"/>
              <p:cNvGrpSpPr/>
              <p:nvPr/>
            </p:nvGrpSpPr>
            <p:grpSpPr>
              <a:xfrm>
                <a:off x="108788" y="77643"/>
                <a:ext cx="8932334" cy="4943149"/>
                <a:chOff x="97675" y="735087"/>
                <a:chExt cx="8932334" cy="4355379"/>
              </a:xfrm>
            </p:grpSpPr>
            <p:pic>
              <p:nvPicPr>
                <p:cNvPr id="40" name="图片 39"/>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57" name="图片 56"/>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58" name="图片 57"/>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59" name="图片 58"/>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60" name="组合 59"/>
          <p:cNvGrpSpPr/>
          <p:nvPr/>
        </p:nvGrpSpPr>
        <p:grpSpPr>
          <a:xfrm>
            <a:off x="1381107" y="803169"/>
            <a:ext cx="4730324" cy="1176715"/>
            <a:chOff x="2102034" y="828191"/>
            <a:chExt cx="3547743" cy="882536"/>
          </a:xfrm>
        </p:grpSpPr>
        <p:pic>
          <p:nvPicPr>
            <p:cNvPr id="61" name="图片 60"/>
            <p:cNvPicPr>
              <a:picLocks noChangeAspect="1"/>
            </p:cNvPicPr>
            <p:nvPr/>
          </p:nvPicPr>
          <p:blipFill>
            <a:blip r:embed="rId4">
              <a:extLs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62" name="图片 61"/>
            <p:cNvPicPr>
              <a:picLocks noChangeAspect="1"/>
            </p:cNvPicPr>
            <p:nvPr/>
          </p:nvPicPr>
          <p:blipFill>
            <a:blip r:embed="rId5">
              <a:extLst>
                <a:ext uri="{28A0092B-C50C-407E-A947-70E740481C1C}">
                  <a14:useLocalDpi val="0"/>
                </a:ext>
              </a:extLst>
            </a:blip>
            <a:stretch>
              <a:fillRect/>
            </a:stretch>
          </p:blipFill>
          <p:spPr>
            <a:xfrm>
              <a:off x="2102034" y="828191"/>
              <a:ext cx="574870" cy="882536"/>
            </a:xfrm>
            <a:prstGeom prst="rect">
              <a:avLst/>
            </a:prstGeom>
          </p:spPr>
        </p:pic>
      </p:grpSp>
      <p:grpSp>
        <p:nvGrpSpPr>
          <p:cNvPr id="64" name="组合 63"/>
          <p:cNvGrpSpPr/>
          <p:nvPr/>
        </p:nvGrpSpPr>
        <p:grpSpPr>
          <a:xfrm rot="10800000">
            <a:off x="444416" y="1536544"/>
            <a:ext cx="6641997" cy="4719091"/>
            <a:chOff x="2718822" y="1051987"/>
            <a:chExt cx="4981498" cy="3539318"/>
          </a:xfrm>
        </p:grpSpPr>
        <p:sp>
          <p:nvSpPr>
            <p:cNvPr id="65" name="直角三角形 64"/>
            <p:cNvSpPr/>
            <p:nvPr/>
          </p:nvSpPr>
          <p:spPr>
            <a:xfrm rot="10800000">
              <a:off x="2718822" y="1067519"/>
              <a:ext cx="498149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sp>
          <p:nvSpPr>
            <p:cNvPr id="66" name="直角三角形 65"/>
            <p:cNvSpPr/>
            <p:nvPr/>
          </p:nvSpPr>
          <p:spPr>
            <a:xfrm flipH="1" rot="16375605">
              <a:off x="5713794" y="2704080"/>
              <a:ext cx="353931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grpSp>
        <p:nvGrpSpPr>
          <p:cNvPr id="44" name="组合 43">
            <a:extLst>
              <a:ext uri="{FF2B5EF4-FFF2-40B4-BE49-F238E27FC236}">
                <a16:creationId xmlns:a16="http://schemas.microsoft.com/office/drawing/2014/main" id="{D54BBEFB-6A05-4BB9-AF40-5D2C4D845986}"/>
              </a:ext>
            </a:extLst>
          </p:cNvPr>
          <p:cNvGrpSpPr/>
          <p:nvPr/>
        </p:nvGrpSpPr>
        <p:grpSpPr>
          <a:xfrm>
            <a:off x="1322092" y="2248984"/>
            <a:ext cx="3711898" cy="1480245"/>
            <a:chOff x="1731781" y="1913215"/>
            <a:chExt cx="3711898" cy="1480245"/>
          </a:xfrm>
        </p:grpSpPr>
        <p:grpSp>
          <p:nvGrpSpPr>
            <p:cNvPr id="48" name="组合 47">
              <a:extLst>
                <a:ext uri="{FF2B5EF4-FFF2-40B4-BE49-F238E27FC236}">
                  <a16:creationId xmlns:a16="http://schemas.microsoft.com/office/drawing/2014/main" id="{7F3EF628-95E2-487A-AA00-6161359FACA5}"/>
                </a:ext>
              </a:extLst>
            </p:cNvPr>
            <p:cNvGrpSpPr/>
            <p:nvPr/>
          </p:nvGrpSpPr>
          <p:grpSpPr>
            <a:xfrm>
              <a:off x="2455720" y="1913215"/>
              <a:ext cx="2987959" cy="1480245"/>
              <a:chOff x="2174873" y="1279387"/>
              <a:chExt cx="1798866" cy="2419523"/>
            </a:xfrm>
          </p:grpSpPr>
          <p:sp>
            <p:nvSpPr>
              <p:cNvPr id="75" name="矩形: 圆角 74">
                <a:extLst>
                  <a:ext uri="{FF2B5EF4-FFF2-40B4-BE49-F238E27FC236}">
                    <a16:creationId xmlns:a16="http://schemas.microsoft.com/office/drawing/2014/main" id="{C80B9C00-8E76-4E62-AF43-A06F3FA1B95E}"/>
                  </a:ext>
                </a:extLst>
              </p:cNvPr>
              <p:cNvSpPr/>
              <p:nvPr/>
            </p:nvSpPr>
            <p:spPr>
              <a:xfrm>
                <a:off x="2174875" y="1279387"/>
                <a:ext cx="1798864" cy="2419523"/>
              </a:xfrm>
              <a:prstGeom prst="roundRect">
                <a:avLst>
                  <a:gd fmla="val 6555" name="adj"/>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6" name="矩形: 圆角 75">
                <a:extLst>
                  <a:ext uri="{FF2B5EF4-FFF2-40B4-BE49-F238E27FC236}">
                    <a16:creationId xmlns:a16="http://schemas.microsoft.com/office/drawing/2014/main" id="{2358D57A-3CBD-4A71-90F6-596749C16BDC}"/>
                  </a:ext>
                </a:extLst>
              </p:cNvPr>
              <p:cNvSpPr/>
              <p:nvPr/>
            </p:nvSpPr>
            <p:spPr>
              <a:xfrm>
                <a:off x="2174873" y="1279387"/>
                <a:ext cx="1724025" cy="2279650"/>
              </a:xfrm>
              <a:prstGeom prst="roundRect">
                <a:avLst>
                  <a:gd fmla="val 6555" name="adj"/>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sp>
          <p:nvSpPr>
            <p:cNvPr id="52" name="文本框 51">
              <a:extLst>
                <a:ext uri="{FF2B5EF4-FFF2-40B4-BE49-F238E27FC236}">
                  <a16:creationId xmlns:a16="http://schemas.microsoft.com/office/drawing/2014/main" id="{EFB83447-6773-4579-B3D7-0262D86CE940}"/>
                </a:ext>
              </a:extLst>
            </p:cNvPr>
            <p:cNvSpPr txBox="1"/>
            <p:nvPr/>
          </p:nvSpPr>
          <p:spPr>
            <a:xfrm>
              <a:off x="3179655" y="2379718"/>
              <a:ext cx="1402080" cy="457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社团简介</a:t>
              </a:r>
            </a:p>
          </p:txBody>
        </p:sp>
        <p:grpSp>
          <p:nvGrpSpPr>
            <p:cNvPr id="56" name="PA_组合 72">
              <a:extLst>
                <a:ext uri="{FF2B5EF4-FFF2-40B4-BE49-F238E27FC236}">
                  <a16:creationId xmlns:a16="http://schemas.microsoft.com/office/drawing/2014/main" id="{4C2C6760-8C9C-4554-AB8B-AC364258C7F6}"/>
                </a:ext>
              </a:extLst>
            </p:cNvPr>
            <p:cNvGrpSpPr/>
            <p:nvPr>
              <p:custDataLst>
                <p:tags r:id="rId6"/>
              </p:custDataLst>
            </p:nvPr>
          </p:nvGrpSpPr>
          <p:grpSpPr>
            <a:xfrm>
              <a:off x="1731781" y="2463504"/>
              <a:ext cx="298537" cy="294091"/>
              <a:chOff x="-1207804" y="4713017"/>
              <a:chExt cx="298537" cy="294091"/>
            </a:xfrm>
          </p:grpSpPr>
          <p:sp>
            <p:nvSpPr>
              <p:cNvPr id="73" name="圆: 空心 72">
                <a:extLst>
                  <a:ext uri="{FF2B5EF4-FFF2-40B4-BE49-F238E27FC236}">
                    <a16:creationId xmlns:a16="http://schemas.microsoft.com/office/drawing/2014/main" id="{B75275D1-71F1-431C-A749-4C222C8BD90F}"/>
                  </a:ext>
                </a:extLst>
              </p:cNvPr>
              <p:cNvSpPr/>
              <p:nvPr/>
            </p:nvSpPr>
            <p:spPr>
              <a:xfrm>
                <a:off x="-1168535" y="4747840"/>
                <a:ext cx="259268" cy="259268"/>
              </a:xfrm>
              <a:prstGeom prst="donut">
                <a:avLst>
                  <a:gd fmla="val 17702"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4" name="圆: 空心 73">
                <a:extLst>
                  <a:ext uri="{FF2B5EF4-FFF2-40B4-BE49-F238E27FC236}">
                    <a16:creationId xmlns:a16="http://schemas.microsoft.com/office/drawing/2014/main" id="{B2C6EE1E-6CB9-47D5-90B9-A3741554FC23}"/>
                  </a:ext>
                </a:extLst>
              </p:cNvPr>
              <p:cNvSpPr/>
              <p:nvPr/>
            </p:nvSpPr>
            <p:spPr>
              <a:xfrm>
                <a:off x="-1207804" y="4713017"/>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grpSp>
        <p:nvGrpSpPr>
          <p:cNvPr id="77" name="组合 76">
            <a:extLst>
              <a:ext uri="{FF2B5EF4-FFF2-40B4-BE49-F238E27FC236}">
                <a16:creationId xmlns:a16="http://schemas.microsoft.com/office/drawing/2014/main" id="{2EEED810-B411-4355-BCF3-A2703C918AFC}"/>
              </a:ext>
            </a:extLst>
          </p:cNvPr>
          <p:cNvGrpSpPr/>
          <p:nvPr/>
        </p:nvGrpSpPr>
        <p:grpSpPr>
          <a:xfrm>
            <a:off x="1322092" y="4088061"/>
            <a:ext cx="3711894" cy="1480245"/>
            <a:chOff x="1731781" y="3752292"/>
            <a:chExt cx="3711894" cy="1480245"/>
          </a:xfrm>
        </p:grpSpPr>
        <p:grpSp>
          <p:nvGrpSpPr>
            <p:cNvPr id="78" name="组合 77">
              <a:extLst>
                <a:ext uri="{FF2B5EF4-FFF2-40B4-BE49-F238E27FC236}">
                  <a16:creationId xmlns:a16="http://schemas.microsoft.com/office/drawing/2014/main" id="{9660F10E-A0D1-40A3-832C-0BE565AE97C9}"/>
                </a:ext>
              </a:extLst>
            </p:cNvPr>
            <p:cNvGrpSpPr/>
            <p:nvPr/>
          </p:nvGrpSpPr>
          <p:grpSpPr>
            <a:xfrm>
              <a:off x="2455720" y="3752292"/>
              <a:ext cx="2987955" cy="1480245"/>
              <a:chOff x="2174873" y="1279387"/>
              <a:chExt cx="1798866" cy="2419523"/>
            </a:xfrm>
          </p:grpSpPr>
          <p:sp>
            <p:nvSpPr>
              <p:cNvPr id="83" name="矩形: 圆角 82">
                <a:extLst>
                  <a:ext uri="{FF2B5EF4-FFF2-40B4-BE49-F238E27FC236}">
                    <a16:creationId xmlns:a16="http://schemas.microsoft.com/office/drawing/2014/main" id="{A04D033A-C91E-4D64-BF1E-D568DEDAC8A4}"/>
                  </a:ext>
                </a:extLst>
              </p:cNvPr>
              <p:cNvSpPr/>
              <p:nvPr/>
            </p:nvSpPr>
            <p:spPr>
              <a:xfrm>
                <a:off x="2174875" y="1279387"/>
                <a:ext cx="1798864" cy="2419523"/>
              </a:xfrm>
              <a:prstGeom prst="roundRect">
                <a:avLst>
                  <a:gd fmla="val 6555" name="adj"/>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84" name="矩形: 圆角 83">
                <a:extLst>
                  <a:ext uri="{FF2B5EF4-FFF2-40B4-BE49-F238E27FC236}">
                    <a16:creationId xmlns:a16="http://schemas.microsoft.com/office/drawing/2014/main" id="{FF3F7E0D-FB32-45F6-8325-9C8CAC8ED698}"/>
                  </a:ext>
                </a:extLst>
              </p:cNvPr>
              <p:cNvSpPr/>
              <p:nvPr/>
            </p:nvSpPr>
            <p:spPr>
              <a:xfrm>
                <a:off x="2174873" y="1279387"/>
                <a:ext cx="1724025" cy="2279650"/>
              </a:xfrm>
              <a:prstGeom prst="roundRect">
                <a:avLst>
                  <a:gd fmla="val 6555" name="adj"/>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sp>
          <p:nvSpPr>
            <p:cNvPr id="79" name="文本框 78">
              <a:extLst>
                <a:ext uri="{FF2B5EF4-FFF2-40B4-BE49-F238E27FC236}">
                  <a16:creationId xmlns:a16="http://schemas.microsoft.com/office/drawing/2014/main" id="{D6B5B8E2-9577-413A-9E08-FDF138F2201A}"/>
                </a:ext>
              </a:extLst>
            </p:cNvPr>
            <p:cNvSpPr txBox="1"/>
            <p:nvPr/>
          </p:nvSpPr>
          <p:spPr>
            <a:xfrm>
              <a:off x="3179655" y="4218794"/>
              <a:ext cx="1402080" cy="457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成员介绍</a:t>
              </a:r>
            </a:p>
          </p:txBody>
        </p:sp>
        <p:grpSp>
          <p:nvGrpSpPr>
            <p:cNvPr id="80" name="PA_组合 72">
              <a:extLst>
                <a:ext uri="{FF2B5EF4-FFF2-40B4-BE49-F238E27FC236}">
                  <a16:creationId xmlns:a16="http://schemas.microsoft.com/office/drawing/2014/main" id="{14A2AE08-35FD-4F44-AF61-1460971CDD38}"/>
                </a:ext>
              </a:extLst>
            </p:cNvPr>
            <p:cNvGrpSpPr/>
            <p:nvPr>
              <p:custDataLst>
                <p:tags r:id="rId7"/>
              </p:custDataLst>
            </p:nvPr>
          </p:nvGrpSpPr>
          <p:grpSpPr>
            <a:xfrm>
              <a:off x="1731781" y="4386369"/>
              <a:ext cx="298537" cy="294091"/>
              <a:chOff x="-1207804" y="4713017"/>
              <a:chExt cx="298537" cy="294091"/>
            </a:xfrm>
          </p:grpSpPr>
          <p:sp>
            <p:nvSpPr>
              <p:cNvPr id="81" name="圆: 空心 80">
                <a:extLst>
                  <a:ext uri="{FF2B5EF4-FFF2-40B4-BE49-F238E27FC236}">
                    <a16:creationId xmlns:a16="http://schemas.microsoft.com/office/drawing/2014/main" id="{61C2D244-D637-440D-B5D2-11BBF740E2DE}"/>
                  </a:ext>
                </a:extLst>
              </p:cNvPr>
              <p:cNvSpPr/>
              <p:nvPr/>
            </p:nvSpPr>
            <p:spPr>
              <a:xfrm>
                <a:off x="-1168535" y="4747840"/>
                <a:ext cx="259268" cy="259268"/>
              </a:xfrm>
              <a:prstGeom prst="donut">
                <a:avLst>
                  <a:gd fmla="val 17702"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82" name="圆: 空心 81">
                <a:extLst>
                  <a:ext uri="{FF2B5EF4-FFF2-40B4-BE49-F238E27FC236}">
                    <a16:creationId xmlns:a16="http://schemas.microsoft.com/office/drawing/2014/main" id="{869404C4-E8E1-4C60-9BC7-4EE69E5E73A4}"/>
                  </a:ext>
                </a:extLst>
              </p:cNvPr>
              <p:cNvSpPr/>
              <p:nvPr/>
            </p:nvSpPr>
            <p:spPr>
              <a:xfrm>
                <a:off x="-1207804" y="4713017"/>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grpSp>
        <p:nvGrpSpPr>
          <p:cNvPr id="85" name="组合 84">
            <a:extLst>
              <a:ext uri="{FF2B5EF4-FFF2-40B4-BE49-F238E27FC236}">
                <a16:creationId xmlns:a16="http://schemas.microsoft.com/office/drawing/2014/main" id="{F90C83F6-6116-421D-AC45-0D3C484F31AB}"/>
              </a:ext>
            </a:extLst>
          </p:cNvPr>
          <p:cNvGrpSpPr/>
          <p:nvPr/>
        </p:nvGrpSpPr>
        <p:grpSpPr>
          <a:xfrm>
            <a:off x="5819198" y="4088061"/>
            <a:ext cx="3497077" cy="1480245"/>
            <a:chOff x="6228887" y="3752292"/>
            <a:chExt cx="3497077" cy="1480245"/>
          </a:xfrm>
        </p:grpSpPr>
        <p:grpSp>
          <p:nvGrpSpPr>
            <p:cNvPr id="86" name="组合 85">
              <a:extLst>
                <a:ext uri="{FF2B5EF4-FFF2-40B4-BE49-F238E27FC236}">
                  <a16:creationId xmlns:a16="http://schemas.microsoft.com/office/drawing/2014/main" id="{293FCEA3-779C-445E-8D83-0AEA1A320B7D}"/>
                </a:ext>
              </a:extLst>
            </p:cNvPr>
            <p:cNvGrpSpPr/>
            <p:nvPr/>
          </p:nvGrpSpPr>
          <p:grpSpPr>
            <a:xfrm>
              <a:off x="6937583" y="3752292"/>
              <a:ext cx="2788381" cy="1480245"/>
              <a:chOff x="2174873" y="1279387"/>
              <a:chExt cx="1798866" cy="2419523"/>
            </a:xfrm>
          </p:grpSpPr>
          <p:sp>
            <p:nvSpPr>
              <p:cNvPr id="91" name="矩形: 圆角 90">
                <a:extLst>
                  <a:ext uri="{FF2B5EF4-FFF2-40B4-BE49-F238E27FC236}">
                    <a16:creationId xmlns:a16="http://schemas.microsoft.com/office/drawing/2014/main" id="{DE50D325-B523-42DD-A4EC-930761C72FFA}"/>
                  </a:ext>
                </a:extLst>
              </p:cNvPr>
              <p:cNvSpPr/>
              <p:nvPr/>
            </p:nvSpPr>
            <p:spPr>
              <a:xfrm>
                <a:off x="2174875" y="1279387"/>
                <a:ext cx="1798864" cy="2419523"/>
              </a:xfrm>
              <a:prstGeom prst="roundRect">
                <a:avLst>
                  <a:gd fmla="val 6555" name="adj"/>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92" name="矩形: 圆角 91">
                <a:extLst>
                  <a:ext uri="{FF2B5EF4-FFF2-40B4-BE49-F238E27FC236}">
                    <a16:creationId xmlns:a16="http://schemas.microsoft.com/office/drawing/2014/main" id="{61592DD3-6D6A-4284-B68C-2B9D083C09AC}"/>
                  </a:ext>
                </a:extLst>
              </p:cNvPr>
              <p:cNvSpPr/>
              <p:nvPr/>
            </p:nvSpPr>
            <p:spPr>
              <a:xfrm>
                <a:off x="2174873" y="1279387"/>
                <a:ext cx="1724025" cy="2279650"/>
              </a:xfrm>
              <a:prstGeom prst="roundRect">
                <a:avLst>
                  <a:gd fmla="val 6555" name="adj"/>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sp>
          <p:nvSpPr>
            <p:cNvPr id="87" name="文本框 86">
              <a:extLst>
                <a:ext uri="{FF2B5EF4-FFF2-40B4-BE49-F238E27FC236}">
                  <a16:creationId xmlns:a16="http://schemas.microsoft.com/office/drawing/2014/main" id="{D1830D5F-700E-48B4-A771-46E21DDD2610}"/>
                </a:ext>
              </a:extLst>
            </p:cNvPr>
            <p:cNvSpPr txBox="1"/>
            <p:nvPr/>
          </p:nvSpPr>
          <p:spPr>
            <a:xfrm>
              <a:off x="7660311" y="4261581"/>
              <a:ext cx="1402080" cy="457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招新须知</a:t>
              </a:r>
            </a:p>
          </p:txBody>
        </p:sp>
        <p:grpSp>
          <p:nvGrpSpPr>
            <p:cNvPr id="88" name="PA_组合 72">
              <a:extLst>
                <a:ext uri="{FF2B5EF4-FFF2-40B4-BE49-F238E27FC236}">
                  <a16:creationId xmlns:a16="http://schemas.microsoft.com/office/drawing/2014/main" id="{44ABEF54-1149-4660-92A4-B91509F867A2}"/>
                </a:ext>
              </a:extLst>
            </p:cNvPr>
            <p:cNvGrpSpPr/>
            <p:nvPr>
              <p:custDataLst>
                <p:tags r:id="rId8"/>
              </p:custDataLst>
            </p:nvPr>
          </p:nvGrpSpPr>
          <p:grpSpPr>
            <a:xfrm>
              <a:off x="6228887" y="4386369"/>
              <a:ext cx="298537" cy="294091"/>
              <a:chOff x="-1207804" y="4713017"/>
              <a:chExt cx="298537" cy="294091"/>
            </a:xfrm>
          </p:grpSpPr>
          <p:sp>
            <p:nvSpPr>
              <p:cNvPr id="89" name="圆: 空心 88">
                <a:extLst>
                  <a:ext uri="{FF2B5EF4-FFF2-40B4-BE49-F238E27FC236}">
                    <a16:creationId xmlns:a16="http://schemas.microsoft.com/office/drawing/2014/main" id="{BA964DE9-D1CE-4C85-8C91-3B71A93C382F}"/>
                  </a:ext>
                </a:extLst>
              </p:cNvPr>
              <p:cNvSpPr/>
              <p:nvPr/>
            </p:nvSpPr>
            <p:spPr>
              <a:xfrm>
                <a:off x="-1168535" y="4747840"/>
                <a:ext cx="259268" cy="259268"/>
              </a:xfrm>
              <a:prstGeom prst="donut">
                <a:avLst>
                  <a:gd fmla="val 17702"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90" name="圆: 空心 89">
                <a:extLst>
                  <a:ext uri="{FF2B5EF4-FFF2-40B4-BE49-F238E27FC236}">
                    <a16:creationId xmlns:a16="http://schemas.microsoft.com/office/drawing/2014/main" id="{7052A867-2CEE-4BF5-AE1D-0DE66683AA98}"/>
                  </a:ext>
                </a:extLst>
              </p:cNvPr>
              <p:cNvSpPr/>
              <p:nvPr/>
            </p:nvSpPr>
            <p:spPr>
              <a:xfrm>
                <a:off x="-1207804" y="4713017"/>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grpSp>
        <p:nvGrpSpPr>
          <p:cNvPr id="93" name="组合 92">
            <a:extLst>
              <a:ext uri="{FF2B5EF4-FFF2-40B4-BE49-F238E27FC236}">
                <a16:creationId xmlns:a16="http://schemas.microsoft.com/office/drawing/2014/main" id="{983413F4-3937-4944-A58A-C2F8DDF6343D}"/>
              </a:ext>
            </a:extLst>
          </p:cNvPr>
          <p:cNvGrpSpPr/>
          <p:nvPr/>
        </p:nvGrpSpPr>
        <p:grpSpPr>
          <a:xfrm>
            <a:off x="5819198" y="2248984"/>
            <a:ext cx="3497081" cy="1480245"/>
            <a:chOff x="6228887" y="1913215"/>
            <a:chExt cx="3497081" cy="1480245"/>
          </a:xfrm>
        </p:grpSpPr>
        <p:grpSp>
          <p:nvGrpSpPr>
            <p:cNvPr id="94" name="组合 93">
              <a:extLst>
                <a:ext uri="{FF2B5EF4-FFF2-40B4-BE49-F238E27FC236}">
                  <a16:creationId xmlns:a16="http://schemas.microsoft.com/office/drawing/2014/main" id="{E0B562A7-E4B9-4326-A84B-BD17214BAC47}"/>
                </a:ext>
              </a:extLst>
            </p:cNvPr>
            <p:cNvGrpSpPr/>
            <p:nvPr/>
          </p:nvGrpSpPr>
          <p:grpSpPr>
            <a:xfrm>
              <a:off x="6937583" y="1913215"/>
              <a:ext cx="2788385" cy="1480245"/>
              <a:chOff x="2174873" y="1279387"/>
              <a:chExt cx="1798866" cy="2419523"/>
            </a:xfrm>
          </p:grpSpPr>
          <p:sp>
            <p:nvSpPr>
              <p:cNvPr id="99" name="矩形: 圆角 98">
                <a:extLst>
                  <a:ext uri="{FF2B5EF4-FFF2-40B4-BE49-F238E27FC236}">
                    <a16:creationId xmlns:a16="http://schemas.microsoft.com/office/drawing/2014/main" id="{03513700-CB91-4225-AE83-18A3C4EE966B}"/>
                  </a:ext>
                </a:extLst>
              </p:cNvPr>
              <p:cNvSpPr/>
              <p:nvPr/>
            </p:nvSpPr>
            <p:spPr>
              <a:xfrm>
                <a:off x="2174875" y="1279387"/>
                <a:ext cx="1798864" cy="2419523"/>
              </a:xfrm>
              <a:prstGeom prst="roundRect">
                <a:avLst>
                  <a:gd fmla="val 6555" name="adj"/>
                </a:avLst>
              </a:prstGeom>
              <a:solidFill>
                <a:srgbClr val="D9D9D9"/>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100" name="矩形: 圆角 99">
                <a:extLst>
                  <a:ext uri="{FF2B5EF4-FFF2-40B4-BE49-F238E27FC236}">
                    <a16:creationId xmlns:a16="http://schemas.microsoft.com/office/drawing/2014/main" id="{81C5C96E-4103-4A27-8A6D-98CD46FE5798}"/>
                  </a:ext>
                </a:extLst>
              </p:cNvPr>
              <p:cNvSpPr/>
              <p:nvPr/>
            </p:nvSpPr>
            <p:spPr>
              <a:xfrm>
                <a:off x="2174873" y="1279387"/>
                <a:ext cx="1724025" cy="2279650"/>
              </a:xfrm>
              <a:prstGeom prst="roundRect">
                <a:avLst>
                  <a:gd fmla="val 6555" name="adj"/>
                </a:avLst>
              </a:prstGeom>
              <a:solidFill>
                <a:srgbClr val="F2F2F2"/>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sp>
          <p:nvSpPr>
            <p:cNvPr id="95" name="文本框 94">
              <a:extLst>
                <a:ext uri="{FF2B5EF4-FFF2-40B4-BE49-F238E27FC236}">
                  <a16:creationId xmlns:a16="http://schemas.microsoft.com/office/drawing/2014/main" id="{A6E8ABCE-F1C0-43F7-9BBA-6D05FD3D8066}"/>
                </a:ext>
              </a:extLst>
            </p:cNvPr>
            <p:cNvSpPr txBox="1"/>
            <p:nvPr/>
          </p:nvSpPr>
          <p:spPr>
            <a:xfrm>
              <a:off x="7596376" y="2380301"/>
              <a:ext cx="1402080" cy="457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社团特色</a:t>
              </a:r>
            </a:p>
          </p:txBody>
        </p:sp>
        <p:grpSp>
          <p:nvGrpSpPr>
            <p:cNvPr id="96" name="PA_组合 72">
              <a:extLst>
                <a:ext uri="{FF2B5EF4-FFF2-40B4-BE49-F238E27FC236}">
                  <a16:creationId xmlns:a16="http://schemas.microsoft.com/office/drawing/2014/main" id="{AB4B0C8D-1428-427E-917B-6A2F9CDDDDB7}"/>
                </a:ext>
              </a:extLst>
            </p:cNvPr>
            <p:cNvGrpSpPr/>
            <p:nvPr>
              <p:custDataLst>
                <p:tags r:id="rId9"/>
              </p:custDataLst>
            </p:nvPr>
          </p:nvGrpSpPr>
          <p:grpSpPr>
            <a:xfrm>
              <a:off x="6228887" y="2463504"/>
              <a:ext cx="298537" cy="294091"/>
              <a:chOff x="-1207804" y="4713017"/>
              <a:chExt cx="298537" cy="294091"/>
            </a:xfrm>
          </p:grpSpPr>
          <p:sp>
            <p:nvSpPr>
              <p:cNvPr id="97" name="圆: 空心 96">
                <a:extLst>
                  <a:ext uri="{FF2B5EF4-FFF2-40B4-BE49-F238E27FC236}">
                    <a16:creationId xmlns:a16="http://schemas.microsoft.com/office/drawing/2014/main" id="{FAD9AED9-2C4F-4A72-A8FF-5C9FEF4B8AAF}"/>
                  </a:ext>
                </a:extLst>
              </p:cNvPr>
              <p:cNvSpPr/>
              <p:nvPr/>
            </p:nvSpPr>
            <p:spPr>
              <a:xfrm>
                <a:off x="-1168535" y="4747840"/>
                <a:ext cx="259268" cy="259268"/>
              </a:xfrm>
              <a:prstGeom prst="donut">
                <a:avLst>
                  <a:gd fmla="val 17702"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98" name="圆: 空心 97">
                <a:extLst>
                  <a:ext uri="{FF2B5EF4-FFF2-40B4-BE49-F238E27FC236}">
                    <a16:creationId xmlns:a16="http://schemas.microsoft.com/office/drawing/2014/main" id="{BBDED050-61E6-4F4B-A2F7-22F867CD297D}"/>
                  </a:ext>
                </a:extLst>
              </p:cNvPr>
              <p:cNvSpPr/>
              <p:nvPr/>
            </p:nvSpPr>
            <p:spPr>
              <a:xfrm>
                <a:off x="-1207804" y="4713017"/>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pic>
        <p:nvPicPr>
          <p:cNvPr id="101" name="图片 100">
            <a:extLst>
              <a:ext uri="{FF2B5EF4-FFF2-40B4-BE49-F238E27FC236}">
                <a16:creationId xmlns:a16="http://schemas.microsoft.com/office/drawing/2014/main" id="{68F80EE4-18A2-4B22-BE82-0FFB44912BDC}"/>
              </a:ext>
            </a:extLst>
          </p:cNvPr>
          <p:cNvPicPr>
            <a:picLocks noChangeAspect="1"/>
          </p:cNvPicPr>
          <p:nvPr/>
        </p:nvPicPr>
        <p:blipFill>
          <a:blip r:embed="rId10">
            <a:extLst>
              <a:ext uri="{BEBA8EAE-BF5A-486C-A8C5-ECC9F3942E4B}">
                <a14:imgProps>
                  <a14:imgLayer xmlns:d3p1="http://schemas.openxmlformats.org/officeDocument/2006/relationships" d3p1:embed="">
                    <a14:imgEffect>
                      <a14:saturation sat="400000"/>
                    </a14:imgEffect>
                    <a14:imgEffect>
                      <a14:brightnessContrast bright="20000" contrast="-40000"/>
                    </a14:imgEffect>
                  </a14:imgLayer>
                </a14:imgProps>
              </a:ext>
              <a:ext uri="{28A0092B-C50C-407E-A947-70E740481C1C}">
                <a14:useLocalDpi val="0"/>
              </a:ext>
            </a:extLst>
          </a:blip>
          <a:stretch>
            <a:fillRect/>
          </a:stretch>
        </p:blipFill>
        <p:spPr>
          <a:xfrm>
            <a:off x="9683021" y="2856309"/>
            <a:ext cx="2233089" cy="3391969"/>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60"/>
                                        </p:tgtEl>
                                        <p:attrNameLst>
                                          <p:attrName>style.visibility</p:attrName>
                                        </p:attrNameLst>
                                      </p:cBhvr>
                                      <p:to>
                                        <p:strVal val="visible"/>
                                      </p:to>
                                    </p:set>
                                    <p:animEffect filter="randombar(horizontal)" transition="in">
                                      <p:cBhvr>
                                        <p:cTn dur="500" id="7"/>
                                        <p:tgtEl>
                                          <p:spTgt spid="6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64"/>
                                        </p:tgtEl>
                                        <p:attrNameLst>
                                          <p:attrName>style.visibility</p:attrName>
                                        </p:attrNameLst>
                                      </p:cBhvr>
                                      <p:to>
                                        <p:strVal val="visible"/>
                                      </p:to>
                                    </p:set>
                                    <p:animEffect filter="wipe(left)" transition="in">
                                      <p:cBhvr>
                                        <p:cTn dur="500" id="12"/>
                                        <p:tgtEl>
                                          <p:spTgt spid="6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93"/>
                                        </p:tgtEl>
                                        <p:attrNameLst>
                                          <p:attrName>style.visibility</p:attrName>
                                        </p:attrNameLst>
                                      </p:cBhvr>
                                      <p:to>
                                        <p:strVal val="visible"/>
                                      </p:to>
                                    </p:set>
                                    <p:anim calcmode="lin" valueType="num">
                                      <p:cBhvr>
                                        <p:cTn dur="500" fill="hold" id="17"/>
                                        <p:tgtEl>
                                          <p:spTgt spid="93"/>
                                        </p:tgtEl>
                                        <p:attrNameLst>
                                          <p:attrName>ppt_w</p:attrName>
                                        </p:attrNameLst>
                                      </p:cBhvr>
                                      <p:tavLst>
                                        <p:tav tm="0">
                                          <p:val>
                                            <p:fltVal val="0"/>
                                          </p:val>
                                        </p:tav>
                                        <p:tav tm="100000">
                                          <p:val>
                                            <p:strVal val="#ppt_w"/>
                                          </p:val>
                                        </p:tav>
                                      </p:tavLst>
                                    </p:anim>
                                    <p:anim calcmode="lin" valueType="num">
                                      <p:cBhvr>
                                        <p:cTn dur="500" fill="hold" id="18"/>
                                        <p:tgtEl>
                                          <p:spTgt spid="93"/>
                                        </p:tgtEl>
                                        <p:attrNameLst>
                                          <p:attrName>ppt_h</p:attrName>
                                        </p:attrNameLst>
                                      </p:cBhvr>
                                      <p:tavLst>
                                        <p:tav tm="0">
                                          <p:val>
                                            <p:fltVal val="0"/>
                                          </p:val>
                                        </p:tav>
                                        <p:tav tm="100000">
                                          <p:val>
                                            <p:strVal val="#ppt_h"/>
                                          </p:val>
                                        </p:tav>
                                      </p:tavLst>
                                    </p:anim>
                                    <p:animEffect filter="fade" transition="in">
                                      <p:cBhvr>
                                        <p:cTn dur="500" id="19"/>
                                        <p:tgtEl>
                                          <p:spTgt spid="93"/>
                                        </p:tgtEl>
                                      </p:cBhvr>
                                    </p:animEffect>
                                  </p:childTnLst>
                                </p:cTn>
                              </p:par>
                              <p:par>
                                <p:cTn fill="hold" id="20" nodeType="withEffect" presetClass="entr" presetID="53" presetSubtype="0">
                                  <p:stCondLst>
                                    <p:cond delay="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Effect filter="fade" transition="in">
                                      <p:cBhvr>
                                        <p:cTn dur="500" id="24"/>
                                        <p:tgtEl>
                                          <p:spTgt spid="44"/>
                                        </p:tgtEl>
                                      </p:cBhvr>
                                    </p:animEffect>
                                  </p:childTnLst>
                                </p:cTn>
                              </p:par>
                              <p:par>
                                <p:cTn fill="hold" id="25" nodeType="withEffect" presetClass="entr" presetID="53" presetSubtype="0">
                                  <p:stCondLst>
                                    <p:cond delay="0"/>
                                  </p:stCondLst>
                                  <p:childTnLst>
                                    <p:set>
                                      <p:cBhvr>
                                        <p:cTn dur="1" fill="hold" id="26">
                                          <p:stCondLst>
                                            <p:cond delay="0"/>
                                          </p:stCondLst>
                                        </p:cTn>
                                        <p:tgtEl>
                                          <p:spTgt spid="77"/>
                                        </p:tgtEl>
                                        <p:attrNameLst>
                                          <p:attrName>style.visibility</p:attrName>
                                        </p:attrNameLst>
                                      </p:cBhvr>
                                      <p:to>
                                        <p:strVal val="visible"/>
                                      </p:to>
                                    </p:set>
                                    <p:anim calcmode="lin" valueType="num">
                                      <p:cBhvr>
                                        <p:cTn dur="500" fill="hold" id="27"/>
                                        <p:tgtEl>
                                          <p:spTgt spid="77"/>
                                        </p:tgtEl>
                                        <p:attrNameLst>
                                          <p:attrName>ppt_w</p:attrName>
                                        </p:attrNameLst>
                                      </p:cBhvr>
                                      <p:tavLst>
                                        <p:tav tm="0">
                                          <p:val>
                                            <p:fltVal val="0"/>
                                          </p:val>
                                        </p:tav>
                                        <p:tav tm="100000">
                                          <p:val>
                                            <p:strVal val="#ppt_w"/>
                                          </p:val>
                                        </p:tav>
                                      </p:tavLst>
                                    </p:anim>
                                    <p:anim calcmode="lin" valueType="num">
                                      <p:cBhvr>
                                        <p:cTn dur="500" fill="hold" id="28"/>
                                        <p:tgtEl>
                                          <p:spTgt spid="77"/>
                                        </p:tgtEl>
                                        <p:attrNameLst>
                                          <p:attrName>ppt_h</p:attrName>
                                        </p:attrNameLst>
                                      </p:cBhvr>
                                      <p:tavLst>
                                        <p:tav tm="0">
                                          <p:val>
                                            <p:fltVal val="0"/>
                                          </p:val>
                                        </p:tav>
                                        <p:tav tm="100000">
                                          <p:val>
                                            <p:strVal val="#ppt_h"/>
                                          </p:val>
                                        </p:tav>
                                      </p:tavLst>
                                    </p:anim>
                                    <p:animEffect filter="fade" transition="in">
                                      <p:cBhvr>
                                        <p:cTn dur="500" id="29"/>
                                        <p:tgtEl>
                                          <p:spTgt spid="77"/>
                                        </p:tgtEl>
                                      </p:cBhvr>
                                    </p:animEffect>
                                  </p:childTnLst>
                                </p:cTn>
                              </p:par>
                              <p:par>
                                <p:cTn fill="hold" id="30" nodeType="withEffect" presetClass="entr" presetID="53" presetSubtype="0">
                                  <p:stCondLst>
                                    <p:cond delay="0"/>
                                  </p:stCondLst>
                                  <p:childTnLst>
                                    <p:set>
                                      <p:cBhvr>
                                        <p:cTn dur="1" fill="hold" id="31">
                                          <p:stCondLst>
                                            <p:cond delay="0"/>
                                          </p:stCondLst>
                                        </p:cTn>
                                        <p:tgtEl>
                                          <p:spTgt spid="85"/>
                                        </p:tgtEl>
                                        <p:attrNameLst>
                                          <p:attrName>style.visibility</p:attrName>
                                        </p:attrNameLst>
                                      </p:cBhvr>
                                      <p:to>
                                        <p:strVal val="visible"/>
                                      </p:to>
                                    </p:set>
                                    <p:anim calcmode="lin" valueType="num">
                                      <p:cBhvr>
                                        <p:cTn dur="500" fill="hold" id="32"/>
                                        <p:tgtEl>
                                          <p:spTgt spid="85"/>
                                        </p:tgtEl>
                                        <p:attrNameLst>
                                          <p:attrName>ppt_w</p:attrName>
                                        </p:attrNameLst>
                                      </p:cBhvr>
                                      <p:tavLst>
                                        <p:tav tm="0">
                                          <p:val>
                                            <p:fltVal val="0"/>
                                          </p:val>
                                        </p:tav>
                                        <p:tav tm="100000">
                                          <p:val>
                                            <p:strVal val="#ppt_w"/>
                                          </p:val>
                                        </p:tav>
                                      </p:tavLst>
                                    </p:anim>
                                    <p:anim calcmode="lin" valueType="num">
                                      <p:cBhvr>
                                        <p:cTn dur="500" fill="hold" id="33"/>
                                        <p:tgtEl>
                                          <p:spTgt spid="85"/>
                                        </p:tgtEl>
                                        <p:attrNameLst>
                                          <p:attrName>ppt_h</p:attrName>
                                        </p:attrNameLst>
                                      </p:cBhvr>
                                      <p:tavLst>
                                        <p:tav tm="0">
                                          <p:val>
                                            <p:fltVal val="0"/>
                                          </p:val>
                                        </p:tav>
                                        <p:tav tm="100000">
                                          <p:val>
                                            <p:strVal val="#ppt_h"/>
                                          </p:val>
                                        </p:tav>
                                      </p:tavLst>
                                    </p:anim>
                                    <p:animEffect filter="fade" transition="in">
                                      <p:cBhvr>
                                        <p:cTn dur="500" id="34"/>
                                        <p:tgtEl>
                                          <p:spTgt spid="85"/>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42" presetSubtype="0">
                                  <p:stCondLst>
                                    <p:cond delay="0"/>
                                  </p:stCondLst>
                                  <p:childTnLst>
                                    <p:set>
                                      <p:cBhvr>
                                        <p:cTn dur="1" fill="hold" id="38">
                                          <p:stCondLst>
                                            <p:cond delay="0"/>
                                          </p:stCondLst>
                                        </p:cTn>
                                        <p:tgtEl>
                                          <p:spTgt spid="101"/>
                                        </p:tgtEl>
                                        <p:attrNameLst>
                                          <p:attrName>style.visibility</p:attrName>
                                        </p:attrNameLst>
                                      </p:cBhvr>
                                      <p:to>
                                        <p:strVal val="visible"/>
                                      </p:to>
                                    </p:set>
                                    <p:animEffect filter="fade" transition="in">
                                      <p:cBhvr>
                                        <p:cTn dur="1000" id="39"/>
                                        <p:tgtEl>
                                          <p:spTgt spid="101"/>
                                        </p:tgtEl>
                                      </p:cBhvr>
                                    </p:animEffect>
                                    <p:anim calcmode="lin" valueType="num">
                                      <p:cBhvr>
                                        <p:cTn dur="1000" fill="hold" id="40"/>
                                        <p:tgtEl>
                                          <p:spTgt spid="101"/>
                                        </p:tgtEl>
                                        <p:attrNameLst>
                                          <p:attrName>ppt_x</p:attrName>
                                        </p:attrNameLst>
                                      </p:cBhvr>
                                      <p:tavLst>
                                        <p:tav tm="0">
                                          <p:val>
                                            <p:strVal val="#ppt_x"/>
                                          </p:val>
                                        </p:tav>
                                        <p:tav tm="100000">
                                          <p:val>
                                            <p:strVal val="#ppt_x"/>
                                          </p:val>
                                        </p:tav>
                                      </p:tavLst>
                                    </p:anim>
                                    <p:anim calcmode="lin" valueType="num">
                                      <p:cBhvr>
                                        <p:cTn dur="1000" fill="hold" id="41"/>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活动风采</a:t>
              </a:r>
            </a:p>
          </p:txBody>
        </p:sp>
      </p:grpSp>
      <p:grpSp>
        <p:nvGrpSpPr>
          <p:cNvPr id="84" name="组合 83">
            <a:extLst>
              <a:ext uri="{FF2B5EF4-FFF2-40B4-BE49-F238E27FC236}">
                <a16:creationId xmlns:a16="http://schemas.microsoft.com/office/drawing/2014/main" id="{B275FD70-1D65-4040-9C9C-62C3B220BE47}"/>
              </a:ext>
            </a:extLst>
          </p:cNvPr>
          <p:cNvGrpSpPr/>
          <p:nvPr/>
        </p:nvGrpSpPr>
        <p:grpSpPr>
          <a:xfrm>
            <a:off x="3780696" y="1946102"/>
            <a:ext cx="2269996" cy="2741358"/>
            <a:chOff x="3847148" y="1933148"/>
            <a:chExt cx="2009015" cy="2426185"/>
          </a:xfrm>
        </p:grpSpPr>
        <p:sp>
          <p:nvSpPr>
            <p:cNvPr id="85" name="矩形 84">
              <a:extLst>
                <a:ext uri="{FF2B5EF4-FFF2-40B4-BE49-F238E27FC236}">
                  <a16:creationId xmlns:a16="http://schemas.microsoft.com/office/drawing/2014/main" id="{96A84C71-11DF-4FB3-94CC-2A26EF2FC663}"/>
                </a:ext>
              </a:extLst>
            </p:cNvPr>
            <p:cNvSpPr/>
            <p:nvPr>
              <p:custDataLst>
                <p:tags r:id="rId6"/>
              </p:custDataLst>
            </p:nvPr>
          </p:nvSpPr>
          <p:spPr>
            <a:xfrm rot="828767">
              <a:off x="3847148" y="1933148"/>
              <a:ext cx="2009015" cy="2426185"/>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86" name="KSO_Img2">
              <a:extLst>
                <a:ext uri="{FF2B5EF4-FFF2-40B4-BE49-F238E27FC236}">
                  <a16:creationId xmlns:a16="http://schemas.microsoft.com/office/drawing/2014/main" id="{64859F34-3199-4D9A-BE86-B1EF6A174C2C}"/>
                </a:ext>
              </a:extLst>
            </p:cNvPr>
            <p:cNvSpPr/>
            <p:nvPr>
              <p:custDataLst>
                <p:tags r:id="rId7"/>
              </p:custDataLst>
            </p:nvPr>
          </p:nvSpPr>
          <p:spPr>
            <a:xfrm rot="828767">
              <a:off x="3956868" y="2030528"/>
              <a:ext cx="1836000" cy="1998000"/>
            </a:xfrm>
            <a:prstGeom prst="rect">
              <a:avLst/>
            </a:prstGeom>
            <a:blipFill dpi="0" rotWithShape="1">
              <a:blip r:embed="rId8">
                <a:extLst>
                  <a:ext uri="{28A0092B-C50C-407E-A947-70E740481C1C}">
                    <a14:useLocalDpi val="0"/>
                  </a:ext>
                </a:extLst>
              </a:blip>
              <a:stretch>
                <a:fillRect b="-2206" l="-20993" r="-46245" t="-1242"/>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87" name="组合 86">
            <a:extLst>
              <a:ext uri="{FF2B5EF4-FFF2-40B4-BE49-F238E27FC236}">
                <a16:creationId xmlns:a16="http://schemas.microsoft.com/office/drawing/2014/main" id="{365CD56A-61ED-48B8-8F0E-BF79378E34AE}"/>
              </a:ext>
            </a:extLst>
          </p:cNvPr>
          <p:cNvGrpSpPr/>
          <p:nvPr/>
        </p:nvGrpSpPr>
        <p:grpSpPr>
          <a:xfrm>
            <a:off x="9093850" y="1754135"/>
            <a:ext cx="2269996" cy="2741359"/>
            <a:chOff x="8041446" y="1916742"/>
            <a:chExt cx="2009015" cy="2426185"/>
          </a:xfrm>
        </p:grpSpPr>
        <p:sp>
          <p:nvSpPr>
            <p:cNvPr id="88" name="矩形 87">
              <a:extLst>
                <a:ext uri="{FF2B5EF4-FFF2-40B4-BE49-F238E27FC236}">
                  <a16:creationId xmlns:a16="http://schemas.microsoft.com/office/drawing/2014/main" id="{310E52D6-412D-4824-8AE8-8D3774DBA3DB}"/>
                </a:ext>
              </a:extLst>
            </p:cNvPr>
            <p:cNvSpPr/>
            <p:nvPr>
              <p:custDataLst>
                <p:tags r:id="rId9"/>
              </p:custDataLst>
            </p:nvPr>
          </p:nvSpPr>
          <p:spPr>
            <a:xfrm rot="20929588">
              <a:off x="8041446" y="1916742"/>
              <a:ext cx="2009015" cy="2426185"/>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89" name="KSO_Img4">
              <a:extLst>
                <a:ext uri="{FF2B5EF4-FFF2-40B4-BE49-F238E27FC236}">
                  <a16:creationId xmlns:a16="http://schemas.microsoft.com/office/drawing/2014/main" id="{F6986F02-329B-40AC-ADEA-D4A785FB64F1}"/>
                </a:ext>
              </a:extLst>
            </p:cNvPr>
            <p:cNvSpPr/>
            <p:nvPr>
              <p:custDataLst>
                <p:tags r:id="rId10"/>
              </p:custDataLst>
            </p:nvPr>
          </p:nvSpPr>
          <p:spPr>
            <a:xfrm rot="20929588">
              <a:off x="8103923" y="2007799"/>
              <a:ext cx="1843200" cy="1998000"/>
            </a:xfrm>
            <a:prstGeom prst="rect">
              <a:avLst/>
            </a:prstGeom>
            <a:blipFill dpi="0" rotWithShape="1">
              <a:blip r:embed="rId11">
                <a:extLst>
                  <a:ext uri="{28A0092B-C50C-407E-A947-70E740481C1C}">
                    <a14:useLocalDpi val="0"/>
                  </a:ext>
                </a:extLst>
              </a:blip>
              <a:stretch>
                <a:fillRect b="-2182" l="-42201" r="-76922" t="-42157"/>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90" name="组合 89">
            <a:extLst>
              <a:ext uri="{FF2B5EF4-FFF2-40B4-BE49-F238E27FC236}">
                <a16:creationId xmlns:a16="http://schemas.microsoft.com/office/drawing/2014/main" id="{611DF9DC-5DE9-4B07-8A2E-7693A364EF31}"/>
              </a:ext>
            </a:extLst>
          </p:cNvPr>
          <p:cNvGrpSpPr/>
          <p:nvPr/>
        </p:nvGrpSpPr>
        <p:grpSpPr>
          <a:xfrm rot="21082080">
            <a:off x="1076390" y="2355752"/>
            <a:ext cx="2313959" cy="2794451"/>
            <a:chOff x="820615" y="3200401"/>
            <a:chExt cx="2168770" cy="2590798"/>
          </a:xfrm>
        </p:grpSpPr>
        <p:sp>
          <p:nvSpPr>
            <p:cNvPr id="91" name="矩形 90">
              <a:extLst>
                <a:ext uri="{FF2B5EF4-FFF2-40B4-BE49-F238E27FC236}">
                  <a16:creationId xmlns:a16="http://schemas.microsoft.com/office/drawing/2014/main" id="{5B02A8A7-A808-40FC-AF99-B65C569D2621}"/>
                </a:ext>
              </a:extLst>
            </p:cNvPr>
            <p:cNvSpPr/>
            <p:nvPr/>
          </p:nvSpPr>
          <p:spPr>
            <a:xfrm>
              <a:off x="820615" y="3200401"/>
              <a:ext cx="2168770"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92" name="KSO_Img1">
              <a:extLst>
                <a:ext uri="{FF2B5EF4-FFF2-40B4-BE49-F238E27FC236}">
                  <a16:creationId xmlns:a16="http://schemas.microsoft.com/office/drawing/2014/main" id="{C29E5769-84A5-45AE-85C7-499D0683A858}"/>
                </a:ext>
              </a:extLst>
            </p:cNvPr>
            <p:cNvSpPr/>
            <p:nvPr/>
          </p:nvSpPr>
          <p:spPr>
            <a:xfrm>
              <a:off x="918630" y="3295574"/>
              <a:ext cx="1974840" cy="2093335"/>
            </a:xfrm>
            <a:prstGeom prst="rect">
              <a:avLst/>
            </a:prstGeom>
            <a:blipFill dpi="0" rotWithShape="1">
              <a:blip r:embed="rId12">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grpSp>
        <p:nvGrpSpPr>
          <p:cNvPr id="93" name="组合 92">
            <a:extLst>
              <a:ext uri="{FF2B5EF4-FFF2-40B4-BE49-F238E27FC236}">
                <a16:creationId xmlns:a16="http://schemas.microsoft.com/office/drawing/2014/main" id="{0CE1AD6B-5E71-4EB6-91C6-EE2988D99992}"/>
              </a:ext>
            </a:extLst>
          </p:cNvPr>
          <p:cNvGrpSpPr/>
          <p:nvPr/>
        </p:nvGrpSpPr>
        <p:grpSpPr>
          <a:xfrm rot="397509">
            <a:off x="6498685" y="2346614"/>
            <a:ext cx="2313959" cy="2794451"/>
            <a:chOff x="820615" y="3200401"/>
            <a:chExt cx="2168770" cy="2590798"/>
          </a:xfrm>
        </p:grpSpPr>
        <p:sp>
          <p:nvSpPr>
            <p:cNvPr id="94" name="矩形 93">
              <a:extLst>
                <a:ext uri="{FF2B5EF4-FFF2-40B4-BE49-F238E27FC236}">
                  <a16:creationId xmlns:a16="http://schemas.microsoft.com/office/drawing/2014/main" id="{6B1D91A7-A48F-484D-B3BA-3E42EA5A728A}"/>
                </a:ext>
              </a:extLst>
            </p:cNvPr>
            <p:cNvSpPr/>
            <p:nvPr/>
          </p:nvSpPr>
          <p:spPr>
            <a:xfrm>
              <a:off x="820615" y="3200401"/>
              <a:ext cx="2168770"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sp>
          <p:nvSpPr>
            <p:cNvPr id="95" name="KSO_Img3">
              <a:extLst>
                <a:ext uri="{FF2B5EF4-FFF2-40B4-BE49-F238E27FC236}">
                  <a16:creationId xmlns:a16="http://schemas.microsoft.com/office/drawing/2014/main" id="{8B5D5497-F25E-445E-92CB-B00F2971CEA5}"/>
                </a:ext>
              </a:extLst>
            </p:cNvPr>
            <p:cNvSpPr/>
            <p:nvPr/>
          </p:nvSpPr>
          <p:spPr>
            <a:xfrm>
              <a:off x="917513" y="3305110"/>
              <a:ext cx="1974840" cy="2093025"/>
            </a:xfrm>
            <a:prstGeom prst="rect">
              <a:avLst/>
            </a:prstGeom>
            <a:blipFill dpi="0" rotWithShape="1">
              <a:blip r:embed="rId13">
                <a:extLst>
                  <a:ext uri="{28A0092B-C50C-407E-A947-70E740481C1C}">
                    <a14:useLocalDpi val="0"/>
                  </a:ext>
                </a:extLst>
              </a:blip>
              <a:stretch>
                <a:fillRect b="-11730" l="-64614" r="-1631" t="-42076"/>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69CC6"/>
                </a:solidFill>
                <a:latin charset="-122" panose="03000509000000000000" pitchFamily="65" typeface="方正卡通简体"/>
                <a:ea charset="-122" panose="03000509000000000000" pitchFamily="65" typeface="方正卡通简体"/>
              </a:endParaRPr>
            </a:p>
          </p:txBody>
        </p:sp>
      </p:grpSp>
    </p:spTree>
    <p:extLst>
      <p:ext uri="{BB962C8B-B14F-4D97-AF65-F5344CB8AC3E}">
        <p14:creationId val="24097864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37" presetSubtype="0">
                                  <p:stCondLst>
                                    <p:cond delay="0"/>
                                  </p:stCondLst>
                                  <p:childTnLst>
                                    <p:set>
                                      <p:cBhvr>
                                        <p:cTn dur="1" fill="hold" id="10">
                                          <p:stCondLst>
                                            <p:cond delay="0"/>
                                          </p:stCondLst>
                                        </p:cTn>
                                        <p:tgtEl>
                                          <p:spTgt spid="90"/>
                                        </p:tgtEl>
                                        <p:attrNameLst>
                                          <p:attrName>style.visibility</p:attrName>
                                        </p:attrNameLst>
                                      </p:cBhvr>
                                      <p:to>
                                        <p:strVal val="visible"/>
                                      </p:to>
                                    </p:set>
                                    <p:animEffect filter="fade" transition="in">
                                      <p:cBhvr>
                                        <p:cTn dur="1000" id="11"/>
                                        <p:tgtEl>
                                          <p:spTgt spid="90"/>
                                        </p:tgtEl>
                                      </p:cBhvr>
                                    </p:animEffect>
                                    <p:anim calcmode="lin" valueType="num">
                                      <p:cBhvr>
                                        <p:cTn dur="1000" fill="hold" id="12"/>
                                        <p:tgtEl>
                                          <p:spTgt spid="90"/>
                                        </p:tgtEl>
                                        <p:attrNameLst>
                                          <p:attrName>ppt_x</p:attrName>
                                        </p:attrNameLst>
                                      </p:cBhvr>
                                      <p:tavLst>
                                        <p:tav tm="0">
                                          <p:val>
                                            <p:strVal val="#ppt_x"/>
                                          </p:val>
                                        </p:tav>
                                        <p:tav tm="100000">
                                          <p:val>
                                            <p:strVal val="#ppt_x"/>
                                          </p:val>
                                        </p:tav>
                                      </p:tavLst>
                                    </p:anim>
                                    <p:anim calcmode="lin" valueType="num">
                                      <p:cBhvr>
                                        <p:cTn decel="100000" dur="900" fill="hold" id="13"/>
                                        <p:tgtEl>
                                          <p:spTgt spid="90"/>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500"/>
                            </p:stCondLst>
                            <p:childTnLst>
                              <p:par>
                                <p:cTn fill="hold" id="16" nodeType="afterEffect" presetClass="entr" presetID="37" presetSubtype="0">
                                  <p:stCondLst>
                                    <p:cond delay="0"/>
                                  </p:stCondLst>
                                  <p:childTnLst>
                                    <p:set>
                                      <p:cBhvr>
                                        <p:cTn dur="1" fill="hold" id="17">
                                          <p:stCondLst>
                                            <p:cond delay="0"/>
                                          </p:stCondLst>
                                        </p:cTn>
                                        <p:tgtEl>
                                          <p:spTgt spid="84"/>
                                        </p:tgtEl>
                                        <p:attrNameLst>
                                          <p:attrName>style.visibility</p:attrName>
                                        </p:attrNameLst>
                                      </p:cBhvr>
                                      <p:to>
                                        <p:strVal val="visible"/>
                                      </p:to>
                                    </p:set>
                                    <p:animEffect filter="fade" transition="in">
                                      <p:cBhvr>
                                        <p:cTn dur="1000" id="18"/>
                                        <p:tgtEl>
                                          <p:spTgt spid="84"/>
                                        </p:tgtEl>
                                      </p:cBhvr>
                                    </p:animEffect>
                                    <p:anim calcmode="lin" valueType="num">
                                      <p:cBhvr>
                                        <p:cTn dur="1000" fill="hold" id="19"/>
                                        <p:tgtEl>
                                          <p:spTgt spid="84"/>
                                        </p:tgtEl>
                                        <p:attrNameLst>
                                          <p:attrName>ppt_x</p:attrName>
                                        </p:attrNameLst>
                                      </p:cBhvr>
                                      <p:tavLst>
                                        <p:tav tm="0">
                                          <p:val>
                                            <p:strVal val="#ppt_x"/>
                                          </p:val>
                                        </p:tav>
                                        <p:tav tm="100000">
                                          <p:val>
                                            <p:strVal val="#ppt_x"/>
                                          </p:val>
                                        </p:tav>
                                      </p:tavLst>
                                    </p:anim>
                                    <p:anim calcmode="lin" valueType="num">
                                      <p:cBhvr>
                                        <p:cTn decel="100000" dur="900" fill="hold" id="20"/>
                                        <p:tgtEl>
                                          <p:spTgt spid="84"/>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par>
                          <p:cTn fill="hold" id="22" nodeType="afterGroup">
                            <p:stCondLst>
                              <p:cond delay="2500"/>
                            </p:stCondLst>
                            <p:childTnLst>
                              <p:par>
                                <p:cTn fill="hold" id="23" nodeType="afterEffect" presetClass="entr" presetID="37" presetSubtype="0">
                                  <p:stCondLst>
                                    <p:cond delay="0"/>
                                  </p:stCondLst>
                                  <p:childTnLst>
                                    <p:set>
                                      <p:cBhvr>
                                        <p:cTn dur="1" fill="hold" id="24">
                                          <p:stCondLst>
                                            <p:cond delay="0"/>
                                          </p:stCondLst>
                                        </p:cTn>
                                        <p:tgtEl>
                                          <p:spTgt spid="93"/>
                                        </p:tgtEl>
                                        <p:attrNameLst>
                                          <p:attrName>style.visibility</p:attrName>
                                        </p:attrNameLst>
                                      </p:cBhvr>
                                      <p:to>
                                        <p:strVal val="visible"/>
                                      </p:to>
                                    </p:set>
                                    <p:animEffect filter="fade" transition="in">
                                      <p:cBhvr>
                                        <p:cTn dur="1000" id="25"/>
                                        <p:tgtEl>
                                          <p:spTgt spid="93"/>
                                        </p:tgtEl>
                                      </p:cBhvr>
                                    </p:animEffect>
                                    <p:anim calcmode="lin" valueType="num">
                                      <p:cBhvr>
                                        <p:cTn dur="1000" fill="hold" id="26"/>
                                        <p:tgtEl>
                                          <p:spTgt spid="93"/>
                                        </p:tgtEl>
                                        <p:attrNameLst>
                                          <p:attrName>ppt_x</p:attrName>
                                        </p:attrNameLst>
                                      </p:cBhvr>
                                      <p:tavLst>
                                        <p:tav tm="0">
                                          <p:val>
                                            <p:strVal val="#ppt_x"/>
                                          </p:val>
                                        </p:tav>
                                        <p:tav tm="100000">
                                          <p:val>
                                            <p:strVal val="#ppt_x"/>
                                          </p:val>
                                        </p:tav>
                                      </p:tavLst>
                                    </p:anim>
                                    <p:anim calcmode="lin" valueType="num">
                                      <p:cBhvr>
                                        <p:cTn decel="100000" dur="900" fill="hold" id="27"/>
                                        <p:tgtEl>
                                          <p:spTgt spid="93"/>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fill="hold" id="29" nodeType="afterGroup">
                            <p:stCondLst>
                              <p:cond delay="3500"/>
                            </p:stCondLst>
                            <p:childTnLst>
                              <p:par>
                                <p:cTn fill="hold" id="30" nodeType="afterEffect" presetClass="entr" presetID="37" presetSubtype="0">
                                  <p:stCondLst>
                                    <p:cond delay="0"/>
                                  </p:stCondLst>
                                  <p:childTnLst>
                                    <p:set>
                                      <p:cBhvr>
                                        <p:cTn dur="1" fill="hold" id="31">
                                          <p:stCondLst>
                                            <p:cond delay="0"/>
                                          </p:stCondLst>
                                        </p:cTn>
                                        <p:tgtEl>
                                          <p:spTgt spid="87"/>
                                        </p:tgtEl>
                                        <p:attrNameLst>
                                          <p:attrName>style.visibility</p:attrName>
                                        </p:attrNameLst>
                                      </p:cBhvr>
                                      <p:to>
                                        <p:strVal val="visible"/>
                                      </p:to>
                                    </p:set>
                                    <p:animEffect filter="fade" transition="in">
                                      <p:cBhvr>
                                        <p:cTn dur="1000" id="32"/>
                                        <p:tgtEl>
                                          <p:spTgt spid="87"/>
                                        </p:tgtEl>
                                      </p:cBhvr>
                                    </p:animEffect>
                                    <p:anim calcmode="lin" valueType="num">
                                      <p:cBhvr>
                                        <p:cTn dur="1000" fill="hold" id="33"/>
                                        <p:tgtEl>
                                          <p:spTgt spid="87"/>
                                        </p:tgtEl>
                                        <p:attrNameLst>
                                          <p:attrName>ppt_x</p:attrName>
                                        </p:attrNameLst>
                                      </p:cBhvr>
                                      <p:tavLst>
                                        <p:tav tm="0">
                                          <p:val>
                                            <p:strVal val="#ppt_x"/>
                                          </p:val>
                                        </p:tav>
                                        <p:tav tm="100000">
                                          <p:val>
                                            <p:strVal val="#ppt_x"/>
                                          </p:val>
                                        </p:tav>
                                      </p:tavLst>
                                    </p:anim>
                                    <p:anim calcmode="lin" valueType="num">
                                      <p:cBhvr>
                                        <p:cTn decel="100000" dur="900" fill="hold" id="34"/>
                                        <p:tgtEl>
                                          <p:spTgt spid="87"/>
                                        </p:tgtEl>
                                        <p:attrNameLst>
                                          <p:attrName>ppt_y</p:attrName>
                                        </p:attrNameLst>
                                      </p:cBhvr>
                                      <p:tavLst>
                                        <p:tav tm="0">
                                          <p:val>
                                            <p:strVal val="#ppt_y+1"/>
                                          </p:val>
                                        </p:tav>
                                        <p:tav tm="100000">
                                          <p:val>
                                            <p:strVal val="#ppt_y-.03"/>
                                          </p:val>
                                        </p:tav>
                                      </p:tavLst>
                                    </p:anim>
                                    <p:anim calcmode="lin" valueType="num">
                                      <p:cBhvr>
                                        <p:cTn accel="100000" dur="100" fill="hold" id="35">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99500" y="840787"/>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活动风采</a:t>
              </a:r>
            </a:p>
          </p:txBody>
        </p:sp>
      </p:grpSp>
      <p:grpSp>
        <p:nvGrpSpPr>
          <p:cNvPr id="67" name="组合 66">
            <a:extLst>
              <a:ext uri="{FF2B5EF4-FFF2-40B4-BE49-F238E27FC236}">
                <a16:creationId xmlns:a16="http://schemas.microsoft.com/office/drawing/2014/main" id="{5B8C50BD-16D5-46B0-8CDE-32EB6092DD06}"/>
              </a:ext>
            </a:extLst>
          </p:cNvPr>
          <p:cNvGrpSpPr/>
          <p:nvPr/>
        </p:nvGrpSpPr>
        <p:grpSpPr>
          <a:xfrm>
            <a:off x="926306" y="2994580"/>
            <a:ext cx="2145324" cy="2590798"/>
            <a:chOff x="2355626" y="3245011"/>
            <a:chExt cx="2145324" cy="2590798"/>
          </a:xfrm>
        </p:grpSpPr>
        <p:sp>
          <p:nvSpPr>
            <p:cNvPr id="68" name="矩形 67">
              <a:extLst>
                <a:ext uri="{FF2B5EF4-FFF2-40B4-BE49-F238E27FC236}">
                  <a16:creationId xmlns:a16="http://schemas.microsoft.com/office/drawing/2014/main" id="{4F76616B-A8FF-45AA-BBDA-6B37151A73B5}"/>
                </a:ext>
              </a:extLst>
            </p:cNvPr>
            <p:cNvSpPr/>
            <p:nvPr>
              <p:custDataLst>
                <p:tags r:id="rId6"/>
              </p:custDataLst>
            </p:nvPr>
          </p:nvSpPr>
          <p:spPr>
            <a:xfrm rot="19081364">
              <a:off x="2355626" y="3245011"/>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69" name="KSO_Img3">
              <a:extLst>
                <a:ext uri="{FF2B5EF4-FFF2-40B4-BE49-F238E27FC236}">
                  <a16:creationId xmlns:a16="http://schemas.microsoft.com/office/drawing/2014/main" id="{C43C6196-93FE-45CA-B275-A4B23E2BCB9E}"/>
                </a:ext>
              </a:extLst>
            </p:cNvPr>
            <p:cNvSpPr/>
            <p:nvPr>
              <p:custDataLst>
                <p:tags r:id="rId7"/>
              </p:custDataLst>
            </p:nvPr>
          </p:nvSpPr>
          <p:spPr>
            <a:xfrm rot="19081364">
              <a:off x="2362633" y="3357685"/>
              <a:ext cx="1970815" cy="2194392"/>
            </a:xfrm>
            <a:prstGeom prst="rect">
              <a:avLst/>
            </a:prstGeom>
            <a:blipFill dpi="0" rotWithShape="1">
              <a:blip r:embed="rId8">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grpSp>
        <p:nvGrpSpPr>
          <p:cNvPr id="70" name="组合 69">
            <a:extLst>
              <a:ext uri="{FF2B5EF4-FFF2-40B4-BE49-F238E27FC236}">
                <a16:creationId xmlns:a16="http://schemas.microsoft.com/office/drawing/2014/main" id="{F7FBF153-A548-4C90-AAC6-5F848D800145}"/>
              </a:ext>
            </a:extLst>
          </p:cNvPr>
          <p:cNvGrpSpPr/>
          <p:nvPr/>
        </p:nvGrpSpPr>
        <p:grpSpPr>
          <a:xfrm>
            <a:off x="7120370" y="1930294"/>
            <a:ext cx="2145324" cy="2590798"/>
            <a:chOff x="6849868" y="2178465"/>
            <a:chExt cx="2145324" cy="2590798"/>
          </a:xfrm>
        </p:grpSpPr>
        <p:sp>
          <p:nvSpPr>
            <p:cNvPr id="71" name="矩形 70">
              <a:extLst>
                <a:ext uri="{FF2B5EF4-FFF2-40B4-BE49-F238E27FC236}">
                  <a16:creationId xmlns:a16="http://schemas.microsoft.com/office/drawing/2014/main" id="{3CC8E27A-DE7E-4162-B7BE-C00D57E6804F}"/>
                </a:ext>
              </a:extLst>
            </p:cNvPr>
            <p:cNvSpPr/>
            <p:nvPr>
              <p:custDataLst>
                <p:tags r:id="rId9"/>
              </p:custDataLst>
            </p:nvPr>
          </p:nvSpPr>
          <p:spPr>
            <a:xfrm rot="1087523">
              <a:off x="6849868" y="2178465"/>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72" name="KSO_Img6">
              <a:extLst>
                <a:ext uri="{FF2B5EF4-FFF2-40B4-BE49-F238E27FC236}">
                  <a16:creationId xmlns:a16="http://schemas.microsoft.com/office/drawing/2014/main" id="{4EE21534-4DD6-4E7E-A90C-250EF99AB4F2}"/>
                </a:ext>
              </a:extLst>
            </p:cNvPr>
            <p:cNvSpPr/>
            <p:nvPr>
              <p:custDataLst>
                <p:tags r:id="rId10"/>
              </p:custDataLst>
            </p:nvPr>
          </p:nvSpPr>
          <p:spPr>
            <a:xfrm rot="1087523">
              <a:off x="7006985" y="2284322"/>
              <a:ext cx="1951200" cy="2037600"/>
            </a:xfrm>
            <a:prstGeom prst="rect">
              <a:avLst/>
            </a:prstGeom>
            <a:blipFill dpi="0" rotWithShape="1">
              <a:blip r:embed="rId11">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grpSp>
        <p:nvGrpSpPr>
          <p:cNvPr id="73" name="组合 72">
            <a:extLst>
              <a:ext uri="{FF2B5EF4-FFF2-40B4-BE49-F238E27FC236}">
                <a16:creationId xmlns:a16="http://schemas.microsoft.com/office/drawing/2014/main" id="{7476D9B3-FA82-418F-895E-5C38747DA3C5}"/>
              </a:ext>
            </a:extLst>
          </p:cNvPr>
          <p:cNvGrpSpPr/>
          <p:nvPr/>
        </p:nvGrpSpPr>
        <p:grpSpPr>
          <a:xfrm>
            <a:off x="4549210" y="1579532"/>
            <a:ext cx="2145324" cy="2590798"/>
            <a:chOff x="4551142" y="2409657"/>
            <a:chExt cx="2145324" cy="2590798"/>
          </a:xfrm>
        </p:grpSpPr>
        <p:sp>
          <p:nvSpPr>
            <p:cNvPr id="74" name="矩形 73">
              <a:extLst>
                <a:ext uri="{FF2B5EF4-FFF2-40B4-BE49-F238E27FC236}">
                  <a16:creationId xmlns:a16="http://schemas.microsoft.com/office/drawing/2014/main" id="{3AA7A287-9905-49AF-92FA-CA61894969BB}"/>
                </a:ext>
              </a:extLst>
            </p:cNvPr>
            <p:cNvSpPr/>
            <p:nvPr>
              <p:custDataLst>
                <p:tags r:id="rId12"/>
              </p:custDataLst>
            </p:nvPr>
          </p:nvSpPr>
          <p:spPr>
            <a:xfrm rot="20281588">
              <a:off x="4551142" y="2409657"/>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75" name="KSO_Img5">
              <a:extLst>
                <a:ext uri="{FF2B5EF4-FFF2-40B4-BE49-F238E27FC236}">
                  <a16:creationId xmlns:a16="http://schemas.microsoft.com/office/drawing/2014/main" id="{733C6468-DBBC-4BAD-A4A0-D9EA69E95491}"/>
                </a:ext>
              </a:extLst>
            </p:cNvPr>
            <p:cNvSpPr/>
            <p:nvPr>
              <p:custDataLst>
                <p:tags r:id="rId13"/>
              </p:custDataLst>
            </p:nvPr>
          </p:nvSpPr>
          <p:spPr>
            <a:xfrm rot="20281588">
              <a:off x="4586218" y="2521176"/>
              <a:ext cx="1951200" cy="2037600"/>
            </a:xfrm>
            <a:prstGeom prst="rect">
              <a:avLst/>
            </a:prstGeom>
            <a:blipFill dpi="0" rotWithShape="1">
              <a:blip r:embed="rId14">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grpSp>
        <p:nvGrpSpPr>
          <p:cNvPr id="76" name="组合 75">
            <a:extLst>
              <a:ext uri="{FF2B5EF4-FFF2-40B4-BE49-F238E27FC236}">
                <a16:creationId xmlns:a16="http://schemas.microsoft.com/office/drawing/2014/main" id="{9766C02F-7F2F-48CC-8A25-DD2E32307E92}"/>
              </a:ext>
            </a:extLst>
          </p:cNvPr>
          <p:cNvGrpSpPr/>
          <p:nvPr/>
        </p:nvGrpSpPr>
        <p:grpSpPr>
          <a:xfrm>
            <a:off x="5391543" y="3251526"/>
            <a:ext cx="2145324" cy="2590798"/>
            <a:chOff x="5808200" y="2862893"/>
            <a:chExt cx="2145324" cy="2590798"/>
          </a:xfrm>
        </p:grpSpPr>
        <p:sp>
          <p:nvSpPr>
            <p:cNvPr id="77" name="矩形 76">
              <a:extLst>
                <a:ext uri="{FF2B5EF4-FFF2-40B4-BE49-F238E27FC236}">
                  <a16:creationId xmlns:a16="http://schemas.microsoft.com/office/drawing/2014/main" id="{A1702989-F0CF-4D13-9B70-2AD09E497BC5}"/>
                </a:ext>
              </a:extLst>
            </p:cNvPr>
            <p:cNvSpPr/>
            <p:nvPr>
              <p:custDataLst>
                <p:tags r:id="rId15"/>
              </p:custDataLst>
            </p:nvPr>
          </p:nvSpPr>
          <p:spPr>
            <a:xfrm>
              <a:off x="5808200" y="2862893"/>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78" name="KSO_Img4">
              <a:extLst>
                <a:ext uri="{FF2B5EF4-FFF2-40B4-BE49-F238E27FC236}">
                  <a16:creationId xmlns:a16="http://schemas.microsoft.com/office/drawing/2014/main" id="{C67BB994-C6AE-4578-A377-C8D9AB8B3F74}"/>
                </a:ext>
              </a:extLst>
            </p:cNvPr>
            <p:cNvSpPr/>
            <p:nvPr>
              <p:custDataLst>
                <p:tags r:id="rId16"/>
              </p:custDataLst>
            </p:nvPr>
          </p:nvSpPr>
          <p:spPr>
            <a:xfrm>
              <a:off x="5912209" y="2964428"/>
              <a:ext cx="1951200" cy="2037600"/>
            </a:xfrm>
            <a:prstGeom prst="rect">
              <a:avLst/>
            </a:prstGeom>
            <a:blipFill dpi="0" rotWithShape="1">
              <a:blip r:embed="rId17">
                <a:extLst>
                  <a:ext uri="{28A0092B-C50C-407E-A947-70E740481C1C}">
                    <a14:useLocalDpi val="0"/>
                  </a:ext>
                </a:extLst>
              </a:blip>
              <a:stretch>
                <a:fillRect b="-9358" l="-34579" r="-48229" t="-3772"/>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grpSp>
        <p:nvGrpSpPr>
          <p:cNvPr id="79" name="组合 78">
            <a:extLst>
              <a:ext uri="{FF2B5EF4-FFF2-40B4-BE49-F238E27FC236}">
                <a16:creationId xmlns:a16="http://schemas.microsoft.com/office/drawing/2014/main" id="{67D8042B-B0A9-43C2-89A1-785392193499}"/>
              </a:ext>
            </a:extLst>
          </p:cNvPr>
          <p:cNvGrpSpPr/>
          <p:nvPr/>
        </p:nvGrpSpPr>
        <p:grpSpPr>
          <a:xfrm>
            <a:off x="9166376" y="3076462"/>
            <a:ext cx="2145324" cy="2590798"/>
            <a:chOff x="9023000" y="2968044"/>
            <a:chExt cx="2145324" cy="2590798"/>
          </a:xfrm>
        </p:grpSpPr>
        <p:sp>
          <p:nvSpPr>
            <p:cNvPr id="80" name="矩形 79">
              <a:extLst>
                <a:ext uri="{FF2B5EF4-FFF2-40B4-BE49-F238E27FC236}">
                  <a16:creationId xmlns:a16="http://schemas.microsoft.com/office/drawing/2014/main" id="{8E711AEB-67D2-4A1A-9363-69768FCAF32F}"/>
                </a:ext>
              </a:extLst>
            </p:cNvPr>
            <p:cNvSpPr/>
            <p:nvPr>
              <p:custDataLst>
                <p:tags r:id="rId18"/>
              </p:custDataLst>
            </p:nvPr>
          </p:nvSpPr>
          <p:spPr>
            <a:xfrm rot="1087523">
              <a:off x="9023000" y="2968044"/>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81" name="KSO_Img2">
              <a:extLst>
                <a:ext uri="{FF2B5EF4-FFF2-40B4-BE49-F238E27FC236}">
                  <a16:creationId xmlns:a16="http://schemas.microsoft.com/office/drawing/2014/main" id="{F0B13D2E-4F31-4E0E-AABE-853E4923337C}"/>
                </a:ext>
              </a:extLst>
            </p:cNvPr>
            <p:cNvSpPr/>
            <p:nvPr>
              <p:custDataLst>
                <p:tags r:id="rId19"/>
              </p:custDataLst>
            </p:nvPr>
          </p:nvSpPr>
          <p:spPr>
            <a:xfrm rot="1087523">
              <a:off x="9180118" y="3082692"/>
              <a:ext cx="1951200" cy="2037600"/>
            </a:xfrm>
            <a:prstGeom prst="rect">
              <a:avLst/>
            </a:prstGeom>
            <a:blipFill dpi="0" rotWithShape="1">
              <a:blip r:embed="rId20">
                <a:extLst>
                  <a:ext uri="{28A0092B-C50C-407E-A947-70E740481C1C}">
                    <a14:useLocalDpi val="0"/>
                  </a:ext>
                </a:extLst>
              </a:blip>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grpSp>
        <p:nvGrpSpPr>
          <p:cNvPr id="82" name="组合 81">
            <a:extLst>
              <a:ext uri="{FF2B5EF4-FFF2-40B4-BE49-F238E27FC236}">
                <a16:creationId xmlns:a16="http://schemas.microsoft.com/office/drawing/2014/main" id="{6A7BEA1E-A0FA-4E36-A315-09E1EE670CDA}"/>
              </a:ext>
            </a:extLst>
          </p:cNvPr>
          <p:cNvGrpSpPr/>
          <p:nvPr/>
        </p:nvGrpSpPr>
        <p:grpSpPr>
          <a:xfrm>
            <a:off x="2863903" y="3426363"/>
            <a:ext cx="2145324" cy="2590798"/>
            <a:chOff x="3869118" y="3055164"/>
            <a:chExt cx="2145324" cy="2590798"/>
          </a:xfrm>
        </p:grpSpPr>
        <p:sp>
          <p:nvSpPr>
            <p:cNvPr id="83" name="矩形 82">
              <a:extLst>
                <a:ext uri="{FF2B5EF4-FFF2-40B4-BE49-F238E27FC236}">
                  <a16:creationId xmlns:a16="http://schemas.microsoft.com/office/drawing/2014/main" id="{2D049281-57A5-4B94-B2A1-F508A69AB147}"/>
                </a:ext>
              </a:extLst>
            </p:cNvPr>
            <p:cNvSpPr/>
            <p:nvPr>
              <p:custDataLst>
                <p:tags r:id="rId21"/>
              </p:custDataLst>
            </p:nvPr>
          </p:nvSpPr>
          <p:spPr>
            <a:xfrm rot="20281588">
              <a:off x="3869118" y="3055164"/>
              <a:ext cx="2145324" cy="2590798"/>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sp>
          <p:nvSpPr>
            <p:cNvPr id="84" name="KSO_Img1">
              <a:extLst>
                <a:ext uri="{FF2B5EF4-FFF2-40B4-BE49-F238E27FC236}">
                  <a16:creationId xmlns:a16="http://schemas.microsoft.com/office/drawing/2014/main" id="{0C98AC20-433F-4936-AD40-D0546333AD68}"/>
                </a:ext>
              </a:extLst>
            </p:cNvPr>
            <p:cNvSpPr/>
            <p:nvPr>
              <p:custDataLst>
                <p:tags r:id="rId22"/>
              </p:custDataLst>
            </p:nvPr>
          </p:nvSpPr>
          <p:spPr>
            <a:xfrm rot="20281588">
              <a:off x="3884115" y="3153829"/>
              <a:ext cx="1980312" cy="2036488"/>
            </a:xfrm>
            <a:prstGeom prst="rect">
              <a:avLst/>
            </a:prstGeom>
            <a:blipFill dpi="0" rotWithShape="1">
              <a:blip r:embed="rId23">
                <a:extLst>
                  <a:ext uri="{28A0092B-C50C-407E-A947-70E740481C1C}">
                    <a14:useLocalDpi val="0"/>
                  </a:ext>
                </a:extLst>
              </a:blip>
              <a:stretch>
                <a:fillRect b="-22244" l="-53046" r="-56403" t="-8792"/>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3000509000000000000" pitchFamily="65" typeface="方正卡通简体"/>
                <a:ea charset="-122" panose="03000509000000000000" pitchFamily="65" typeface="方正卡通简体"/>
              </a:endParaRPr>
            </a:p>
          </p:txBody>
        </p:sp>
      </p:grpSp>
    </p:spTree>
    <p:extLst>
      <p:ext uri="{BB962C8B-B14F-4D97-AF65-F5344CB8AC3E}">
        <p14:creationId val="618597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25" presetSubtype="0">
                                  <p:stCondLst>
                                    <p:cond delay="0"/>
                                  </p:stCondLst>
                                  <p:childTnLst>
                                    <p:set>
                                      <p:cBhvr>
                                        <p:cTn dur="1" fill="hold" id="10">
                                          <p:stCondLst>
                                            <p:cond delay="0"/>
                                          </p:stCondLst>
                                        </p:cTn>
                                        <p:tgtEl>
                                          <p:spTgt spid="67"/>
                                        </p:tgtEl>
                                        <p:attrNameLst>
                                          <p:attrName>style.visibility</p:attrName>
                                        </p:attrNameLst>
                                      </p:cBhvr>
                                      <p:to>
                                        <p:strVal val="visible"/>
                                      </p:to>
                                    </p:set>
                                    <p:anim calcmode="lin" valueType="num">
                                      <p:cBhvr>
                                        <p:cTn decel="50000" dur="500" fill="hold" id="11">
                                          <p:stCondLst>
                                            <p:cond delay="0"/>
                                          </p:stCondLst>
                                        </p:cTn>
                                        <p:tgtEl>
                                          <p:spTgt spid="67"/>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dur="1000" fill="hold" id="14"/>
                                        <p:tgtEl>
                                          <p:spTgt spid="67"/>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67"/>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67"/>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67"/>
                                        </p:tgtEl>
                                      </p:cBhvr>
                                    </p:animEffect>
                                  </p:childTnLst>
                                </p:cTn>
                              </p:par>
                            </p:childTnLst>
                          </p:cTn>
                        </p:par>
                        <p:par>
                          <p:cTn fill="hold" id="19" nodeType="afterGroup">
                            <p:stCondLst>
                              <p:cond delay="1500"/>
                            </p:stCondLst>
                            <p:childTnLst>
                              <p:par>
                                <p:cTn fill="hold" id="20" nodeType="afterEffect" presetClass="entr" presetID="25" presetSubtype="0">
                                  <p:stCondLst>
                                    <p:cond delay="0"/>
                                  </p:stCondLst>
                                  <p:childTnLst>
                                    <p:set>
                                      <p:cBhvr>
                                        <p:cTn dur="1" fill="hold" id="21">
                                          <p:stCondLst>
                                            <p:cond delay="0"/>
                                          </p:stCondLst>
                                        </p:cTn>
                                        <p:tgtEl>
                                          <p:spTgt spid="82"/>
                                        </p:tgtEl>
                                        <p:attrNameLst>
                                          <p:attrName>style.visibility</p:attrName>
                                        </p:attrNameLst>
                                      </p:cBhvr>
                                      <p:to>
                                        <p:strVal val="visible"/>
                                      </p:to>
                                    </p:set>
                                    <p:anim calcmode="lin" valueType="num">
                                      <p:cBhvr>
                                        <p:cTn decel="50000" dur="500" fill="hold" id="22">
                                          <p:stCondLst>
                                            <p:cond delay="0"/>
                                          </p:stCondLst>
                                        </p:cTn>
                                        <p:tgtEl>
                                          <p:spTgt spid="82"/>
                                        </p:tgtEl>
                                        <p:attrNameLst>
                                          <p:attrName>style.rotation</p:attrName>
                                        </p:attrNameLst>
                                      </p:cBhvr>
                                      <p:tavLst>
                                        <p:tav tm="0">
                                          <p:val>
                                            <p:fltVal val="-90"/>
                                          </p:val>
                                        </p:tav>
                                        <p:tav tm="100000">
                                          <p:val>
                                            <p:fltVal val="0"/>
                                          </p:val>
                                        </p:tav>
                                      </p:tavLst>
                                    </p:anim>
                                    <p:anim calcmode="lin" valueType="num">
                                      <p:cBhvr>
                                        <p:cTn decel="50000" dur="500" fill="hold" id="23">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accel="50000" dur="500" fill="hold" id="24">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dur="1000" fill="hold" id="25"/>
                                        <p:tgtEl>
                                          <p:spTgt spid="82"/>
                                        </p:tgtEl>
                                        <p:attrNameLst>
                                          <p:attrName>ppt_h</p:attrName>
                                        </p:attrNameLst>
                                      </p:cBhvr>
                                      <p:tavLst>
                                        <p:tav tm="0">
                                          <p:val>
                                            <p:strVal val="#ppt_h"/>
                                          </p:val>
                                        </p:tav>
                                        <p:tav tm="100000">
                                          <p:val>
                                            <p:strVal val="#ppt_h"/>
                                          </p:val>
                                        </p:tav>
                                      </p:tavLst>
                                    </p:anim>
                                    <p:anim calcmode="lin" valueType="num">
                                      <p:cBhvr>
                                        <p:cTn decel="50000" dur="500" fill="hold" id="26">
                                          <p:stCondLst>
                                            <p:cond delay="0"/>
                                          </p:stCondLst>
                                        </p:cTn>
                                        <p:tgtEl>
                                          <p:spTgt spid="82"/>
                                        </p:tgtEl>
                                        <p:attrNameLst>
                                          <p:attrName>ppt_x</p:attrName>
                                        </p:attrNameLst>
                                      </p:cBhvr>
                                      <p:tavLst>
                                        <p:tav tm="0">
                                          <p:val>
                                            <p:strVal val="#ppt_x+.4"/>
                                          </p:val>
                                        </p:tav>
                                        <p:tav tm="100000">
                                          <p:val>
                                            <p:strVal val="#ppt_x"/>
                                          </p:val>
                                        </p:tav>
                                      </p:tavLst>
                                    </p:anim>
                                    <p:anim calcmode="lin" valueType="num">
                                      <p:cBhvr>
                                        <p:cTn decel="50000" dur="500" fill="hold" id="27">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accel="50000" dur="500" fill="hold" id="28">
                                          <p:stCondLst>
                                            <p:cond delay="500"/>
                                          </p:stCondLst>
                                        </p:cTn>
                                        <p:tgtEl>
                                          <p:spTgt spid="82"/>
                                        </p:tgtEl>
                                        <p:attrNameLst>
                                          <p:attrName>ppt_y</p:attrName>
                                        </p:attrNameLst>
                                      </p:cBhvr>
                                      <p:tavLst>
                                        <p:tav tm="0">
                                          <p:val>
                                            <p:strVal val="#ppt_y+.1"/>
                                          </p:val>
                                        </p:tav>
                                        <p:tav tm="100000">
                                          <p:val>
                                            <p:strVal val="#ppt_y"/>
                                          </p:val>
                                        </p:tav>
                                      </p:tavLst>
                                    </p:anim>
                                    <p:animEffect filter="fade" transition="in">
                                      <p:cBhvr>
                                        <p:cTn decel="50000" dur="1000" id="29">
                                          <p:stCondLst>
                                            <p:cond delay="0"/>
                                          </p:stCondLst>
                                        </p:cTn>
                                        <p:tgtEl>
                                          <p:spTgt spid="82"/>
                                        </p:tgtEl>
                                      </p:cBhvr>
                                    </p:animEffect>
                                  </p:childTnLst>
                                </p:cTn>
                              </p:par>
                            </p:childTnLst>
                          </p:cTn>
                        </p:par>
                        <p:par>
                          <p:cTn fill="hold" id="30" nodeType="afterGroup">
                            <p:stCondLst>
                              <p:cond delay="2500"/>
                            </p:stCondLst>
                            <p:childTnLst>
                              <p:par>
                                <p:cTn fill="hold" id="31" nodeType="afterEffect" presetClass="entr" presetID="25" presetSubtype="0">
                                  <p:stCondLst>
                                    <p:cond delay="0"/>
                                  </p:stCondLst>
                                  <p:childTnLst>
                                    <p:set>
                                      <p:cBhvr>
                                        <p:cTn dur="1" fill="hold" id="32">
                                          <p:stCondLst>
                                            <p:cond delay="0"/>
                                          </p:stCondLst>
                                        </p:cTn>
                                        <p:tgtEl>
                                          <p:spTgt spid="73"/>
                                        </p:tgtEl>
                                        <p:attrNameLst>
                                          <p:attrName>style.visibility</p:attrName>
                                        </p:attrNameLst>
                                      </p:cBhvr>
                                      <p:to>
                                        <p:strVal val="visible"/>
                                      </p:to>
                                    </p:set>
                                    <p:anim calcmode="lin" valueType="num">
                                      <p:cBhvr>
                                        <p:cTn decel="50000" dur="500" fill="hold" id="33">
                                          <p:stCondLst>
                                            <p:cond delay="0"/>
                                          </p:stCondLst>
                                        </p:cTn>
                                        <p:tgtEl>
                                          <p:spTgt spid="73"/>
                                        </p:tgtEl>
                                        <p:attrNameLst>
                                          <p:attrName>style.rotation</p:attrName>
                                        </p:attrNameLst>
                                      </p:cBhvr>
                                      <p:tavLst>
                                        <p:tav tm="0">
                                          <p:val>
                                            <p:fltVal val="-90"/>
                                          </p:val>
                                        </p:tav>
                                        <p:tav tm="100000">
                                          <p:val>
                                            <p:fltVal val="0"/>
                                          </p:val>
                                        </p:tav>
                                      </p:tavLst>
                                    </p:anim>
                                    <p:anim calcmode="lin" valueType="num">
                                      <p:cBhvr>
                                        <p:cTn decel="50000" dur="500" fill="hold" id="34">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accel="50000" dur="500" fill="hold" id="35">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dur="1000" fill="hold" id="36"/>
                                        <p:tgtEl>
                                          <p:spTgt spid="73"/>
                                        </p:tgtEl>
                                        <p:attrNameLst>
                                          <p:attrName>ppt_h</p:attrName>
                                        </p:attrNameLst>
                                      </p:cBhvr>
                                      <p:tavLst>
                                        <p:tav tm="0">
                                          <p:val>
                                            <p:strVal val="#ppt_h"/>
                                          </p:val>
                                        </p:tav>
                                        <p:tav tm="100000">
                                          <p:val>
                                            <p:strVal val="#ppt_h"/>
                                          </p:val>
                                        </p:tav>
                                      </p:tavLst>
                                    </p:anim>
                                    <p:anim calcmode="lin" valueType="num">
                                      <p:cBhvr>
                                        <p:cTn decel="50000" dur="500" fill="hold" id="37">
                                          <p:stCondLst>
                                            <p:cond delay="0"/>
                                          </p:stCondLst>
                                        </p:cTn>
                                        <p:tgtEl>
                                          <p:spTgt spid="73"/>
                                        </p:tgtEl>
                                        <p:attrNameLst>
                                          <p:attrName>ppt_x</p:attrName>
                                        </p:attrNameLst>
                                      </p:cBhvr>
                                      <p:tavLst>
                                        <p:tav tm="0">
                                          <p:val>
                                            <p:strVal val="#ppt_x+.4"/>
                                          </p:val>
                                        </p:tav>
                                        <p:tav tm="100000">
                                          <p:val>
                                            <p:strVal val="#ppt_x"/>
                                          </p:val>
                                        </p:tav>
                                      </p:tavLst>
                                    </p:anim>
                                    <p:anim calcmode="lin" valueType="num">
                                      <p:cBhvr>
                                        <p:cTn decel="50000" dur="500" fill="hold" id="38">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accel="50000" dur="500" fill="hold" id="39">
                                          <p:stCondLst>
                                            <p:cond delay="500"/>
                                          </p:stCondLst>
                                        </p:cTn>
                                        <p:tgtEl>
                                          <p:spTgt spid="73"/>
                                        </p:tgtEl>
                                        <p:attrNameLst>
                                          <p:attrName>ppt_y</p:attrName>
                                        </p:attrNameLst>
                                      </p:cBhvr>
                                      <p:tavLst>
                                        <p:tav tm="0">
                                          <p:val>
                                            <p:strVal val="#ppt_y+.1"/>
                                          </p:val>
                                        </p:tav>
                                        <p:tav tm="100000">
                                          <p:val>
                                            <p:strVal val="#ppt_y"/>
                                          </p:val>
                                        </p:tav>
                                      </p:tavLst>
                                    </p:anim>
                                    <p:animEffect filter="fade" transition="in">
                                      <p:cBhvr>
                                        <p:cTn decel="50000" dur="1000" id="40">
                                          <p:stCondLst>
                                            <p:cond delay="0"/>
                                          </p:stCondLst>
                                        </p:cTn>
                                        <p:tgtEl>
                                          <p:spTgt spid="73"/>
                                        </p:tgtEl>
                                      </p:cBhvr>
                                    </p:animEffect>
                                  </p:childTnLst>
                                </p:cTn>
                              </p:par>
                            </p:childTnLst>
                          </p:cTn>
                        </p:par>
                        <p:par>
                          <p:cTn fill="hold" id="41" nodeType="afterGroup">
                            <p:stCondLst>
                              <p:cond delay="3500"/>
                            </p:stCondLst>
                            <p:childTnLst>
                              <p:par>
                                <p:cTn fill="hold" id="42" nodeType="afterEffect" presetClass="entr" presetID="25" presetSubtype="0">
                                  <p:stCondLst>
                                    <p:cond delay="0"/>
                                  </p:stCondLst>
                                  <p:childTnLst>
                                    <p:set>
                                      <p:cBhvr>
                                        <p:cTn dur="1" fill="hold" id="43">
                                          <p:stCondLst>
                                            <p:cond delay="0"/>
                                          </p:stCondLst>
                                        </p:cTn>
                                        <p:tgtEl>
                                          <p:spTgt spid="76"/>
                                        </p:tgtEl>
                                        <p:attrNameLst>
                                          <p:attrName>style.visibility</p:attrName>
                                        </p:attrNameLst>
                                      </p:cBhvr>
                                      <p:to>
                                        <p:strVal val="visible"/>
                                      </p:to>
                                    </p:set>
                                    <p:anim calcmode="lin" valueType="num">
                                      <p:cBhvr>
                                        <p:cTn decel="50000" dur="500" fill="hold" id="44">
                                          <p:stCondLst>
                                            <p:cond delay="0"/>
                                          </p:stCondLst>
                                        </p:cTn>
                                        <p:tgtEl>
                                          <p:spTgt spid="76"/>
                                        </p:tgtEl>
                                        <p:attrNameLst>
                                          <p:attrName>style.rotation</p:attrName>
                                        </p:attrNameLst>
                                      </p:cBhvr>
                                      <p:tavLst>
                                        <p:tav tm="0">
                                          <p:val>
                                            <p:fltVal val="-90"/>
                                          </p:val>
                                        </p:tav>
                                        <p:tav tm="100000">
                                          <p:val>
                                            <p:fltVal val="0"/>
                                          </p:val>
                                        </p:tav>
                                      </p:tavLst>
                                    </p:anim>
                                    <p:anim calcmode="lin" valueType="num">
                                      <p:cBhvr>
                                        <p:cTn decel="50000" dur="500" fill="hold" id="45">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accel="50000" dur="500" fill="hold" id="46">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dur="1000" fill="hold" id="47"/>
                                        <p:tgtEl>
                                          <p:spTgt spid="76"/>
                                        </p:tgtEl>
                                        <p:attrNameLst>
                                          <p:attrName>ppt_h</p:attrName>
                                        </p:attrNameLst>
                                      </p:cBhvr>
                                      <p:tavLst>
                                        <p:tav tm="0">
                                          <p:val>
                                            <p:strVal val="#ppt_h"/>
                                          </p:val>
                                        </p:tav>
                                        <p:tav tm="100000">
                                          <p:val>
                                            <p:strVal val="#ppt_h"/>
                                          </p:val>
                                        </p:tav>
                                      </p:tavLst>
                                    </p:anim>
                                    <p:anim calcmode="lin" valueType="num">
                                      <p:cBhvr>
                                        <p:cTn decel="50000" dur="500" fill="hold" id="48">
                                          <p:stCondLst>
                                            <p:cond delay="0"/>
                                          </p:stCondLst>
                                        </p:cTn>
                                        <p:tgtEl>
                                          <p:spTgt spid="76"/>
                                        </p:tgtEl>
                                        <p:attrNameLst>
                                          <p:attrName>ppt_x</p:attrName>
                                        </p:attrNameLst>
                                      </p:cBhvr>
                                      <p:tavLst>
                                        <p:tav tm="0">
                                          <p:val>
                                            <p:strVal val="#ppt_x+.4"/>
                                          </p:val>
                                        </p:tav>
                                        <p:tav tm="100000">
                                          <p:val>
                                            <p:strVal val="#ppt_x"/>
                                          </p:val>
                                        </p:tav>
                                      </p:tavLst>
                                    </p:anim>
                                    <p:anim calcmode="lin" valueType="num">
                                      <p:cBhvr>
                                        <p:cTn decel="50000" dur="500" fill="hold" id="49">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accel="50000" dur="500" fill="hold" id="50">
                                          <p:stCondLst>
                                            <p:cond delay="500"/>
                                          </p:stCondLst>
                                        </p:cTn>
                                        <p:tgtEl>
                                          <p:spTgt spid="76"/>
                                        </p:tgtEl>
                                        <p:attrNameLst>
                                          <p:attrName>ppt_y</p:attrName>
                                        </p:attrNameLst>
                                      </p:cBhvr>
                                      <p:tavLst>
                                        <p:tav tm="0">
                                          <p:val>
                                            <p:strVal val="#ppt_y+.1"/>
                                          </p:val>
                                        </p:tav>
                                        <p:tav tm="100000">
                                          <p:val>
                                            <p:strVal val="#ppt_y"/>
                                          </p:val>
                                        </p:tav>
                                      </p:tavLst>
                                    </p:anim>
                                    <p:animEffect filter="fade" transition="in">
                                      <p:cBhvr>
                                        <p:cTn decel="50000" dur="1000" id="51">
                                          <p:stCondLst>
                                            <p:cond delay="0"/>
                                          </p:stCondLst>
                                        </p:cTn>
                                        <p:tgtEl>
                                          <p:spTgt spid="76"/>
                                        </p:tgtEl>
                                      </p:cBhvr>
                                    </p:animEffect>
                                  </p:childTnLst>
                                </p:cTn>
                              </p:par>
                            </p:childTnLst>
                          </p:cTn>
                        </p:par>
                        <p:par>
                          <p:cTn fill="hold" id="52" nodeType="afterGroup">
                            <p:stCondLst>
                              <p:cond delay="4500"/>
                            </p:stCondLst>
                            <p:childTnLst>
                              <p:par>
                                <p:cTn fill="hold" id="53" nodeType="afterEffect" presetClass="entr" presetID="25" presetSubtype="0">
                                  <p:stCondLst>
                                    <p:cond delay="0"/>
                                  </p:stCondLst>
                                  <p:childTnLst>
                                    <p:set>
                                      <p:cBhvr>
                                        <p:cTn dur="1" fill="hold" id="54">
                                          <p:stCondLst>
                                            <p:cond delay="0"/>
                                          </p:stCondLst>
                                        </p:cTn>
                                        <p:tgtEl>
                                          <p:spTgt spid="70"/>
                                        </p:tgtEl>
                                        <p:attrNameLst>
                                          <p:attrName>style.visibility</p:attrName>
                                        </p:attrNameLst>
                                      </p:cBhvr>
                                      <p:to>
                                        <p:strVal val="visible"/>
                                      </p:to>
                                    </p:set>
                                    <p:anim calcmode="lin" valueType="num">
                                      <p:cBhvr>
                                        <p:cTn decel="50000" dur="500" fill="hold" id="55">
                                          <p:stCondLst>
                                            <p:cond delay="0"/>
                                          </p:stCondLst>
                                        </p:cTn>
                                        <p:tgtEl>
                                          <p:spTgt spid="70"/>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dur="1000" fill="hold" id="58"/>
                                        <p:tgtEl>
                                          <p:spTgt spid="70"/>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70"/>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70"/>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70"/>
                                        </p:tgtEl>
                                      </p:cBhvr>
                                    </p:animEffect>
                                  </p:childTnLst>
                                </p:cTn>
                              </p:par>
                            </p:childTnLst>
                          </p:cTn>
                        </p:par>
                        <p:par>
                          <p:cTn fill="hold" id="63" nodeType="afterGroup">
                            <p:stCondLst>
                              <p:cond delay="5500"/>
                            </p:stCondLst>
                            <p:childTnLst>
                              <p:par>
                                <p:cTn fill="hold" id="64" nodeType="afterEffect" presetClass="entr" presetID="25" presetSubtype="0">
                                  <p:stCondLst>
                                    <p:cond delay="0"/>
                                  </p:stCondLst>
                                  <p:childTnLst>
                                    <p:set>
                                      <p:cBhvr>
                                        <p:cTn dur="1" fill="hold" id="65">
                                          <p:stCondLst>
                                            <p:cond delay="0"/>
                                          </p:stCondLst>
                                        </p:cTn>
                                        <p:tgtEl>
                                          <p:spTgt spid="79"/>
                                        </p:tgtEl>
                                        <p:attrNameLst>
                                          <p:attrName>style.visibility</p:attrName>
                                        </p:attrNameLst>
                                      </p:cBhvr>
                                      <p:to>
                                        <p:strVal val="visible"/>
                                      </p:to>
                                    </p:set>
                                    <p:anim calcmode="lin" valueType="num">
                                      <p:cBhvr>
                                        <p:cTn decel="50000" dur="500" fill="hold" id="66">
                                          <p:stCondLst>
                                            <p:cond delay="0"/>
                                          </p:stCondLst>
                                        </p:cTn>
                                        <p:tgtEl>
                                          <p:spTgt spid="79"/>
                                        </p:tgtEl>
                                        <p:attrNameLst>
                                          <p:attrName>style.rotation</p:attrName>
                                        </p:attrNameLst>
                                      </p:cBhvr>
                                      <p:tavLst>
                                        <p:tav tm="0">
                                          <p:val>
                                            <p:fltVal val="-90"/>
                                          </p:val>
                                        </p:tav>
                                        <p:tav tm="100000">
                                          <p:val>
                                            <p:fltVal val="0"/>
                                          </p:val>
                                        </p:tav>
                                      </p:tavLst>
                                    </p:anim>
                                    <p:anim calcmode="lin" valueType="num">
                                      <p:cBhvr>
                                        <p:cTn decel="50000" dur="500" fill="hold" id="67">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accel="50000" dur="500" fill="hold" id="68">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dur="1000" fill="hold" id="69"/>
                                        <p:tgtEl>
                                          <p:spTgt spid="79"/>
                                        </p:tgtEl>
                                        <p:attrNameLst>
                                          <p:attrName>ppt_h</p:attrName>
                                        </p:attrNameLst>
                                      </p:cBhvr>
                                      <p:tavLst>
                                        <p:tav tm="0">
                                          <p:val>
                                            <p:strVal val="#ppt_h"/>
                                          </p:val>
                                        </p:tav>
                                        <p:tav tm="100000">
                                          <p:val>
                                            <p:strVal val="#ppt_h"/>
                                          </p:val>
                                        </p:tav>
                                      </p:tavLst>
                                    </p:anim>
                                    <p:anim calcmode="lin" valueType="num">
                                      <p:cBhvr>
                                        <p:cTn decel="50000" dur="500" fill="hold" id="70">
                                          <p:stCondLst>
                                            <p:cond delay="0"/>
                                          </p:stCondLst>
                                        </p:cTn>
                                        <p:tgtEl>
                                          <p:spTgt spid="79"/>
                                        </p:tgtEl>
                                        <p:attrNameLst>
                                          <p:attrName>ppt_x</p:attrName>
                                        </p:attrNameLst>
                                      </p:cBhvr>
                                      <p:tavLst>
                                        <p:tav tm="0">
                                          <p:val>
                                            <p:strVal val="#ppt_x+.4"/>
                                          </p:val>
                                        </p:tav>
                                        <p:tav tm="100000">
                                          <p:val>
                                            <p:strVal val="#ppt_x"/>
                                          </p:val>
                                        </p:tav>
                                      </p:tavLst>
                                    </p:anim>
                                    <p:anim calcmode="lin" valueType="num">
                                      <p:cBhvr>
                                        <p:cTn decel="50000" dur="500" fill="hold" id="71">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accel="50000" dur="500" fill="hold" id="72">
                                          <p:stCondLst>
                                            <p:cond delay="500"/>
                                          </p:stCondLst>
                                        </p:cTn>
                                        <p:tgtEl>
                                          <p:spTgt spid="79"/>
                                        </p:tgtEl>
                                        <p:attrNameLst>
                                          <p:attrName>ppt_y</p:attrName>
                                        </p:attrNameLst>
                                      </p:cBhvr>
                                      <p:tavLst>
                                        <p:tav tm="0">
                                          <p:val>
                                            <p:strVal val="#ppt_y+.1"/>
                                          </p:val>
                                        </p:tav>
                                        <p:tav tm="100000">
                                          <p:val>
                                            <p:strVal val="#ppt_y"/>
                                          </p:val>
                                        </p:tav>
                                      </p:tavLst>
                                    </p:anim>
                                    <p:animEffect filter="fade" transition="in">
                                      <p:cBhvr>
                                        <p:cTn decel="50000" dur="1000" id="73">
                                          <p:stCondLst>
                                            <p:cond delay="0"/>
                                          </p:stCondLst>
                                        </p:cTn>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lvl="0">
              <a:defRPr/>
            </a:pPr>
            <a:r>
              <a:rPr altLang="en-US" lang="zh-CN" sz="9600">
                <a:solidFill>
                  <a:srgbClr val="172D77"/>
                </a:solidFill>
                <a:latin charset="-122" panose="03000509000000000000" pitchFamily="65" typeface="方正卡通简体"/>
                <a:ea charset="-122" panose="03000509000000000000" pitchFamily="65" typeface="方正卡通简体"/>
                <a:cs typeface="+mn-ea"/>
                <a:sym typeface="+mn-lt"/>
              </a:rPr>
              <a:t>其他事项</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20754546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71624" y="848851"/>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共他事项</a:t>
              </a:r>
            </a:p>
          </p:txBody>
        </p:sp>
      </p:grpSp>
      <p:pic>
        <p:nvPicPr>
          <p:cNvPr id="51" name="图片 50"/>
          <p:cNvPicPr>
            <a:picLocks noChangeAspect="1"/>
          </p:cNvPicPr>
          <p:nvPr/>
        </p:nvPicPr>
        <p:blipFill>
          <a:blip r:embed="rId6">
            <a:extLst>
              <a:ext uri="{28A0092B-C50C-407E-A947-70E740481C1C}">
                <a14:useLocalDpi val="0"/>
              </a:ext>
            </a:extLst>
          </a:blip>
          <a:srcRect b="40874" l="9265" r="18644" t="33037"/>
          <a:stretch>
            <a:fillRect/>
          </a:stretch>
        </p:blipFill>
        <p:spPr>
          <a:xfrm>
            <a:off x="5220140" y="4612648"/>
            <a:ext cx="2054400" cy="1042880"/>
          </a:xfrm>
          <a:prstGeom prst="rect">
            <a:avLst/>
          </a:prstGeom>
        </p:spPr>
      </p:pic>
      <p:pic>
        <p:nvPicPr>
          <p:cNvPr id="52" name="图片 51"/>
          <p:cNvPicPr>
            <a:picLocks noChangeAspect="1"/>
          </p:cNvPicPr>
          <p:nvPr/>
        </p:nvPicPr>
        <p:blipFill>
          <a:blip r:embed="rId6">
            <a:extLst>
              <a:ext uri="{28A0092B-C50C-407E-A947-70E740481C1C}">
                <a14:useLocalDpi val="0"/>
              </a:ext>
            </a:extLst>
          </a:blip>
          <a:srcRect b="40874" l="9265" r="18644" t="33037"/>
          <a:stretch>
            <a:fillRect/>
          </a:stretch>
        </p:blipFill>
        <p:spPr>
          <a:xfrm>
            <a:off x="8694959" y="4612648"/>
            <a:ext cx="2054400" cy="1042880"/>
          </a:xfrm>
          <a:prstGeom prst="rect">
            <a:avLst/>
          </a:prstGeom>
        </p:spPr>
      </p:pic>
      <p:pic>
        <p:nvPicPr>
          <p:cNvPr id="10" name="图片 9"/>
          <p:cNvPicPr>
            <a:picLocks noChangeAspect="1"/>
          </p:cNvPicPr>
          <p:nvPr/>
        </p:nvPicPr>
        <p:blipFill>
          <a:blip r:embed="rId6">
            <a:extLst>
              <a:ext uri="{28A0092B-C50C-407E-A947-70E740481C1C}">
                <a14:useLocalDpi val="0"/>
              </a:ext>
            </a:extLst>
          </a:blip>
          <a:srcRect b="40874" l="9265" r="18644" t="33037"/>
          <a:stretch>
            <a:fillRect/>
          </a:stretch>
        </p:blipFill>
        <p:spPr>
          <a:xfrm>
            <a:off x="1862952" y="4784845"/>
            <a:ext cx="2054400" cy="1042880"/>
          </a:xfrm>
          <a:prstGeom prst="rect">
            <a:avLst/>
          </a:prstGeom>
        </p:spPr>
      </p:pic>
      <p:sp>
        <p:nvSpPr>
          <p:cNvPr id="45" name="矩形 44"/>
          <p:cNvSpPr/>
          <p:nvPr/>
        </p:nvSpPr>
        <p:spPr>
          <a:xfrm>
            <a:off x="2353588" y="5014488"/>
            <a:ext cx="1540747" cy="701116"/>
          </a:xfrm>
          <a:prstGeom prst="rect">
            <a:avLst/>
          </a:prstGeom>
        </p:spPr>
        <p:txBody>
          <a:bodyPr wrap="square">
            <a:spAutoFit/>
          </a:bodyPr>
          <a:lstStyle/>
          <a:p>
            <a:pPr>
              <a:lnSpc>
                <a:spcPct val="150000"/>
              </a:lnSpc>
            </a:pPr>
            <a:r>
              <a:rPr altLang="en-US" b="1" lang="zh-CN" sz="2667">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爱美食 </a:t>
            </a:r>
          </a:p>
        </p:txBody>
      </p:sp>
      <p:grpSp>
        <p:nvGrpSpPr>
          <p:cNvPr id="13" name="组合 12"/>
          <p:cNvGrpSpPr/>
          <p:nvPr/>
        </p:nvGrpSpPr>
        <p:grpSpPr>
          <a:xfrm>
            <a:off x="4845959" y="2166299"/>
            <a:ext cx="2907437" cy="2677200"/>
            <a:chOff x="3634469" y="1624724"/>
            <a:chExt cx="2180578" cy="2007900"/>
          </a:xfrm>
        </p:grpSpPr>
        <p:grpSp>
          <p:nvGrpSpPr>
            <p:cNvPr id="7" name="组合 6"/>
            <p:cNvGrpSpPr/>
            <p:nvPr/>
          </p:nvGrpSpPr>
          <p:grpSpPr>
            <a:xfrm>
              <a:off x="3634469" y="1624724"/>
              <a:ext cx="2180578" cy="2007900"/>
              <a:chOff x="3634469" y="1624724"/>
              <a:chExt cx="2180578" cy="2007900"/>
            </a:xfrm>
          </p:grpSpPr>
          <p:pic>
            <p:nvPicPr>
              <p:cNvPr id="6" name="图片 5"/>
              <p:cNvPicPr>
                <a:picLocks noChangeAspect="1"/>
              </p:cNvPicPr>
              <p:nvPr/>
            </p:nvPicPr>
            <p:blipFill>
              <a:blip r:embed="rId7"/>
              <a:srcRect r="30190" t="11796"/>
              <a:stretch>
                <a:fillRect/>
              </a:stretch>
            </p:blipFill>
            <p:spPr>
              <a:xfrm rot="21289002">
                <a:off x="4049784" y="1949172"/>
                <a:ext cx="1475541" cy="1206488"/>
              </a:xfrm>
              <a:prstGeom prst="rect">
                <a:avLst/>
              </a:prstGeom>
            </p:spPr>
          </p:pic>
          <p:pic>
            <p:nvPicPr>
              <p:cNvPr id="41" name="图片 40"/>
              <p:cNvPicPr>
                <a:picLocks noChangeAspect="1"/>
              </p:cNvPicPr>
              <p:nvPr/>
            </p:nvPicPr>
            <p:blipFill>
              <a:blip r:embed="rId8">
                <a:biLevel thresh="25000"/>
                <a:extLst>
                  <a:ext uri="{28A0092B-C50C-407E-A947-70E740481C1C}">
                    <a14:useLocalDpi val="0"/>
                  </a:ext>
                </a:extLst>
              </a:blip>
              <a:stretch>
                <a:fillRect/>
              </a:stretch>
            </p:blipFill>
            <p:spPr>
              <a:xfrm>
                <a:off x="3634469" y="1624724"/>
                <a:ext cx="2180578" cy="2007900"/>
              </a:xfrm>
              <a:prstGeom prst="rect">
                <a:avLst/>
              </a:prstGeom>
            </p:spPr>
          </p:pic>
        </p:grpSp>
        <p:pic>
          <p:nvPicPr>
            <p:cNvPr id="46" name="图片 45"/>
            <p:cNvPicPr>
              <a:picLocks noChangeAspect="1"/>
            </p:cNvPicPr>
            <p:nvPr/>
          </p:nvPicPr>
          <p:blipFill>
            <a:blip r:embed="rId9">
              <a:extLst>
                <a:ext uri="{28A0092B-C50C-407E-A947-70E740481C1C}">
                  <a14:useLocalDpi val="0"/>
                </a:ext>
              </a:extLst>
            </a:blip>
            <a:stretch>
              <a:fillRect/>
            </a:stretch>
          </p:blipFill>
          <p:spPr>
            <a:xfrm rot="1723543">
              <a:off x="3812759" y="3008956"/>
              <a:ext cx="543251" cy="412453"/>
            </a:xfrm>
            <a:prstGeom prst="rect">
              <a:avLst/>
            </a:prstGeom>
          </p:spPr>
        </p:pic>
      </p:grpSp>
      <p:grpSp>
        <p:nvGrpSpPr>
          <p:cNvPr id="16" name="组合 15"/>
          <p:cNvGrpSpPr/>
          <p:nvPr/>
        </p:nvGrpSpPr>
        <p:grpSpPr>
          <a:xfrm>
            <a:off x="1325291" y="2166299"/>
            <a:ext cx="2907437" cy="2677200"/>
            <a:chOff x="993968" y="1624724"/>
            <a:chExt cx="2180578" cy="2007900"/>
          </a:xfrm>
        </p:grpSpPr>
        <p:pic>
          <p:nvPicPr>
            <p:cNvPr id="39" name="图片 38"/>
            <p:cNvPicPr>
              <a:picLocks noChangeAspect="1"/>
            </p:cNvPicPr>
            <p:nvPr/>
          </p:nvPicPr>
          <p:blipFill>
            <a:blip r:embed="rId8">
              <a:biLevel thresh="25000"/>
              <a:extLst>
                <a:ext uri="{28A0092B-C50C-407E-A947-70E740481C1C}">
                  <a14:useLocalDpi val="0"/>
                </a:ext>
              </a:extLst>
            </a:blip>
            <a:stretch>
              <a:fillRect/>
            </a:stretch>
          </p:blipFill>
          <p:spPr>
            <a:xfrm>
              <a:off x="993968" y="1624724"/>
              <a:ext cx="2180578" cy="2007900"/>
            </a:xfrm>
            <a:prstGeom prst="rect">
              <a:avLst/>
            </a:prstGeom>
          </p:spPr>
        </p:pic>
        <p:pic>
          <p:nvPicPr>
            <p:cNvPr id="37" name="图片 36"/>
            <p:cNvPicPr>
              <a:picLocks noChangeAspect="1"/>
            </p:cNvPicPr>
            <p:nvPr/>
          </p:nvPicPr>
          <p:blipFill>
            <a:blip r:embed="rId9">
              <a:extLst>
                <a:ext uri="{28A0092B-C50C-407E-A947-70E740481C1C}">
                  <a14:useLocalDpi val="0"/>
                </a:ext>
              </a:extLst>
            </a:blip>
            <a:stretch>
              <a:fillRect/>
            </a:stretch>
          </p:blipFill>
          <p:spPr>
            <a:xfrm rot="1723543">
              <a:off x="1049319" y="1658274"/>
              <a:ext cx="543251" cy="412453"/>
            </a:xfrm>
            <a:prstGeom prst="rect">
              <a:avLst/>
            </a:prstGeom>
          </p:spPr>
        </p:pic>
        <p:pic>
          <p:nvPicPr>
            <p:cNvPr id="2" name="图片 1"/>
            <p:cNvPicPr>
              <a:picLocks noChangeAspect="1"/>
            </p:cNvPicPr>
            <p:nvPr/>
          </p:nvPicPr>
          <p:blipFill>
            <a:blip r:embed="rId10">
              <a:extLst>
                <a:ext uri="{28A0092B-C50C-407E-A947-70E740481C1C}">
                  <a14:useLocalDpi val="0"/>
                </a:ext>
              </a:extLst>
            </a:blip>
            <a:stretch>
              <a:fillRect/>
            </a:stretch>
          </p:blipFill>
          <p:spPr>
            <a:xfrm>
              <a:off x="1638701" y="1737458"/>
              <a:ext cx="941635" cy="1419550"/>
            </a:xfrm>
            <a:prstGeom prst="rect">
              <a:avLst/>
            </a:prstGeom>
          </p:spPr>
        </p:pic>
      </p:grpSp>
      <p:sp>
        <p:nvSpPr>
          <p:cNvPr id="49" name="矩形 48"/>
          <p:cNvSpPr/>
          <p:nvPr/>
        </p:nvSpPr>
        <p:spPr>
          <a:xfrm>
            <a:off x="5740948" y="4783690"/>
            <a:ext cx="1540747" cy="701116"/>
          </a:xfrm>
          <a:prstGeom prst="rect">
            <a:avLst/>
          </a:prstGeom>
        </p:spPr>
        <p:txBody>
          <a:bodyPr wrap="square">
            <a:spAutoFit/>
          </a:bodyPr>
          <a:lstStyle/>
          <a:p>
            <a:pPr>
              <a:lnSpc>
                <a:spcPct val="150000"/>
              </a:lnSpc>
            </a:pPr>
            <a:r>
              <a:rPr altLang="en-US" b="1" lang="zh-CN" sz="2667">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爱生活</a:t>
            </a:r>
          </a:p>
        </p:txBody>
      </p:sp>
      <p:sp>
        <p:nvSpPr>
          <p:cNvPr id="50" name="矩形 49"/>
          <p:cNvSpPr/>
          <p:nvPr/>
        </p:nvSpPr>
        <p:spPr>
          <a:xfrm>
            <a:off x="9111731" y="4763813"/>
            <a:ext cx="1540747" cy="701116"/>
          </a:xfrm>
          <a:prstGeom prst="rect">
            <a:avLst/>
          </a:prstGeom>
        </p:spPr>
        <p:txBody>
          <a:bodyPr wrap="square">
            <a:spAutoFit/>
          </a:bodyPr>
          <a:lstStyle/>
          <a:p>
            <a:pPr>
              <a:lnSpc>
                <a:spcPct val="150000"/>
              </a:lnSpc>
            </a:pPr>
            <a:r>
              <a:rPr altLang="en-US" b="1" lang="zh-CN" sz="2667">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有创意</a:t>
            </a:r>
          </a:p>
        </p:txBody>
      </p:sp>
      <p:grpSp>
        <p:nvGrpSpPr>
          <p:cNvPr id="20" name="组合 19"/>
          <p:cNvGrpSpPr/>
          <p:nvPr/>
        </p:nvGrpSpPr>
        <p:grpSpPr>
          <a:xfrm>
            <a:off x="8091439" y="1531069"/>
            <a:ext cx="2907437" cy="3312431"/>
            <a:chOff x="6068579" y="1148301"/>
            <a:chExt cx="2180578" cy="2484323"/>
          </a:xfrm>
        </p:grpSpPr>
        <p:pic>
          <p:nvPicPr>
            <p:cNvPr id="43" name="图片 42"/>
            <p:cNvPicPr>
              <a:picLocks noChangeAspect="1"/>
            </p:cNvPicPr>
            <p:nvPr/>
          </p:nvPicPr>
          <p:blipFill>
            <a:blip r:embed="rId8">
              <a:biLevel thresh="25000"/>
              <a:extLst>
                <a:ext uri="{28A0092B-C50C-407E-A947-70E740481C1C}">
                  <a14:useLocalDpi val="0"/>
                </a:ext>
              </a:extLst>
            </a:blip>
            <a:stretch>
              <a:fillRect/>
            </a:stretch>
          </p:blipFill>
          <p:spPr>
            <a:xfrm>
              <a:off x="6068579" y="1624724"/>
              <a:ext cx="2180578" cy="2007900"/>
            </a:xfrm>
            <a:prstGeom prst="rect">
              <a:avLst/>
            </a:prstGeom>
          </p:spPr>
        </p:pic>
        <p:pic>
          <p:nvPicPr>
            <p:cNvPr id="9" name="图片 8"/>
            <p:cNvPicPr>
              <a:picLocks noChangeAspect="1"/>
            </p:cNvPicPr>
            <p:nvPr/>
          </p:nvPicPr>
          <p:blipFill>
            <a:blip r:embed="rId11">
              <a:extLst>
                <a:ext uri="{28A0092B-C50C-407E-A947-70E740481C1C}">
                  <a14:useLocalDpi val="0"/>
                </a:ext>
              </a:extLst>
            </a:blip>
            <a:stretch>
              <a:fillRect/>
            </a:stretch>
          </p:blipFill>
          <p:spPr>
            <a:xfrm rot="21238148">
              <a:off x="6585125" y="1890476"/>
              <a:ext cx="1205789" cy="1280031"/>
            </a:xfrm>
            <a:prstGeom prst="rect">
              <a:avLst/>
            </a:prstGeom>
          </p:spPr>
        </p:pic>
        <p:pic>
          <p:nvPicPr>
            <p:cNvPr id="53" name="图片 52"/>
            <p:cNvPicPr>
              <a:picLocks noChangeAspect="1"/>
            </p:cNvPicPr>
            <p:nvPr/>
          </p:nvPicPr>
          <p:blipFill>
            <a:blip r:embed="rId12">
              <a:extLst>
                <a:ext uri="{28A0092B-C50C-407E-A947-70E740481C1C}">
                  <a14:useLocalDpi val="0"/>
                </a:ext>
              </a:extLst>
            </a:blip>
            <a:stretch>
              <a:fillRect/>
            </a:stretch>
          </p:blipFill>
          <p:spPr>
            <a:xfrm>
              <a:off x="7072590" y="1148301"/>
              <a:ext cx="1174993" cy="1048570"/>
            </a:xfrm>
            <a:prstGeom prst="rect">
              <a:avLst/>
            </a:prstGeom>
          </p:spPr>
        </p:pic>
      </p:grpSp>
    </p:spTree>
    <p:extLst>
      <p:ext uri="{BB962C8B-B14F-4D97-AF65-F5344CB8AC3E}">
        <p14:creationId val="39584454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par>
                                <p:cTn fill="hold" id="20" nodeType="withEffect" presetClass="entr" presetID="53"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id="25" nodeType="withEffect" presetClass="entr" presetID="2" presetSubtype="4">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5"/>
                                        </p:tgtEl>
                                        <p:attrNameLst>
                                          <p:attrName>style.visibility</p:attrName>
                                        </p:attrNameLst>
                                      </p:cBhvr>
                                      <p:to>
                                        <p:strVal val="visible"/>
                                      </p:to>
                                    </p:set>
                                    <p:anim calcmode="lin" valueType="num">
                                      <p:cBhvr additive="base">
                                        <p:cTn dur="500" fill="hold" id="31"/>
                                        <p:tgtEl>
                                          <p:spTgt spid="45"/>
                                        </p:tgtEl>
                                        <p:attrNameLst>
                                          <p:attrName>ppt_x</p:attrName>
                                        </p:attrNameLst>
                                      </p:cBhvr>
                                      <p:tavLst>
                                        <p:tav tm="0">
                                          <p:val>
                                            <p:strVal val="#ppt_x"/>
                                          </p:val>
                                        </p:tav>
                                        <p:tav tm="100000">
                                          <p:val>
                                            <p:strVal val="#ppt_x"/>
                                          </p:val>
                                        </p:tav>
                                      </p:tavLst>
                                    </p:anim>
                                    <p:anim calcmode="lin" valueType="num">
                                      <p:cBhvr additive="base">
                                        <p:cTn dur="500" fill="hold" id="32"/>
                                        <p:tgtEl>
                                          <p:spTgt spid="45"/>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51"/>
                                        </p:tgtEl>
                                        <p:attrNameLst>
                                          <p:attrName>style.visibility</p:attrName>
                                        </p:attrNameLst>
                                      </p:cBhvr>
                                      <p:to>
                                        <p:strVal val="visible"/>
                                      </p:to>
                                    </p:set>
                                    <p:anim calcmode="lin" valueType="num">
                                      <p:cBhvr additive="base">
                                        <p:cTn dur="500" fill="hold" id="35"/>
                                        <p:tgtEl>
                                          <p:spTgt spid="51"/>
                                        </p:tgtEl>
                                        <p:attrNameLst>
                                          <p:attrName>ppt_x</p:attrName>
                                        </p:attrNameLst>
                                      </p:cBhvr>
                                      <p:tavLst>
                                        <p:tav tm="0">
                                          <p:val>
                                            <p:strVal val="#ppt_x"/>
                                          </p:val>
                                        </p:tav>
                                        <p:tav tm="100000">
                                          <p:val>
                                            <p:strVal val="#ppt_x"/>
                                          </p:val>
                                        </p:tav>
                                      </p:tavLst>
                                    </p:anim>
                                    <p:anim calcmode="lin" valueType="num">
                                      <p:cBhvr additive="base">
                                        <p:cTn dur="500" fill="hold" id="36"/>
                                        <p:tgtEl>
                                          <p:spTgt spid="51"/>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49"/>
                                        </p:tgtEl>
                                        <p:attrNameLst>
                                          <p:attrName>style.visibility</p:attrName>
                                        </p:attrNameLst>
                                      </p:cBhvr>
                                      <p:to>
                                        <p:strVal val="visible"/>
                                      </p:to>
                                    </p:set>
                                    <p:anim calcmode="lin" valueType="num">
                                      <p:cBhvr additive="base">
                                        <p:cTn dur="500" fill="hold" id="39"/>
                                        <p:tgtEl>
                                          <p:spTgt spid="49"/>
                                        </p:tgtEl>
                                        <p:attrNameLst>
                                          <p:attrName>ppt_x</p:attrName>
                                        </p:attrNameLst>
                                      </p:cBhvr>
                                      <p:tavLst>
                                        <p:tav tm="0">
                                          <p:val>
                                            <p:strVal val="#ppt_x"/>
                                          </p:val>
                                        </p:tav>
                                        <p:tav tm="100000">
                                          <p:val>
                                            <p:strVal val="#ppt_x"/>
                                          </p:val>
                                        </p:tav>
                                      </p:tavLst>
                                    </p:anim>
                                    <p:anim calcmode="lin" valueType="num">
                                      <p:cBhvr additive="base">
                                        <p:cTn dur="500" fill="hold" id="40"/>
                                        <p:tgtEl>
                                          <p:spTgt spid="49"/>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additive="base">
                                        <p:cTn dur="500" fill="hold" id="43"/>
                                        <p:tgtEl>
                                          <p:spTgt spid="52"/>
                                        </p:tgtEl>
                                        <p:attrNameLst>
                                          <p:attrName>ppt_x</p:attrName>
                                        </p:attrNameLst>
                                      </p:cBhvr>
                                      <p:tavLst>
                                        <p:tav tm="0">
                                          <p:val>
                                            <p:strVal val="#ppt_x"/>
                                          </p:val>
                                        </p:tav>
                                        <p:tav tm="100000">
                                          <p:val>
                                            <p:strVal val="#ppt_x"/>
                                          </p:val>
                                        </p:tav>
                                      </p:tavLst>
                                    </p:anim>
                                    <p:anim calcmode="lin" valueType="num">
                                      <p:cBhvr additive="base">
                                        <p:cTn dur="500" fill="hold" id="44"/>
                                        <p:tgtEl>
                                          <p:spTgt spid="5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50"/>
                                        </p:tgtEl>
                                        <p:attrNameLst>
                                          <p:attrName>style.visibility</p:attrName>
                                        </p:attrNameLst>
                                      </p:cBhvr>
                                      <p:to>
                                        <p:strVal val="visible"/>
                                      </p:to>
                                    </p:set>
                                    <p:anim calcmode="lin" valueType="num">
                                      <p:cBhvr additive="base">
                                        <p:cTn dur="500" fill="hold" id="47"/>
                                        <p:tgtEl>
                                          <p:spTgt spid="50"/>
                                        </p:tgtEl>
                                        <p:attrNameLst>
                                          <p:attrName>ppt_x</p:attrName>
                                        </p:attrNameLst>
                                      </p:cBhvr>
                                      <p:tavLst>
                                        <p:tav tm="0">
                                          <p:val>
                                            <p:strVal val="#ppt_x"/>
                                          </p:val>
                                        </p:tav>
                                        <p:tav tm="100000">
                                          <p:val>
                                            <p:strVal val="#ppt_x"/>
                                          </p:val>
                                        </p:tav>
                                      </p:tavLst>
                                    </p:anim>
                                    <p:anim calcmode="lin" valueType="num">
                                      <p:cBhvr additive="base">
                                        <p:cTn dur="500" fill="hold" id="48"/>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9"/>
      <p:bldP grpId="0" spid="5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53" y="-12719"/>
            <a:ext cx="12192000" cy="6858000"/>
            <a:chOff x="-265" y="-9539"/>
            <a:chExt cx="9144000" cy="5143500"/>
          </a:xfrm>
        </p:grpSpPr>
        <p:sp>
          <p:nvSpPr>
            <p:cNvPr id="15" name="矩形 1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8" name="组合 17"/>
            <p:cNvGrpSpPr/>
            <p:nvPr/>
          </p:nvGrpSpPr>
          <p:grpSpPr>
            <a:xfrm>
              <a:off x="108788" y="77643"/>
              <a:ext cx="8932334" cy="4943149"/>
              <a:chOff x="108788" y="77643"/>
              <a:chExt cx="8932334" cy="4943149"/>
            </a:xfrm>
          </p:grpSpPr>
          <p:sp>
            <p:nvSpPr>
              <p:cNvPr id="19" name="矩形 18"/>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1" name="组合 20"/>
              <p:cNvGrpSpPr/>
              <p:nvPr/>
            </p:nvGrpSpPr>
            <p:grpSpPr>
              <a:xfrm>
                <a:off x="108788" y="77643"/>
                <a:ext cx="8932334" cy="4943149"/>
                <a:chOff x="97675" y="735087"/>
                <a:chExt cx="8932334" cy="4355379"/>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32" name="组合 31"/>
          <p:cNvGrpSpPr/>
          <p:nvPr/>
        </p:nvGrpSpPr>
        <p:grpSpPr>
          <a:xfrm>
            <a:off x="531079" y="68875"/>
            <a:ext cx="3160560" cy="1732404"/>
            <a:chOff x="914531" y="500319"/>
            <a:chExt cx="2370420" cy="1299303"/>
          </a:xfrm>
        </p:grpSpPr>
        <p:grpSp>
          <p:nvGrpSpPr>
            <p:cNvPr id="33" name="组合 32"/>
            <p:cNvGrpSpPr/>
            <p:nvPr/>
          </p:nvGrpSpPr>
          <p:grpSpPr>
            <a:xfrm>
              <a:off x="914531" y="500319"/>
              <a:ext cx="2370420" cy="1299303"/>
              <a:chOff x="753387" y="815417"/>
              <a:chExt cx="2370420" cy="1299303"/>
            </a:xfrm>
          </p:grpSpPr>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47730" cy="958866"/>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sp>
          <p:nvSpPr>
            <p:cNvPr id="34" name="文本框 33"/>
            <p:cNvSpPr txBox="1"/>
            <p:nvPr/>
          </p:nvSpPr>
          <p:spPr>
            <a:xfrm>
              <a:off x="1567752" y="852586"/>
              <a:ext cx="1561147" cy="495262"/>
            </a:xfrm>
            <a:prstGeom prst="rect">
              <a:avLst/>
            </a:prstGeom>
            <a:noFill/>
          </p:spPr>
          <p:txBody>
            <a:bodyPr rtlCol="0" wrap="none">
              <a:spAutoFit/>
            </a:bodyPr>
            <a:lstStyle/>
            <a:p>
              <a:r>
                <a:rPr altLang="en-US" b="1" lang="zh-CN" sz="3733">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共他事项</a:t>
              </a:r>
            </a:p>
          </p:txBody>
        </p:sp>
      </p:grpSp>
      <p:grpSp>
        <p:nvGrpSpPr>
          <p:cNvPr id="23" name="组合 22"/>
          <p:cNvGrpSpPr/>
          <p:nvPr/>
        </p:nvGrpSpPr>
        <p:grpSpPr>
          <a:xfrm>
            <a:off x="2881548" y="2961963"/>
            <a:ext cx="6855075" cy="787172"/>
            <a:chOff x="3313161" y="1839136"/>
            <a:chExt cx="5141306" cy="590379"/>
          </a:xfrm>
        </p:grpSpPr>
        <p:sp>
          <p:nvSpPr>
            <p:cNvPr id="40" name="文本框 39"/>
            <p:cNvSpPr txBox="1"/>
            <p:nvPr/>
          </p:nvSpPr>
          <p:spPr>
            <a:xfrm>
              <a:off x="5604047" y="1860663"/>
              <a:ext cx="2850420" cy="434386"/>
            </a:xfrm>
            <a:prstGeom prst="rect">
              <a:avLst/>
            </a:prstGeom>
            <a:noFill/>
          </p:spPr>
          <p:txBody>
            <a:bodyPr rtlCol="0" wrap="square">
              <a:spAutoFit/>
            </a:bodyPr>
            <a:lstStyle/>
            <a:p>
              <a:pPr>
                <a:lnSpc>
                  <a:spcPct val="120000"/>
                </a:lnSpc>
              </a:pPr>
              <a:r>
                <a:rPr altLang="zh-CN" lang="en-US" sz="2667">
                  <a:latin charset="-122" panose="03000509000000000000" pitchFamily="65" typeface="方正卡通简体"/>
                  <a:ea charset="-122" panose="03000509000000000000" pitchFamily="65" typeface="方正卡通简体"/>
                  <a:sym charset="0" panose="020b0604020202020204" pitchFamily="34" typeface="Arial"/>
                </a:rPr>
                <a:t>201x年9月15日</a:t>
              </a:r>
            </a:p>
          </p:txBody>
        </p:sp>
        <p:pic>
          <p:nvPicPr>
            <p:cNvPr id="3" name="图片 2"/>
            <p:cNvPicPr>
              <a:picLocks noChangeAspect="1"/>
            </p:cNvPicPr>
            <p:nvPr/>
          </p:nvPicPr>
          <p:blipFill>
            <a:blip r:embed="rId6">
              <a:extLst>
                <a:ext uri="{28A0092B-C50C-407E-A947-70E740481C1C}">
                  <a14:useLocalDpi val="0"/>
                </a:ext>
              </a:extLst>
            </a:blip>
            <a:stretch>
              <a:fillRect/>
            </a:stretch>
          </p:blipFill>
          <p:spPr>
            <a:xfrm>
              <a:off x="3313161" y="1936102"/>
              <a:ext cx="562828" cy="493413"/>
            </a:xfrm>
            <a:prstGeom prst="rect">
              <a:avLst/>
            </a:prstGeom>
          </p:spPr>
        </p:pic>
        <p:grpSp>
          <p:nvGrpSpPr>
            <p:cNvPr id="8" name="组合 7"/>
            <p:cNvGrpSpPr/>
            <p:nvPr/>
          </p:nvGrpSpPr>
          <p:grpSpPr>
            <a:xfrm>
              <a:off x="3914312" y="1839136"/>
              <a:ext cx="1809789" cy="474023"/>
              <a:chOff x="3914312" y="1839136"/>
              <a:chExt cx="1809789" cy="474023"/>
            </a:xfrm>
          </p:grpSpPr>
          <p:sp>
            <p:nvSpPr>
              <p:cNvPr id="48" name="文本框 47"/>
              <p:cNvSpPr txBox="1"/>
              <p:nvPr/>
            </p:nvSpPr>
            <p:spPr>
              <a:xfrm>
                <a:off x="3924101" y="1839136"/>
                <a:ext cx="1800000" cy="434340"/>
              </a:xfrm>
              <a:prstGeom prst="rect">
                <a:avLst/>
              </a:prstGeom>
              <a:noFill/>
            </p:spPr>
            <p:txBody>
              <a:bodyPr rtlCol="0" wrap="square">
                <a:spAutoFit/>
              </a:bodyPr>
              <a:lstStyle/>
              <a:p>
                <a:r>
                  <a:rPr altLang="en-US" lang="zh-CN" sz="32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rPr>
                  <a:t>招新时间：</a:t>
                </a:r>
              </a:p>
            </p:txBody>
          </p:sp>
          <p:sp>
            <p:nvSpPr>
              <p:cNvPr id="54" name="文本框 53"/>
              <p:cNvSpPr txBox="1"/>
              <p:nvPr/>
            </p:nvSpPr>
            <p:spPr>
              <a:xfrm>
                <a:off x="3914312" y="1874578"/>
                <a:ext cx="1800000" cy="434340"/>
              </a:xfrm>
              <a:prstGeom prst="rect">
                <a:avLst/>
              </a:prstGeom>
              <a:noFill/>
            </p:spPr>
            <p:txBody>
              <a:bodyPr rtlCol="0" wrap="square">
                <a:spAutoFit/>
              </a:bodyPr>
              <a:lstStyle/>
              <a:p>
                <a:r>
                  <a:rPr altLang="en-US" b="1" lang="zh-CN" sz="3200">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招新时间：</a:t>
                </a:r>
              </a:p>
            </p:txBody>
          </p:sp>
        </p:grpSp>
      </p:grpSp>
      <p:grpSp>
        <p:nvGrpSpPr>
          <p:cNvPr id="24" name="组合 23"/>
          <p:cNvGrpSpPr/>
          <p:nvPr/>
        </p:nvGrpSpPr>
        <p:grpSpPr>
          <a:xfrm>
            <a:off x="2881548" y="3888146"/>
            <a:ext cx="6753472" cy="944494"/>
            <a:chOff x="3313161" y="2635909"/>
            <a:chExt cx="5065104" cy="708371"/>
          </a:xfrm>
        </p:grpSpPr>
        <p:sp>
          <p:nvSpPr>
            <p:cNvPr id="47" name="文本框 46"/>
            <p:cNvSpPr txBox="1"/>
            <p:nvPr/>
          </p:nvSpPr>
          <p:spPr>
            <a:xfrm>
              <a:off x="5604047" y="2712113"/>
              <a:ext cx="2774218" cy="434386"/>
            </a:xfrm>
            <a:prstGeom prst="rect">
              <a:avLst/>
            </a:prstGeom>
            <a:noFill/>
          </p:spPr>
          <p:txBody>
            <a:bodyPr rtlCol="0" wrap="square">
              <a:spAutoFit/>
            </a:bodyPr>
            <a:lstStyle/>
            <a:p>
              <a:pPr>
                <a:lnSpc>
                  <a:spcPct val="120000"/>
                </a:lnSpc>
              </a:pPr>
              <a:r>
                <a:rPr altLang="en-US" lang="zh-CN" sz="2667">
                  <a:latin charset="-122" panose="03000509000000000000" pitchFamily="65" typeface="方正卡通简体"/>
                  <a:ea charset="-122" panose="03000509000000000000" pitchFamily="65" typeface="方正卡通简体"/>
                  <a:sym charset="0" panose="020b0604020202020204" pitchFamily="34" typeface="Arial"/>
                </a:rPr>
                <a:t>人教楼302室</a:t>
              </a:r>
            </a:p>
          </p:txBody>
        </p:sp>
        <p:grpSp>
          <p:nvGrpSpPr>
            <p:cNvPr id="11" name="组合 10"/>
            <p:cNvGrpSpPr/>
            <p:nvPr/>
          </p:nvGrpSpPr>
          <p:grpSpPr>
            <a:xfrm>
              <a:off x="3924101" y="2635909"/>
              <a:ext cx="1816662" cy="467050"/>
              <a:chOff x="3924101" y="2635909"/>
              <a:chExt cx="1816662" cy="467050"/>
            </a:xfrm>
          </p:grpSpPr>
          <p:sp>
            <p:nvSpPr>
              <p:cNvPr id="42" name="文本框 41"/>
              <p:cNvSpPr txBox="1"/>
              <p:nvPr/>
            </p:nvSpPr>
            <p:spPr>
              <a:xfrm>
                <a:off x="3924102" y="2635909"/>
                <a:ext cx="1800000" cy="434340"/>
              </a:xfrm>
              <a:prstGeom prst="rect">
                <a:avLst/>
              </a:prstGeom>
              <a:noFill/>
            </p:spPr>
            <p:txBody>
              <a:bodyPr rtlCol="0" wrap="square">
                <a:spAutoFit/>
              </a:bodyPr>
              <a:lstStyle/>
              <a:p>
                <a:r>
                  <a:rPr altLang="en-US" lang="zh-CN" sz="32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rPr>
                  <a:t>招新地点：</a:t>
                </a:r>
              </a:p>
            </p:txBody>
          </p:sp>
          <p:sp>
            <p:nvSpPr>
              <p:cNvPr id="55" name="文本框 54"/>
              <p:cNvSpPr txBox="1"/>
              <p:nvPr/>
            </p:nvSpPr>
            <p:spPr>
              <a:xfrm>
                <a:off x="3940763" y="2664377"/>
                <a:ext cx="1800000" cy="434340"/>
              </a:xfrm>
              <a:prstGeom prst="rect">
                <a:avLst/>
              </a:prstGeom>
              <a:noFill/>
            </p:spPr>
            <p:txBody>
              <a:bodyPr rtlCol="0" wrap="square">
                <a:spAutoFit/>
              </a:bodyPr>
              <a:lstStyle/>
              <a:p>
                <a:r>
                  <a:rPr altLang="en-US" b="1" lang="zh-CN" sz="3200">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招新地点：</a:t>
                </a:r>
              </a:p>
            </p:txBody>
          </p:sp>
        </p:grpSp>
        <p:pic>
          <p:nvPicPr>
            <p:cNvPr id="57" name="图片 56"/>
            <p:cNvPicPr>
              <a:picLocks noChangeAspect="1"/>
            </p:cNvPicPr>
            <p:nvPr/>
          </p:nvPicPr>
          <p:blipFill>
            <a:blip r:embed="rId6">
              <a:extLst>
                <a:ext uri="{28A0092B-C50C-407E-A947-70E740481C1C}">
                  <a14:useLocalDpi val="0"/>
                </a:ext>
              </a:extLst>
            </a:blip>
            <a:stretch>
              <a:fillRect/>
            </a:stretch>
          </p:blipFill>
          <p:spPr>
            <a:xfrm>
              <a:off x="3313161" y="2850867"/>
              <a:ext cx="562828" cy="493413"/>
            </a:xfrm>
            <a:prstGeom prst="rect">
              <a:avLst/>
            </a:prstGeom>
          </p:spPr>
        </p:pic>
      </p:grpSp>
      <p:grpSp>
        <p:nvGrpSpPr>
          <p:cNvPr id="25" name="组合 24"/>
          <p:cNvGrpSpPr/>
          <p:nvPr/>
        </p:nvGrpSpPr>
        <p:grpSpPr>
          <a:xfrm>
            <a:off x="2940076" y="4956231"/>
            <a:ext cx="6488115" cy="890784"/>
            <a:chOff x="3313161" y="3458261"/>
            <a:chExt cx="4866086" cy="668088"/>
          </a:xfrm>
        </p:grpSpPr>
        <p:sp>
          <p:nvSpPr>
            <p:cNvPr id="38" name="矩形 37"/>
            <p:cNvSpPr/>
            <p:nvPr/>
          </p:nvSpPr>
          <p:spPr>
            <a:xfrm>
              <a:off x="5604047" y="3484147"/>
              <a:ext cx="2575200" cy="434386"/>
            </a:xfrm>
            <a:prstGeom prst="rect">
              <a:avLst/>
            </a:prstGeom>
          </p:spPr>
          <p:txBody>
            <a:bodyPr wrap="square">
              <a:spAutoFit/>
            </a:bodyPr>
            <a:lstStyle/>
            <a:p>
              <a:pPr>
                <a:lnSpc>
                  <a:spcPct val="120000"/>
                </a:lnSpc>
              </a:pPr>
              <a:r>
                <a:rPr altLang="zh-CN" lang="en-US" sz="2667">
                  <a:latin charset="-122" panose="03000509000000000000" pitchFamily="65" typeface="方正卡通简体"/>
                  <a:ea charset="-122" panose="03000509000000000000" pitchFamily="65" typeface="方正卡通简体"/>
                  <a:sym charset="0" panose="020b0604020202020204" pitchFamily="34" typeface="Arial"/>
                </a:rPr>
                <a:t>QQ:308000000</a:t>
              </a:r>
            </a:p>
          </p:txBody>
        </p:sp>
        <p:grpSp>
          <p:nvGrpSpPr>
            <p:cNvPr id="12" name="组合 11"/>
            <p:cNvGrpSpPr/>
            <p:nvPr/>
          </p:nvGrpSpPr>
          <p:grpSpPr>
            <a:xfrm>
              <a:off x="3924101" y="3458261"/>
              <a:ext cx="1800000" cy="476943"/>
              <a:chOff x="3924101" y="3458261"/>
              <a:chExt cx="1800000" cy="476943"/>
            </a:xfrm>
          </p:grpSpPr>
          <p:sp>
            <p:nvSpPr>
              <p:cNvPr id="44" name="文本框 43"/>
              <p:cNvSpPr txBox="1"/>
              <p:nvPr/>
            </p:nvSpPr>
            <p:spPr>
              <a:xfrm>
                <a:off x="3924101" y="3458261"/>
                <a:ext cx="1800000" cy="434340"/>
              </a:xfrm>
              <a:prstGeom prst="rect">
                <a:avLst/>
              </a:prstGeom>
              <a:noFill/>
            </p:spPr>
            <p:txBody>
              <a:bodyPr rtlCol="0" wrap="square">
                <a:spAutoFit/>
              </a:bodyPr>
              <a:lstStyle/>
              <a:p>
                <a:r>
                  <a:rPr altLang="en-US" lang="zh-CN" sz="32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rPr>
                  <a:t>联系方式：</a:t>
                </a:r>
              </a:p>
            </p:txBody>
          </p:sp>
          <p:sp>
            <p:nvSpPr>
              <p:cNvPr id="56" name="文本框 55"/>
              <p:cNvSpPr txBox="1"/>
              <p:nvPr/>
            </p:nvSpPr>
            <p:spPr>
              <a:xfrm>
                <a:off x="3924101" y="3496623"/>
                <a:ext cx="1800000" cy="434340"/>
              </a:xfrm>
              <a:prstGeom prst="rect">
                <a:avLst/>
              </a:prstGeom>
              <a:noFill/>
            </p:spPr>
            <p:txBody>
              <a:bodyPr rtlCol="0" wrap="square">
                <a:spAutoFit/>
              </a:bodyPr>
              <a:lstStyle/>
              <a:p>
                <a:r>
                  <a:rPr altLang="en-US" b="1" lang="zh-CN" sz="3200">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联系方式：</a:t>
                </a:r>
              </a:p>
            </p:txBody>
          </p:sp>
        </p:grpSp>
        <p:pic>
          <p:nvPicPr>
            <p:cNvPr id="58" name="图片 57"/>
            <p:cNvPicPr>
              <a:picLocks noChangeAspect="1"/>
            </p:cNvPicPr>
            <p:nvPr/>
          </p:nvPicPr>
          <p:blipFill>
            <a:blip r:embed="rId6">
              <a:extLst>
                <a:ext uri="{28A0092B-C50C-407E-A947-70E740481C1C}">
                  <a14:useLocalDpi val="0"/>
                </a:ext>
              </a:extLst>
            </a:blip>
            <a:stretch>
              <a:fillRect/>
            </a:stretch>
          </p:blipFill>
          <p:spPr>
            <a:xfrm>
              <a:off x="3313161" y="3632936"/>
              <a:ext cx="562828" cy="493413"/>
            </a:xfrm>
            <a:prstGeom prst="rect">
              <a:avLst/>
            </a:prstGeom>
          </p:spPr>
        </p:pic>
      </p:grpSp>
      <p:grpSp>
        <p:nvGrpSpPr>
          <p:cNvPr id="59" name="组合 58"/>
          <p:cNvGrpSpPr/>
          <p:nvPr/>
        </p:nvGrpSpPr>
        <p:grpSpPr>
          <a:xfrm>
            <a:off x="2796538" y="1490545"/>
            <a:ext cx="5488705" cy="1265388"/>
            <a:chOff x="2102034" y="828191"/>
            <a:chExt cx="3547743" cy="882536"/>
          </a:xfrm>
        </p:grpSpPr>
        <p:pic>
          <p:nvPicPr>
            <p:cNvPr id="60" name="图片 59"/>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61" name="图片 60"/>
            <p:cNvPicPr>
              <a:picLocks noChangeAspect="1"/>
            </p:cNvPicPr>
            <p:nvPr/>
          </p:nvPicPr>
          <p:blipFill>
            <a:blip r:embed="rId8">
              <a:extLst>
                <a:ext uri="{28A0092B-C50C-407E-A947-70E740481C1C}">
                  <a14:useLocalDpi val="0"/>
                </a:ext>
              </a:extLst>
            </a:blip>
            <a:stretch>
              <a:fillRect/>
            </a:stretch>
          </p:blipFill>
          <p:spPr>
            <a:xfrm>
              <a:off x="2102034" y="828191"/>
              <a:ext cx="574870" cy="882536"/>
            </a:xfrm>
            <a:prstGeom prst="rect">
              <a:avLst/>
            </a:prstGeom>
          </p:spPr>
        </p:pic>
      </p:grpSp>
    </p:spTree>
    <p:extLst>
      <p:ext uri="{BB962C8B-B14F-4D97-AF65-F5344CB8AC3E}">
        <p14:creationId val="22976024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randombar(horizont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9"/>
                                        </p:tgtEl>
                                        <p:attrNameLst>
                                          <p:attrName>style.visibility</p:attrName>
                                        </p:attrNameLst>
                                      </p:cBhvr>
                                      <p:to>
                                        <p:strVal val="visible"/>
                                      </p:to>
                                    </p:set>
                                    <p:anim calcmode="lin" valueType="num">
                                      <p:cBhvr>
                                        <p:cTn dur="500" fill="hold" id="12"/>
                                        <p:tgtEl>
                                          <p:spTgt spid="59"/>
                                        </p:tgtEl>
                                        <p:attrNameLst>
                                          <p:attrName>ppt_w</p:attrName>
                                        </p:attrNameLst>
                                      </p:cBhvr>
                                      <p:tavLst>
                                        <p:tav tm="0">
                                          <p:val>
                                            <p:fltVal val="0"/>
                                          </p:val>
                                        </p:tav>
                                        <p:tav tm="100000">
                                          <p:val>
                                            <p:strVal val="#ppt_w"/>
                                          </p:val>
                                        </p:tav>
                                      </p:tavLst>
                                    </p:anim>
                                    <p:anim calcmode="lin" valueType="num">
                                      <p:cBhvr>
                                        <p:cTn dur="500" fill="hold" id="13"/>
                                        <p:tgtEl>
                                          <p:spTgt spid="59"/>
                                        </p:tgtEl>
                                        <p:attrNameLst>
                                          <p:attrName>ppt_h</p:attrName>
                                        </p:attrNameLst>
                                      </p:cBhvr>
                                      <p:tavLst>
                                        <p:tav tm="0">
                                          <p:val>
                                            <p:fltVal val="0"/>
                                          </p:val>
                                        </p:tav>
                                        <p:tav tm="100000">
                                          <p:val>
                                            <p:strVal val="#ppt_h"/>
                                          </p:val>
                                        </p:tav>
                                      </p:tavLst>
                                    </p:anim>
                                    <p:animEffect filter="fade" transition="in">
                                      <p:cBhvr>
                                        <p:cTn dur="500" id="14"/>
                                        <p:tgtEl>
                                          <p:spTgt spid="5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ppt_x"/>
                                          </p:val>
                                        </p:tav>
                                        <p:tav tm="100000">
                                          <p:val>
                                            <p:strVal val="#ppt_x"/>
                                          </p:val>
                                        </p:tav>
                                      </p:tavLst>
                                    </p:anim>
                                    <p:anim calcmode="lin" valueType="num">
                                      <p:cBhvr additive="base">
                                        <p:cTn dur="500" fill="hold" id="20"/>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 presetSubtype="4">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500" fill="hold" id="25"/>
                                        <p:tgtEl>
                                          <p:spTgt spid="24"/>
                                        </p:tgtEl>
                                        <p:attrNameLst>
                                          <p:attrName>ppt_x</p:attrName>
                                        </p:attrNameLst>
                                      </p:cBhvr>
                                      <p:tavLst>
                                        <p:tav tm="0">
                                          <p:val>
                                            <p:strVal val="#ppt_x"/>
                                          </p:val>
                                        </p:tav>
                                        <p:tav tm="100000">
                                          <p:val>
                                            <p:strVal val="#ppt_x"/>
                                          </p:val>
                                        </p:tav>
                                      </p:tavLst>
                                    </p:anim>
                                    <p:anim calcmode="lin" valueType="num">
                                      <p:cBhvr additive="base">
                                        <p:cTn dur="500" fill="hold" id="26"/>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fill="hold" id="31"/>
                                        <p:tgtEl>
                                          <p:spTgt spid="25"/>
                                        </p:tgtEl>
                                        <p:attrNameLst>
                                          <p:attrName>ppt_x</p:attrName>
                                        </p:attrNameLst>
                                      </p:cBhvr>
                                      <p:tavLst>
                                        <p:tav tm="0">
                                          <p:val>
                                            <p:strVal val="#ppt_x"/>
                                          </p:val>
                                        </p:tav>
                                        <p:tav tm="100000">
                                          <p:val>
                                            <p:strVal val="#ppt_x"/>
                                          </p:val>
                                        </p:tav>
                                      </p:tavLst>
                                    </p:anim>
                                    <p:anim calcmode="lin" valueType="num">
                                      <p:cBhvr additive="base">
                                        <p:cTn dur="500" fill="hold" id="3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PA_组合 23">
            <a:extLst>
              <a:ext uri="{FF2B5EF4-FFF2-40B4-BE49-F238E27FC236}">
                <a16:creationId xmlns:a16="http://schemas.microsoft.com/office/drawing/2014/main" id="{54497F0A-1162-440D-87D3-F8A3597768D1}"/>
              </a:ext>
            </a:extLst>
          </p:cNvPr>
          <p:cNvGrpSpPr/>
          <p:nvPr>
            <p:custDataLst>
              <p:tags r:id="rId3"/>
            </p:custDataLst>
          </p:nvPr>
        </p:nvGrpSpPr>
        <p:grpSpPr>
          <a:xfrm>
            <a:off x="-266" y="-9539"/>
            <a:ext cx="12163577" cy="6842012"/>
            <a:chOff x="-265" y="-9539"/>
            <a:chExt cx="9144000" cy="5143500"/>
          </a:xfrm>
        </p:grpSpPr>
        <p:sp>
          <p:nvSpPr>
            <p:cNvPr id="25" name="矩形 24">
              <a:extLst>
                <a:ext uri="{FF2B5EF4-FFF2-40B4-BE49-F238E27FC236}">
                  <a16:creationId xmlns:a16="http://schemas.microsoft.com/office/drawing/2014/main" id="{C236A43D-23BD-44F8-9861-F7E05DC78543}"/>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26" name="组合 25">
              <a:extLst>
                <a:ext uri="{FF2B5EF4-FFF2-40B4-BE49-F238E27FC236}">
                  <a16:creationId xmlns:a16="http://schemas.microsoft.com/office/drawing/2014/main" id="{36B752B3-873C-422F-AD5C-51F931C28D1E}"/>
                </a:ext>
              </a:extLst>
            </p:cNvPr>
            <p:cNvGrpSpPr/>
            <p:nvPr/>
          </p:nvGrpSpPr>
          <p:grpSpPr>
            <a:xfrm>
              <a:off x="108788" y="77643"/>
              <a:ext cx="8932334" cy="4943149"/>
              <a:chOff x="108788" y="77643"/>
              <a:chExt cx="8932334" cy="4943149"/>
            </a:xfrm>
          </p:grpSpPr>
          <p:sp>
            <p:nvSpPr>
              <p:cNvPr id="27" name="矩形 26">
                <a:extLst>
                  <a:ext uri="{FF2B5EF4-FFF2-40B4-BE49-F238E27FC236}">
                    <a16:creationId xmlns:a16="http://schemas.microsoft.com/office/drawing/2014/main" id="{F336C1B2-C716-4E0C-B5DE-4A04A019FE8A}"/>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0030101010101" pitchFamily="2" typeface="HappyZcool"/>
                  <a:sym charset="0" panose="020b0604020202020204" pitchFamily="34" typeface="Arial"/>
                </a:endParaRPr>
              </a:p>
            </p:txBody>
          </p:sp>
          <p:grpSp>
            <p:nvGrpSpPr>
              <p:cNvPr id="28" name="组合 27">
                <a:extLst>
                  <a:ext uri="{FF2B5EF4-FFF2-40B4-BE49-F238E27FC236}">
                    <a16:creationId xmlns:a16="http://schemas.microsoft.com/office/drawing/2014/main" id="{1F670C50-FD23-4C80-9ECD-748F0516433A}"/>
                  </a:ext>
                </a:extLst>
              </p:cNvPr>
              <p:cNvGrpSpPr/>
              <p:nvPr/>
            </p:nvGrpSpPr>
            <p:grpSpPr>
              <a:xfrm>
                <a:off x="108788" y="77643"/>
                <a:ext cx="8932334" cy="4943149"/>
                <a:chOff x="97675" y="735087"/>
                <a:chExt cx="8932334" cy="4355379"/>
              </a:xfrm>
            </p:grpSpPr>
            <p:pic>
              <p:nvPicPr>
                <p:cNvPr id="29" name="图片 28">
                  <a:extLst>
                    <a:ext uri="{FF2B5EF4-FFF2-40B4-BE49-F238E27FC236}">
                      <a16:creationId xmlns:a16="http://schemas.microsoft.com/office/drawing/2014/main" id="{05378093-8FCA-4FDB-A87E-BD3185BF6216}"/>
                    </a:ext>
                  </a:extLst>
                </p:cNvPr>
                <p:cNvPicPr>
                  <a:picLocks noChangeAspect="1"/>
                </p:cNvPicPr>
                <p:nvPr/>
              </p:nvPicPr>
              <p:blipFill>
                <a:blip r:embed="rId4">
                  <a:extLst>
                    <a:ext uri="{28A0092B-C50C-407E-A947-70E740481C1C}">
                      <a14:useLocalDpi val="0"/>
                    </a:ext>
                  </a:extLst>
                </a:blip>
                <a:stretch>
                  <a:fillRect/>
                </a:stretch>
              </p:blipFill>
              <p:spPr>
                <a:xfrm>
                  <a:off x="97675" y="2924225"/>
                  <a:ext cx="4420259" cy="2166241"/>
                </a:xfrm>
                <a:prstGeom prst="rect">
                  <a:avLst/>
                </a:prstGeom>
              </p:spPr>
            </p:pic>
            <p:pic>
              <p:nvPicPr>
                <p:cNvPr id="30" name="图片 29">
                  <a:extLst>
                    <a:ext uri="{FF2B5EF4-FFF2-40B4-BE49-F238E27FC236}">
                      <a16:creationId xmlns:a16="http://schemas.microsoft.com/office/drawing/2014/main" id="{0863A052-B06B-4EA3-AE1A-E9C826D732D6}"/>
                    </a:ext>
                  </a:extLst>
                </p:cNvPr>
                <p:cNvPicPr>
                  <a:picLocks noChangeAspect="1"/>
                </p:cNvPicPr>
                <p:nvPr/>
              </p:nvPicPr>
              <p:blipFill>
                <a:blip r:embed="rId4">
                  <a:extLst>
                    <a:ext uri="{28A0092B-C50C-407E-A947-70E740481C1C}">
                      <a14:useLocalDpi val="0"/>
                    </a:ext>
                  </a:extLst>
                </a:blip>
                <a:stretch>
                  <a:fillRect/>
                </a:stretch>
              </p:blipFill>
              <p:spPr>
                <a:xfrm>
                  <a:off x="97675" y="735087"/>
                  <a:ext cx="4420259" cy="2166241"/>
                </a:xfrm>
                <a:prstGeom prst="rect">
                  <a:avLst/>
                </a:prstGeom>
              </p:spPr>
            </p:pic>
            <p:pic>
              <p:nvPicPr>
                <p:cNvPr id="31" name="图片 30">
                  <a:extLst>
                    <a:ext uri="{FF2B5EF4-FFF2-40B4-BE49-F238E27FC236}">
                      <a16:creationId xmlns:a16="http://schemas.microsoft.com/office/drawing/2014/main" id="{2743DB55-5366-4D38-87B7-72383B48EC1C}"/>
                    </a:ext>
                  </a:extLst>
                </p:cNvPr>
                <p:cNvPicPr>
                  <a:picLocks noChangeAspect="1"/>
                </p:cNvPicPr>
                <p:nvPr/>
              </p:nvPicPr>
              <p:blipFill>
                <a:blip r:embed="rId4">
                  <a:extLst>
                    <a:ext uri="{28A0092B-C50C-407E-A947-70E740481C1C}">
                      <a14:useLocalDpi val="0"/>
                    </a:ext>
                  </a:extLst>
                </a:blip>
                <a:stretch>
                  <a:fillRect/>
                </a:stretch>
              </p:blipFill>
              <p:spPr>
                <a:xfrm>
                  <a:off x="4609750" y="2924225"/>
                  <a:ext cx="4420259" cy="2166241"/>
                </a:xfrm>
                <a:prstGeom prst="rect">
                  <a:avLst/>
                </a:prstGeom>
              </p:spPr>
            </p:pic>
            <p:pic>
              <p:nvPicPr>
                <p:cNvPr id="32" name="图片 31">
                  <a:extLst>
                    <a:ext uri="{FF2B5EF4-FFF2-40B4-BE49-F238E27FC236}">
                      <a16:creationId xmlns:a16="http://schemas.microsoft.com/office/drawing/2014/main" id="{0DA5CE80-CB39-440F-BCAE-2375D7D64CEC}"/>
                    </a:ext>
                  </a:extLst>
                </p:cNvPr>
                <p:cNvPicPr>
                  <a:picLocks noChangeAspect="1"/>
                </p:cNvPicPr>
                <p:nvPr/>
              </p:nvPicPr>
              <p:blipFill>
                <a:blip r:embed="rId4">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57" name="PA_图片 56">
            <a:extLst>
              <a:ext uri="{FF2B5EF4-FFF2-40B4-BE49-F238E27FC236}">
                <a16:creationId xmlns:a16="http://schemas.microsoft.com/office/drawing/2014/main" id="{88C9101D-725A-45BC-AF0F-EDD8372E305B}"/>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a:off x="4696993" y="1361185"/>
            <a:ext cx="6949814" cy="5546558"/>
          </a:xfrm>
          <a:prstGeom prst="rect">
            <a:avLst/>
          </a:prstGeom>
        </p:spPr>
      </p:pic>
      <p:pic>
        <p:nvPicPr>
          <p:cNvPr id="37" name="PA_图片 36">
            <a:extLst>
              <a:ext uri="{FF2B5EF4-FFF2-40B4-BE49-F238E27FC236}">
                <a16:creationId xmlns:a16="http://schemas.microsoft.com/office/drawing/2014/main" id="{4DFE500C-62D9-47F0-97C0-9CCE91E09ED0}"/>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10212328" y="4985272"/>
            <a:ext cx="1036711" cy="271140"/>
          </a:xfrm>
          <a:prstGeom prst="rect">
            <a:avLst/>
          </a:prstGeom>
        </p:spPr>
      </p:pic>
      <p:pic>
        <p:nvPicPr>
          <p:cNvPr id="38" name="PA_图片 37">
            <a:extLst>
              <a:ext uri="{FF2B5EF4-FFF2-40B4-BE49-F238E27FC236}">
                <a16:creationId xmlns:a16="http://schemas.microsoft.com/office/drawing/2014/main" id="{F4D6AB70-792D-481B-8A7A-A412BF5EBE14}"/>
              </a:ext>
            </a:extLst>
          </p:cNvPr>
          <p:cNvPicPr>
            <a:picLocks noChangeAspect="1"/>
          </p:cNvPicPr>
          <p:nvPr>
            <p:custDataLst>
              <p:tags r:id="rId10"/>
            </p:custDataLst>
          </p:nvPr>
        </p:nvPicPr>
        <p:blipFill>
          <a:blip r:embed="rId9">
            <a:extLst>
              <a:ext uri="{28A0092B-C50C-407E-A947-70E740481C1C}">
                <a14:useLocalDpi val="0"/>
              </a:ext>
            </a:extLst>
          </a:blip>
          <a:stretch>
            <a:fillRect/>
          </a:stretch>
        </p:blipFill>
        <p:spPr>
          <a:xfrm>
            <a:off x="58052" y="3020978"/>
            <a:ext cx="376323" cy="781766"/>
          </a:xfrm>
          <a:prstGeom prst="rect">
            <a:avLst/>
          </a:prstGeom>
        </p:spPr>
      </p:pic>
      <p:pic>
        <p:nvPicPr>
          <p:cNvPr id="39" name="PA_图片 38">
            <a:extLst>
              <a:ext uri="{FF2B5EF4-FFF2-40B4-BE49-F238E27FC236}">
                <a16:creationId xmlns:a16="http://schemas.microsoft.com/office/drawing/2014/main" id="{C38251F0-9176-429A-AAA8-A4DE0D17357F}"/>
              </a:ext>
            </a:extLst>
          </p:cNvPr>
          <p:cNvPicPr>
            <a:picLocks noChangeAspect="1"/>
          </p:cNvPicPr>
          <p:nvPr>
            <p:custDataLst>
              <p:tags r:id="rId12"/>
            </p:custDataLst>
          </p:nvPr>
        </p:nvPicPr>
        <p:blipFill>
          <a:blip r:embed="rId11">
            <a:extLst>
              <a:ext uri="{28A0092B-C50C-407E-A947-70E740481C1C}">
                <a14:useLocalDpi val="0"/>
              </a:ext>
            </a:extLst>
          </a:blip>
          <a:stretch>
            <a:fillRect/>
          </a:stretch>
        </p:blipFill>
        <p:spPr>
          <a:xfrm>
            <a:off x="10212329" y="5023990"/>
            <a:ext cx="867557" cy="232422"/>
          </a:xfrm>
          <a:prstGeom prst="rect">
            <a:avLst/>
          </a:prstGeom>
        </p:spPr>
      </p:pic>
      <p:pic>
        <p:nvPicPr>
          <p:cNvPr id="46" name="PA_图片 45">
            <a:extLst>
              <a:ext uri="{FF2B5EF4-FFF2-40B4-BE49-F238E27FC236}">
                <a16:creationId xmlns:a16="http://schemas.microsoft.com/office/drawing/2014/main" id="{DEB01B9D-BF7C-4629-B660-4785E616DAEA}"/>
              </a:ext>
            </a:extLst>
          </p:cNvPr>
          <p:cNvPicPr>
            <a:picLocks noChangeAspect="1"/>
          </p:cNvPicPr>
          <p:nvPr>
            <p:custDataLst>
              <p:tags r:id="rId14"/>
            </p:custDataLst>
          </p:nvPr>
        </p:nvPicPr>
        <p:blipFill>
          <a:blip r:embed="rId13">
            <a:extLst>
              <a:ext uri="{28A0092B-C50C-407E-A947-70E740481C1C}">
                <a14:useLocalDpi val="0"/>
              </a:ext>
            </a:extLst>
          </a:blip>
          <a:stretch>
            <a:fillRect/>
          </a:stretch>
        </p:blipFill>
        <p:spPr>
          <a:xfrm>
            <a:off x="-16119" y="2866630"/>
            <a:ext cx="392437" cy="1090461"/>
          </a:xfrm>
          <a:prstGeom prst="rect">
            <a:avLst/>
          </a:prstGeom>
        </p:spPr>
      </p:pic>
      <p:pic>
        <p:nvPicPr>
          <p:cNvPr id="47" name="PA_图片 46">
            <a:extLst>
              <a:ext uri="{FF2B5EF4-FFF2-40B4-BE49-F238E27FC236}">
                <a16:creationId xmlns:a16="http://schemas.microsoft.com/office/drawing/2014/main" id="{F21C25D2-1707-4899-9FD4-8C95E926B914}"/>
              </a:ext>
            </a:extLst>
          </p:cNvPr>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11887729" y="5799162"/>
            <a:ext cx="304271" cy="821142"/>
          </a:xfrm>
          <a:prstGeom prst="rect">
            <a:avLst/>
          </a:prstGeom>
        </p:spPr>
      </p:pic>
      <p:pic>
        <p:nvPicPr>
          <p:cNvPr id="48" name="PA_图片 47">
            <a:extLst>
              <a:ext uri="{FF2B5EF4-FFF2-40B4-BE49-F238E27FC236}">
                <a16:creationId xmlns:a16="http://schemas.microsoft.com/office/drawing/2014/main" id="{DCF13DD6-E10D-46F4-BA53-3FA5AFA63AB3}"/>
              </a:ext>
            </a:extLst>
          </p:cNvPr>
          <p:cNvPicPr>
            <a:picLocks noChangeAspect="1"/>
          </p:cNvPicPr>
          <p:nvPr>
            <p:custDataLst>
              <p:tags r:id="rId18"/>
            </p:custDataLst>
          </p:nvPr>
        </p:nvPicPr>
        <p:blipFill>
          <a:blip r:embed="rId17">
            <a:extLst>
              <a:ext uri="{28A0092B-C50C-407E-A947-70E740481C1C}">
                <a14:useLocalDpi val="0"/>
              </a:ext>
            </a:extLst>
          </a:blip>
          <a:stretch>
            <a:fillRect/>
          </a:stretch>
        </p:blipFill>
        <p:spPr>
          <a:xfrm>
            <a:off x="11508776" y="2981602"/>
            <a:ext cx="683224" cy="821142"/>
          </a:xfrm>
          <a:prstGeom prst="rect">
            <a:avLst/>
          </a:prstGeom>
        </p:spPr>
      </p:pic>
      <p:pic>
        <p:nvPicPr>
          <p:cNvPr id="49" name="PA_图片 48">
            <a:extLst>
              <a:ext uri="{FF2B5EF4-FFF2-40B4-BE49-F238E27FC236}">
                <a16:creationId xmlns:a16="http://schemas.microsoft.com/office/drawing/2014/main" id="{96059BBD-FC6A-45CC-99FE-F1911B0BB352}"/>
              </a:ext>
            </a:extLst>
          </p:cNvPr>
          <p:cNvPicPr>
            <a:picLocks noChangeAspect="1"/>
          </p:cNvPicPr>
          <p:nvPr>
            <p:custDataLst>
              <p:tags r:id="rId20"/>
            </p:custDataLst>
          </p:nvPr>
        </p:nvPicPr>
        <p:blipFill>
          <a:blip r:embed="rId19">
            <a:extLst>
              <a:ext uri="{28A0092B-C50C-407E-A947-70E740481C1C}">
                <a14:useLocalDpi val="0"/>
              </a:ext>
            </a:extLst>
          </a:blip>
          <a:stretch>
            <a:fillRect/>
          </a:stretch>
        </p:blipFill>
        <p:spPr>
          <a:xfrm>
            <a:off x="10608547" y="630336"/>
            <a:ext cx="832841" cy="596445"/>
          </a:xfrm>
          <a:prstGeom prst="rect">
            <a:avLst/>
          </a:prstGeom>
        </p:spPr>
      </p:pic>
      <p:pic>
        <p:nvPicPr>
          <p:cNvPr id="50" name="PA_图片 49">
            <a:extLst>
              <a:ext uri="{FF2B5EF4-FFF2-40B4-BE49-F238E27FC236}">
                <a16:creationId xmlns:a16="http://schemas.microsoft.com/office/drawing/2014/main" id="{4DC5CCC6-AAAA-4949-AB89-1FAF6013CD5E}"/>
              </a:ext>
            </a:extLst>
          </p:cNvPr>
          <p:cNvPicPr>
            <a:picLocks noChangeAspect="1"/>
          </p:cNvPicPr>
          <p:nvPr>
            <p:custDataLst>
              <p:tags r:id="rId22"/>
            </p:custDataLst>
          </p:nvPr>
        </p:nvPicPr>
        <p:blipFill>
          <a:blip r:embed="rId21">
            <a:extLst>
              <a:ext uri="{28A0092B-C50C-407E-A947-70E740481C1C}">
                <a14:useLocalDpi val="0"/>
              </a:ext>
            </a:extLst>
          </a:blip>
          <a:stretch>
            <a:fillRect/>
          </a:stretch>
        </p:blipFill>
        <p:spPr>
          <a:xfrm>
            <a:off x="-4" y="4210049"/>
            <a:ext cx="376322" cy="555523"/>
          </a:xfrm>
          <a:prstGeom prst="rect">
            <a:avLst/>
          </a:prstGeom>
        </p:spPr>
      </p:pic>
      <p:pic>
        <p:nvPicPr>
          <p:cNvPr id="51" name="PA_图片 50">
            <a:extLst>
              <a:ext uri="{FF2B5EF4-FFF2-40B4-BE49-F238E27FC236}">
                <a16:creationId xmlns:a16="http://schemas.microsoft.com/office/drawing/2014/main" id="{8CE2F523-4303-4EA1-90CD-5A8AF69E3EB4}"/>
              </a:ext>
            </a:extLst>
          </p:cNvPr>
          <p:cNvPicPr>
            <a:picLocks noChangeAspect="1"/>
          </p:cNvPicPr>
          <p:nvPr>
            <p:custDataLst>
              <p:tags r:id="rId24"/>
            </p:custDataLst>
          </p:nvPr>
        </p:nvPicPr>
        <p:blipFill>
          <a:blip r:embed="rId23">
            <a:extLst>
              <a:ext uri="{28A0092B-C50C-407E-A947-70E740481C1C}">
                <a14:useLocalDpi val="0"/>
              </a:ext>
            </a:extLst>
          </a:blip>
          <a:stretch>
            <a:fillRect/>
          </a:stretch>
        </p:blipFill>
        <p:spPr>
          <a:xfrm>
            <a:off x="8556368" y="3957091"/>
            <a:ext cx="536045" cy="596445"/>
          </a:xfrm>
          <a:prstGeom prst="rect">
            <a:avLst/>
          </a:prstGeom>
        </p:spPr>
      </p:pic>
      <p:grpSp>
        <p:nvGrpSpPr>
          <p:cNvPr id="52" name="PA_组合 51">
            <a:extLst>
              <a:ext uri="{FF2B5EF4-FFF2-40B4-BE49-F238E27FC236}">
                <a16:creationId xmlns:a16="http://schemas.microsoft.com/office/drawing/2014/main" id="{688232BA-F86B-4EAD-8A59-2B79403F34DB}"/>
              </a:ext>
            </a:extLst>
          </p:cNvPr>
          <p:cNvGrpSpPr/>
          <p:nvPr>
            <p:custDataLst>
              <p:tags r:id="rId25"/>
            </p:custDataLst>
          </p:nvPr>
        </p:nvGrpSpPr>
        <p:grpSpPr>
          <a:xfrm>
            <a:off x="463065" y="3376899"/>
            <a:ext cx="4729588" cy="680563"/>
            <a:chOff x="1134301" y="1952144"/>
            <a:chExt cx="4496666" cy="2654344"/>
          </a:xfrm>
        </p:grpSpPr>
        <p:sp>
          <p:nvSpPr>
            <p:cNvPr id="53" name="矩形: 圆角 52">
              <a:extLst>
                <a:ext uri="{FF2B5EF4-FFF2-40B4-BE49-F238E27FC236}">
                  <a16:creationId xmlns:a16="http://schemas.microsoft.com/office/drawing/2014/main" id="{0390A3C6-9B3C-4A8F-B893-44A05B7DA123}"/>
                </a:ext>
              </a:extLst>
            </p:cNvPr>
            <p:cNvSpPr/>
            <p:nvPr/>
          </p:nvSpPr>
          <p:spPr>
            <a:xfrm>
              <a:off x="1351726" y="2162444"/>
              <a:ext cx="4279241" cy="2444044"/>
            </a:xfrm>
            <a:prstGeom prst="roundRect">
              <a:avLst>
                <a:gd fmla="val 2577" name="adj"/>
              </a:avLst>
            </a:prstGeom>
            <a:pattFill prst="wdUpDiag">
              <a:fgClr>
                <a:srgbClr val="63B5F3"/>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矩形: 圆角 53">
              <a:extLst>
                <a:ext uri="{FF2B5EF4-FFF2-40B4-BE49-F238E27FC236}">
                  <a16:creationId xmlns:a16="http://schemas.microsoft.com/office/drawing/2014/main" id="{6D362C61-D221-4DF1-A20B-B58715581172}"/>
                </a:ext>
              </a:extLst>
            </p:cNvPr>
            <p:cNvSpPr/>
            <p:nvPr/>
          </p:nvSpPr>
          <p:spPr>
            <a:xfrm>
              <a:off x="1247854" y="2063299"/>
              <a:ext cx="4279241" cy="2444044"/>
            </a:xfrm>
            <a:prstGeom prst="roundRect">
              <a:avLst>
                <a:gd fmla="val 2577" name="adj"/>
              </a:avLst>
            </a:prstGeom>
            <a:solidFill>
              <a:srgbClr val="32B1CB"/>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矩形: 圆角 54">
              <a:extLst>
                <a:ext uri="{FF2B5EF4-FFF2-40B4-BE49-F238E27FC236}">
                  <a16:creationId xmlns:a16="http://schemas.microsoft.com/office/drawing/2014/main" id="{2ABCCB7F-A7D4-4A9B-BEDC-EC66F2970BA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6" name="组合 35">
            <a:extLst>
              <a:ext uri="{FF2B5EF4-FFF2-40B4-BE49-F238E27FC236}">
                <a16:creationId xmlns:a16="http://schemas.microsoft.com/office/drawing/2014/main" id="{A5302168-9B4D-49E3-A586-575713F890FE}"/>
              </a:ext>
            </a:extLst>
          </p:cNvPr>
          <p:cNvGrpSpPr/>
          <p:nvPr/>
        </p:nvGrpSpPr>
        <p:grpSpPr>
          <a:xfrm>
            <a:off x="392171" y="2772588"/>
            <a:ext cx="5095888" cy="3847716"/>
            <a:chOff x="3924101" y="1839136"/>
            <a:chExt cx="1814246" cy="2885787"/>
          </a:xfrm>
        </p:grpSpPr>
        <p:sp>
          <p:nvSpPr>
            <p:cNvPr id="40" name="文本框 39">
              <a:extLst>
                <a:ext uri="{FF2B5EF4-FFF2-40B4-BE49-F238E27FC236}">
                  <a16:creationId xmlns:a16="http://schemas.microsoft.com/office/drawing/2014/main" id="{4EFF4F39-B0AA-40D9-8A77-545A46F55447}"/>
                </a:ext>
              </a:extLst>
            </p:cNvPr>
            <p:cNvSpPr txBox="1"/>
            <p:nvPr/>
          </p:nvSpPr>
          <p:spPr>
            <a:xfrm>
              <a:off x="3924101" y="1839136"/>
              <a:ext cx="1800000" cy="982980"/>
            </a:xfrm>
            <a:prstGeom prst="rect">
              <a:avLst/>
            </a:prstGeom>
            <a:noFill/>
          </p:spPr>
          <p:txBody>
            <a:bodyPr rtlCol="0" wrap="square">
              <a:spAutoFit/>
            </a:bodyPr>
            <a:lstStyle/>
            <a:p>
              <a:r>
                <a:rPr altLang="zh-CN" lang="en-US" sz="80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rPr>
                <a:t>THANKS</a:t>
              </a:r>
            </a:p>
          </p:txBody>
        </p:sp>
        <p:sp>
          <p:nvSpPr>
            <p:cNvPr id="41" name="文本框 40">
              <a:extLst>
                <a:ext uri="{FF2B5EF4-FFF2-40B4-BE49-F238E27FC236}">
                  <a16:creationId xmlns:a16="http://schemas.microsoft.com/office/drawing/2014/main" id="{C4B9A5BC-083C-4E6B-94FC-88804798F46C}"/>
                </a:ext>
              </a:extLst>
            </p:cNvPr>
            <p:cNvSpPr txBox="1"/>
            <p:nvPr/>
          </p:nvSpPr>
          <p:spPr>
            <a:xfrm>
              <a:off x="3938347" y="1885684"/>
              <a:ext cx="1800000" cy="982980"/>
            </a:xfrm>
            <a:prstGeom prst="rect">
              <a:avLst/>
            </a:prstGeom>
            <a:noFill/>
          </p:spPr>
          <p:txBody>
            <a:bodyPr rtlCol="0" wrap="square">
              <a:spAutoFit/>
            </a:bodyPr>
            <a:lstStyle/>
            <a:p>
              <a:r>
                <a:rPr altLang="zh-CN" b="1" lang="en-US" sz="8000">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THANKS</a:t>
              </a:r>
            </a:p>
          </p:txBody>
        </p:sp>
      </p:grpSp>
      <p:pic>
        <p:nvPicPr>
          <p:cNvPr id="42" name="图片 41">
            <a:extLst>
              <a:ext uri="{FF2B5EF4-FFF2-40B4-BE49-F238E27FC236}">
                <a16:creationId xmlns:a16="http://schemas.microsoft.com/office/drawing/2014/main" id="{CAFE6DE8-E8C0-403B-B3B4-F0094A50BBE4}"/>
              </a:ext>
            </a:extLst>
          </p:cNvPr>
          <p:cNvPicPr>
            <a:picLocks noChangeAspect="1"/>
          </p:cNvPicPr>
          <p:nvPr/>
        </p:nvPicPr>
        <p:blipFill>
          <a:blip r:embed="rId26">
            <a:extLst>
              <a:ext uri="{28A0092B-C50C-407E-A947-70E740481C1C}">
                <a14:useLocalDpi val="0"/>
              </a:ext>
            </a:extLst>
          </a:blip>
          <a:stretch>
            <a:fillRect/>
          </a:stretch>
        </p:blipFill>
        <p:spPr>
          <a:xfrm rot="3979764">
            <a:off x="1603917" y="1373553"/>
            <a:ext cx="750437" cy="657884"/>
          </a:xfrm>
          <a:prstGeom prst="rect">
            <a:avLst/>
          </a:prstGeom>
        </p:spPr>
      </p:pic>
    </p:spTree>
    <p:extLst>
      <p:ext uri="{BB962C8B-B14F-4D97-AF65-F5344CB8AC3E}">
        <p14:creationId val="15648191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http://www.youyedoc.com/article/2017/3324.html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20" name="文本框 19"/>
          <p:cNvSpPr txBox="1"/>
          <p:nvPr/>
        </p:nvSpPr>
        <p:spPr>
          <a:xfrm>
            <a:off x="3178629" y="1455944"/>
            <a:ext cx="2068285"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595959"/>
                </a:solidFill>
                <a:latin charset="-122" panose="020b0503020204020204" pitchFamily="34" typeface="微软雅黑"/>
                <a:ea charset="-122" panose="020b0503020204020204" pitchFamily="34" typeface="微软雅黑"/>
              </a:rPr>
              <a:t>方正卡通简体</a:t>
            </a:r>
          </a:p>
        </p:txBody>
      </p:sp>
    </p:spTree>
    <p:extLst>
      <p:ext uri="{BB962C8B-B14F-4D97-AF65-F5344CB8AC3E}">
        <p14:creationId val="424598371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a:extLst>
              <a:ext uri="{FF2B5EF4-FFF2-40B4-BE49-F238E27FC236}">
                <a16:creationId xmlns:a16="http://schemas.microsoft.com/office/drawing/2014/main" id="{D1857120-0DF2-4971-85CF-84CC460CD304}"/>
              </a:ext>
            </a:extLst>
          </p:cNvPr>
          <p:cNvGrpSpPr/>
          <p:nvPr/>
        </p:nvGrpSpPr>
        <p:grpSpPr>
          <a:xfrm>
            <a:off x="-353" y="-12719"/>
            <a:ext cx="12192000" cy="6858000"/>
            <a:chOff x="-265" y="-9539"/>
            <a:chExt cx="9144000" cy="5143500"/>
          </a:xfrm>
        </p:grpSpPr>
        <p:sp>
          <p:nvSpPr>
            <p:cNvPr id="26" name="矩形 25">
              <a:extLst>
                <a:ext uri="{FF2B5EF4-FFF2-40B4-BE49-F238E27FC236}">
                  <a16:creationId xmlns:a16="http://schemas.microsoft.com/office/drawing/2014/main" id="{EE04D424-0025-4BB2-80EF-6EDD85C1C60F}"/>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27" name="组合 26">
              <a:extLst>
                <a:ext uri="{FF2B5EF4-FFF2-40B4-BE49-F238E27FC236}">
                  <a16:creationId xmlns:a16="http://schemas.microsoft.com/office/drawing/2014/main" id="{DD2C2765-AAD1-43ED-AA9F-4DD3CE425735}"/>
                </a:ext>
              </a:extLst>
            </p:cNvPr>
            <p:cNvGrpSpPr/>
            <p:nvPr/>
          </p:nvGrpSpPr>
          <p:grpSpPr>
            <a:xfrm>
              <a:off x="108788" y="77643"/>
              <a:ext cx="8932334" cy="4943149"/>
              <a:chOff x="108788" y="77643"/>
              <a:chExt cx="8932334" cy="4943149"/>
            </a:xfrm>
          </p:grpSpPr>
          <p:sp>
            <p:nvSpPr>
              <p:cNvPr id="28" name="矩形 27">
                <a:extLst>
                  <a:ext uri="{FF2B5EF4-FFF2-40B4-BE49-F238E27FC236}">
                    <a16:creationId xmlns:a16="http://schemas.microsoft.com/office/drawing/2014/main" id="{5CA99DCD-1EFF-4090-AC83-5A183F50C0A3}"/>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9" name="组合 28">
                <a:extLst>
                  <a:ext uri="{FF2B5EF4-FFF2-40B4-BE49-F238E27FC236}">
                    <a16:creationId xmlns:a16="http://schemas.microsoft.com/office/drawing/2014/main" id="{2577B4B3-119F-4CA4-BA4F-F391B6D5392B}"/>
                  </a:ext>
                </a:extLst>
              </p:cNvPr>
              <p:cNvGrpSpPr/>
              <p:nvPr/>
            </p:nvGrpSpPr>
            <p:grpSpPr>
              <a:xfrm>
                <a:off x="108788" y="77643"/>
                <a:ext cx="8932334" cy="4943149"/>
                <a:chOff x="97675" y="735087"/>
                <a:chExt cx="8932334" cy="4355379"/>
              </a:xfrm>
            </p:grpSpPr>
            <p:pic>
              <p:nvPicPr>
                <p:cNvPr id="30" name="图片 29">
                  <a:extLst>
                    <a:ext uri="{FF2B5EF4-FFF2-40B4-BE49-F238E27FC236}">
                      <a16:creationId xmlns:a16="http://schemas.microsoft.com/office/drawing/2014/main" id="{31D8CFFC-A8C2-4DF9-8624-1E219A5F1451}"/>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31" name="图片 30">
                  <a:extLst>
                    <a:ext uri="{FF2B5EF4-FFF2-40B4-BE49-F238E27FC236}">
                      <a16:creationId xmlns:a16="http://schemas.microsoft.com/office/drawing/2014/main" id="{1E7ADDAF-D6E2-4FF8-B912-8B115D78E6A0}"/>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2" name="图片 31">
                  <a:extLst>
                    <a:ext uri="{FF2B5EF4-FFF2-40B4-BE49-F238E27FC236}">
                      <a16:creationId xmlns:a16="http://schemas.microsoft.com/office/drawing/2014/main" id="{52F1AF75-036F-4B24-9121-E63A88537E7F}"/>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3" name="图片 32">
                  <a:extLst>
                    <a:ext uri="{FF2B5EF4-FFF2-40B4-BE49-F238E27FC236}">
                      <a16:creationId xmlns:a16="http://schemas.microsoft.com/office/drawing/2014/main" id="{52B5310D-F717-41B7-9BD2-9E2C407F8919}"/>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48" name="组合 47">
            <a:extLst>
              <a:ext uri="{FF2B5EF4-FFF2-40B4-BE49-F238E27FC236}">
                <a16:creationId xmlns:a16="http://schemas.microsoft.com/office/drawing/2014/main" id="{643129AC-5490-45F6-A2B4-65C5FDF320AB}"/>
              </a:ext>
            </a:extLst>
          </p:cNvPr>
          <p:cNvGrpSpPr/>
          <p:nvPr/>
        </p:nvGrpSpPr>
        <p:grpSpPr>
          <a:xfrm>
            <a:off x="793185" y="1522630"/>
            <a:ext cx="10827315" cy="4924439"/>
            <a:chOff x="793185" y="0"/>
            <a:chExt cx="7436715" cy="6447070"/>
          </a:xfrm>
        </p:grpSpPr>
        <p:sp>
          <p:nvSpPr>
            <p:cNvPr id="49" name="矩形: 圆角 48">
              <a:extLst>
                <a:ext uri="{FF2B5EF4-FFF2-40B4-BE49-F238E27FC236}">
                  <a16:creationId xmlns:a16="http://schemas.microsoft.com/office/drawing/2014/main" id="{6E24BE97-59A7-40A9-8693-DCC8EE2F100D}"/>
                </a:ext>
              </a:extLst>
            </p:cNvPr>
            <p:cNvSpPr/>
            <p:nvPr/>
          </p:nvSpPr>
          <p:spPr>
            <a:xfrm>
              <a:off x="1093556" y="281220"/>
              <a:ext cx="7136344" cy="6165850"/>
            </a:xfrm>
            <a:prstGeom prst="roundRect">
              <a:avLst>
                <a:gd fmla="val 2577" name="adj"/>
              </a:avLst>
            </a:prstGeom>
            <a:pattFill prst="wdUpDiag">
              <a:fgClr>
                <a:schemeClr val="tx1">
                  <a:lumMod val="50000"/>
                  <a:lumOff val="5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0" name="矩形: 圆角 49">
              <a:extLst>
                <a:ext uri="{FF2B5EF4-FFF2-40B4-BE49-F238E27FC236}">
                  <a16:creationId xmlns:a16="http://schemas.microsoft.com/office/drawing/2014/main" id="{C567D632-9C5D-47AA-A283-521E9FA321FB}"/>
                </a:ext>
              </a:extLst>
            </p:cNvPr>
            <p:cNvSpPr/>
            <p:nvPr/>
          </p:nvSpPr>
          <p:spPr>
            <a:xfrm>
              <a:off x="941156" y="128820"/>
              <a:ext cx="7136344" cy="6165850"/>
            </a:xfrm>
            <a:prstGeom prst="roundRect">
              <a:avLst>
                <a:gd fmla="val 2577" name="adj"/>
              </a:avLst>
            </a:prstGeom>
            <a:solidFill>
              <a:srgbClr val="63B5F3"/>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1" name="矩形: 圆角 50">
              <a:extLst>
                <a:ext uri="{FF2B5EF4-FFF2-40B4-BE49-F238E27FC236}">
                  <a16:creationId xmlns:a16="http://schemas.microsoft.com/office/drawing/2014/main" id="{3E3998CB-79F1-450B-A79C-B75F4B38B968}"/>
                </a:ext>
              </a:extLst>
            </p:cNvPr>
            <p:cNvSpPr/>
            <p:nvPr/>
          </p:nvSpPr>
          <p:spPr>
            <a:xfrm>
              <a:off x="793185" y="0"/>
              <a:ext cx="7136344" cy="6165850"/>
            </a:xfrm>
            <a:prstGeom prst="roundRect">
              <a:avLst>
                <a:gd fmla="val 2577" name="adj"/>
              </a:avLst>
            </a:prstGeom>
            <a:solidFill>
              <a:schemeClr val="bg1">
                <a:lumMod val="95000"/>
              </a:schemeClr>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2" name="椭圆 51">
              <a:extLst>
                <a:ext uri="{FF2B5EF4-FFF2-40B4-BE49-F238E27FC236}">
                  <a16:creationId xmlns:a16="http://schemas.microsoft.com/office/drawing/2014/main" id="{A0B669DC-61A9-42C8-ABD5-304B9B06F48F}"/>
                </a:ext>
              </a:extLst>
            </p:cNvPr>
            <p:cNvSpPr/>
            <p:nvPr/>
          </p:nvSpPr>
          <p:spPr>
            <a:xfrm>
              <a:off x="908656" y="114785"/>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3" name="椭圆 52">
              <a:extLst>
                <a:ext uri="{FF2B5EF4-FFF2-40B4-BE49-F238E27FC236}">
                  <a16:creationId xmlns:a16="http://schemas.microsoft.com/office/drawing/2014/main" id="{F7919C2D-F9D0-42C3-8E66-A11A260FF9B8}"/>
                </a:ext>
              </a:extLst>
            </p:cNvPr>
            <p:cNvSpPr/>
            <p:nvPr/>
          </p:nvSpPr>
          <p:spPr>
            <a:xfrm>
              <a:off x="7595639" y="114785"/>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4" name="椭圆 53">
              <a:extLst>
                <a:ext uri="{FF2B5EF4-FFF2-40B4-BE49-F238E27FC236}">
                  <a16:creationId xmlns:a16="http://schemas.microsoft.com/office/drawing/2014/main" id="{907751F0-8FF7-4703-8B95-31176D821AE6}"/>
                </a:ext>
              </a:extLst>
            </p:cNvPr>
            <p:cNvSpPr/>
            <p:nvPr/>
          </p:nvSpPr>
          <p:spPr>
            <a:xfrm>
              <a:off x="908656" y="5688410"/>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5" name="椭圆 54">
              <a:extLst>
                <a:ext uri="{FF2B5EF4-FFF2-40B4-BE49-F238E27FC236}">
                  <a16:creationId xmlns:a16="http://schemas.microsoft.com/office/drawing/2014/main" id="{C961E363-EC84-4199-8706-34DAD9A2B5DC}"/>
                </a:ext>
              </a:extLst>
            </p:cNvPr>
            <p:cNvSpPr/>
            <p:nvPr/>
          </p:nvSpPr>
          <p:spPr>
            <a:xfrm>
              <a:off x="7595639" y="5688410"/>
              <a:ext cx="180470" cy="319306"/>
            </a:xfrm>
            <a:prstGeom prst="ellipse">
              <a:avLst/>
            </a:prstGeom>
            <a:solidFill>
              <a:srgbClr val="FFFFFF"/>
            </a:solidFill>
            <a:ln w="254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nvGrpSpPr>
          <p:cNvPr id="15" name="组合 14">
            <a:extLst>
              <a:ext uri="{FF2B5EF4-FFF2-40B4-BE49-F238E27FC236}">
                <a16:creationId xmlns:a16="http://schemas.microsoft.com/office/drawing/2014/main" id="{E0B1CDA9-8A58-4874-A8E4-DE44C8796B91}"/>
              </a:ext>
            </a:extLst>
          </p:cNvPr>
          <p:cNvGrpSpPr/>
          <p:nvPr/>
        </p:nvGrpSpPr>
        <p:grpSpPr>
          <a:xfrm>
            <a:off x="4462255" y="169679"/>
            <a:ext cx="3267490" cy="1540458"/>
            <a:chOff x="753387" y="815417"/>
            <a:chExt cx="2755972" cy="1299303"/>
          </a:xfrm>
        </p:grpSpPr>
        <p:pic>
          <p:nvPicPr>
            <p:cNvPr id="16" name="图片 15">
              <a:extLst>
                <a:ext uri="{FF2B5EF4-FFF2-40B4-BE49-F238E27FC236}">
                  <a16:creationId xmlns:a16="http://schemas.microsoft.com/office/drawing/2014/main" id="{37873394-7778-4615-9145-AFC5D56568D0}"/>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1076076" y="976919"/>
              <a:ext cx="2433283" cy="958866"/>
            </a:xfrm>
            <a:prstGeom prst="rect">
              <a:avLst/>
            </a:prstGeom>
          </p:spPr>
        </p:pic>
        <p:sp>
          <p:nvSpPr>
            <p:cNvPr id="17" name="文本框 16">
              <a:extLst>
                <a:ext uri="{FF2B5EF4-FFF2-40B4-BE49-F238E27FC236}">
                  <a16:creationId xmlns:a16="http://schemas.microsoft.com/office/drawing/2014/main" id="{559BDDFC-B649-41B5-9AFB-61223F08E4BB}"/>
                </a:ext>
              </a:extLst>
            </p:cNvPr>
            <p:cNvSpPr txBox="1"/>
            <p:nvPr/>
          </p:nvSpPr>
          <p:spPr>
            <a:xfrm>
              <a:off x="1330414" y="1107501"/>
              <a:ext cx="2025773" cy="488460"/>
            </a:xfrm>
            <a:prstGeom prst="rect">
              <a:avLst/>
            </a:prstGeom>
            <a:noFill/>
          </p:spPr>
          <p:txBody>
            <a:bodyPr rtlCol="0" wrap="square">
              <a:spAutoFit/>
            </a:bodyPr>
            <a:lstStyle/>
            <a:p>
              <a:pPr algn="ctr"/>
              <a:r>
                <a:rPr altLang="en-US" b="1" lang="zh-CN" sz="3200">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社团宣言</a:t>
              </a:r>
            </a:p>
          </p:txBody>
        </p:sp>
        <p:pic>
          <p:nvPicPr>
            <p:cNvPr id="18" name="图片 17">
              <a:extLst>
                <a:ext uri="{FF2B5EF4-FFF2-40B4-BE49-F238E27FC236}">
                  <a16:creationId xmlns:a16="http://schemas.microsoft.com/office/drawing/2014/main" id="{03D265B9-059C-4D9A-9F45-747C104BBA52}"/>
                </a:ext>
              </a:extLst>
            </p:cNvPr>
            <p:cNvPicPr>
              <a:picLocks noChangeAspect="1"/>
            </p:cNvPicPr>
            <p:nvPr/>
          </p:nvPicPr>
          <p:blipFill>
            <a:blip r:embed="rId5">
              <a:extLst>
                <a:ext uri="{28A0092B-C50C-407E-A947-70E740481C1C}">
                  <a14:useLocalDpi val="0"/>
                </a:ext>
              </a:extLst>
            </a:blip>
            <a:stretch>
              <a:fillRect/>
            </a:stretch>
          </p:blipFill>
          <p:spPr>
            <a:xfrm>
              <a:off x="753387" y="815417"/>
              <a:ext cx="846345" cy="1299303"/>
            </a:xfrm>
            <a:prstGeom prst="rect">
              <a:avLst/>
            </a:prstGeom>
          </p:spPr>
        </p:pic>
      </p:grpSp>
      <p:grpSp>
        <p:nvGrpSpPr>
          <p:cNvPr id="19" name="组合 18">
            <a:extLst>
              <a:ext uri="{FF2B5EF4-FFF2-40B4-BE49-F238E27FC236}">
                <a16:creationId xmlns:a16="http://schemas.microsoft.com/office/drawing/2014/main" id="{A1E40EE8-DEC3-4A27-806E-86B0E5348264}"/>
              </a:ext>
            </a:extLst>
          </p:cNvPr>
          <p:cNvGrpSpPr/>
          <p:nvPr/>
        </p:nvGrpSpPr>
        <p:grpSpPr>
          <a:xfrm>
            <a:off x="8170337" y="5090968"/>
            <a:ext cx="2658100" cy="612809"/>
            <a:chOff x="2102034" y="828191"/>
            <a:chExt cx="3547743" cy="882536"/>
          </a:xfrm>
        </p:grpSpPr>
        <p:pic>
          <p:nvPicPr>
            <p:cNvPr id="20" name="图片 19">
              <a:extLst>
                <a:ext uri="{FF2B5EF4-FFF2-40B4-BE49-F238E27FC236}">
                  <a16:creationId xmlns:a16="http://schemas.microsoft.com/office/drawing/2014/main" id="{C0228B11-36A6-427C-9CCC-566416E1A91A}"/>
                </a:ext>
              </a:extLst>
            </p:cNvPr>
            <p:cNvPicPr>
              <a:picLocks noChangeAspect="1"/>
            </p:cNvPicPr>
            <p:nvPr/>
          </p:nvPicPr>
          <p:blipFill>
            <a:blip r:embed="rId6">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21" name="图片 20">
              <a:extLst>
                <a:ext uri="{FF2B5EF4-FFF2-40B4-BE49-F238E27FC236}">
                  <a16:creationId xmlns:a16="http://schemas.microsoft.com/office/drawing/2014/main" id="{6EB7C098-2C5A-4237-ABDD-975AB2C8B522}"/>
                </a:ext>
              </a:extLst>
            </p:cNvPr>
            <p:cNvPicPr>
              <a:picLocks noChangeAspect="1"/>
            </p:cNvPicPr>
            <p:nvPr/>
          </p:nvPicPr>
          <p:blipFill>
            <a:blip r:embed="rId7">
              <a:extLst>
                <a:ext uri="{28A0092B-C50C-407E-A947-70E740481C1C}">
                  <a14:useLocalDpi val="0"/>
                </a:ext>
              </a:extLst>
            </a:blip>
            <a:stretch>
              <a:fillRect/>
            </a:stretch>
          </p:blipFill>
          <p:spPr>
            <a:xfrm>
              <a:off x="2102034" y="828191"/>
              <a:ext cx="574870" cy="882536"/>
            </a:xfrm>
            <a:prstGeom prst="rect">
              <a:avLst/>
            </a:prstGeom>
          </p:spPr>
        </p:pic>
      </p:grpSp>
      <p:sp>
        <p:nvSpPr>
          <p:cNvPr id="22" name="Text Box 3">
            <a:extLst>
              <a:ext uri="{FF2B5EF4-FFF2-40B4-BE49-F238E27FC236}">
                <a16:creationId xmlns:a16="http://schemas.microsoft.com/office/drawing/2014/main" id="{66A302E9-F8FD-4F01-A7D7-9162D4FADCBC}"/>
              </a:ext>
            </a:extLst>
          </p:cNvPr>
          <p:cNvSpPr>
            <a:spLocks noChangeArrowheads="1"/>
          </p:cNvSpPr>
          <p:nvPr/>
        </p:nvSpPr>
        <p:spPr bwMode="auto">
          <a:xfrm>
            <a:off x="1230503" y="2413337"/>
            <a:ext cx="9460109"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sz="2000">
                <a:latin charset="-122" panose="03000509000000000000" pitchFamily="65" typeface="方正卡通简体"/>
                <a:ea charset="-122" panose="03000509000000000000" pitchFamily="65" typeface="方正卡通简体"/>
                <a:sym charset="0" panose="020b0604020202020204" pitchFamily="34" typeface="Arial"/>
              </a:rPr>
              <a:t>社团口号：以吾命护吾兄弟之情.以吾血捍我帮会之谊；</a:t>
            </a:r>
          </a:p>
          <a:p>
            <a:pPr>
              <a:lnSpc>
                <a:spcPct val="150000"/>
              </a:lnSpc>
            </a:pPr>
            <a:r>
              <a:rPr sz="2000">
                <a:latin charset="-122" panose="03000509000000000000" pitchFamily="65" typeface="方正卡通简体"/>
                <a:ea charset="-122" panose="03000509000000000000" pitchFamily="65" typeface="方正卡通简体"/>
                <a:sym charset="0" panose="020b0604020202020204" pitchFamily="34" typeface="Arial"/>
              </a:rPr>
              <a:t>社团宣言：兄弟是我们一生的依靠！；</a:t>
            </a:r>
          </a:p>
          <a:p>
            <a:pPr>
              <a:lnSpc>
                <a:spcPct val="150000"/>
              </a:lnSpc>
            </a:pPr>
            <a:r>
              <a:rPr sz="2000">
                <a:latin charset="-122" panose="03000509000000000000" pitchFamily="65" typeface="方正卡通简体"/>
                <a:ea charset="-122" panose="03000509000000000000" pitchFamily="65" typeface="方正卡通简体"/>
                <a:sym charset="0" panose="020b0604020202020204" pitchFamily="34" typeface="Arial"/>
              </a:rPr>
              <a:t>我们不畏惧一切艰难.因为我们身边依然有我们的兄弟；我们不退缩一切困苦,因为我们身上依然批负欲血狼团；没有永远的朋友，只有永远的兄弟；让我们歃血为盟，让我们同甘共苦，让我们肝胆相照，；让我们的身体，流淌勇者的血液，让我们的灵魂，接受；让我们一起，实现这个美丽的梦想！；</a:t>
            </a:r>
          </a:p>
        </p:txBody>
      </p:sp>
    </p:spTree>
    <p:extLst>
      <p:ext uri="{BB962C8B-B14F-4D97-AF65-F5344CB8AC3E}">
        <p14:creationId val="4473817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par>
                                <p:cTn fill="hold"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500" id="10"/>
                                        <p:tgtEl>
                                          <p:spTgt spid="1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4" presetSubtype="10">
                                  <p:stCondLst>
                                    <p:cond delay="0"/>
                                  </p:stCondLst>
                                  <p:childTnLst>
                                    <p:set>
                                      <p:cBhvr>
                                        <p:cTn dur="1" fill="hold" id="14">
                                          <p:stCondLst>
                                            <p:cond delay="0"/>
                                          </p:stCondLst>
                                        </p:cTn>
                                        <p:tgtEl>
                                          <p:spTgt spid="22"/>
                                        </p:tgtEl>
                                        <p:attrNameLst>
                                          <p:attrName>style.visibility</p:attrName>
                                        </p:attrNameLst>
                                      </p:cBhvr>
                                      <p:to>
                                        <p:strVal val="visible"/>
                                      </p:to>
                                    </p:set>
                                    <p:animEffect filter="randombar(horizontal)" transition="in">
                                      <p:cBhvr>
                                        <p:cTn dur="500" id="1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lvl="0">
              <a:defRPr/>
            </a:pPr>
            <a:r>
              <a:rPr altLang="en-US" lang="zh-CN" sz="9600">
                <a:solidFill>
                  <a:srgbClr val="172D77"/>
                </a:solidFill>
                <a:latin charset="-122" panose="03000509000000000000" pitchFamily="65" typeface="方正卡通简体"/>
                <a:ea charset="-122" panose="03000509000000000000" pitchFamily="65" typeface="方正卡通简体"/>
                <a:cs typeface="+mn-ea"/>
                <a:sym typeface="+mn-lt"/>
              </a:rPr>
              <a:t>成员介绍</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41863324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353" y="-12719"/>
            <a:ext cx="12192000" cy="6858000"/>
            <a:chOff x="-265" y="-9539"/>
            <a:chExt cx="9144000" cy="5143500"/>
          </a:xfrm>
        </p:grpSpPr>
        <p:sp>
          <p:nvSpPr>
            <p:cNvPr id="25" name="矩形 24"/>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26" name="组合 25"/>
            <p:cNvGrpSpPr/>
            <p:nvPr/>
          </p:nvGrpSpPr>
          <p:grpSpPr>
            <a:xfrm>
              <a:off x="108788" y="77643"/>
              <a:ext cx="8932334" cy="4943149"/>
              <a:chOff x="108788" y="77643"/>
              <a:chExt cx="8932334" cy="4943149"/>
            </a:xfrm>
          </p:grpSpPr>
          <p:sp>
            <p:nvSpPr>
              <p:cNvPr id="27" name="矩形 26"/>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28" name="组合 27"/>
              <p:cNvGrpSpPr/>
              <p:nvPr/>
            </p:nvGrpSpPr>
            <p:grpSpPr>
              <a:xfrm>
                <a:off x="108788" y="77643"/>
                <a:ext cx="8932334" cy="4943149"/>
                <a:chOff x="97675" y="735087"/>
                <a:chExt cx="8932334" cy="4355379"/>
              </a:xfrm>
            </p:grpSpPr>
            <p:pic>
              <p:nvPicPr>
                <p:cNvPr id="29" name="图片 28"/>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31" name="图片 30"/>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32" name="图片 31"/>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sp>
        <p:nvSpPr>
          <p:cNvPr id="39" name="平行四边形 38"/>
          <p:cNvSpPr/>
          <p:nvPr/>
        </p:nvSpPr>
        <p:spPr>
          <a:xfrm>
            <a:off x="1212973" y="1398906"/>
            <a:ext cx="9651512" cy="3965452"/>
          </a:xfrm>
          <a:prstGeom prst="parallelogram">
            <a:avLst>
              <a:gd fmla="val 5976" name="adj"/>
            </a:avLst>
          </a:prstGeom>
          <a:solidFill>
            <a:schemeClr val="bg1"/>
          </a:solidFill>
          <a:ln>
            <a:solidFill>
              <a:srgbClr val="FDF2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3000509000000000000" pitchFamily="65" typeface="方正卡通简体"/>
              <a:ea charset="-122" panose="03000509000000000000" pitchFamily="65" typeface="方正卡通简体"/>
              <a:sym charset="0" panose="020b0604020202020204" pitchFamily="34" typeface="Arial"/>
            </a:endParaRPr>
          </a:p>
        </p:txBody>
      </p:sp>
      <p:pic>
        <p:nvPicPr>
          <p:cNvPr id="36" name="图片 35"/>
          <p:cNvPicPr>
            <a:picLocks noChangeAspect="1"/>
          </p:cNvPicPr>
          <p:nvPr/>
        </p:nvPicPr>
        <p:blipFill>
          <a:blip r:embed="rId4">
            <a:extLst>
              <a:ext uri="{28A0092B-C50C-407E-A947-70E740481C1C}">
                <a14:useLocalDpi val="0"/>
              </a:ext>
            </a:extLst>
          </a:blip>
          <a:stretch>
            <a:fillRect/>
          </a:stretch>
        </p:blipFill>
        <p:spPr>
          <a:xfrm>
            <a:off x="835471" y="4310145"/>
            <a:ext cx="2108424" cy="2108424"/>
          </a:xfrm>
          <a:prstGeom prst="rect">
            <a:avLst/>
          </a:prstGeom>
        </p:spPr>
      </p:pic>
      <p:grpSp>
        <p:nvGrpSpPr>
          <p:cNvPr id="3" name="组合 2"/>
          <p:cNvGrpSpPr/>
          <p:nvPr/>
        </p:nvGrpSpPr>
        <p:grpSpPr>
          <a:xfrm>
            <a:off x="2018824" y="1369429"/>
            <a:ext cx="3674629" cy="1732404"/>
            <a:chOff x="914531" y="500319"/>
            <a:chExt cx="2755972" cy="1299303"/>
          </a:xfrm>
        </p:grpSpPr>
        <p:grpSp>
          <p:nvGrpSpPr>
            <p:cNvPr id="46" name="组合 45"/>
            <p:cNvGrpSpPr/>
            <p:nvPr/>
          </p:nvGrpSpPr>
          <p:grpSpPr>
            <a:xfrm>
              <a:off x="914531" y="500319"/>
              <a:ext cx="2755972" cy="1299303"/>
              <a:chOff x="753387" y="815417"/>
              <a:chExt cx="2755972" cy="1299303"/>
            </a:xfrm>
          </p:grpSpPr>
          <p:pic>
            <p:nvPicPr>
              <p:cNvPr id="45" name="图片 44"/>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6" y="976919"/>
                <a:ext cx="2433283" cy="958866"/>
              </a:xfrm>
              <a:prstGeom prst="rect">
                <a:avLst/>
              </a:prstGeom>
            </p:spPr>
          </p:pic>
          <p:pic>
            <p:nvPicPr>
              <p:cNvPr id="35" name="图片 34"/>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22" name="文本框 21"/>
            <p:cNvSpPr txBox="1"/>
            <p:nvPr/>
          </p:nvSpPr>
          <p:spPr>
            <a:xfrm>
              <a:off x="1648747" y="808340"/>
              <a:ext cx="1761173" cy="556298"/>
            </a:xfrm>
            <a:prstGeom prst="rect">
              <a:avLst/>
            </a:prstGeom>
            <a:noFill/>
          </p:spPr>
          <p:txBody>
            <a:bodyPr rtlCol="0" wrap="none">
              <a:spAutoFit/>
            </a:bodyPr>
            <a:lstStyle/>
            <a:p>
              <a:r>
                <a:rPr altLang="en-US" b="1" lang="zh-CN" sz="4267">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协会简介</a:t>
              </a:r>
            </a:p>
          </p:txBody>
        </p:sp>
      </p:grpSp>
      <p:grpSp>
        <p:nvGrpSpPr>
          <p:cNvPr id="34" name="组合 33"/>
          <p:cNvGrpSpPr/>
          <p:nvPr/>
        </p:nvGrpSpPr>
        <p:grpSpPr>
          <a:xfrm>
            <a:off x="4868810" y="809903"/>
            <a:ext cx="6641997" cy="4719091"/>
            <a:chOff x="2718822" y="1051987"/>
            <a:chExt cx="4981498" cy="3539318"/>
          </a:xfrm>
        </p:grpSpPr>
        <p:sp>
          <p:nvSpPr>
            <p:cNvPr id="37" name="直角三角形 36"/>
            <p:cNvSpPr/>
            <p:nvPr/>
          </p:nvSpPr>
          <p:spPr>
            <a:xfrm rot="10800000">
              <a:off x="2718822" y="1067519"/>
              <a:ext cx="498149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sp>
          <p:nvSpPr>
            <p:cNvPr id="38" name="直角三角形 37"/>
            <p:cNvSpPr/>
            <p:nvPr/>
          </p:nvSpPr>
          <p:spPr>
            <a:xfrm flipH="1" rot="16375605">
              <a:off x="5713794" y="2704080"/>
              <a:ext cx="3539318" cy="235131"/>
            </a:xfrm>
            <a:prstGeom prst="rtTriangle">
              <a:avLst/>
            </a:prstGeom>
            <a:solidFill>
              <a:srgbClr val="FDF2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grpSp>
        <p:nvGrpSpPr>
          <p:cNvPr id="40" name="组合 39"/>
          <p:cNvGrpSpPr/>
          <p:nvPr/>
        </p:nvGrpSpPr>
        <p:grpSpPr>
          <a:xfrm>
            <a:off x="7853311" y="4699013"/>
            <a:ext cx="3544133" cy="817079"/>
            <a:chOff x="2102034" y="828191"/>
            <a:chExt cx="3547743" cy="882536"/>
          </a:xfrm>
        </p:grpSpPr>
        <p:pic>
          <p:nvPicPr>
            <p:cNvPr id="41" name="图片 40"/>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42" name="图片 41"/>
            <p:cNvPicPr>
              <a:picLocks noChangeAspect="1"/>
            </p:cNvPicPr>
            <p:nvPr/>
          </p:nvPicPr>
          <p:blipFill>
            <a:blip r:embed="rId8">
              <a:extLst>
                <a:ext uri="{28A0092B-C50C-407E-A947-70E740481C1C}">
                  <a14:useLocalDpi val="0"/>
                </a:ext>
              </a:extLst>
            </a:blip>
            <a:stretch>
              <a:fillRect/>
            </a:stretch>
          </p:blipFill>
          <p:spPr>
            <a:xfrm>
              <a:off x="2102034" y="828191"/>
              <a:ext cx="574870" cy="882536"/>
            </a:xfrm>
            <a:prstGeom prst="rect">
              <a:avLst/>
            </a:prstGeom>
          </p:spPr>
        </p:pic>
      </p:grpSp>
      <p:sp>
        <p:nvSpPr>
          <p:cNvPr id="2" name="文本框 1"/>
          <p:cNvSpPr txBox="1"/>
          <p:nvPr/>
        </p:nvSpPr>
        <p:spPr>
          <a:xfrm>
            <a:off x="2916429" y="2802924"/>
            <a:ext cx="6769681" cy="1737360"/>
          </a:xfrm>
          <a:prstGeom prst="rect">
            <a:avLst/>
          </a:prstGeom>
          <a:noFill/>
        </p:spPr>
        <p:txBody>
          <a:bodyPr rtlCol="0" wrap="square">
            <a:spAutoFit/>
          </a:bodyPr>
          <a:lstStyle/>
          <a:p>
            <a:pPr>
              <a:lnSpc>
                <a:spcPct val="150000"/>
              </a:lnSpc>
            </a:pPr>
            <a:r>
              <a:rPr altLang="en-US" lang="zh-CN" sz="2400">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sym charset="0" panose="020b0604020202020204" pitchFamily="34" typeface="Arial"/>
              </a:rPr>
              <a:t>学生社团作为培养学生兴趣爱好、繁荣校园文化生活的第二课堂，学生社团作为培养学生兴趣爱好、繁荣校园文化生活的第二课堂</a:t>
            </a:r>
          </a:p>
        </p:txBody>
      </p:sp>
    </p:spTree>
    <p:extLst>
      <p:ext uri="{BB962C8B-B14F-4D97-AF65-F5344CB8AC3E}">
        <p14:creationId val="9116791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34"/>
                                        </p:tgtEl>
                                        <p:attrNameLst>
                                          <p:attrName>style.visibility</p:attrName>
                                        </p:attrNameLst>
                                      </p:cBhvr>
                                      <p:to>
                                        <p:strVal val="visible"/>
                                      </p:to>
                                    </p:set>
                                    <p:animEffect filter="wipe(right)" transition="in">
                                      <p:cBhvr>
                                        <p:cTn dur="500" id="7"/>
                                        <p:tgtEl>
                                          <p:spTgt spid="3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fill="hold" id="20" nodeType="withEffect" presetClass="entr" presetID="10" presetSubtype="0">
                                  <p:stCondLst>
                                    <p:cond delay="0"/>
                                  </p:stCondLst>
                                  <p:childTnLst>
                                    <p:set>
                                      <p:cBhvr>
                                        <p:cTn dur="1" fill="hold" id="21">
                                          <p:stCondLst>
                                            <p:cond delay="0"/>
                                          </p:stCondLst>
                                        </p:cTn>
                                        <p:tgtEl>
                                          <p:spTgt spid="36"/>
                                        </p:tgtEl>
                                        <p:attrNameLst>
                                          <p:attrName>style.visibility</p:attrName>
                                        </p:attrNameLst>
                                      </p:cBhvr>
                                      <p:to>
                                        <p:strVal val="visible"/>
                                      </p:to>
                                    </p:set>
                                    <p:animEffect filter="fade" transition="in">
                                      <p:cBhvr>
                                        <p:cTn dur="500" id="22"/>
                                        <p:tgtEl>
                                          <p:spTgt spid="36"/>
                                        </p:tgtEl>
                                      </p:cBhvr>
                                    </p:animEffect>
                                  </p:childTnLst>
                                </p:cTn>
                              </p:par>
                              <p:par>
                                <p:cTn fill="hold" id="23" nodeType="withEffect" presetClass="entr" presetID="42" presetSubtype="0">
                                  <p:stCondLst>
                                    <p:cond delay="0"/>
                                  </p:stCondLst>
                                  <p:childTnLst>
                                    <p:set>
                                      <p:cBhvr>
                                        <p:cTn dur="1" fill="hold" id="24">
                                          <p:stCondLst>
                                            <p:cond delay="0"/>
                                          </p:stCondLst>
                                        </p:cTn>
                                        <p:tgtEl>
                                          <p:spTgt spid="40"/>
                                        </p:tgtEl>
                                        <p:attrNameLst>
                                          <p:attrName>style.visibility</p:attrName>
                                        </p:attrNameLst>
                                      </p:cBhvr>
                                      <p:to>
                                        <p:strVal val="visible"/>
                                      </p:to>
                                    </p:set>
                                    <p:animEffect filter="fade" transition="in">
                                      <p:cBhvr>
                                        <p:cTn dur="1000" id="25"/>
                                        <p:tgtEl>
                                          <p:spTgt spid="40"/>
                                        </p:tgtEl>
                                      </p:cBhvr>
                                    </p:animEffect>
                                    <p:anim calcmode="lin" valueType="num">
                                      <p:cBhvr>
                                        <p:cTn dur="1000" fill="hold" id="26"/>
                                        <p:tgtEl>
                                          <p:spTgt spid="40"/>
                                        </p:tgtEl>
                                        <p:attrNameLst>
                                          <p:attrName>ppt_x</p:attrName>
                                        </p:attrNameLst>
                                      </p:cBhvr>
                                      <p:tavLst>
                                        <p:tav tm="0">
                                          <p:val>
                                            <p:strVal val="#ppt_x"/>
                                          </p:val>
                                        </p:tav>
                                        <p:tav tm="100000">
                                          <p:val>
                                            <p:strVal val="#ppt_x"/>
                                          </p:val>
                                        </p:tav>
                                      </p:tavLst>
                                    </p:anim>
                                    <p:anim calcmode="lin" valueType="num">
                                      <p:cBhvr>
                                        <p:cTn dur="1000" fill="hold" id="27"/>
                                        <p:tgtEl>
                                          <p:spTgt spid="40"/>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353" y="-12719"/>
            <a:ext cx="12192000" cy="6858000"/>
            <a:chOff x="-265" y="-9539"/>
            <a:chExt cx="9144000" cy="5143500"/>
          </a:xfrm>
        </p:grpSpPr>
        <p:sp>
          <p:nvSpPr>
            <p:cNvPr id="8" name="矩形 7"/>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9" name="组合 8"/>
            <p:cNvGrpSpPr/>
            <p:nvPr/>
          </p:nvGrpSpPr>
          <p:grpSpPr>
            <a:xfrm>
              <a:off x="108788" y="77643"/>
              <a:ext cx="8932334" cy="4943149"/>
              <a:chOff x="108788" y="77643"/>
              <a:chExt cx="8932334" cy="4943149"/>
            </a:xfrm>
          </p:grpSpPr>
          <p:sp>
            <p:nvSpPr>
              <p:cNvPr id="10" name="矩形 9"/>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11" name="组合 10"/>
              <p:cNvGrpSpPr/>
              <p:nvPr/>
            </p:nvGrpSpPr>
            <p:grpSpPr>
              <a:xfrm>
                <a:off x="108788" y="77643"/>
                <a:ext cx="8932334" cy="4943149"/>
                <a:chOff x="97675" y="735087"/>
                <a:chExt cx="8932334" cy="4355379"/>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13" name="图片 12"/>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14" name="图片 13"/>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16" name="图片 15"/>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23" name="图片 22">
            <a:extLst>
              <a:ext uri="{FF2B5EF4-FFF2-40B4-BE49-F238E27FC236}">
                <a16:creationId xmlns:a16="http://schemas.microsoft.com/office/drawing/2014/main" id="{C883EA33-8C7B-4C29-BD7B-EB6D1545937A}"/>
              </a:ext>
            </a:extLst>
          </p:cNvPr>
          <p:cNvPicPr>
            <a:picLocks noChangeAspect="1"/>
          </p:cNvPicPr>
          <p:nvPr/>
        </p:nvPicPr>
        <p:blipFill>
          <a:blip r:embed="rId4"/>
          <a:stretch>
            <a:fillRect/>
          </a:stretch>
        </p:blipFill>
        <p:spPr>
          <a:xfrm>
            <a:off x="1532556" y="1191125"/>
            <a:ext cx="9319928" cy="4301457"/>
          </a:xfrm>
          <a:prstGeom prst="rect">
            <a:avLst/>
          </a:prstGeom>
        </p:spPr>
      </p:pic>
      <p:grpSp>
        <p:nvGrpSpPr>
          <p:cNvPr id="5" name="组合 4"/>
          <p:cNvGrpSpPr/>
          <p:nvPr/>
        </p:nvGrpSpPr>
        <p:grpSpPr>
          <a:xfrm>
            <a:off x="1532556" y="447422"/>
            <a:ext cx="3483453" cy="1732404"/>
            <a:chOff x="1149417" y="335566"/>
            <a:chExt cx="2612590" cy="1299303"/>
          </a:xfrm>
        </p:grpSpPr>
        <p:grpSp>
          <p:nvGrpSpPr>
            <p:cNvPr id="18" name="组合 17"/>
            <p:cNvGrpSpPr/>
            <p:nvPr/>
          </p:nvGrpSpPr>
          <p:grpSpPr>
            <a:xfrm>
              <a:off x="1149417" y="335566"/>
              <a:ext cx="2612590" cy="1299303"/>
              <a:chOff x="753387" y="815417"/>
              <a:chExt cx="2612590" cy="1299303"/>
            </a:xfrm>
          </p:grpSpPr>
          <p:pic>
            <p:nvPicPr>
              <p:cNvPr id="19" name="图片 18"/>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289900" cy="958866"/>
              </a:xfrm>
              <a:prstGeom prst="rect">
                <a:avLst/>
              </a:prstGeom>
            </p:spPr>
          </p:pic>
          <p:pic>
            <p:nvPicPr>
              <p:cNvPr id="20" name="图片 19"/>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17" name="文本框 16"/>
            <p:cNvSpPr txBox="1"/>
            <p:nvPr/>
          </p:nvSpPr>
          <p:spPr>
            <a:xfrm>
              <a:off x="1695742" y="635264"/>
              <a:ext cx="1963429" cy="556298"/>
            </a:xfrm>
            <a:prstGeom prst="rect">
              <a:avLst/>
            </a:prstGeom>
            <a:noFill/>
          </p:spPr>
          <p:txBody>
            <a:bodyPr rtlCol="0" wrap="square">
              <a:spAutoFit/>
            </a:bodyPr>
            <a:lstStyle/>
            <a:p>
              <a:pPr algn="ctr"/>
              <a:r>
                <a:rPr altLang="en-US" b="1" lang="zh-CN" sz="4267">
                  <a:solidFill>
                    <a:srgbClr val="1F8CEF"/>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cs charset="-79" panose="02010803020104030203" pitchFamily="2" typeface="Aharoni"/>
                  <a:sym charset="0" panose="020b0604020202020204" pitchFamily="34" typeface="Arial"/>
                </a:rPr>
                <a:t>协会简介</a:t>
              </a:r>
            </a:p>
          </p:txBody>
        </p:sp>
      </p:grpSp>
      <p:sp>
        <p:nvSpPr>
          <p:cNvPr id="3" name="Text Box 3"/>
          <p:cNvSpPr>
            <a:spLocks noChangeArrowheads="1"/>
          </p:cNvSpPr>
          <p:nvPr/>
        </p:nvSpPr>
        <p:spPr bwMode="auto">
          <a:xfrm>
            <a:off x="2398104" y="1941246"/>
            <a:ext cx="7776501" cy="3017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200000"/>
              </a:lnSpc>
            </a:pPr>
            <a:r>
              <a:rPr altLang="en-US" lang="zh-CN" sz="1600">
                <a:latin charset="-122" panose="03000509000000000000" pitchFamily="65" typeface="方正卡通简体"/>
                <a:ea charset="-122" panose="03000509000000000000" pitchFamily="65" typeface="方正卡通简体"/>
                <a:sym charset="0" panose="020b0604020202020204" pitchFamily="34" typeface="Arial"/>
              </a:rPr>
              <a:t>工业学院大学生心理协会正式成立于2005年3月30日，是在我院团委的领导和院心理健康教育中心的指导下，并由爱好心理学知识的在校大学生组成，协会的宗旨是：积极宣传心理健康知识，在不断帮助他人的过程中逐步提高自身素质，打造一支优秀团结的团队。我们的口号是：用心，我们可以做得更好！</a:t>
            </a:r>
          </a:p>
          <a:p>
            <a:pPr>
              <a:lnSpc>
                <a:spcPct val="200000"/>
              </a:lnSpc>
            </a:pPr>
            <a:r>
              <a:rPr altLang="en-US" lang="zh-CN" sz="1600">
                <a:latin charset="-122" panose="03000509000000000000" pitchFamily="65" typeface="方正卡通简体"/>
                <a:ea charset="-122" panose="03000509000000000000" pitchFamily="65" typeface="方正卡通简体"/>
                <a:sym charset="0" panose="020b0604020202020204" pitchFamily="34" typeface="Arial"/>
              </a:rPr>
              <a:t>心理协会实行的是会长负责理事会监督制度，由会长负责协调和组织协会的日常事务及各项工作并由理事会负责监督，协会会长选举及其他重大决定需由理事会决定。</a:t>
            </a:r>
          </a:p>
        </p:txBody>
      </p:sp>
      <p:pic>
        <p:nvPicPr>
          <p:cNvPr id="28" name="图片 27">
            <a:extLst>
              <a:ext uri="{FF2B5EF4-FFF2-40B4-BE49-F238E27FC236}">
                <a16:creationId xmlns:a16="http://schemas.microsoft.com/office/drawing/2014/main" id="{F1D78E26-EBB1-44CF-A353-3190177D1970}"/>
              </a:ext>
            </a:extLst>
          </p:cNvPr>
          <p:cNvPicPr>
            <a:picLocks noChangeAspect="1"/>
          </p:cNvPicPr>
          <p:nvPr/>
        </p:nvPicPr>
        <p:blipFill>
          <a:blip r:embed="rId7">
            <a:extLst>
              <a:ext uri="{28A0092B-C50C-407E-A947-70E740481C1C}">
                <a14:useLocalDpi val="0"/>
              </a:ext>
            </a:extLst>
          </a:blip>
          <a:stretch>
            <a:fillRect/>
          </a:stretch>
        </p:blipFill>
        <p:spPr>
          <a:xfrm>
            <a:off x="9393398" y="4702987"/>
            <a:ext cx="2127062" cy="1624263"/>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childTnLst>
                          </p:cTn>
                        </p:par>
                        <p:par>
                          <p:cTn fill="hold" id="13" nodeType="afterGroup">
                            <p:stCondLst>
                              <p:cond delay="500"/>
                            </p:stCondLst>
                            <p:childTnLst>
                              <p:par>
                                <p:cTn fill="hold" id="14" nodeType="afterEffect" presetClass="entr" presetID="53" presetSubtype="0">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fltVal val="0"/>
                                          </p:val>
                                        </p:tav>
                                        <p:tav tm="100000">
                                          <p:val>
                                            <p:strVal val="#ppt_w"/>
                                          </p:val>
                                        </p:tav>
                                      </p:tavLst>
                                    </p:anim>
                                    <p:anim calcmode="lin" valueType="num">
                                      <p:cBhvr>
                                        <p:cTn dur="500" fill="hold" id="17"/>
                                        <p:tgtEl>
                                          <p:spTgt spid="23"/>
                                        </p:tgtEl>
                                        <p:attrNameLst>
                                          <p:attrName>ppt_h</p:attrName>
                                        </p:attrNameLst>
                                      </p:cBhvr>
                                      <p:tavLst>
                                        <p:tav tm="0">
                                          <p:val>
                                            <p:fltVal val="0"/>
                                          </p:val>
                                        </p:tav>
                                        <p:tav tm="100000">
                                          <p:val>
                                            <p:strVal val="#ppt_h"/>
                                          </p:val>
                                        </p:tav>
                                      </p:tavLst>
                                    </p:anim>
                                    <p:animEffect filter="fade" transition="in">
                                      <p:cBhvr>
                                        <p:cTn dur="500" id="1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F3293">
            <a:alpha val="90000"/>
          </a:srgbClr>
        </a:solidFill>
        <a:effectLst/>
      </p:bgPr>
    </p:bg>
    <p:spTree>
      <p:nvGrpSpPr>
        <p:cNvPr id="1" name=""/>
        <p:cNvGrpSpPr/>
        <p:nvPr/>
      </p:nvGrpSpPr>
      <p:grpSpPr>
        <a:xfrm>
          <a:off x="0" y="0"/>
          <a:ext cx="0" cy="0"/>
        </a:xfrm>
      </p:grpSpPr>
      <p:grpSp>
        <p:nvGrpSpPr>
          <p:cNvPr id="79" name="组合 78">
            <a:extLst>
              <a:ext uri="{FF2B5EF4-FFF2-40B4-BE49-F238E27FC236}">
                <a16:creationId xmlns:a16="http://schemas.microsoft.com/office/drawing/2014/main" id="{B8BA17A8-9D46-4CFE-BC21-71530A76E1CB}"/>
              </a:ext>
            </a:extLst>
          </p:cNvPr>
          <p:cNvGrpSpPr/>
          <p:nvPr/>
        </p:nvGrpSpPr>
        <p:grpSpPr>
          <a:xfrm>
            <a:off x="-353" y="-12719"/>
            <a:ext cx="12192000" cy="6858000"/>
            <a:chOff x="-265" y="-9539"/>
            <a:chExt cx="9144000" cy="5143500"/>
          </a:xfrm>
        </p:grpSpPr>
        <p:sp>
          <p:nvSpPr>
            <p:cNvPr id="80" name="矩形 79">
              <a:extLst>
                <a:ext uri="{FF2B5EF4-FFF2-40B4-BE49-F238E27FC236}">
                  <a16:creationId xmlns:a16="http://schemas.microsoft.com/office/drawing/2014/main" id="{BBD9C277-2093-4831-AEA1-7DD672B99497}"/>
                </a:ext>
              </a:extLst>
            </p:cNvPr>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81" name="组合 80">
              <a:extLst>
                <a:ext uri="{FF2B5EF4-FFF2-40B4-BE49-F238E27FC236}">
                  <a16:creationId xmlns:a16="http://schemas.microsoft.com/office/drawing/2014/main" id="{AD030F17-7BB4-4C84-B215-DA26199F0B08}"/>
                </a:ext>
              </a:extLst>
            </p:cNvPr>
            <p:cNvGrpSpPr/>
            <p:nvPr/>
          </p:nvGrpSpPr>
          <p:grpSpPr>
            <a:xfrm>
              <a:off x="108788" y="77643"/>
              <a:ext cx="8932334" cy="4943149"/>
              <a:chOff x="108788" y="77643"/>
              <a:chExt cx="8932334" cy="4943149"/>
            </a:xfrm>
          </p:grpSpPr>
          <p:sp>
            <p:nvSpPr>
              <p:cNvPr id="82" name="矩形 81">
                <a:extLst>
                  <a:ext uri="{FF2B5EF4-FFF2-40B4-BE49-F238E27FC236}">
                    <a16:creationId xmlns:a16="http://schemas.microsoft.com/office/drawing/2014/main" id="{29A80D61-C98B-4F60-8190-EA4F6E59A1E7}"/>
                  </a:ext>
                </a:extLst>
              </p:cNvPr>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83" name="组合 82">
                <a:extLst>
                  <a:ext uri="{FF2B5EF4-FFF2-40B4-BE49-F238E27FC236}">
                    <a16:creationId xmlns:a16="http://schemas.microsoft.com/office/drawing/2014/main" id="{F9DD712F-B134-4573-A20C-AB70F701A8C6}"/>
                  </a:ext>
                </a:extLst>
              </p:cNvPr>
              <p:cNvGrpSpPr/>
              <p:nvPr/>
            </p:nvGrpSpPr>
            <p:grpSpPr>
              <a:xfrm>
                <a:off x="108788" y="77643"/>
                <a:ext cx="8932334" cy="4943149"/>
                <a:chOff x="97675" y="735087"/>
                <a:chExt cx="8932334" cy="4355379"/>
              </a:xfrm>
            </p:grpSpPr>
            <p:pic>
              <p:nvPicPr>
                <p:cNvPr id="84" name="图片 83">
                  <a:extLst>
                    <a:ext uri="{FF2B5EF4-FFF2-40B4-BE49-F238E27FC236}">
                      <a16:creationId xmlns:a16="http://schemas.microsoft.com/office/drawing/2014/main" id="{E099C6BA-EFF2-4C19-BEB7-2C10716D74D9}"/>
                    </a:ext>
                  </a:extLst>
                </p:cNvPr>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85" name="图片 84">
                  <a:extLst>
                    <a:ext uri="{FF2B5EF4-FFF2-40B4-BE49-F238E27FC236}">
                      <a16:creationId xmlns:a16="http://schemas.microsoft.com/office/drawing/2014/main" id="{A3947CA5-FF53-4F61-8102-2AE1EDA2DF5A}"/>
                    </a:ext>
                  </a:extLst>
                </p:cNvPr>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86" name="图片 85">
                  <a:extLst>
                    <a:ext uri="{FF2B5EF4-FFF2-40B4-BE49-F238E27FC236}">
                      <a16:creationId xmlns:a16="http://schemas.microsoft.com/office/drawing/2014/main" id="{7DB1C78E-D0E0-4761-8FAC-AC685251565B}"/>
                    </a:ext>
                  </a:extLst>
                </p:cNvPr>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87" name="图片 86">
                  <a:extLst>
                    <a:ext uri="{FF2B5EF4-FFF2-40B4-BE49-F238E27FC236}">
                      <a16:creationId xmlns:a16="http://schemas.microsoft.com/office/drawing/2014/main" id="{21F5815E-0303-4EEB-BBB5-A9CCADBC1D22}"/>
                    </a:ext>
                  </a:extLst>
                </p:cNvPr>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grpSp>
        <p:nvGrpSpPr>
          <p:cNvPr id="28" name="组合 27">
            <a:extLst>
              <a:ext uri="{FF2B5EF4-FFF2-40B4-BE49-F238E27FC236}">
                <a16:creationId xmlns:a16="http://schemas.microsoft.com/office/drawing/2014/main" id="{70D91126-7DA9-438E-AB5D-C867DFC65AEC}"/>
              </a:ext>
            </a:extLst>
          </p:cNvPr>
          <p:cNvGrpSpPr/>
          <p:nvPr/>
        </p:nvGrpSpPr>
        <p:grpSpPr>
          <a:xfrm>
            <a:off x="2809368" y="1794965"/>
            <a:ext cx="7196973" cy="2667345"/>
            <a:chOff x="1134301" y="1952144"/>
            <a:chExt cx="4496666" cy="2654344"/>
          </a:xfrm>
        </p:grpSpPr>
        <p:sp>
          <p:nvSpPr>
            <p:cNvPr id="30" name="矩形: 圆角 29">
              <a:extLst>
                <a:ext uri="{FF2B5EF4-FFF2-40B4-BE49-F238E27FC236}">
                  <a16:creationId xmlns:a16="http://schemas.microsoft.com/office/drawing/2014/main" id="{D1C27766-03E8-48AF-BDB6-C03EE51606AB}"/>
                </a:ext>
              </a:extLst>
            </p:cNvPr>
            <p:cNvSpPr/>
            <p:nvPr/>
          </p:nvSpPr>
          <p:spPr>
            <a:xfrm>
              <a:off x="1351726" y="2162444"/>
              <a:ext cx="4279241" cy="2444044"/>
            </a:xfrm>
            <a:prstGeom prst="roundRect">
              <a:avLst>
                <a:gd fmla="val 2577" name="adj"/>
              </a:avLst>
            </a:prstGeom>
            <a:pattFill prst="wdUpDiag">
              <a:fgClr>
                <a:schemeClr val="tx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1" name="矩形: 圆角 30">
              <a:extLst>
                <a:ext uri="{FF2B5EF4-FFF2-40B4-BE49-F238E27FC236}">
                  <a16:creationId xmlns:a16="http://schemas.microsoft.com/office/drawing/2014/main" id="{49626FA2-C146-4C73-9B91-144DCDA79A8D}"/>
                </a:ext>
              </a:extLst>
            </p:cNvPr>
            <p:cNvSpPr/>
            <p:nvPr/>
          </p:nvSpPr>
          <p:spPr>
            <a:xfrm>
              <a:off x="1247854" y="2063299"/>
              <a:ext cx="4279241" cy="2444044"/>
            </a:xfrm>
            <a:prstGeom prst="roundRect">
              <a:avLst>
                <a:gd fmla="val 2577" name="adj"/>
              </a:avLst>
            </a:prstGeom>
            <a:solidFill>
              <a:srgbClr val="32B1CB"/>
            </a:solidFill>
            <a:ln w="381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2" name="矩形: 圆角 31">
              <a:extLst>
                <a:ext uri="{FF2B5EF4-FFF2-40B4-BE49-F238E27FC236}">
                  <a16:creationId xmlns:a16="http://schemas.microsoft.com/office/drawing/2014/main" id="{8FEAF52E-5038-4A6B-8C62-B0BBDE77EFEF}"/>
                </a:ext>
              </a:extLst>
            </p:cNvPr>
            <p:cNvSpPr/>
            <p:nvPr/>
          </p:nvSpPr>
          <p:spPr>
            <a:xfrm>
              <a:off x="1134301" y="1952144"/>
              <a:ext cx="4279241" cy="2444044"/>
            </a:xfrm>
            <a:prstGeom prst="roundRect">
              <a:avLst>
                <a:gd fmla="val 2577" name="adj"/>
              </a:avLst>
            </a:prstGeom>
            <a:solidFill>
              <a:srgbClr val="F1F5F7"/>
            </a:solidFill>
            <a:ln w="38100">
              <a:solidFill>
                <a:srgbClr val="2F3A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sp>
        <p:nvSpPr>
          <p:cNvPr id="33" name="文本框 32">
            <a:extLst>
              <a:ext uri="{FF2B5EF4-FFF2-40B4-BE49-F238E27FC236}">
                <a16:creationId xmlns:a16="http://schemas.microsoft.com/office/drawing/2014/main" id="{23EA1D7B-5B20-4A88-9D86-B94A8FFF0998}"/>
              </a:ext>
            </a:extLst>
          </p:cNvPr>
          <p:cNvSpPr txBox="1"/>
          <p:nvPr/>
        </p:nvSpPr>
        <p:spPr>
          <a:xfrm>
            <a:off x="2809368" y="2123404"/>
            <a:ext cx="6421767" cy="15544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600" u="none">
                <a:ln>
                  <a:noFill/>
                </a:ln>
                <a:solidFill>
                  <a:srgbClr val="172D77"/>
                </a:solidFill>
                <a:effectLst/>
                <a:uLnTx/>
                <a:uFillTx/>
                <a:latin charset="-122" panose="03000509000000000000" pitchFamily="65" typeface="方正卡通简体"/>
                <a:ea charset="-122" panose="03000509000000000000" pitchFamily="65" typeface="方正卡通简体"/>
                <a:cs typeface="+mn-ea"/>
                <a:sym typeface="+mn-lt"/>
              </a:rPr>
              <a:t>社团简介</a:t>
            </a:r>
          </a:p>
        </p:txBody>
      </p:sp>
      <p:grpSp>
        <p:nvGrpSpPr>
          <p:cNvPr id="34" name="组合 33">
            <a:extLst>
              <a:ext uri="{FF2B5EF4-FFF2-40B4-BE49-F238E27FC236}">
                <a16:creationId xmlns:a16="http://schemas.microsoft.com/office/drawing/2014/main" id="{A80A643C-D1AC-4071-B28B-4E8978D09FC9}"/>
              </a:ext>
            </a:extLst>
          </p:cNvPr>
          <p:cNvGrpSpPr/>
          <p:nvPr/>
        </p:nvGrpSpPr>
        <p:grpSpPr>
          <a:xfrm>
            <a:off x="896432" y="1945593"/>
            <a:ext cx="384640" cy="546654"/>
            <a:chOff x="302794" y="24846"/>
            <a:chExt cx="757392" cy="1076414"/>
          </a:xfrm>
        </p:grpSpPr>
        <p:sp>
          <p:nvSpPr>
            <p:cNvPr id="35" name="任意多边形: 形状 34">
              <a:extLst>
                <a:ext uri="{FF2B5EF4-FFF2-40B4-BE49-F238E27FC236}">
                  <a16:creationId xmlns:a16="http://schemas.microsoft.com/office/drawing/2014/main" id="{F615E9D0-3217-4574-8559-BFD8562C002A}"/>
                </a:ext>
              </a:extLst>
            </p:cNvPr>
            <p:cNvSpPr/>
            <p:nvPr/>
          </p:nvSpPr>
          <p:spPr>
            <a:xfrm rot="13500000">
              <a:off x="302794" y="24846"/>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6" name="任意多边形: 形状 35">
              <a:extLst>
                <a:ext uri="{FF2B5EF4-FFF2-40B4-BE49-F238E27FC236}">
                  <a16:creationId xmlns:a16="http://schemas.microsoft.com/office/drawing/2014/main" id="{162577D1-D436-42D1-A390-4E3B9AFF3085}"/>
                </a:ext>
              </a:extLst>
            </p:cNvPr>
            <p:cNvSpPr/>
            <p:nvPr/>
          </p:nvSpPr>
          <p:spPr>
            <a:xfrm rot="13500000">
              <a:off x="302795" y="343869"/>
              <a:ext cx="757391" cy="757391"/>
            </a:xfrm>
            <a:custGeom>
              <a:gdLst>
                <a:gd fmla="*/ 2694077 w 2694077" name="connsiteX0"/>
                <a:gd fmla="*/ 0 h 2694077" name="connsiteY0"/>
                <a:gd fmla="*/ 1796051 w 2694077" name="connsiteX1"/>
                <a:gd fmla="*/ 0 h 2694077" name="connsiteY1"/>
                <a:gd fmla="*/ 1796051 w 2694077" name="connsiteX2"/>
                <a:gd fmla="*/ 898026 h 2694077" name="connsiteY2"/>
                <a:gd fmla="*/ 898026 w 2694077" name="connsiteX3"/>
                <a:gd fmla="*/ 898026 h 2694077" name="connsiteY3"/>
                <a:gd fmla="*/ 898026 w 2694077" name="connsiteX4"/>
                <a:gd fmla="*/ 1796051 h 2694077" name="connsiteY4"/>
                <a:gd fmla="*/ 0 w 2694077" name="connsiteX5"/>
                <a:gd fmla="*/ 1796051 h 2694077" name="connsiteY5"/>
                <a:gd fmla="*/ 0 w 2694077" name="connsiteX6"/>
                <a:gd fmla="*/ 2694077 h 2694077" name="connsiteY6"/>
                <a:gd fmla="*/ 0 w 2694077" name="connsiteX7"/>
                <a:gd fmla="*/ 3964077 h 3964077" name="connsiteY7"/>
                <a:gd fmla="*/ 0 w 3964077" name="connsiteX8"/>
                <a:gd fmla="*/ 3964077 h 3964077" name="connsiteY8"/>
                <a:gd fmla="*/ 0 w 3964077" name="connsiteX9"/>
                <a:gd fmla="*/ 3964077 h 3964077" name="connsiteY9"/>
                <a:gd fmla="*/ 0 w 3964077" name="connsiteX10"/>
                <a:gd fmla="*/ 3964077 h 3964077" name="connsiteY10"/>
                <a:gd fmla="*/ 0 w 3964077" name="connsiteX11"/>
                <a:gd fmla="*/ 3964077 h 3964077" name="connsiteY11"/>
                <a:gd fmla="*/ 0 w 3964077" name="connsiteX12"/>
                <a:gd fmla="*/ 3964077 h 3964077" name="connsiteY12"/>
                <a:gd fmla="*/ 0 w 3964077" name="connsiteX13"/>
                <a:gd fmla="*/ 3964077 h 3964077" name="connsiteY13"/>
                <a:gd fmla="*/ 0 w 3964077" name="connsiteX14"/>
                <a:gd fmla="*/ 3964077 h 3964077" name="connsiteY14"/>
                <a:gd fmla="*/ 0 w 3964077" name="connsiteX15"/>
                <a:gd fmla="*/ 3964077 h 3964077" name="connsiteY15"/>
                <a:gd fmla="*/ 91440 w 3964077" name="connsiteX16"/>
                <a:gd fmla="*/ 2785517 h 396407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694077" w="2694077">
                  <a:moveTo>
                    <a:pt x="2694077" y="0"/>
                  </a:moveTo>
                  <a:lnTo>
                    <a:pt x="1796051" y="0"/>
                  </a:lnTo>
                  <a:lnTo>
                    <a:pt x="1796051" y="898026"/>
                  </a:lnTo>
                  <a:lnTo>
                    <a:pt x="898026" y="898026"/>
                  </a:lnTo>
                  <a:lnTo>
                    <a:pt x="898026" y="1796051"/>
                  </a:lnTo>
                  <a:lnTo>
                    <a:pt x="0" y="1796051"/>
                  </a:lnTo>
                  <a:lnTo>
                    <a:pt x="0" y="2694077"/>
                  </a:lnTo>
                </a:path>
              </a:pathLst>
            </a:custGeom>
            <a:noFill/>
            <a:ln algn="ctr" cap="flat" cmpd="sng" w="50800">
              <a:solidFill>
                <a:srgbClr val="32B1CB"/>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37" name="组合 36">
            <a:extLst>
              <a:ext uri="{FF2B5EF4-FFF2-40B4-BE49-F238E27FC236}">
                <a16:creationId xmlns:a16="http://schemas.microsoft.com/office/drawing/2014/main" id="{BA70CE0F-43CC-4C63-96D7-01D77F25CD34}"/>
              </a:ext>
            </a:extLst>
          </p:cNvPr>
          <p:cNvGrpSpPr/>
          <p:nvPr/>
        </p:nvGrpSpPr>
        <p:grpSpPr>
          <a:xfrm>
            <a:off x="3625995" y="530732"/>
            <a:ext cx="343584" cy="393952"/>
            <a:chOff x="57261" y="3173954"/>
            <a:chExt cx="343584" cy="393952"/>
          </a:xfrm>
        </p:grpSpPr>
        <p:sp>
          <p:nvSpPr>
            <p:cNvPr id="38" name="闪电形 37">
              <a:extLst>
                <a:ext uri="{FF2B5EF4-FFF2-40B4-BE49-F238E27FC236}">
                  <a16:creationId xmlns:a16="http://schemas.microsoft.com/office/drawing/2014/main" id="{2CDB5405-B677-469F-BFC1-A63E2DFE288F}"/>
                </a:ext>
              </a:extLst>
            </p:cNvPr>
            <p:cNvSpPr/>
            <p:nvPr/>
          </p:nvSpPr>
          <p:spPr>
            <a:xfrm flipH="1">
              <a:off x="90715" y="3218021"/>
              <a:ext cx="310130" cy="349885"/>
            </a:xfrm>
            <a:prstGeom prst="lightningBolt">
              <a:avLst/>
            </a:prstGeom>
            <a:solidFill>
              <a:srgbClr val="32B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39" name="闪电形 38">
              <a:extLst>
                <a:ext uri="{FF2B5EF4-FFF2-40B4-BE49-F238E27FC236}">
                  <a16:creationId xmlns:a16="http://schemas.microsoft.com/office/drawing/2014/main" id="{91943DD9-FDA0-4A00-8032-A168D43EC889}"/>
                </a:ext>
              </a:extLst>
            </p:cNvPr>
            <p:cNvSpPr/>
            <p:nvPr/>
          </p:nvSpPr>
          <p:spPr>
            <a:xfrm flipH="1">
              <a:off x="57261" y="3173954"/>
              <a:ext cx="310130" cy="349885"/>
            </a:xfrm>
            <a:prstGeom prst="lightningBolt">
              <a:avLst/>
            </a:prstGeom>
            <a:solidFill>
              <a:srgbClr val="EFE62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0" name="组合 39">
            <a:extLst>
              <a:ext uri="{FF2B5EF4-FFF2-40B4-BE49-F238E27FC236}">
                <a16:creationId xmlns:a16="http://schemas.microsoft.com/office/drawing/2014/main" id="{6229E430-1110-4847-AA60-8FEA4E306E95}"/>
              </a:ext>
            </a:extLst>
          </p:cNvPr>
          <p:cNvGrpSpPr/>
          <p:nvPr/>
        </p:nvGrpSpPr>
        <p:grpSpPr>
          <a:xfrm>
            <a:off x="11362813" y="2658855"/>
            <a:ext cx="704734" cy="113079"/>
            <a:chOff x="4516807" y="4672024"/>
            <a:chExt cx="704734" cy="113079"/>
          </a:xfrm>
        </p:grpSpPr>
        <p:sp>
          <p:nvSpPr>
            <p:cNvPr id="41" name="矩形 40">
              <a:extLst>
                <a:ext uri="{FF2B5EF4-FFF2-40B4-BE49-F238E27FC236}">
                  <a16:creationId xmlns:a16="http://schemas.microsoft.com/office/drawing/2014/main" id="{2731847D-8453-46E9-886A-BA6C861427CB}"/>
                </a:ext>
              </a:extLst>
            </p:cNvPr>
            <p:cNvSpPr/>
            <p:nvPr/>
          </p:nvSpPr>
          <p:spPr>
            <a:xfrm rot="19526918">
              <a:off x="4564875" y="4691111"/>
              <a:ext cx="656666" cy="93992"/>
            </a:xfrm>
            <a:prstGeom prst="rect">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2" name="矩形 41">
              <a:extLst>
                <a:ext uri="{FF2B5EF4-FFF2-40B4-BE49-F238E27FC236}">
                  <a16:creationId xmlns:a16="http://schemas.microsoft.com/office/drawing/2014/main" id="{EBD253D4-055B-4D16-8C01-AE79A9693B59}"/>
                </a:ext>
              </a:extLst>
            </p:cNvPr>
            <p:cNvSpPr/>
            <p:nvPr/>
          </p:nvSpPr>
          <p:spPr>
            <a:xfrm rot="19526918">
              <a:off x="4516807" y="4672024"/>
              <a:ext cx="656666" cy="93992"/>
            </a:xfrm>
            <a:prstGeom prst="rect">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3" name="组合 42">
            <a:extLst>
              <a:ext uri="{FF2B5EF4-FFF2-40B4-BE49-F238E27FC236}">
                <a16:creationId xmlns:a16="http://schemas.microsoft.com/office/drawing/2014/main" id="{44CEE776-72B9-4581-A7CA-D68C58CEC8EB}"/>
              </a:ext>
            </a:extLst>
          </p:cNvPr>
          <p:cNvGrpSpPr/>
          <p:nvPr/>
        </p:nvGrpSpPr>
        <p:grpSpPr>
          <a:xfrm>
            <a:off x="10064366" y="3187348"/>
            <a:ext cx="524537" cy="270189"/>
            <a:chOff x="4114005" y="5528516"/>
            <a:chExt cx="524537" cy="270189"/>
          </a:xfrm>
        </p:grpSpPr>
        <p:sp>
          <p:nvSpPr>
            <p:cNvPr id="44" name="椭圆 67">
              <a:extLst>
                <a:ext uri="{FF2B5EF4-FFF2-40B4-BE49-F238E27FC236}">
                  <a16:creationId xmlns:a16="http://schemas.microsoft.com/office/drawing/2014/main" id="{AF9CFA1F-F387-43D3-9178-6BEDBE092B8C}"/>
                </a:ext>
              </a:extLst>
            </p:cNvPr>
            <p:cNvSpPr/>
            <p:nvPr/>
          </p:nvSpPr>
          <p:spPr>
            <a:xfrm rot="16200000">
              <a:off x="4273713" y="543387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32B1C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45" name="椭圆 67">
              <a:extLst>
                <a:ext uri="{FF2B5EF4-FFF2-40B4-BE49-F238E27FC236}">
                  <a16:creationId xmlns:a16="http://schemas.microsoft.com/office/drawing/2014/main" id="{972F4085-3359-4DB8-929A-5D69D6945B43}"/>
                </a:ext>
              </a:extLst>
            </p:cNvPr>
            <p:cNvSpPr/>
            <p:nvPr/>
          </p:nvSpPr>
          <p:spPr>
            <a:xfrm rot="16200000">
              <a:off x="4235614" y="5406907"/>
              <a:ext cx="243219" cy="486438"/>
            </a:xfrm>
            <a:custGeom>
              <a:gdLst>
                <a:gd fmla="*/ 0 w 438207" name="connsiteX0"/>
                <a:gd fmla="*/ 0 h 876414" name="connsiteY0"/>
                <a:gd fmla="*/ 438207 w 438207" name="connsiteX1"/>
                <a:gd fmla="*/ 438207 h 876414" name="connsiteY1"/>
                <a:gd fmla="*/ 0 w 438207" name="connsiteX2"/>
                <a:gd fmla="*/ 876414 h 876414" name="connsiteY2"/>
                <a:gd fmla="*/ 0 w 876414" name="connsiteX3"/>
                <a:gd fmla="*/ 438207 h 876414" name="connsiteY3"/>
                <a:gd fmla="*/ 529647 w 876414" name="connsiteX4"/>
                <a:gd fmla="*/ 91440 h 876414" name="connsiteY4"/>
              </a:gdLst>
              <a:cxnLst>
                <a:cxn ang="0">
                  <a:pos x="connsiteX0" y="connsiteY0"/>
                </a:cxn>
                <a:cxn ang="0">
                  <a:pos x="connsiteX1" y="connsiteY1"/>
                </a:cxn>
                <a:cxn ang="0">
                  <a:pos x="connsiteX2" y="connsiteY2"/>
                </a:cxn>
              </a:cxnLst>
              <a:rect b="b" l="l" r="r" t="t"/>
              <a:pathLst>
                <a:path h="876414" w="438207">
                  <a:moveTo>
                    <a:pt x="0" y="0"/>
                  </a:moveTo>
                  <a:cubicBezTo>
                    <a:pt x="242015" y="0"/>
                    <a:pt x="438207" y="196192"/>
                    <a:pt x="438207" y="438207"/>
                  </a:cubicBezTo>
                  <a:cubicBezTo>
                    <a:pt x="438207" y="680222"/>
                    <a:pt x="242015" y="876414"/>
                    <a:pt x="0" y="876414"/>
                  </a:cubicBezTo>
                </a:path>
              </a:pathLst>
            </a:custGeom>
            <a:noFill/>
            <a:ln cap="rnd" w="76200">
              <a:solidFill>
                <a:srgbClr val="EFE62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46" name="组合 45">
            <a:extLst>
              <a:ext uri="{FF2B5EF4-FFF2-40B4-BE49-F238E27FC236}">
                <a16:creationId xmlns:a16="http://schemas.microsoft.com/office/drawing/2014/main" id="{50534794-8005-4A64-9BAD-37DF077E5080}"/>
              </a:ext>
            </a:extLst>
          </p:cNvPr>
          <p:cNvGrpSpPr/>
          <p:nvPr/>
        </p:nvGrpSpPr>
        <p:grpSpPr>
          <a:xfrm>
            <a:off x="6752956" y="924684"/>
            <a:ext cx="283081" cy="285327"/>
            <a:chOff x="-1192348" y="4721781"/>
            <a:chExt cx="283081" cy="285327"/>
          </a:xfrm>
        </p:grpSpPr>
        <p:sp>
          <p:nvSpPr>
            <p:cNvPr id="47" name="圆: 空心 46">
              <a:extLst>
                <a:ext uri="{FF2B5EF4-FFF2-40B4-BE49-F238E27FC236}">
                  <a16:creationId xmlns:a16="http://schemas.microsoft.com/office/drawing/2014/main" id="{B255FA39-0579-4E81-B5E2-FC5F3D1836D9}"/>
                </a:ext>
              </a:extLst>
            </p:cNvPr>
            <p:cNvSpPr/>
            <p:nvPr/>
          </p:nvSpPr>
          <p:spPr>
            <a:xfrm>
              <a:off x="-1168535" y="4747840"/>
              <a:ext cx="259268" cy="259268"/>
            </a:xfrm>
            <a:prstGeom prst="donut">
              <a:avLst>
                <a:gd fmla="val 17702" name="adj"/>
              </a:avLst>
            </a:prstGeom>
            <a:solidFill>
              <a:srgbClr val="32B1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sp>
          <p:nvSpPr>
            <p:cNvPr id="48" name="圆: 空心 47">
              <a:extLst>
                <a:ext uri="{FF2B5EF4-FFF2-40B4-BE49-F238E27FC236}">
                  <a16:creationId xmlns:a16="http://schemas.microsoft.com/office/drawing/2014/main" id="{C43588F0-F6A0-4C16-8609-E061155B9738}"/>
                </a:ext>
              </a:extLst>
            </p:cNvPr>
            <p:cNvSpPr/>
            <p:nvPr/>
          </p:nvSpPr>
          <p:spPr>
            <a:xfrm>
              <a:off x="-1192348" y="4721781"/>
              <a:ext cx="259268" cy="259268"/>
            </a:xfrm>
            <a:prstGeom prst="donut">
              <a:avLst>
                <a:gd fmla="val 17702" name="adj"/>
              </a:avLst>
            </a:prstGeom>
            <a:solidFill>
              <a:srgbClr val="EFE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Agency FB"/>
                <a:ea typeface="Microsoft YaHei"/>
                <a:cs typeface="+mn-ea"/>
                <a:sym typeface="+mn-lt"/>
              </a:endParaRPr>
            </a:p>
          </p:txBody>
        </p:sp>
      </p:grpSp>
      <p:grpSp>
        <p:nvGrpSpPr>
          <p:cNvPr id="49" name="组合 48">
            <a:extLst>
              <a:ext uri="{FF2B5EF4-FFF2-40B4-BE49-F238E27FC236}">
                <a16:creationId xmlns:a16="http://schemas.microsoft.com/office/drawing/2014/main" id="{51474731-8FB3-4B67-A153-FCBF38CD9903}"/>
              </a:ext>
            </a:extLst>
          </p:cNvPr>
          <p:cNvGrpSpPr/>
          <p:nvPr/>
        </p:nvGrpSpPr>
        <p:grpSpPr>
          <a:xfrm>
            <a:off x="501797" y="5948090"/>
            <a:ext cx="583332" cy="583332"/>
            <a:chOff x="10528663" y="695031"/>
            <a:chExt cx="796861" cy="796862"/>
          </a:xfrm>
        </p:grpSpPr>
        <p:sp>
          <p:nvSpPr>
            <p:cNvPr id="50" name="椭圆 49">
              <a:extLst>
                <a:ext uri="{FF2B5EF4-FFF2-40B4-BE49-F238E27FC236}">
                  <a16:creationId xmlns:a16="http://schemas.microsoft.com/office/drawing/2014/main" id="{3719BE54-C396-482E-AF96-7538F31D000D}"/>
                </a:ext>
              </a:extLst>
            </p:cNvPr>
            <p:cNvSpPr/>
            <p:nvPr/>
          </p:nvSpPr>
          <p:spPr>
            <a:xfrm>
              <a:off x="10528663"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1" name="椭圆 50">
              <a:extLst>
                <a:ext uri="{FF2B5EF4-FFF2-40B4-BE49-F238E27FC236}">
                  <a16:creationId xmlns:a16="http://schemas.microsoft.com/office/drawing/2014/main" id="{A626A631-3939-493C-9DF7-310FA0538B1A}"/>
                </a:ext>
              </a:extLst>
            </p:cNvPr>
            <p:cNvSpPr/>
            <p:nvPr/>
          </p:nvSpPr>
          <p:spPr>
            <a:xfrm>
              <a:off x="10764925"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2" name="椭圆 51">
              <a:extLst>
                <a:ext uri="{FF2B5EF4-FFF2-40B4-BE49-F238E27FC236}">
                  <a16:creationId xmlns:a16="http://schemas.microsoft.com/office/drawing/2014/main" id="{62A8AF94-23E6-4974-9D10-8D0357797772}"/>
                </a:ext>
              </a:extLst>
            </p:cNvPr>
            <p:cNvSpPr/>
            <p:nvPr/>
          </p:nvSpPr>
          <p:spPr>
            <a:xfrm>
              <a:off x="11001186"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3" name="椭圆 52">
              <a:extLst>
                <a:ext uri="{FF2B5EF4-FFF2-40B4-BE49-F238E27FC236}">
                  <a16:creationId xmlns:a16="http://schemas.microsoft.com/office/drawing/2014/main" id="{955D90B3-EA1E-4985-B117-8C1757642695}"/>
                </a:ext>
              </a:extLst>
            </p:cNvPr>
            <p:cNvSpPr/>
            <p:nvPr/>
          </p:nvSpPr>
          <p:spPr>
            <a:xfrm>
              <a:off x="11237448" y="695031"/>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4" name="椭圆 53">
              <a:extLst>
                <a:ext uri="{FF2B5EF4-FFF2-40B4-BE49-F238E27FC236}">
                  <a16:creationId xmlns:a16="http://schemas.microsoft.com/office/drawing/2014/main" id="{3E5287AF-6B7C-435A-9E18-CAE1A9E45ADB}"/>
                </a:ext>
              </a:extLst>
            </p:cNvPr>
            <p:cNvSpPr/>
            <p:nvPr/>
          </p:nvSpPr>
          <p:spPr>
            <a:xfrm>
              <a:off x="10528663"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5" name="椭圆 54">
              <a:extLst>
                <a:ext uri="{FF2B5EF4-FFF2-40B4-BE49-F238E27FC236}">
                  <a16:creationId xmlns:a16="http://schemas.microsoft.com/office/drawing/2014/main" id="{68417E82-618C-4AB9-AB93-CD75AFBAC843}"/>
                </a:ext>
              </a:extLst>
            </p:cNvPr>
            <p:cNvSpPr/>
            <p:nvPr/>
          </p:nvSpPr>
          <p:spPr>
            <a:xfrm>
              <a:off x="10764925"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6" name="椭圆 55">
              <a:extLst>
                <a:ext uri="{FF2B5EF4-FFF2-40B4-BE49-F238E27FC236}">
                  <a16:creationId xmlns:a16="http://schemas.microsoft.com/office/drawing/2014/main" id="{94700587-A4EB-44B0-AC5E-720C82C4B2D5}"/>
                </a:ext>
              </a:extLst>
            </p:cNvPr>
            <p:cNvSpPr/>
            <p:nvPr/>
          </p:nvSpPr>
          <p:spPr>
            <a:xfrm>
              <a:off x="11001186"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57" name="椭圆 56">
              <a:extLst>
                <a:ext uri="{FF2B5EF4-FFF2-40B4-BE49-F238E27FC236}">
                  <a16:creationId xmlns:a16="http://schemas.microsoft.com/office/drawing/2014/main" id="{C64C0320-F7AE-4CC3-90F2-01032EA2FE6B}"/>
                </a:ext>
              </a:extLst>
            </p:cNvPr>
            <p:cNvSpPr/>
            <p:nvPr/>
          </p:nvSpPr>
          <p:spPr>
            <a:xfrm>
              <a:off x="11237448" y="931293"/>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8" name="椭圆 57">
              <a:extLst>
                <a:ext uri="{FF2B5EF4-FFF2-40B4-BE49-F238E27FC236}">
                  <a16:creationId xmlns:a16="http://schemas.microsoft.com/office/drawing/2014/main" id="{40101AFC-E8CD-402D-BA85-0E45B0FAF009}"/>
                </a:ext>
              </a:extLst>
            </p:cNvPr>
            <p:cNvSpPr/>
            <p:nvPr/>
          </p:nvSpPr>
          <p:spPr>
            <a:xfrm>
              <a:off x="10528663"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59" name="椭圆 58">
              <a:extLst>
                <a:ext uri="{FF2B5EF4-FFF2-40B4-BE49-F238E27FC236}">
                  <a16:creationId xmlns:a16="http://schemas.microsoft.com/office/drawing/2014/main" id="{42F2D180-6E2F-4F46-8AF6-EFC4229899EA}"/>
                </a:ext>
              </a:extLst>
            </p:cNvPr>
            <p:cNvSpPr/>
            <p:nvPr/>
          </p:nvSpPr>
          <p:spPr>
            <a:xfrm>
              <a:off x="10764925"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0" name="椭圆 59">
              <a:extLst>
                <a:ext uri="{FF2B5EF4-FFF2-40B4-BE49-F238E27FC236}">
                  <a16:creationId xmlns:a16="http://schemas.microsoft.com/office/drawing/2014/main" id="{31455696-B384-4512-A823-DFD3EF4DEB5E}"/>
                </a:ext>
              </a:extLst>
            </p:cNvPr>
            <p:cNvSpPr/>
            <p:nvPr/>
          </p:nvSpPr>
          <p:spPr>
            <a:xfrm>
              <a:off x="11001186"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1" name="椭圆 60">
              <a:extLst>
                <a:ext uri="{FF2B5EF4-FFF2-40B4-BE49-F238E27FC236}">
                  <a16:creationId xmlns:a16="http://schemas.microsoft.com/office/drawing/2014/main" id="{86AD9BF8-755D-4BBF-99A5-D450345CB852}"/>
                </a:ext>
              </a:extLst>
            </p:cNvPr>
            <p:cNvSpPr/>
            <p:nvPr/>
          </p:nvSpPr>
          <p:spPr>
            <a:xfrm>
              <a:off x="11237448" y="1167555"/>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2" name="椭圆 61">
              <a:extLst>
                <a:ext uri="{FF2B5EF4-FFF2-40B4-BE49-F238E27FC236}">
                  <a16:creationId xmlns:a16="http://schemas.microsoft.com/office/drawing/2014/main" id="{2B7A827B-C6BF-4FB0-99A9-CBBC884228BE}"/>
                </a:ext>
              </a:extLst>
            </p:cNvPr>
            <p:cNvSpPr/>
            <p:nvPr/>
          </p:nvSpPr>
          <p:spPr>
            <a:xfrm>
              <a:off x="10528663"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63" name="椭圆 62">
              <a:extLst>
                <a:ext uri="{FF2B5EF4-FFF2-40B4-BE49-F238E27FC236}">
                  <a16:creationId xmlns:a16="http://schemas.microsoft.com/office/drawing/2014/main" id="{319BF257-927F-43AC-8822-F7642E258163}"/>
                </a:ext>
              </a:extLst>
            </p:cNvPr>
            <p:cNvSpPr/>
            <p:nvPr/>
          </p:nvSpPr>
          <p:spPr>
            <a:xfrm>
              <a:off x="10764925"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4" name="椭圆 63">
              <a:extLst>
                <a:ext uri="{FF2B5EF4-FFF2-40B4-BE49-F238E27FC236}">
                  <a16:creationId xmlns:a16="http://schemas.microsoft.com/office/drawing/2014/main" id="{FC460ADB-95D6-4FF4-80ED-16E2B413E7E1}"/>
                </a:ext>
              </a:extLst>
            </p:cNvPr>
            <p:cNvSpPr/>
            <p:nvPr/>
          </p:nvSpPr>
          <p:spPr>
            <a:xfrm>
              <a:off x="11001186"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302020204030204" typeface="Agency FB"/>
                <a:ea typeface="Microsoft YaHei"/>
                <a:cs typeface="+mn-ea"/>
                <a:sym typeface="+mn-lt"/>
              </a:endParaRPr>
            </a:p>
          </p:txBody>
        </p:sp>
        <p:sp>
          <p:nvSpPr>
            <p:cNvPr id="65" name="椭圆 64">
              <a:extLst>
                <a:ext uri="{FF2B5EF4-FFF2-40B4-BE49-F238E27FC236}">
                  <a16:creationId xmlns:a16="http://schemas.microsoft.com/office/drawing/2014/main" id="{C3826A70-F4EE-4D31-84D0-DD64FC95D588}"/>
                </a:ext>
              </a:extLst>
            </p:cNvPr>
            <p:cNvSpPr/>
            <p:nvPr/>
          </p:nvSpPr>
          <p:spPr>
            <a:xfrm>
              <a:off x="11237448" y="1403817"/>
              <a:ext cx="88076" cy="88076"/>
            </a:xfrm>
            <a:prstGeom prst="ellipse">
              <a:avLst/>
            </a:prstGeom>
            <a:solidFill>
              <a:srgbClr val="2F3A5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6" name="组合 65">
            <a:extLst>
              <a:ext uri="{FF2B5EF4-FFF2-40B4-BE49-F238E27FC236}">
                <a16:creationId xmlns:a16="http://schemas.microsoft.com/office/drawing/2014/main" id="{6D799CBD-08A4-46B7-B6E3-9B4A6A9B93FF}"/>
              </a:ext>
            </a:extLst>
          </p:cNvPr>
          <p:cNvGrpSpPr/>
          <p:nvPr/>
        </p:nvGrpSpPr>
        <p:grpSpPr>
          <a:xfrm>
            <a:off x="5888409" y="5651867"/>
            <a:ext cx="896724" cy="260882"/>
            <a:chOff x="-1568267" y="6633209"/>
            <a:chExt cx="1243219" cy="361687"/>
          </a:xfrm>
        </p:grpSpPr>
        <p:grpSp>
          <p:nvGrpSpPr>
            <p:cNvPr id="67" name="组合 66">
              <a:extLst>
                <a:ext uri="{FF2B5EF4-FFF2-40B4-BE49-F238E27FC236}">
                  <a16:creationId xmlns:a16="http://schemas.microsoft.com/office/drawing/2014/main" id="{1281E571-648C-4105-85E6-307E52D8B53D}"/>
                </a:ext>
              </a:extLst>
            </p:cNvPr>
            <p:cNvGrpSpPr/>
            <p:nvPr/>
          </p:nvGrpSpPr>
          <p:grpSpPr>
            <a:xfrm>
              <a:off x="-1568267" y="6633209"/>
              <a:ext cx="326128" cy="361687"/>
              <a:chOff x="5806440" y="-1273037"/>
              <a:chExt cx="982980" cy="1090157"/>
            </a:xfrm>
          </p:grpSpPr>
          <p:sp>
            <p:nvSpPr>
              <p:cNvPr id="77" name="箭头: V 形 76">
                <a:extLst>
                  <a:ext uri="{FF2B5EF4-FFF2-40B4-BE49-F238E27FC236}">
                    <a16:creationId xmlns:a16="http://schemas.microsoft.com/office/drawing/2014/main" id="{DB5F71E0-3E8A-4B0A-9749-E7C06FC1C493}"/>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8" name="箭头: V 形 77">
                <a:extLst>
                  <a:ext uri="{FF2B5EF4-FFF2-40B4-BE49-F238E27FC236}">
                    <a16:creationId xmlns:a16="http://schemas.microsoft.com/office/drawing/2014/main" id="{19012DA1-6140-477D-A3B8-08D8FD3CB377}"/>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8" name="组合 67">
              <a:extLst>
                <a:ext uri="{FF2B5EF4-FFF2-40B4-BE49-F238E27FC236}">
                  <a16:creationId xmlns:a16="http://schemas.microsoft.com/office/drawing/2014/main" id="{A30B99C2-B5A5-401F-AD19-0F92F97F662D}"/>
                </a:ext>
              </a:extLst>
            </p:cNvPr>
            <p:cNvGrpSpPr/>
            <p:nvPr/>
          </p:nvGrpSpPr>
          <p:grpSpPr>
            <a:xfrm>
              <a:off x="-1262570" y="6633209"/>
              <a:ext cx="326128" cy="361687"/>
              <a:chOff x="5806440" y="-1273037"/>
              <a:chExt cx="982980" cy="1090157"/>
            </a:xfrm>
          </p:grpSpPr>
          <p:sp>
            <p:nvSpPr>
              <p:cNvPr id="75" name="箭头: V 形 74">
                <a:extLst>
                  <a:ext uri="{FF2B5EF4-FFF2-40B4-BE49-F238E27FC236}">
                    <a16:creationId xmlns:a16="http://schemas.microsoft.com/office/drawing/2014/main" id="{0203E98F-CB98-4391-BB83-97358D1C6CD5}"/>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6" name="箭头: V 形 75">
                <a:extLst>
                  <a:ext uri="{FF2B5EF4-FFF2-40B4-BE49-F238E27FC236}">
                    <a16:creationId xmlns:a16="http://schemas.microsoft.com/office/drawing/2014/main" id="{9C637181-DD05-4D1E-88A3-2CA21DC195D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69" name="组合 68">
              <a:extLst>
                <a:ext uri="{FF2B5EF4-FFF2-40B4-BE49-F238E27FC236}">
                  <a16:creationId xmlns:a16="http://schemas.microsoft.com/office/drawing/2014/main" id="{7079D3C6-6FB5-4F1D-B8E4-7CC8979D5F1B}"/>
                </a:ext>
              </a:extLst>
            </p:cNvPr>
            <p:cNvGrpSpPr/>
            <p:nvPr/>
          </p:nvGrpSpPr>
          <p:grpSpPr>
            <a:xfrm>
              <a:off x="-956873" y="6633209"/>
              <a:ext cx="326128" cy="361687"/>
              <a:chOff x="5806440" y="-1273037"/>
              <a:chExt cx="982980" cy="1090157"/>
            </a:xfrm>
          </p:grpSpPr>
          <p:sp>
            <p:nvSpPr>
              <p:cNvPr id="73" name="箭头: V 形 72">
                <a:extLst>
                  <a:ext uri="{FF2B5EF4-FFF2-40B4-BE49-F238E27FC236}">
                    <a16:creationId xmlns:a16="http://schemas.microsoft.com/office/drawing/2014/main" id="{0BD90DCD-0523-4009-88DE-19824D796556}"/>
                  </a:ext>
                </a:extLst>
              </p:cNvPr>
              <p:cNvSpPr/>
              <p:nvPr/>
            </p:nvSpPr>
            <p:spPr>
              <a:xfrm>
                <a:off x="5806440" y="-1165860"/>
                <a:ext cx="982980" cy="982980"/>
              </a:xfrm>
              <a:prstGeom prst="chevron">
                <a:avLst/>
              </a:prstGeom>
              <a:solidFill>
                <a:srgbClr val="32B1C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4" name="箭头: V 形 73">
                <a:extLst>
                  <a:ext uri="{FF2B5EF4-FFF2-40B4-BE49-F238E27FC236}">
                    <a16:creationId xmlns:a16="http://schemas.microsoft.com/office/drawing/2014/main" id="{3A8C5705-EF8C-4187-B4D5-A0A862945BDD}"/>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nvGrpSpPr>
            <p:cNvPr id="70" name="组合 69">
              <a:extLst>
                <a:ext uri="{FF2B5EF4-FFF2-40B4-BE49-F238E27FC236}">
                  <a16:creationId xmlns:a16="http://schemas.microsoft.com/office/drawing/2014/main" id="{929EA925-00FC-4A3E-991C-A51FB7EF788E}"/>
                </a:ext>
              </a:extLst>
            </p:cNvPr>
            <p:cNvGrpSpPr/>
            <p:nvPr/>
          </p:nvGrpSpPr>
          <p:grpSpPr>
            <a:xfrm>
              <a:off x="-651176" y="6633209"/>
              <a:ext cx="326128" cy="361687"/>
              <a:chOff x="5806440" y="-1273037"/>
              <a:chExt cx="982980" cy="1090157"/>
            </a:xfrm>
          </p:grpSpPr>
          <p:sp>
            <p:nvSpPr>
              <p:cNvPr id="71" name="箭头: V 形 70">
                <a:extLst>
                  <a:ext uri="{FF2B5EF4-FFF2-40B4-BE49-F238E27FC236}">
                    <a16:creationId xmlns:a16="http://schemas.microsoft.com/office/drawing/2014/main" id="{D2FB9403-6D8C-4688-8D13-DCEB94B81CA0}"/>
                  </a:ext>
                </a:extLst>
              </p:cNvPr>
              <p:cNvSpPr/>
              <p:nvPr/>
            </p:nvSpPr>
            <p:spPr>
              <a:xfrm>
                <a:off x="5806440" y="-1165860"/>
                <a:ext cx="982980" cy="982980"/>
              </a:xfrm>
              <a:prstGeom prst="chevron">
                <a:avLst/>
              </a:prstGeom>
              <a:solidFill>
                <a:srgbClr val="63B5F3"/>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sp>
            <p:nvSpPr>
              <p:cNvPr id="72" name="箭头: V 形 71">
                <a:extLst>
                  <a:ext uri="{FF2B5EF4-FFF2-40B4-BE49-F238E27FC236}">
                    <a16:creationId xmlns:a16="http://schemas.microsoft.com/office/drawing/2014/main" id="{1B173A9A-3938-4701-9E5A-776A1E59C2CF}"/>
                  </a:ext>
                </a:extLst>
              </p:cNvPr>
              <p:cNvSpPr/>
              <p:nvPr/>
            </p:nvSpPr>
            <p:spPr>
              <a:xfrm>
                <a:off x="5806440" y="-1273037"/>
                <a:ext cx="982980" cy="982980"/>
              </a:xfrm>
              <a:prstGeom prst="chevron">
                <a:avLst/>
              </a:prstGeom>
              <a:solidFill>
                <a:srgbClr val="EFE6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Microsoft YaHei"/>
                  <a:cs typeface="+mn-ea"/>
                  <a:sym typeface="+mn-lt"/>
                </a:endParaRPr>
              </a:p>
            </p:txBody>
          </p:sp>
        </p:grpSp>
      </p:grpSp>
      <p:pic>
        <p:nvPicPr>
          <p:cNvPr id="88" name="图片 87">
            <a:extLst>
              <a:ext uri="{FF2B5EF4-FFF2-40B4-BE49-F238E27FC236}">
                <a16:creationId xmlns:a16="http://schemas.microsoft.com/office/drawing/2014/main" id="{CE28EF8C-7D17-42BD-8E40-3E36CDD66F19}"/>
              </a:ext>
            </a:extLst>
          </p:cNvPr>
          <p:cNvPicPr>
            <a:picLocks noChangeAspect="1"/>
          </p:cNvPicPr>
          <p:nvPr/>
        </p:nvPicPr>
        <p:blipFill>
          <a:blip r:embed="rId4">
            <a:extLst>
              <a:ext uri="{28A0092B-C50C-407E-A947-70E740481C1C}">
                <a14:useLocalDpi val="0"/>
              </a:ext>
            </a:extLst>
          </a:blip>
          <a:stretch>
            <a:fillRect/>
          </a:stretch>
        </p:blipFill>
        <p:spPr>
          <a:xfrm>
            <a:off x="313708" y="3020907"/>
            <a:ext cx="2981239" cy="2981239"/>
          </a:xfrm>
          <a:prstGeom prst="rect">
            <a:avLst/>
          </a:prstGeom>
        </p:spPr>
      </p:pic>
      <p:grpSp>
        <p:nvGrpSpPr>
          <p:cNvPr id="89" name="组合 88">
            <a:extLst>
              <a:ext uri="{FF2B5EF4-FFF2-40B4-BE49-F238E27FC236}">
                <a16:creationId xmlns:a16="http://schemas.microsoft.com/office/drawing/2014/main" id="{FF459D97-2FEA-4C52-9B72-B852263FA3C3}"/>
              </a:ext>
            </a:extLst>
          </p:cNvPr>
          <p:cNvGrpSpPr/>
          <p:nvPr/>
        </p:nvGrpSpPr>
        <p:grpSpPr>
          <a:xfrm>
            <a:off x="701154" y="835789"/>
            <a:ext cx="2658100" cy="612809"/>
            <a:chOff x="2102034" y="828191"/>
            <a:chExt cx="3547743" cy="882536"/>
          </a:xfrm>
        </p:grpSpPr>
        <p:pic>
          <p:nvPicPr>
            <p:cNvPr id="90" name="图片 89">
              <a:extLst>
                <a:ext uri="{FF2B5EF4-FFF2-40B4-BE49-F238E27FC236}">
                  <a16:creationId xmlns:a16="http://schemas.microsoft.com/office/drawing/2014/main" id="{3EF247A8-FAB7-47C3-9E36-B79A8B7FEC63}"/>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31693" t="43774"/>
            <a:stretch>
              <a:fillRect/>
            </a:stretch>
          </p:blipFill>
          <p:spPr>
            <a:xfrm>
              <a:off x="2498521" y="882927"/>
              <a:ext cx="3151256" cy="773064"/>
            </a:xfrm>
            <a:custGeom>
              <a:gdLst>
                <a:gd fmla="*/ 0 w 2606801" name="connsiteX0"/>
                <a:gd fmla="*/ 0 h 639499" name="connsiteY0"/>
                <a:gd fmla="*/ 1846677 w 2606801" name="connsiteX1"/>
                <a:gd fmla="*/ 0 h 639499" name="connsiteY1"/>
                <a:gd fmla="*/ 1846677 w 2606801" name="connsiteX2"/>
                <a:gd fmla="*/ 40944 h 639499" name="connsiteY2"/>
                <a:gd fmla="*/ 2160185 w 2606801" name="connsiteX3"/>
                <a:gd fmla="*/ 40944 h 639499" name="connsiteY3"/>
                <a:gd fmla="*/ 2160185 w 2606801" name="connsiteX4"/>
                <a:gd fmla="*/ 0 h 639499" name="connsiteY4"/>
                <a:gd fmla="*/ 2606801 w 2606801" name="connsiteX5"/>
                <a:gd fmla="*/ 0 h 639499" name="connsiteY5"/>
                <a:gd fmla="*/ 2606801 w 2606801" name="connsiteX6"/>
                <a:gd fmla="*/ 639499 h 639499" name="connsiteY6"/>
                <a:gd fmla="*/ 0 w 2606801" name="connsiteX7"/>
                <a:gd fmla="*/ 639499 h 6394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9499" w="2606801">
                  <a:moveTo>
                    <a:pt x="0" y="0"/>
                  </a:moveTo>
                  <a:lnTo>
                    <a:pt x="1846677" y="0"/>
                  </a:lnTo>
                  <a:lnTo>
                    <a:pt x="1846677" y="40944"/>
                  </a:lnTo>
                  <a:lnTo>
                    <a:pt x="2160185" y="40944"/>
                  </a:lnTo>
                  <a:lnTo>
                    <a:pt x="2160185" y="0"/>
                  </a:lnTo>
                  <a:lnTo>
                    <a:pt x="2606801" y="0"/>
                  </a:lnTo>
                  <a:lnTo>
                    <a:pt x="2606801" y="639499"/>
                  </a:lnTo>
                  <a:lnTo>
                    <a:pt x="0" y="639499"/>
                  </a:lnTo>
                  <a:close/>
                </a:path>
              </a:pathLst>
            </a:custGeom>
            <a:effectLst>
              <a:outerShdw algn="r" blurRad="50800" dir="10800000" dist="38100" rotWithShape="0">
                <a:prstClr val="black">
                  <a:alpha val="40000"/>
                </a:prstClr>
              </a:outerShdw>
            </a:effectLst>
          </p:spPr>
        </p:pic>
        <p:pic>
          <p:nvPicPr>
            <p:cNvPr id="91" name="图片 90">
              <a:extLst>
                <a:ext uri="{FF2B5EF4-FFF2-40B4-BE49-F238E27FC236}">
                  <a16:creationId xmlns:a16="http://schemas.microsoft.com/office/drawing/2014/main" id="{24B4C6DB-AFAB-42E4-BC01-818D23C28721}"/>
                </a:ext>
              </a:extLst>
            </p:cNvPr>
            <p:cNvPicPr>
              <a:picLocks noChangeAspect="1"/>
            </p:cNvPicPr>
            <p:nvPr/>
          </p:nvPicPr>
          <p:blipFill>
            <a:blip r:embed="rId6">
              <a:extLst>
                <a:ext uri="{28A0092B-C50C-407E-A947-70E740481C1C}">
                  <a14:useLocalDpi val="0"/>
                </a:ext>
              </a:extLst>
            </a:blip>
            <a:stretch>
              <a:fillRect/>
            </a:stretch>
          </p:blipFill>
          <p:spPr>
            <a:xfrm>
              <a:off x="2102034" y="828191"/>
              <a:ext cx="574870" cy="882536"/>
            </a:xfrm>
            <a:prstGeom prst="rect">
              <a:avLst/>
            </a:prstGeom>
          </p:spPr>
        </p:pic>
      </p:grpSp>
      <p:pic>
        <p:nvPicPr>
          <p:cNvPr id="20" name="图片 19">
            <a:extLst>
              <a:ext uri="{FF2B5EF4-FFF2-40B4-BE49-F238E27FC236}">
                <a16:creationId xmlns:a16="http://schemas.microsoft.com/office/drawing/2014/main" id="{F7A36DC1-E2FF-4712-B63F-6E9D3D51C882}"/>
              </a:ext>
            </a:extLst>
          </p:cNvPr>
          <p:cNvPicPr>
            <a:picLocks noChangeAspect="1"/>
          </p:cNvPicPr>
          <p:nvPr/>
        </p:nvPicPr>
        <p:blipFill>
          <a:blip r:embed="rId7">
            <a:extLst>
              <a:ext uri="{28A0092B-C50C-407E-A947-70E740481C1C}">
                <a14:useLocalDpi val="0"/>
              </a:ext>
            </a:extLst>
          </a:blip>
          <a:stretch>
            <a:fillRect/>
          </a:stretch>
        </p:blipFill>
        <p:spPr>
          <a:xfrm>
            <a:off x="6751632" y="2335603"/>
            <a:ext cx="5874307" cy="4688210"/>
          </a:xfrm>
          <a:prstGeom prst="rect">
            <a:avLst/>
          </a:prstGeom>
        </p:spPr>
      </p:pic>
    </p:spTree>
    <p:extLst>
      <p:ext uri="{BB962C8B-B14F-4D97-AF65-F5344CB8AC3E}">
        <p14:creationId val="42234044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par>
                                <p:cTn fill="hold" id="15" nodeType="with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ppt_w</p:attrName>
                                        </p:attrNameLst>
                                      </p:cBhvr>
                                      <p:tavLst>
                                        <p:tav tm="0">
                                          <p:val>
                                            <p:fltVal val="0"/>
                                          </p:val>
                                        </p:tav>
                                        <p:tav tm="100000">
                                          <p:val>
                                            <p:strVal val="#ppt_w"/>
                                          </p:val>
                                        </p:tav>
                                      </p:tavLst>
                                    </p:anim>
                                    <p:anim calcmode="lin" valueType="num">
                                      <p:cBhvr>
                                        <p:cTn dur="500" fill="hold" id="23"/>
                                        <p:tgtEl>
                                          <p:spTgt spid="49"/>
                                        </p:tgtEl>
                                        <p:attrNameLst>
                                          <p:attrName>ppt_h</p:attrName>
                                        </p:attrNameLst>
                                      </p:cBhvr>
                                      <p:tavLst>
                                        <p:tav tm="0">
                                          <p:val>
                                            <p:fltVal val="0"/>
                                          </p:val>
                                        </p:tav>
                                        <p:tav tm="100000">
                                          <p:val>
                                            <p:strVal val="#ppt_h"/>
                                          </p:val>
                                        </p:tav>
                                      </p:tavLst>
                                    </p:anim>
                                    <p:animEffect filter="fade" transition="in">
                                      <p:cBhvr>
                                        <p:cTn dur="500" id="24"/>
                                        <p:tgtEl>
                                          <p:spTgt spid="49"/>
                                        </p:tgtEl>
                                      </p:cBhvr>
                                    </p:animEffect>
                                  </p:childTnLst>
                                </p:cTn>
                              </p:par>
                              <p:par>
                                <p:cTn fill="hold"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id="35" nodeType="with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iterate type="lt">
                                    <p:tmPct val="10000"/>
                                  </p:iterate>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par>
                                <p:cTn fill="hold" id="53" nodeType="withEffect" presetClass="entr" presetID="10"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1000" id="58"/>
                                        <p:tgtEl>
                                          <p:spTgt spid="89"/>
                                        </p:tgtEl>
                                      </p:cBhvr>
                                    </p:animEffect>
                                    <p:anim calcmode="lin" valueType="num">
                                      <p:cBhvr>
                                        <p:cTn dur="1000" fill="hold" id="59"/>
                                        <p:tgtEl>
                                          <p:spTgt spid="89"/>
                                        </p:tgtEl>
                                        <p:attrNameLst>
                                          <p:attrName>ppt_x</p:attrName>
                                        </p:attrNameLst>
                                      </p:cBhvr>
                                      <p:tavLst>
                                        <p:tav tm="0">
                                          <p:val>
                                            <p:strVal val="#ppt_x"/>
                                          </p:val>
                                        </p:tav>
                                        <p:tav tm="100000">
                                          <p:val>
                                            <p:strVal val="#ppt_x"/>
                                          </p:val>
                                        </p:tav>
                                      </p:tavLst>
                                    </p:anim>
                                    <p:anim calcmode="lin" valueType="num">
                                      <p:cBhvr>
                                        <p:cTn dur="1000" fill="hold" id="6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0" panose="020b0604020202020204" pitchFamily="34" typeface="Arial"/>
                <a:ea charset="-122" panose="02010600030101010101" pitchFamily="2" typeface="HappyZcool"/>
                <a:sym charset="0" panose="020b0604020202020204" pitchFamily="34" typeface="Arial"/>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b0604020202020204" pitchFamily="34" typeface="Arial"/>
                  <a:ea charset="-122" panose="02010600030101010101" pitchFamily="2" typeface="HappyZcool"/>
                  <a:sym charset="0" panose="020b0604020202020204" pitchFamily="34" typeface="Arial"/>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artisticPhotocopy/>
                    </a14:imgEffect>
                  </a14:imgLayer>
                </a14:imgProps>
              </a:ext>
              <a:ext uri="{28A0092B-C50C-407E-A947-70E740481C1C}">
                <a14:useLocalDpi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058113" cy="1732404"/>
            <a:chOff x="753387" y="815417"/>
            <a:chExt cx="2293585" cy="1299303"/>
          </a:xfrm>
        </p:grpSpPr>
        <p:pic>
          <p:nvPicPr>
            <p:cNvPr id="23" name="图片 22"/>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1970895" cy="958866"/>
            </a:xfrm>
            <a:prstGeom prst="rect">
              <a:avLst/>
            </a:prstGeom>
          </p:spPr>
        </p:pic>
        <p:pic>
          <p:nvPicPr>
            <p:cNvPr id="24" name="图片 23"/>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25" name="文本框 24"/>
          <p:cNvSpPr txBox="1"/>
          <p:nvPr/>
        </p:nvSpPr>
        <p:spPr>
          <a:xfrm>
            <a:off x="1358370" y="406339"/>
            <a:ext cx="2081530" cy="660349"/>
          </a:xfrm>
          <a:prstGeom prst="rect">
            <a:avLst/>
          </a:prstGeom>
          <a:noFill/>
        </p:spPr>
        <p:txBody>
          <a:bodyPr rtlCol="0" wrap="none">
            <a:spAutoFit/>
          </a:bodyPr>
          <a:lstStyle/>
          <a:p>
            <a:r>
              <a:rPr altLang="en-US" b="1" lang="zh-CN" sz="3733">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成员介绍</a:t>
            </a:r>
          </a:p>
        </p:txBody>
      </p:sp>
      <p:grpSp>
        <p:nvGrpSpPr>
          <p:cNvPr id="30" name="组合 29">
            <a:extLst>
              <a:ext uri="{FF2B5EF4-FFF2-40B4-BE49-F238E27FC236}">
                <a16:creationId xmlns:a16="http://schemas.microsoft.com/office/drawing/2014/main" id="{58B75B80-7121-4CBF-BA72-BDA207CC3928}"/>
              </a:ext>
            </a:extLst>
          </p:cNvPr>
          <p:cNvGrpSpPr/>
          <p:nvPr/>
        </p:nvGrpSpPr>
        <p:grpSpPr>
          <a:xfrm>
            <a:off x="2129975" y="2033337"/>
            <a:ext cx="2390703" cy="3472983"/>
            <a:chOff x="4780346" y="980052"/>
            <a:chExt cx="3226732" cy="4687486"/>
          </a:xfrm>
        </p:grpSpPr>
        <p:sp>
          <p:nv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32" name="Freeform 5">
              <a:extLst>
                <a:ext uri="{FF2B5EF4-FFF2-40B4-BE49-F238E27FC236}">
                  <a16:creationId xmlns:a16="http://schemas.microsoft.com/office/drawing/2014/main" id="{6C0ACCA6-16DB-4031-A630-977AE842DDB7}"/>
                </a:ext>
              </a:extLst>
            </p:cNvPr>
            <p:cNvSpPr/>
            <p:nvPr/>
          </p:nvSpPr>
          <p:spPr bwMode="auto">
            <a:xfrm flipH="1" flipV="1" rot="13116581">
              <a:off x="4780346" y="1481514"/>
              <a:ext cx="2922023" cy="3518852"/>
            </a:xfrm>
            <a:custGeom>
              <a:gdLst>
                <a:gd fmla="*/ 12 w 52" name="T0"/>
                <a:gd fmla="*/ 11 h 66" name="T1"/>
                <a:gd fmla="*/ 21 w 52" name="T2"/>
                <a:gd fmla="*/ 61 h 66" name="T3"/>
                <a:gd fmla="*/ 50 w 52" name="T4"/>
                <a:gd fmla="*/ 44 h 66" name="T5"/>
                <a:gd fmla="*/ 46 w 52" name="T6"/>
                <a:gd fmla="*/ 21 h 66" name="T7"/>
                <a:gd fmla="*/ 12 w 52" name="T8"/>
                <a:gd fmla="*/ 11 h 66" name="T9"/>
              </a:gdLst>
              <a:cxnLst>
                <a:cxn ang="0">
                  <a:pos x="T0" y="T1"/>
                </a:cxn>
                <a:cxn ang="0">
                  <a:pos x="T2" y="T3"/>
                </a:cxn>
                <a:cxn ang="0">
                  <a:pos x="T4" y="T5"/>
                </a:cxn>
                <a:cxn ang="0">
                  <a:pos x="T6" y="T7"/>
                </a:cxn>
                <a:cxn ang="0">
                  <a:pos x="T8" y="T9"/>
                </a:cxn>
              </a:cxnLst>
              <a:rect b="b" l="0" r="r" t="0"/>
              <a:pathLst>
                <a:path h="66" w="52">
                  <a:moveTo>
                    <a:pt x="12" y="11"/>
                  </a:moveTo>
                  <a:cubicBezTo>
                    <a:pt x="0" y="26"/>
                    <a:pt x="2" y="54"/>
                    <a:pt x="21" y="61"/>
                  </a:cubicBezTo>
                  <a:cubicBezTo>
                    <a:pt x="35" y="66"/>
                    <a:pt x="50" y="60"/>
                    <a:pt x="50" y="44"/>
                  </a:cubicBezTo>
                  <a:cubicBezTo>
                    <a:pt x="52" y="36"/>
                    <a:pt x="50" y="28"/>
                    <a:pt x="46" y="21"/>
                  </a:cubicBezTo>
                  <a:cubicBezTo>
                    <a:pt x="39" y="10"/>
                    <a:pt x="23" y="0"/>
                    <a:pt x="12" y="11"/>
                  </a:cubicBezTo>
                  <a:close/>
                </a:path>
              </a:pathLst>
            </a:custGeom>
            <a:solidFill>
              <a:schemeClr val="bg1"/>
            </a:solidFill>
            <a:ln w="28575">
              <a:noFill/>
              <a:round/>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3000509000000000000" pitchFamily="65" typeface="方正卡通简体"/>
                <a:ea charset="-122" panose="03000509000000000000" pitchFamily="65" typeface="方正卡通简体"/>
                <a:cs typeface="+mn-ea"/>
                <a:sym typeface="+mn-lt"/>
              </a:endParaRPr>
            </a:p>
          </p:txBody>
        </p:sp>
        <p:grpSp>
          <p:nvGrpSpPr>
            <p:cNvPr descr="e7d195523061f1c04045225a878dfc257dff7dff43336007BE456E13F5D6A39C111E01A1D0DED560D1697852701D9983FFE6F8418ABA1165B5E5FB7294405997E82332F17E545E12D35CAC327149399EF6760D0C024FF6EC771E074ED72756B5D3259765C5D602986D9F178BF69C6ABE1E1637C3AF19647BE05D52948EDC7D67B6C466B380DB7D70" id="33" name="组合 32">
              <a:extLst>
                <a:ext uri="{FF2B5EF4-FFF2-40B4-BE49-F238E27FC236}">
                  <a16:creationId xmlns:a16="http://schemas.microsoft.com/office/drawing/2014/main" id="{B96BE53E-C6A3-4705-ABB3-A7EBA02F11EA}"/>
                </a:ext>
              </a:extLst>
            </p:cNvPr>
            <p:cNvGrpSpPr/>
            <p:nvPr/>
          </p:nvGrpSpPr>
          <p:grpSpPr>
            <a:xfrm>
              <a:off x="5205130" y="980052"/>
              <a:ext cx="2801948" cy="4687486"/>
              <a:chOff x="4697882" y="1348407"/>
              <a:chExt cx="750859" cy="1256145"/>
            </a:xfrm>
          </p:grpSpPr>
          <p:sp>
            <p:nvSpPr>
              <p:cNvPr id="34" name="Freeform 317">
                <a:extLst>
                  <a:ext uri="{FF2B5EF4-FFF2-40B4-BE49-F238E27FC236}">
                    <a16:creationId xmlns:a16="http://schemas.microsoft.com/office/drawing/2014/main" id="{0AFA0278-C45F-4EC5-838A-332986FC7C16}"/>
                  </a:ext>
                </a:extLst>
              </p:cNvPr>
              <p:cNvSpPr/>
              <p:nvPr/>
            </p:nvSpPr>
            <p:spPr bwMode="auto">
              <a:xfrm>
                <a:off x="5192566" y="1631085"/>
                <a:ext cx="84803" cy="61836"/>
              </a:xfrm>
              <a:custGeom>
                <a:gdLst>
                  <a:gd fmla="*/ 21 w 67" name="T0"/>
                  <a:gd fmla="*/ 12 h 49" name="T1"/>
                  <a:gd fmla="*/ 9 w 67" name="T2"/>
                  <a:gd fmla="*/ 35 h 49" name="T3"/>
                  <a:gd fmla="*/ 38 w 67" name="T4"/>
                  <a:gd fmla="*/ 45 h 49" name="T5"/>
                  <a:gd fmla="*/ 62 w 67" name="T6"/>
                  <a:gd fmla="*/ 14 h 49" name="T7"/>
                  <a:gd fmla="*/ 47 w 67" name="T8"/>
                  <a:gd fmla="*/ 5 h 49" name="T9"/>
                  <a:gd fmla="*/ 21 w 67" name="T10"/>
                  <a:gd fmla="*/ 12 h 49" name="T11"/>
                </a:gdLst>
                <a:cxnLst>
                  <a:cxn ang="0">
                    <a:pos x="T0" y="T1"/>
                  </a:cxn>
                  <a:cxn ang="0">
                    <a:pos x="T2" y="T3"/>
                  </a:cxn>
                  <a:cxn ang="0">
                    <a:pos x="T4" y="T5"/>
                  </a:cxn>
                  <a:cxn ang="0">
                    <a:pos x="T6" y="T7"/>
                  </a:cxn>
                  <a:cxn ang="0">
                    <a:pos x="T8" y="T9"/>
                  </a:cxn>
                  <a:cxn ang="0">
                    <a:pos x="T10" y="T11"/>
                  </a:cxn>
                </a:cxnLst>
                <a:rect b="b" l="0" r="r" t="0"/>
                <a:pathLst>
                  <a:path h="49" w="67">
                    <a:moveTo>
                      <a:pt x="21" y="12"/>
                    </a:moveTo>
                    <a:cubicBezTo>
                      <a:pt x="21" y="12"/>
                      <a:pt x="0" y="4"/>
                      <a:pt x="9" y="35"/>
                    </a:cubicBezTo>
                    <a:cubicBezTo>
                      <a:pt x="9" y="35"/>
                      <a:pt x="6" y="49"/>
                      <a:pt x="38" y="45"/>
                    </a:cubicBezTo>
                    <a:cubicBezTo>
                      <a:pt x="38" y="45"/>
                      <a:pt x="63" y="46"/>
                      <a:pt x="62" y="14"/>
                    </a:cubicBezTo>
                    <a:cubicBezTo>
                      <a:pt x="62" y="14"/>
                      <a:pt x="67" y="0"/>
                      <a:pt x="47" y="5"/>
                    </a:cubicBezTo>
                    <a:lnTo>
                      <a:pt x="21" y="12"/>
                    </a:lnTo>
                    <a:close/>
                  </a:path>
                </a:pathLst>
              </a:custGeom>
              <a:solidFill>
                <a:srgbClr val="0099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35" name="Freeform 318">
                <a:extLst>
                  <a:ext uri="{FF2B5EF4-FFF2-40B4-BE49-F238E27FC236}">
                    <a16:creationId xmlns:a16="http://schemas.microsoft.com/office/drawing/2014/main" id="{671D201C-DF6F-4028-AC2A-F54644485407}"/>
                  </a:ext>
                </a:extLst>
              </p:cNvPr>
              <p:cNvSpPr>
                <a:spLocks noEditPoints="1"/>
              </p:cNvSpPr>
              <p:nvPr/>
            </p:nvSpPr>
            <p:spPr bwMode="auto">
              <a:xfrm>
                <a:off x="5196100" y="1631085"/>
                <a:ext cx="81270" cy="63602"/>
              </a:xfrm>
              <a:custGeom>
                <a:gdLst>
                  <a:gd fmla="*/ 2 w 64" name="T0"/>
                  <a:gd fmla="*/ 36 h 50" name="T1"/>
                  <a:gd fmla="*/ 2 w 64" name="T2"/>
                  <a:gd fmla="*/ 35 h 50" name="T3"/>
                  <a:gd fmla="*/ 0 w 64" name="T4"/>
                  <a:gd fmla="*/ 22 h 50" name="T5"/>
                  <a:gd fmla="*/ 4 w 64" name="T6"/>
                  <a:gd fmla="*/ 10 h 50" name="T7"/>
                  <a:gd fmla="*/ 12 w 64" name="T8"/>
                  <a:gd fmla="*/ 7 h 50" name="T9"/>
                  <a:gd fmla="*/ 18 w 64" name="T10"/>
                  <a:gd fmla="*/ 8 h 50" name="T11"/>
                  <a:gd fmla="*/ 43 w 64" name="T12"/>
                  <a:gd fmla="*/ 1 h 50" name="T13"/>
                  <a:gd fmla="*/ 51 w 64" name="T14"/>
                  <a:gd fmla="*/ 0 h 50" name="T15"/>
                  <a:gd fmla="*/ 61 w 64" name="T16"/>
                  <a:gd fmla="*/ 4 h 50" name="T17"/>
                  <a:gd fmla="*/ 64 w 64" name="T18"/>
                  <a:gd fmla="*/ 11 h 50" name="T19"/>
                  <a:gd fmla="*/ 63 w 64" name="T20"/>
                  <a:gd fmla="*/ 15 h 50" name="T21"/>
                  <a:gd fmla="*/ 63 w 64" name="T22"/>
                  <a:gd fmla="*/ 16 h 50" name="T23"/>
                  <a:gd fmla="*/ 50 w 64" name="T24"/>
                  <a:gd fmla="*/ 45 h 50" name="T25"/>
                  <a:gd fmla="*/ 35 w 64" name="T26"/>
                  <a:gd fmla="*/ 49 h 50" name="T27"/>
                  <a:gd fmla="*/ 25 w 64" name="T28"/>
                  <a:gd fmla="*/ 50 h 50" name="T29"/>
                  <a:gd fmla="*/ 10 w 64" name="T30"/>
                  <a:gd fmla="*/ 36 h 50" name="T31"/>
                  <a:gd fmla="*/ 12 w 64" name="T32"/>
                  <a:gd fmla="*/ 39 h 50" name="T33"/>
                  <a:gd fmla="*/ 25 w 64" name="T34"/>
                  <a:gd fmla="*/ 42 h 50" name="T35"/>
                  <a:gd fmla="*/ 35 w 64" name="T36"/>
                  <a:gd fmla="*/ 41 h 50" name="T37"/>
                  <a:gd fmla="*/ 35 w 64" name="T38"/>
                  <a:gd fmla="*/ 41 h 50" name="T39"/>
                  <a:gd fmla="*/ 46 w 64" name="T40"/>
                  <a:gd fmla="*/ 38 h 50" name="T41"/>
                  <a:gd fmla="*/ 55 w 64" name="T42"/>
                  <a:gd fmla="*/ 16 h 50" name="T43"/>
                  <a:gd fmla="*/ 55 w 64" name="T44"/>
                  <a:gd fmla="*/ 14 h 50" name="T45"/>
                  <a:gd fmla="*/ 55 w 64" name="T46"/>
                  <a:gd fmla="*/ 13 h 50" name="T47"/>
                  <a:gd fmla="*/ 56 w 64" name="T48"/>
                  <a:gd fmla="*/ 13 h 50" name="T49"/>
                  <a:gd fmla="*/ 56 w 64" name="T50"/>
                  <a:gd fmla="*/ 11 h 50" name="T51"/>
                  <a:gd fmla="*/ 55 w 64" name="T52"/>
                  <a:gd fmla="*/ 9 h 50" name="T53"/>
                  <a:gd fmla="*/ 51 w 64" name="T54"/>
                  <a:gd fmla="*/ 8 h 50" name="T55"/>
                  <a:gd fmla="*/ 45 w 64" name="T56"/>
                  <a:gd fmla="*/ 9 h 50" name="T57"/>
                  <a:gd fmla="*/ 18 w 64" name="T58"/>
                  <a:gd fmla="*/ 17 h 50" name="T59"/>
                  <a:gd fmla="*/ 15 w 64" name="T60"/>
                  <a:gd fmla="*/ 16 h 50" name="T61"/>
                  <a:gd fmla="*/ 12 w 64" name="T62"/>
                  <a:gd fmla="*/ 15 h 50" name="T63"/>
                  <a:gd fmla="*/ 9 w 64" name="T64"/>
                  <a:gd fmla="*/ 16 h 50" name="T65"/>
                  <a:gd fmla="*/ 8 w 64" name="T66"/>
                  <a:gd fmla="*/ 22 h 50" name="T67"/>
                  <a:gd fmla="*/ 10 w 64" name="T68"/>
                  <a:gd fmla="*/ 34 h 50" name="T69"/>
                  <a:gd fmla="*/ 10 w 64" name="T70"/>
                  <a:gd fmla="*/ 34 h 50" name="T71"/>
                  <a:gd fmla="*/ 10 w 64" name="T72"/>
                  <a:gd fmla="*/ 35 h 50" name="T73"/>
                  <a:gd fmla="*/ 10 w 64" name="T74"/>
                  <a:gd fmla="*/ 35 h 50" name="T75"/>
                  <a:gd fmla="*/ 18 w 64" name="T76"/>
                  <a:gd fmla="*/ 12 h 50" name="T77"/>
                  <a:gd fmla="*/ 18 w 64" name="T78"/>
                  <a:gd fmla="*/ 12 h 5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0" w="64">
                    <a:moveTo>
                      <a:pt x="6" y="45"/>
                    </a:moveTo>
                    <a:cubicBezTo>
                      <a:pt x="3" y="42"/>
                      <a:pt x="2" y="38"/>
                      <a:pt x="2" y="36"/>
                    </a:cubicBezTo>
                    <a:cubicBezTo>
                      <a:pt x="2" y="36"/>
                      <a:pt x="2" y="36"/>
                      <a:pt x="2" y="36"/>
                    </a:cubicBezTo>
                    <a:cubicBezTo>
                      <a:pt x="2" y="35"/>
                      <a:pt x="2" y="35"/>
                      <a:pt x="2" y="35"/>
                    </a:cubicBezTo>
                    <a:cubicBezTo>
                      <a:pt x="2" y="35"/>
                      <a:pt x="2" y="35"/>
                      <a:pt x="2" y="35"/>
                    </a:cubicBezTo>
                    <a:cubicBezTo>
                      <a:pt x="1" y="30"/>
                      <a:pt x="0" y="25"/>
                      <a:pt x="0" y="22"/>
                    </a:cubicBezTo>
                    <a:cubicBezTo>
                      <a:pt x="0" y="22"/>
                      <a:pt x="0" y="22"/>
                      <a:pt x="0" y="22"/>
                    </a:cubicBezTo>
                    <a:cubicBezTo>
                      <a:pt x="0" y="17"/>
                      <a:pt x="1" y="13"/>
                      <a:pt x="4" y="10"/>
                    </a:cubicBezTo>
                    <a:cubicBezTo>
                      <a:pt x="4" y="10"/>
                      <a:pt x="4" y="10"/>
                      <a:pt x="4" y="10"/>
                    </a:cubicBezTo>
                    <a:cubicBezTo>
                      <a:pt x="7" y="8"/>
                      <a:pt x="10" y="7"/>
                      <a:pt x="12" y="7"/>
                    </a:cubicBezTo>
                    <a:cubicBezTo>
                      <a:pt x="12" y="7"/>
                      <a:pt x="12" y="7"/>
                      <a:pt x="12" y="7"/>
                    </a:cubicBezTo>
                    <a:cubicBezTo>
                      <a:pt x="15" y="7"/>
                      <a:pt x="17" y="8"/>
                      <a:pt x="18" y="8"/>
                    </a:cubicBezTo>
                    <a:cubicBezTo>
                      <a:pt x="18" y="8"/>
                      <a:pt x="18" y="8"/>
                      <a:pt x="18" y="8"/>
                    </a:cubicBezTo>
                    <a:cubicBezTo>
                      <a:pt x="43" y="1"/>
                      <a:pt x="43" y="1"/>
                      <a:pt x="43" y="1"/>
                    </a:cubicBezTo>
                    <a:cubicBezTo>
                      <a:pt x="46" y="0"/>
                      <a:pt x="48" y="0"/>
                      <a:pt x="51" y="0"/>
                    </a:cubicBezTo>
                    <a:cubicBezTo>
                      <a:pt x="51" y="0"/>
                      <a:pt x="51" y="0"/>
                      <a:pt x="51" y="0"/>
                    </a:cubicBezTo>
                    <a:cubicBezTo>
                      <a:pt x="55" y="0"/>
                      <a:pt x="59" y="1"/>
                      <a:pt x="61" y="4"/>
                    </a:cubicBezTo>
                    <a:cubicBezTo>
                      <a:pt x="61" y="4"/>
                      <a:pt x="61" y="4"/>
                      <a:pt x="61" y="4"/>
                    </a:cubicBezTo>
                    <a:cubicBezTo>
                      <a:pt x="63" y="6"/>
                      <a:pt x="64" y="9"/>
                      <a:pt x="64" y="11"/>
                    </a:cubicBezTo>
                    <a:cubicBezTo>
                      <a:pt x="64" y="11"/>
                      <a:pt x="64" y="11"/>
                      <a:pt x="64" y="11"/>
                    </a:cubicBezTo>
                    <a:cubicBezTo>
                      <a:pt x="64" y="13"/>
                      <a:pt x="63" y="14"/>
                      <a:pt x="63" y="15"/>
                    </a:cubicBezTo>
                    <a:cubicBezTo>
                      <a:pt x="63" y="15"/>
                      <a:pt x="63" y="15"/>
                      <a:pt x="63" y="15"/>
                    </a:cubicBezTo>
                    <a:cubicBezTo>
                      <a:pt x="63" y="15"/>
                      <a:pt x="63" y="15"/>
                      <a:pt x="63" y="16"/>
                    </a:cubicBezTo>
                    <a:cubicBezTo>
                      <a:pt x="63" y="16"/>
                      <a:pt x="63" y="16"/>
                      <a:pt x="63" y="16"/>
                    </a:cubicBezTo>
                    <a:cubicBezTo>
                      <a:pt x="63" y="31"/>
                      <a:pt x="57" y="40"/>
                      <a:pt x="50" y="45"/>
                    </a:cubicBezTo>
                    <a:cubicBezTo>
                      <a:pt x="50" y="45"/>
                      <a:pt x="50" y="45"/>
                      <a:pt x="50" y="45"/>
                    </a:cubicBezTo>
                    <a:cubicBezTo>
                      <a:pt x="43" y="49"/>
                      <a:pt x="37" y="49"/>
                      <a:pt x="35" y="49"/>
                    </a:cubicBezTo>
                    <a:cubicBezTo>
                      <a:pt x="35" y="49"/>
                      <a:pt x="35" y="49"/>
                      <a:pt x="35" y="49"/>
                    </a:cubicBezTo>
                    <a:cubicBezTo>
                      <a:pt x="32" y="50"/>
                      <a:pt x="28" y="50"/>
                      <a:pt x="25" y="50"/>
                    </a:cubicBezTo>
                    <a:cubicBezTo>
                      <a:pt x="25" y="50"/>
                      <a:pt x="25" y="50"/>
                      <a:pt x="25" y="50"/>
                    </a:cubicBezTo>
                    <a:cubicBezTo>
                      <a:pt x="16" y="50"/>
                      <a:pt x="10" y="48"/>
                      <a:pt x="6" y="45"/>
                    </a:cubicBezTo>
                    <a:close/>
                    <a:moveTo>
                      <a:pt x="10" y="36"/>
                    </a:moveTo>
                    <a:cubicBezTo>
                      <a:pt x="10" y="36"/>
                      <a:pt x="10" y="37"/>
                      <a:pt x="12" y="39"/>
                    </a:cubicBezTo>
                    <a:cubicBezTo>
                      <a:pt x="12" y="39"/>
                      <a:pt x="12" y="39"/>
                      <a:pt x="12" y="39"/>
                    </a:cubicBezTo>
                    <a:cubicBezTo>
                      <a:pt x="13" y="40"/>
                      <a:pt x="17" y="42"/>
                      <a:pt x="25" y="42"/>
                    </a:cubicBezTo>
                    <a:cubicBezTo>
                      <a:pt x="25" y="42"/>
                      <a:pt x="25" y="42"/>
                      <a:pt x="25" y="42"/>
                    </a:cubicBezTo>
                    <a:cubicBezTo>
                      <a:pt x="28" y="42"/>
                      <a:pt x="31" y="42"/>
                      <a:pt x="35" y="41"/>
                    </a:cubicBezTo>
                    <a:cubicBezTo>
                      <a:pt x="35" y="41"/>
                      <a:pt x="35" y="41"/>
                      <a:pt x="35" y="41"/>
                    </a:cubicBezTo>
                    <a:cubicBezTo>
                      <a:pt x="35" y="41"/>
                      <a:pt x="35" y="41"/>
                      <a:pt x="35" y="41"/>
                    </a:cubicBezTo>
                    <a:cubicBezTo>
                      <a:pt x="35" y="41"/>
                      <a:pt x="35" y="41"/>
                      <a:pt x="35" y="41"/>
                    </a:cubicBezTo>
                    <a:cubicBezTo>
                      <a:pt x="35" y="41"/>
                      <a:pt x="41" y="41"/>
                      <a:pt x="46" y="38"/>
                    </a:cubicBezTo>
                    <a:cubicBezTo>
                      <a:pt x="46" y="38"/>
                      <a:pt x="46" y="38"/>
                      <a:pt x="46" y="38"/>
                    </a:cubicBezTo>
                    <a:cubicBezTo>
                      <a:pt x="50" y="35"/>
                      <a:pt x="55" y="29"/>
                      <a:pt x="55" y="16"/>
                    </a:cubicBezTo>
                    <a:cubicBezTo>
                      <a:pt x="55" y="16"/>
                      <a:pt x="55" y="16"/>
                      <a:pt x="55" y="16"/>
                    </a:cubicBezTo>
                    <a:cubicBezTo>
                      <a:pt x="55" y="15"/>
                      <a:pt x="55" y="15"/>
                      <a:pt x="55" y="14"/>
                    </a:cubicBezTo>
                    <a:cubicBezTo>
                      <a:pt x="55" y="14"/>
                      <a:pt x="55" y="14"/>
                      <a:pt x="55" y="14"/>
                    </a:cubicBezTo>
                    <a:cubicBezTo>
                      <a:pt x="55" y="14"/>
                      <a:pt x="55" y="14"/>
                      <a:pt x="55" y="14"/>
                    </a:cubicBezTo>
                    <a:cubicBezTo>
                      <a:pt x="55" y="13"/>
                      <a:pt x="55" y="13"/>
                      <a:pt x="55" y="13"/>
                    </a:cubicBezTo>
                    <a:cubicBezTo>
                      <a:pt x="55" y="13"/>
                      <a:pt x="55" y="13"/>
                      <a:pt x="56" y="13"/>
                    </a:cubicBezTo>
                    <a:cubicBezTo>
                      <a:pt x="56" y="13"/>
                      <a:pt x="56" y="13"/>
                      <a:pt x="56" y="13"/>
                    </a:cubicBezTo>
                    <a:cubicBezTo>
                      <a:pt x="56" y="12"/>
                      <a:pt x="56" y="12"/>
                      <a:pt x="56" y="11"/>
                    </a:cubicBezTo>
                    <a:cubicBezTo>
                      <a:pt x="56" y="11"/>
                      <a:pt x="56" y="11"/>
                      <a:pt x="56" y="11"/>
                    </a:cubicBezTo>
                    <a:cubicBezTo>
                      <a:pt x="56" y="10"/>
                      <a:pt x="55" y="9"/>
                      <a:pt x="55" y="9"/>
                    </a:cubicBezTo>
                    <a:cubicBezTo>
                      <a:pt x="55" y="9"/>
                      <a:pt x="55" y="9"/>
                      <a:pt x="55" y="9"/>
                    </a:cubicBezTo>
                    <a:cubicBezTo>
                      <a:pt x="55" y="8"/>
                      <a:pt x="54" y="8"/>
                      <a:pt x="51" y="8"/>
                    </a:cubicBezTo>
                    <a:cubicBezTo>
                      <a:pt x="51" y="8"/>
                      <a:pt x="51" y="8"/>
                      <a:pt x="51" y="8"/>
                    </a:cubicBezTo>
                    <a:cubicBezTo>
                      <a:pt x="49" y="8"/>
                      <a:pt x="47" y="8"/>
                      <a:pt x="45" y="9"/>
                    </a:cubicBezTo>
                    <a:cubicBezTo>
                      <a:pt x="45" y="9"/>
                      <a:pt x="45" y="9"/>
                      <a:pt x="45" y="9"/>
                    </a:cubicBezTo>
                    <a:cubicBezTo>
                      <a:pt x="19" y="16"/>
                      <a:pt x="19" y="16"/>
                      <a:pt x="19" y="16"/>
                    </a:cubicBezTo>
                    <a:cubicBezTo>
                      <a:pt x="18" y="17"/>
                      <a:pt x="18" y="17"/>
                      <a:pt x="18" y="17"/>
                    </a:cubicBezTo>
                    <a:cubicBezTo>
                      <a:pt x="17" y="16"/>
                      <a:pt x="17" y="16"/>
                      <a:pt x="17" y="16"/>
                    </a:cubicBezTo>
                    <a:cubicBezTo>
                      <a:pt x="17" y="16"/>
                      <a:pt x="16" y="16"/>
                      <a:pt x="15" y="16"/>
                    </a:cubicBezTo>
                    <a:cubicBezTo>
                      <a:pt x="15" y="16"/>
                      <a:pt x="15" y="16"/>
                      <a:pt x="15" y="16"/>
                    </a:cubicBezTo>
                    <a:cubicBezTo>
                      <a:pt x="15" y="16"/>
                      <a:pt x="13" y="15"/>
                      <a:pt x="12" y="15"/>
                    </a:cubicBezTo>
                    <a:cubicBezTo>
                      <a:pt x="12" y="15"/>
                      <a:pt x="12" y="15"/>
                      <a:pt x="12" y="15"/>
                    </a:cubicBezTo>
                    <a:cubicBezTo>
                      <a:pt x="11" y="15"/>
                      <a:pt x="10" y="16"/>
                      <a:pt x="9" y="16"/>
                    </a:cubicBezTo>
                    <a:cubicBezTo>
                      <a:pt x="9" y="16"/>
                      <a:pt x="9" y="16"/>
                      <a:pt x="9" y="16"/>
                    </a:cubicBezTo>
                    <a:cubicBezTo>
                      <a:pt x="9" y="17"/>
                      <a:pt x="8" y="18"/>
                      <a:pt x="8" y="22"/>
                    </a:cubicBezTo>
                    <a:cubicBezTo>
                      <a:pt x="8" y="22"/>
                      <a:pt x="8" y="22"/>
                      <a:pt x="8" y="22"/>
                    </a:cubicBezTo>
                    <a:cubicBezTo>
                      <a:pt x="8" y="24"/>
                      <a:pt x="9" y="28"/>
                      <a:pt x="10" y="34"/>
                    </a:cubicBezTo>
                    <a:cubicBezTo>
                      <a:pt x="10" y="34"/>
                      <a:pt x="10" y="34"/>
                      <a:pt x="10" y="34"/>
                    </a:cubicBezTo>
                    <a:cubicBezTo>
                      <a:pt x="10" y="34"/>
                      <a:pt x="10" y="34"/>
                      <a:pt x="10" y="34"/>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6"/>
                    </a:cubicBezTo>
                    <a:close/>
                    <a:moveTo>
                      <a:pt x="18" y="12"/>
                    </a:moveTo>
                    <a:cubicBezTo>
                      <a:pt x="20" y="9"/>
                      <a:pt x="20" y="9"/>
                      <a:pt x="20" y="9"/>
                    </a:cubicBezTo>
                    <a:cubicBezTo>
                      <a:pt x="18" y="12"/>
                      <a:pt x="18" y="12"/>
                      <a:pt x="18" y="12"/>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36" name="Freeform 319">
                <a:extLst>
                  <a:ext uri="{FF2B5EF4-FFF2-40B4-BE49-F238E27FC236}">
                    <a16:creationId xmlns:a16="http://schemas.microsoft.com/office/drawing/2014/main" id="{FFD04794-61FA-4865-9AF0-EAA2F1D42DFD}"/>
                  </a:ext>
                </a:extLst>
              </p:cNvPr>
              <p:cNvSpPr/>
              <p:nvPr/>
            </p:nvSpPr>
            <p:spPr bwMode="auto">
              <a:xfrm>
                <a:off x="5060061" y="1401410"/>
                <a:ext cx="259709" cy="245575"/>
              </a:xfrm>
              <a:custGeom>
                <a:gdLst>
                  <a:gd fmla="*/ 116 w 205" name="T0"/>
                  <a:gd fmla="*/ 194 h 194" name="T1"/>
                  <a:gd fmla="*/ 92 w 205" name="T2"/>
                  <a:gd fmla="*/ 169 h 194" name="T3"/>
                  <a:gd fmla="*/ 87 w 205" name="T4"/>
                  <a:gd fmla="*/ 53 h 194" name="T5"/>
                  <a:gd fmla="*/ 205 w 205" name="T6"/>
                  <a:gd fmla="*/ 122 h 194" name="T7"/>
                  <a:gd fmla="*/ 167 w 205" name="T8"/>
                  <a:gd fmla="*/ 162 h 194" name="T9"/>
                  <a:gd fmla="*/ 163 w 205" name="T10"/>
                  <a:gd fmla="*/ 185 h 194" name="T11"/>
                  <a:gd fmla="*/ 116 w 205"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205">
                    <a:moveTo>
                      <a:pt x="116" y="194"/>
                    </a:moveTo>
                    <a:cubicBezTo>
                      <a:pt x="116" y="194"/>
                      <a:pt x="96" y="183"/>
                      <a:pt x="92" y="169"/>
                    </a:cubicBezTo>
                    <a:cubicBezTo>
                      <a:pt x="92" y="169"/>
                      <a:pt x="0" y="133"/>
                      <a:pt x="87" y="53"/>
                    </a:cubicBezTo>
                    <a:cubicBezTo>
                      <a:pt x="87" y="53"/>
                      <a:pt x="200" y="0"/>
                      <a:pt x="205" y="122"/>
                    </a:cubicBezTo>
                    <a:cubicBezTo>
                      <a:pt x="205" y="122"/>
                      <a:pt x="200" y="162"/>
                      <a:pt x="167" y="162"/>
                    </a:cubicBezTo>
                    <a:cubicBezTo>
                      <a:pt x="163" y="185"/>
                      <a:pt x="163" y="185"/>
                      <a:pt x="163" y="185"/>
                    </a:cubicBezTo>
                    <a:lnTo>
                      <a:pt x="116" y="194"/>
                    </a:lnTo>
                    <a:close/>
                  </a:path>
                </a:pathLst>
              </a:custGeom>
              <a:solidFill>
                <a:srgbClr val="FCEA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37" name="Freeform 320">
                <a:extLst>
                  <a:ext uri="{FF2B5EF4-FFF2-40B4-BE49-F238E27FC236}">
                    <a16:creationId xmlns:a16="http://schemas.microsoft.com/office/drawing/2014/main" id="{AA8378E4-F384-48CB-AC78-E696AF625957}"/>
                  </a:ext>
                </a:extLst>
              </p:cNvPr>
              <p:cNvSpPr>
                <a:spLocks noEditPoints="1"/>
              </p:cNvSpPr>
              <p:nvPr/>
            </p:nvSpPr>
            <p:spPr bwMode="auto">
              <a:xfrm>
                <a:off x="5118363" y="1447345"/>
                <a:ext cx="206707" cy="206707"/>
              </a:xfrm>
              <a:custGeom>
                <a:gdLst>
                  <a:gd fmla="*/ 68 w 163" name="T0"/>
                  <a:gd fmla="*/ 161 h 162" name="T1"/>
                  <a:gd fmla="*/ 42 w 163" name="T2"/>
                  <a:gd fmla="*/ 135 h 162" name="T3"/>
                  <a:gd fmla="*/ 42 w 163" name="T4"/>
                  <a:gd fmla="*/ 135 h 162" name="T5"/>
                  <a:gd fmla="*/ 22 w 163" name="T6"/>
                  <a:gd fmla="*/ 122 h 162" name="T7"/>
                  <a:gd fmla="*/ 22 w 163" name="T8"/>
                  <a:gd fmla="*/ 122 h 162" name="T9"/>
                  <a:gd fmla="*/ 0 w 163" name="T10"/>
                  <a:gd fmla="*/ 80 h 162" name="T11"/>
                  <a:gd fmla="*/ 0 w 163" name="T12"/>
                  <a:gd fmla="*/ 80 h 162" name="T13"/>
                  <a:gd fmla="*/ 38 w 163" name="T14"/>
                  <a:gd fmla="*/ 13 h 162" name="T15"/>
                  <a:gd fmla="*/ 38 w 163" name="T16"/>
                  <a:gd fmla="*/ 13 h 162" name="T17"/>
                  <a:gd fmla="*/ 38 w 163" name="T18"/>
                  <a:gd fmla="*/ 12 h 162" name="T19"/>
                  <a:gd fmla="*/ 39 w 163" name="T20"/>
                  <a:gd fmla="*/ 12 h 162" name="T21"/>
                  <a:gd fmla="*/ 92 w 163" name="T22"/>
                  <a:gd fmla="*/ 0 h 162" name="T23"/>
                  <a:gd fmla="*/ 92 w 163" name="T24"/>
                  <a:gd fmla="*/ 0 h 162" name="T25"/>
                  <a:gd fmla="*/ 139 w 163" name="T26"/>
                  <a:gd fmla="*/ 17 h 162" name="T27"/>
                  <a:gd fmla="*/ 139 w 163" name="T28"/>
                  <a:gd fmla="*/ 17 h 162" name="T29"/>
                  <a:gd fmla="*/ 163 w 163" name="T30"/>
                  <a:gd fmla="*/ 85 h 162" name="T31"/>
                  <a:gd fmla="*/ 163 w 163" name="T32"/>
                  <a:gd fmla="*/ 85 h 162" name="T33"/>
                  <a:gd fmla="*/ 163 w 163" name="T34"/>
                  <a:gd fmla="*/ 86 h 162" name="T35"/>
                  <a:gd fmla="*/ 163 w 163" name="T36"/>
                  <a:gd fmla="*/ 86 h 162" name="T37"/>
                  <a:gd fmla="*/ 156 w 163" name="T38"/>
                  <a:gd fmla="*/ 107 h 162" name="T39"/>
                  <a:gd fmla="*/ 156 w 163" name="T40"/>
                  <a:gd fmla="*/ 107 h 162" name="T41"/>
                  <a:gd fmla="*/ 124 w 163" name="T42"/>
                  <a:gd fmla="*/ 129 h 162" name="T43"/>
                  <a:gd fmla="*/ 124 w 163" name="T44"/>
                  <a:gd fmla="*/ 129 h 162" name="T45"/>
                  <a:gd fmla="*/ 121 w 163" name="T46"/>
                  <a:gd fmla="*/ 151 h 162" name="T47"/>
                  <a:gd fmla="*/ 71 w 163" name="T48"/>
                  <a:gd fmla="*/ 161 h 162" name="T49"/>
                  <a:gd fmla="*/ 69 w 163" name="T50"/>
                  <a:gd fmla="*/ 162 h 162" name="T51"/>
                  <a:gd fmla="*/ 68 w 163" name="T52"/>
                  <a:gd fmla="*/ 161 h 162" name="T53"/>
                  <a:gd fmla="*/ 70 w 163" name="T54"/>
                  <a:gd fmla="*/ 157 h 162" name="T55"/>
                  <a:gd fmla="*/ 72 w 163" name="T56"/>
                  <a:gd fmla="*/ 154 h 162" name="T57"/>
                  <a:gd fmla="*/ 70 w 163" name="T58"/>
                  <a:gd fmla="*/ 157 h 162" name="T59"/>
                  <a:gd fmla="*/ 8 w 163" name="T60"/>
                  <a:gd fmla="*/ 80 h 162" name="T61"/>
                  <a:gd fmla="*/ 41 w 163" name="T62"/>
                  <a:gd fmla="*/ 125 h 162" name="T63"/>
                  <a:gd fmla="*/ 41 w 163" name="T64"/>
                  <a:gd fmla="*/ 125 h 162" name="T65"/>
                  <a:gd fmla="*/ 47 w 163" name="T66"/>
                  <a:gd fmla="*/ 128 h 162" name="T67"/>
                  <a:gd fmla="*/ 47 w 163" name="T68"/>
                  <a:gd fmla="*/ 128 h 162" name="T69"/>
                  <a:gd fmla="*/ 49 w 163" name="T70"/>
                  <a:gd fmla="*/ 129 h 162" name="T71"/>
                  <a:gd fmla="*/ 50 w 163" name="T72"/>
                  <a:gd fmla="*/ 131 h 162" name="T73"/>
                  <a:gd fmla="*/ 62 w 163" name="T74"/>
                  <a:gd fmla="*/ 147 h 162" name="T75"/>
                  <a:gd fmla="*/ 62 w 163" name="T76"/>
                  <a:gd fmla="*/ 147 h 162" name="T77"/>
                  <a:gd fmla="*/ 71 w 163" name="T78"/>
                  <a:gd fmla="*/ 153 h 162" name="T79"/>
                  <a:gd fmla="*/ 71 w 163" name="T80"/>
                  <a:gd fmla="*/ 153 h 162" name="T81"/>
                  <a:gd fmla="*/ 114 w 163" name="T82"/>
                  <a:gd fmla="*/ 145 h 162" name="T83"/>
                  <a:gd fmla="*/ 117 w 163" name="T84"/>
                  <a:gd fmla="*/ 121 h 162" name="T85"/>
                  <a:gd fmla="*/ 121 w 163" name="T86"/>
                  <a:gd fmla="*/ 121 h 162" name="T87"/>
                  <a:gd fmla="*/ 144 w 163" name="T88"/>
                  <a:gd fmla="*/ 110 h 162" name="T89"/>
                  <a:gd fmla="*/ 144 w 163" name="T90"/>
                  <a:gd fmla="*/ 110 h 162" name="T91"/>
                  <a:gd fmla="*/ 154 w 163" name="T92"/>
                  <a:gd fmla="*/ 90 h 162" name="T93"/>
                  <a:gd fmla="*/ 154 w 163" name="T94"/>
                  <a:gd fmla="*/ 90 h 162" name="T95"/>
                  <a:gd fmla="*/ 155 w 163" name="T96"/>
                  <a:gd fmla="*/ 85 h 162" name="T97"/>
                  <a:gd fmla="*/ 155 w 163" name="T98"/>
                  <a:gd fmla="*/ 85 h 162" name="T99"/>
                  <a:gd fmla="*/ 133 w 163" name="T100"/>
                  <a:gd fmla="*/ 23 h 162" name="T101"/>
                  <a:gd fmla="*/ 133 w 163" name="T102"/>
                  <a:gd fmla="*/ 23 h 162" name="T103"/>
                  <a:gd fmla="*/ 92 w 163" name="T104"/>
                  <a:gd fmla="*/ 8 h 162" name="T105"/>
                  <a:gd fmla="*/ 92 w 163" name="T106"/>
                  <a:gd fmla="*/ 8 h 162" name="T107"/>
                  <a:gd fmla="*/ 57 w 163" name="T108"/>
                  <a:gd fmla="*/ 14 h 162" name="T109"/>
                  <a:gd fmla="*/ 57 w 163" name="T110"/>
                  <a:gd fmla="*/ 14 h 162" name="T111"/>
                  <a:gd fmla="*/ 43 w 163" name="T112"/>
                  <a:gd fmla="*/ 19 h 162" name="T113"/>
                  <a:gd fmla="*/ 43 w 163" name="T114"/>
                  <a:gd fmla="*/ 19 h 162" name="T115"/>
                  <a:gd fmla="*/ 8 w 163" name="T116"/>
                  <a:gd fmla="*/ 80 h 1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2" w="163">
                    <a:moveTo>
                      <a:pt x="68" y="161"/>
                    </a:moveTo>
                    <a:cubicBezTo>
                      <a:pt x="68" y="160"/>
                      <a:pt x="48" y="150"/>
                      <a:pt x="42" y="135"/>
                    </a:cubicBezTo>
                    <a:cubicBezTo>
                      <a:pt x="42" y="135"/>
                      <a:pt x="42" y="135"/>
                      <a:pt x="42" y="135"/>
                    </a:cubicBezTo>
                    <a:cubicBezTo>
                      <a:pt x="39" y="133"/>
                      <a:pt x="31" y="129"/>
                      <a:pt x="22" y="122"/>
                    </a:cubicBezTo>
                    <a:cubicBezTo>
                      <a:pt x="22" y="122"/>
                      <a:pt x="22" y="122"/>
                      <a:pt x="22" y="122"/>
                    </a:cubicBezTo>
                    <a:cubicBezTo>
                      <a:pt x="11" y="113"/>
                      <a:pt x="0" y="99"/>
                      <a:pt x="0" y="80"/>
                    </a:cubicBezTo>
                    <a:cubicBezTo>
                      <a:pt x="0" y="80"/>
                      <a:pt x="0" y="80"/>
                      <a:pt x="0" y="80"/>
                    </a:cubicBezTo>
                    <a:cubicBezTo>
                      <a:pt x="0" y="61"/>
                      <a:pt x="10" y="39"/>
                      <a:pt x="38" y="13"/>
                    </a:cubicBezTo>
                    <a:cubicBezTo>
                      <a:pt x="38" y="13"/>
                      <a:pt x="38" y="13"/>
                      <a:pt x="38" y="13"/>
                    </a:cubicBezTo>
                    <a:cubicBezTo>
                      <a:pt x="38" y="12"/>
                      <a:pt x="38" y="12"/>
                      <a:pt x="38" y="12"/>
                    </a:cubicBezTo>
                    <a:cubicBezTo>
                      <a:pt x="39" y="12"/>
                      <a:pt x="39" y="12"/>
                      <a:pt x="39" y="12"/>
                    </a:cubicBezTo>
                    <a:cubicBezTo>
                      <a:pt x="39" y="12"/>
                      <a:pt x="64" y="0"/>
                      <a:pt x="92" y="0"/>
                    </a:cubicBezTo>
                    <a:cubicBezTo>
                      <a:pt x="92" y="0"/>
                      <a:pt x="92" y="0"/>
                      <a:pt x="92" y="0"/>
                    </a:cubicBezTo>
                    <a:cubicBezTo>
                      <a:pt x="108" y="0"/>
                      <a:pt x="125" y="4"/>
                      <a:pt x="139" y="17"/>
                    </a:cubicBezTo>
                    <a:cubicBezTo>
                      <a:pt x="139" y="17"/>
                      <a:pt x="139" y="17"/>
                      <a:pt x="139" y="17"/>
                    </a:cubicBezTo>
                    <a:cubicBezTo>
                      <a:pt x="152" y="30"/>
                      <a:pt x="162" y="52"/>
                      <a:pt x="163" y="85"/>
                    </a:cubicBezTo>
                    <a:cubicBezTo>
                      <a:pt x="163" y="85"/>
                      <a:pt x="163" y="85"/>
                      <a:pt x="163" y="85"/>
                    </a:cubicBezTo>
                    <a:cubicBezTo>
                      <a:pt x="163" y="86"/>
                      <a:pt x="163" y="86"/>
                      <a:pt x="163" y="86"/>
                    </a:cubicBezTo>
                    <a:cubicBezTo>
                      <a:pt x="163" y="86"/>
                      <a:pt x="163" y="86"/>
                      <a:pt x="163" y="86"/>
                    </a:cubicBezTo>
                    <a:cubicBezTo>
                      <a:pt x="163" y="86"/>
                      <a:pt x="161" y="96"/>
                      <a:pt x="156" y="107"/>
                    </a:cubicBezTo>
                    <a:cubicBezTo>
                      <a:pt x="156" y="107"/>
                      <a:pt x="156" y="107"/>
                      <a:pt x="156" y="107"/>
                    </a:cubicBezTo>
                    <a:cubicBezTo>
                      <a:pt x="150" y="117"/>
                      <a:pt x="140" y="128"/>
                      <a:pt x="124" y="129"/>
                    </a:cubicBezTo>
                    <a:cubicBezTo>
                      <a:pt x="124" y="129"/>
                      <a:pt x="124" y="129"/>
                      <a:pt x="124" y="129"/>
                    </a:cubicBezTo>
                    <a:cubicBezTo>
                      <a:pt x="121" y="151"/>
                      <a:pt x="121" y="151"/>
                      <a:pt x="121" y="151"/>
                    </a:cubicBezTo>
                    <a:cubicBezTo>
                      <a:pt x="71" y="161"/>
                      <a:pt x="71" y="161"/>
                      <a:pt x="71" y="161"/>
                    </a:cubicBezTo>
                    <a:cubicBezTo>
                      <a:pt x="69" y="162"/>
                      <a:pt x="69" y="162"/>
                      <a:pt x="69" y="162"/>
                    </a:cubicBezTo>
                    <a:cubicBezTo>
                      <a:pt x="68" y="161"/>
                      <a:pt x="68" y="161"/>
                      <a:pt x="68" y="161"/>
                    </a:cubicBezTo>
                    <a:close/>
                    <a:moveTo>
                      <a:pt x="70" y="157"/>
                    </a:moveTo>
                    <a:cubicBezTo>
                      <a:pt x="72" y="154"/>
                      <a:pt x="72" y="154"/>
                      <a:pt x="72" y="154"/>
                    </a:cubicBezTo>
                    <a:cubicBezTo>
                      <a:pt x="70" y="157"/>
                      <a:pt x="70" y="157"/>
                      <a:pt x="70" y="157"/>
                    </a:cubicBezTo>
                    <a:close/>
                    <a:moveTo>
                      <a:pt x="8" y="80"/>
                    </a:moveTo>
                    <a:cubicBezTo>
                      <a:pt x="7" y="104"/>
                      <a:pt x="29" y="119"/>
                      <a:pt x="41" y="125"/>
                    </a:cubicBezTo>
                    <a:cubicBezTo>
                      <a:pt x="41" y="125"/>
                      <a:pt x="41" y="125"/>
                      <a:pt x="41" y="125"/>
                    </a:cubicBezTo>
                    <a:cubicBezTo>
                      <a:pt x="45" y="127"/>
                      <a:pt x="47" y="128"/>
                      <a:pt x="47" y="128"/>
                    </a:cubicBezTo>
                    <a:cubicBezTo>
                      <a:pt x="47" y="128"/>
                      <a:pt x="47" y="128"/>
                      <a:pt x="47" y="128"/>
                    </a:cubicBezTo>
                    <a:cubicBezTo>
                      <a:pt x="49" y="129"/>
                      <a:pt x="49" y="129"/>
                      <a:pt x="49" y="129"/>
                    </a:cubicBezTo>
                    <a:cubicBezTo>
                      <a:pt x="50" y="131"/>
                      <a:pt x="50" y="131"/>
                      <a:pt x="50" y="131"/>
                    </a:cubicBezTo>
                    <a:cubicBezTo>
                      <a:pt x="51" y="136"/>
                      <a:pt x="56" y="142"/>
                      <a:pt x="62" y="147"/>
                    </a:cubicBezTo>
                    <a:cubicBezTo>
                      <a:pt x="62" y="147"/>
                      <a:pt x="62" y="147"/>
                      <a:pt x="62" y="147"/>
                    </a:cubicBezTo>
                    <a:cubicBezTo>
                      <a:pt x="66" y="150"/>
                      <a:pt x="69" y="152"/>
                      <a:pt x="71" y="153"/>
                    </a:cubicBezTo>
                    <a:cubicBezTo>
                      <a:pt x="71" y="153"/>
                      <a:pt x="71" y="153"/>
                      <a:pt x="71" y="153"/>
                    </a:cubicBezTo>
                    <a:cubicBezTo>
                      <a:pt x="114" y="145"/>
                      <a:pt x="114" y="145"/>
                      <a:pt x="114" y="145"/>
                    </a:cubicBezTo>
                    <a:cubicBezTo>
                      <a:pt x="117" y="121"/>
                      <a:pt x="117" y="121"/>
                      <a:pt x="117" y="121"/>
                    </a:cubicBezTo>
                    <a:cubicBezTo>
                      <a:pt x="121" y="121"/>
                      <a:pt x="121" y="121"/>
                      <a:pt x="121" y="121"/>
                    </a:cubicBezTo>
                    <a:cubicBezTo>
                      <a:pt x="132" y="121"/>
                      <a:pt x="139" y="116"/>
                      <a:pt x="144" y="110"/>
                    </a:cubicBezTo>
                    <a:cubicBezTo>
                      <a:pt x="144" y="110"/>
                      <a:pt x="144" y="110"/>
                      <a:pt x="144" y="110"/>
                    </a:cubicBezTo>
                    <a:cubicBezTo>
                      <a:pt x="149" y="104"/>
                      <a:pt x="152" y="96"/>
                      <a:pt x="154" y="90"/>
                    </a:cubicBezTo>
                    <a:cubicBezTo>
                      <a:pt x="154" y="90"/>
                      <a:pt x="154" y="90"/>
                      <a:pt x="154" y="90"/>
                    </a:cubicBezTo>
                    <a:cubicBezTo>
                      <a:pt x="154" y="88"/>
                      <a:pt x="155" y="86"/>
                      <a:pt x="155" y="85"/>
                    </a:cubicBezTo>
                    <a:cubicBezTo>
                      <a:pt x="155" y="85"/>
                      <a:pt x="155" y="85"/>
                      <a:pt x="155" y="85"/>
                    </a:cubicBezTo>
                    <a:cubicBezTo>
                      <a:pt x="154" y="53"/>
                      <a:pt x="145" y="34"/>
                      <a:pt x="133" y="23"/>
                    </a:cubicBezTo>
                    <a:cubicBezTo>
                      <a:pt x="133" y="23"/>
                      <a:pt x="133" y="23"/>
                      <a:pt x="133" y="23"/>
                    </a:cubicBezTo>
                    <a:cubicBezTo>
                      <a:pt x="122" y="12"/>
                      <a:pt x="107" y="8"/>
                      <a:pt x="92" y="8"/>
                    </a:cubicBezTo>
                    <a:cubicBezTo>
                      <a:pt x="92" y="8"/>
                      <a:pt x="92" y="8"/>
                      <a:pt x="92" y="8"/>
                    </a:cubicBezTo>
                    <a:cubicBezTo>
                      <a:pt x="79" y="8"/>
                      <a:pt x="67" y="11"/>
                      <a:pt x="57" y="14"/>
                    </a:cubicBezTo>
                    <a:cubicBezTo>
                      <a:pt x="57" y="14"/>
                      <a:pt x="57" y="14"/>
                      <a:pt x="57" y="14"/>
                    </a:cubicBezTo>
                    <a:cubicBezTo>
                      <a:pt x="50" y="16"/>
                      <a:pt x="44" y="18"/>
                      <a:pt x="43" y="19"/>
                    </a:cubicBezTo>
                    <a:cubicBezTo>
                      <a:pt x="43" y="19"/>
                      <a:pt x="43" y="19"/>
                      <a:pt x="43" y="19"/>
                    </a:cubicBezTo>
                    <a:cubicBezTo>
                      <a:pt x="16" y="44"/>
                      <a:pt x="8" y="64"/>
                      <a:pt x="8" y="80"/>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38" name="Freeform 321">
                <a:extLst>
                  <a:ext uri="{FF2B5EF4-FFF2-40B4-BE49-F238E27FC236}">
                    <a16:creationId xmlns:a16="http://schemas.microsoft.com/office/drawing/2014/main" id="{D5813D48-9A64-4EC6-A508-E2982AEC5C40}"/>
                  </a:ext>
                </a:extLst>
              </p:cNvPr>
              <p:cNvSpPr/>
              <p:nvPr/>
            </p:nvSpPr>
            <p:spPr bwMode="auto">
              <a:xfrm>
                <a:off x="5197866" y="1571016"/>
                <a:ext cx="60069" cy="60069"/>
              </a:xfrm>
              <a:custGeom>
                <a:gdLst>
                  <a:gd fmla="*/ 12 w 47" name="T0"/>
                  <a:gd fmla="*/ 6 h 47" name="T1"/>
                  <a:gd fmla="*/ 32 w 47" name="T2"/>
                  <a:gd fmla="*/ 0 h 47" name="T3"/>
                  <a:gd fmla="*/ 39 w 47" name="T4"/>
                  <a:gd fmla="*/ 12 h 47" name="T5"/>
                  <a:gd fmla="*/ 31 w 47" name="T6"/>
                  <a:gd fmla="*/ 47 h 47" name="T7"/>
                  <a:gd fmla="*/ 7 w 47" name="T8"/>
                  <a:gd fmla="*/ 17 h 47" name="T9"/>
                  <a:gd fmla="*/ 12 w 47" name="T10"/>
                  <a:gd fmla="*/ 6 h 47" name="T11"/>
                </a:gdLst>
                <a:cxnLst>
                  <a:cxn ang="0">
                    <a:pos x="T0" y="T1"/>
                  </a:cxn>
                  <a:cxn ang="0">
                    <a:pos x="T2" y="T3"/>
                  </a:cxn>
                  <a:cxn ang="0">
                    <a:pos x="T4" y="T5"/>
                  </a:cxn>
                  <a:cxn ang="0">
                    <a:pos x="T6" y="T7"/>
                  </a:cxn>
                  <a:cxn ang="0">
                    <a:pos x="T8" y="T9"/>
                  </a:cxn>
                  <a:cxn ang="0">
                    <a:pos x="T10" y="T11"/>
                  </a:cxn>
                </a:cxnLst>
                <a:rect b="b" l="0" r="r" t="0"/>
                <a:pathLst>
                  <a:path h="47" w="47">
                    <a:moveTo>
                      <a:pt x="12" y="6"/>
                    </a:moveTo>
                    <a:cubicBezTo>
                      <a:pt x="32" y="0"/>
                      <a:pt x="32" y="0"/>
                      <a:pt x="32" y="0"/>
                    </a:cubicBezTo>
                    <a:cubicBezTo>
                      <a:pt x="32" y="0"/>
                      <a:pt x="47" y="2"/>
                      <a:pt x="39" y="12"/>
                    </a:cubicBezTo>
                    <a:cubicBezTo>
                      <a:pt x="31" y="47"/>
                      <a:pt x="31" y="47"/>
                      <a:pt x="31" y="47"/>
                    </a:cubicBezTo>
                    <a:cubicBezTo>
                      <a:pt x="7" y="17"/>
                      <a:pt x="7" y="17"/>
                      <a:pt x="7" y="17"/>
                    </a:cubicBezTo>
                    <a:cubicBezTo>
                      <a:pt x="7" y="17"/>
                      <a:pt x="0" y="8"/>
                      <a:pt x="12" y="6"/>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39" name="Freeform 322">
                <a:extLst>
                  <a:ext uri="{FF2B5EF4-FFF2-40B4-BE49-F238E27FC236}">
                    <a16:creationId xmlns:a16="http://schemas.microsoft.com/office/drawing/2014/main" id="{83C02412-CA64-40C9-B143-A6C6F40C39BD}"/>
                  </a:ext>
                </a:extLst>
              </p:cNvPr>
              <p:cNvSpPr>
                <a:spLocks noEditPoints="1"/>
              </p:cNvSpPr>
              <p:nvPr/>
            </p:nvSpPr>
            <p:spPr bwMode="auto">
              <a:xfrm>
                <a:off x="5199633" y="1563949"/>
                <a:ext cx="54769" cy="79503"/>
              </a:xfrm>
              <a:custGeom>
                <a:gdLst>
                  <a:gd fmla="*/ 3 w 44" name="T0"/>
                  <a:gd fmla="*/ 25 h 62" name="T1"/>
                  <a:gd fmla="*/ 0 w 44" name="T2"/>
                  <a:gd fmla="*/ 17 h 62" name="T3"/>
                  <a:gd fmla="*/ 0 w 44" name="T4"/>
                  <a:gd fmla="*/ 17 h 62" name="T5"/>
                  <a:gd fmla="*/ 10 w 44" name="T6"/>
                  <a:gd fmla="*/ 7 h 62" name="T7"/>
                  <a:gd fmla="*/ 10 w 44" name="T8"/>
                  <a:gd fmla="*/ 7 h 62" name="T9"/>
                  <a:gd fmla="*/ 31 w 44" name="T10"/>
                  <a:gd fmla="*/ 0 h 62" name="T11"/>
                  <a:gd fmla="*/ 32 w 44" name="T12"/>
                  <a:gd fmla="*/ 1 h 62" name="T13"/>
                  <a:gd fmla="*/ 37 w 44" name="T14"/>
                  <a:gd fmla="*/ 3 h 62" name="T15"/>
                  <a:gd fmla="*/ 37 w 44" name="T16"/>
                  <a:gd fmla="*/ 3 h 62" name="T17"/>
                  <a:gd fmla="*/ 44 w 44" name="T18"/>
                  <a:gd fmla="*/ 12 h 62" name="T19"/>
                  <a:gd fmla="*/ 44 w 44" name="T20"/>
                  <a:gd fmla="*/ 12 h 62" name="T21"/>
                  <a:gd fmla="*/ 42 w 44" name="T22"/>
                  <a:gd fmla="*/ 18 h 62" name="T23"/>
                  <a:gd fmla="*/ 42 w 44" name="T24"/>
                  <a:gd fmla="*/ 18 h 62" name="T25"/>
                  <a:gd fmla="*/ 32 w 44" name="T26"/>
                  <a:gd fmla="*/ 62 h 62" name="T27"/>
                  <a:gd fmla="*/ 3 w 44" name="T28"/>
                  <a:gd fmla="*/ 25 h 62" name="T29"/>
                  <a:gd fmla="*/ 12 w 44" name="T30"/>
                  <a:gd fmla="*/ 15 h 62" name="T31"/>
                  <a:gd fmla="*/ 11 w 44" name="T32"/>
                  <a:gd fmla="*/ 15 h 62" name="T33"/>
                  <a:gd fmla="*/ 8 w 44" name="T34"/>
                  <a:gd fmla="*/ 16 h 62" name="T35"/>
                  <a:gd fmla="*/ 8 w 44" name="T36"/>
                  <a:gd fmla="*/ 16 h 62" name="T37"/>
                  <a:gd fmla="*/ 8 w 44" name="T38"/>
                  <a:gd fmla="*/ 17 h 62" name="T39"/>
                  <a:gd fmla="*/ 8 w 44" name="T40"/>
                  <a:gd fmla="*/ 17 h 62" name="T41"/>
                  <a:gd fmla="*/ 9 w 44" name="T42"/>
                  <a:gd fmla="*/ 19 h 62" name="T43"/>
                  <a:gd fmla="*/ 9 w 44" name="T44"/>
                  <a:gd fmla="*/ 19 h 62" name="T45"/>
                  <a:gd fmla="*/ 9 w 44" name="T46"/>
                  <a:gd fmla="*/ 20 h 62" name="T47"/>
                  <a:gd fmla="*/ 9 w 44" name="T48"/>
                  <a:gd fmla="*/ 20 h 62" name="T49"/>
                  <a:gd fmla="*/ 28 w 44" name="T50"/>
                  <a:gd fmla="*/ 43 h 62" name="T51"/>
                  <a:gd fmla="*/ 35 w 44" name="T52"/>
                  <a:gd fmla="*/ 15 h 62" name="T53"/>
                  <a:gd fmla="*/ 35 w 44" name="T54"/>
                  <a:gd fmla="*/ 14 h 62" name="T55"/>
                  <a:gd fmla="*/ 36 w 44" name="T56"/>
                  <a:gd fmla="*/ 12 h 62" name="T57"/>
                  <a:gd fmla="*/ 36 w 44" name="T58"/>
                  <a:gd fmla="*/ 12 h 62" name="T59"/>
                  <a:gd fmla="*/ 35 w 44" name="T60"/>
                  <a:gd fmla="*/ 10 h 62" name="T61"/>
                  <a:gd fmla="*/ 35 w 44" name="T62"/>
                  <a:gd fmla="*/ 10 h 62" name="T63"/>
                  <a:gd fmla="*/ 31 w 44" name="T64"/>
                  <a:gd fmla="*/ 9 h 62" name="T65"/>
                  <a:gd fmla="*/ 31 w 44" name="T66"/>
                  <a:gd fmla="*/ 9 h 62" name="T67"/>
                  <a:gd fmla="*/ 31 w 44" name="T68"/>
                  <a:gd fmla="*/ 9 h 62" name="T69"/>
                  <a:gd fmla="*/ 31 w 44" name="T70"/>
                  <a:gd fmla="*/ 9 h 62" name="T71"/>
                  <a:gd fmla="*/ 12 w 44" name="T72"/>
                  <a:gd fmla="*/ 15 h 62" name="T73"/>
                  <a:gd fmla="*/ 12 w 44" name="T74"/>
                  <a:gd fmla="*/ 15 h 6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2" w="44">
                    <a:moveTo>
                      <a:pt x="3" y="25"/>
                    </a:moveTo>
                    <a:cubicBezTo>
                      <a:pt x="3" y="25"/>
                      <a:pt x="0" y="22"/>
                      <a:pt x="0" y="17"/>
                    </a:cubicBezTo>
                    <a:cubicBezTo>
                      <a:pt x="0" y="17"/>
                      <a:pt x="0" y="17"/>
                      <a:pt x="0" y="17"/>
                    </a:cubicBezTo>
                    <a:cubicBezTo>
                      <a:pt x="0" y="12"/>
                      <a:pt x="4" y="8"/>
                      <a:pt x="10" y="7"/>
                    </a:cubicBezTo>
                    <a:cubicBezTo>
                      <a:pt x="10" y="7"/>
                      <a:pt x="10" y="7"/>
                      <a:pt x="10" y="7"/>
                    </a:cubicBezTo>
                    <a:cubicBezTo>
                      <a:pt x="31" y="0"/>
                      <a:pt x="31" y="0"/>
                      <a:pt x="31" y="0"/>
                    </a:cubicBezTo>
                    <a:cubicBezTo>
                      <a:pt x="32" y="1"/>
                      <a:pt x="32" y="1"/>
                      <a:pt x="32" y="1"/>
                    </a:cubicBezTo>
                    <a:cubicBezTo>
                      <a:pt x="32" y="1"/>
                      <a:pt x="35" y="1"/>
                      <a:pt x="37" y="3"/>
                    </a:cubicBezTo>
                    <a:cubicBezTo>
                      <a:pt x="37" y="3"/>
                      <a:pt x="37" y="3"/>
                      <a:pt x="37" y="3"/>
                    </a:cubicBezTo>
                    <a:cubicBezTo>
                      <a:pt x="40" y="4"/>
                      <a:pt x="44" y="6"/>
                      <a:pt x="44" y="12"/>
                    </a:cubicBezTo>
                    <a:cubicBezTo>
                      <a:pt x="44" y="12"/>
                      <a:pt x="44" y="12"/>
                      <a:pt x="44" y="12"/>
                    </a:cubicBezTo>
                    <a:cubicBezTo>
                      <a:pt x="44" y="14"/>
                      <a:pt x="43" y="16"/>
                      <a:pt x="42" y="18"/>
                    </a:cubicBezTo>
                    <a:cubicBezTo>
                      <a:pt x="42" y="18"/>
                      <a:pt x="42" y="18"/>
                      <a:pt x="42" y="18"/>
                    </a:cubicBezTo>
                    <a:cubicBezTo>
                      <a:pt x="32" y="62"/>
                      <a:pt x="32" y="62"/>
                      <a:pt x="32" y="62"/>
                    </a:cubicBezTo>
                    <a:cubicBezTo>
                      <a:pt x="3" y="25"/>
                      <a:pt x="3" y="25"/>
                      <a:pt x="3" y="25"/>
                    </a:cubicBezTo>
                    <a:close/>
                    <a:moveTo>
                      <a:pt x="12" y="15"/>
                    </a:moveTo>
                    <a:cubicBezTo>
                      <a:pt x="11" y="15"/>
                      <a:pt x="11" y="15"/>
                      <a:pt x="11" y="15"/>
                    </a:cubicBezTo>
                    <a:cubicBezTo>
                      <a:pt x="9" y="15"/>
                      <a:pt x="8" y="16"/>
                      <a:pt x="8" y="16"/>
                    </a:cubicBezTo>
                    <a:cubicBezTo>
                      <a:pt x="8" y="16"/>
                      <a:pt x="8" y="16"/>
                      <a:pt x="8" y="16"/>
                    </a:cubicBezTo>
                    <a:cubicBezTo>
                      <a:pt x="8" y="17"/>
                      <a:pt x="8" y="16"/>
                      <a:pt x="8" y="17"/>
                    </a:cubicBezTo>
                    <a:cubicBezTo>
                      <a:pt x="8" y="17"/>
                      <a:pt x="8" y="17"/>
                      <a:pt x="8" y="17"/>
                    </a:cubicBezTo>
                    <a:cubicBezTo>
                      <a:pt x="8" y="17"/>
                      <a:pt x="9" y="19"/>
                      <a:pt x="9" y="19"/>
                    </a:cubicBezTo>
                    <a:cubicBezTo>
                      <a:pt x="9" y="19"/>
                      <a:pt x="9" y="19"/>
                      <a:pt x="9" y="19"/>
                    </a:cubicBezTo>
                    <a:cubicBezTo>
                      <a:pt x="9" y="20"/>
                      <a:pt x="9" y="20"/>
                      <a:pt x="9" y="20"/>
                    </a:cubicBezTo>
                    <a:cubicBezTo>
                      <a:pt x="9" y="20"/>
                      <a:pt x="9" y="20"/>
                      <a:pt x="9" y="20"/>
                    </a:cubicBezTo>
                    <a:cubicBezTo>
                      <a:pt x="28" y="43"/>
                      <a:pt x="28" y="43"/>
                      <a:pt x="28" y="43"/>
                    </a:cubicBezTo>
                    <a:cubicBezTo>
                      <a:pt x="35" y="15"/>
                      <a:pt x="35" y="15"/>
                      <a:pt x="35" y="15"/>
                    </a:cubicBezTo>
                    <a:cubicBezTo>
                      <a:pt x="35" y="14"/>
                      <a:pt x="35" y="14"/>
                      <a:pt x="35" y="14"/>
                    </a:cubicBezTo>
                    <a:cubicBezTo>
                      <a:pt x="36" y="13"/>
                      <a:pt x="36" y="12"/>
                      <a:pt x="36" y="12"/>
                    </a:cubicBezTo>
                    <a:cubicBezTo>
                      <a:pt x="36" y="12"/>
                      <a:pt x="36" y="12"/>
                      <a:pt x="36" y="12"/>
                    </a:cubicBezTo>
                    <a:cubicBezTo>
                      <a:pt x="36" y="12"/>
                      <a:pt x="36" y="11"/>
                      <a:pt x="35" y="10"/>
                    </a:cubicBezTo>
                    <a:cubicBezTo>
                      <a:pt x="35" y="10"/>
                      <a:pt x="35" y="10"/>
                      <a:pt x="35" y="10"/>
                    </a:cubicBezTo>
                    <a:cubicBezTo>
                      <a:pt x="34" y="10"/>
                      <a:pt x="32" y="9"/>
                      <a:pt x="31" y="9"/>
                    </a:cubicBezTo>
                    <a:cubicBezTo>
                      <a:pt x="31" y="9"/>
                      <a:pt x="31" y="9"/>
                      <a:pt x="31" y="9"/>
                    </a:cubicBezTo>
                    <a:cubicBezTo>
                      <a:pt x="31" y="9"/>
                      <a:pt x="31" y="9"/>
                      <a:pt x="31" y="9"/>
                    </a:cubicBezTo>
                    <a:cubicBezTo>
                      <a:pt x="31" y="9"/>
                      <a:pt x="31" y="9"/>
                      <a:pt x="31" y="9"/>
                    </a:cubicBezTo>
                    <a:cubicBezTo>
                      <a:pt x="12" y="15"/>
                      <a:pt x="12" y="15"/>
                      <a:pt x="12" y="15"/>
                    </a:cubicBezTo>
                    <a:cubicBezTo>
                      <a:pt x="12" y="15"/>
                      <a:pt x="12" y="15"/>
                      <a:pt x="12" y="15"/>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0" name="Freeform 323">
                <a:extLst>
                  <a:ext uri="{FF2B5EF4-FFF2-40B4-BE49-F238E27FC236}">
                    <a16:creationId xmlns:a16="http://schemas.microsoft.com/office/drawing/2014/main" id="{CD42E213-A282-45B4-AA04-501D63048651}"/>
                  </a:ext>
                </a:extLst>
              </p:cNvPr>
              <p:cNvSpPr/>
              <p:nvPr/>
            </p:nvSpPr>
            <p:spPr bwMode="auto">
              <a:xfrm>
                <a:off x="5333904" y="1424376"/>
                <a:ext cx="114837" cy="60069"/>
              </a:xfrm>
              <a:custGeom>
                <a:gdLst>
                  <a:gd fmla="*/ 1 w 90" name="T0"/>
                  <a:gd fmla="*/ 46 h 48" name="T1"/>
                  <a:gd fmla="*/ 3 w 90" name="T2"/>
                  <a:gd fmla="*/ 41 h 48" name="T3"/>
                  <a:gd fmla="*/ 3 w 90" name="T4"/>
                  <a:gd fmla="*/ 41 h 48" name="T5"/>
                  <a:gd fmla="*/ 84 w 90" name="T6"/>
                  <a:gd fmla="*/ 1 h 48" name="T7"/>
                  <a:gd fmla="*/ 89 w 90" name="T8"/>
                  <a:gd fmla="*/ 3 h 48" name="T9"/>
                  <a:gd fmla="*/ 89 w 90" name="T10"/>
                  <a:gd fmla="*/ 3 h 48" name="T11"/>
                  <a:gd fmla="*/ 87 w 90" name="T12"/>
                  <a:gd fmla="*/ 8 h 48" name="T13"/>
                  <a:gd fmla="*/ 87 w 90" name="T14"/>
                  <a:gd fmla="*/ 8 h 48" name="T15"/>
                  <a:gd fmla="*/ 6 w 90" name="T16"/>
                  <a:gd fmla="*/ 48 h 48" name="T17"/>
                  <a:gd fmla="*/ 5 w 90" name="T18"/>
                  <a:gd fmla="*/ 48 h 48" name="T19"/>
                  <a:gd fmla="*/ 5 w 90" name="T20"/>
                  <a:gd fmla="*/ 48 h 48" name="T21"/>
                  <a:gd fmla="*/ 1 w 90" name="T22"/>
                  <a:gd fmla="*/ 46 h 4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 w="90">
                    <a:moveTo>
                      <a:pt x="1" y="46"/>
                    </a:moveTo>
                    <a:cubicBezTo>
                      <a:pt x="0" y="44"/>
                      <a:pt x="1" y="42"/>
                      <a:pt x="3" y="41"/>
                    </a:cubicBezTo>
                    <a:cubicBezTo>
                      <a:pt x="3" y="41"/>
                      <a:pt x="3" y="41"/>
                      <a:pt x="3" y="41"/>
                    </a:cubicBezTo>
                    <a:cubicBezTo>
                      <a:pt x="84" y="1"/>
                      <a:pt x="84" y="1"/>
                      <a:pt x="84" y="1"/>
                    </a:cubicBezTo>
                    <a:cubicBezTo>
                      <a:pt x="85" y="0"/>
                      <a:pt x="88" y="1"/>
                      <a:pt x="89" y="3"/>
                    </a:cubicBezTo>
                    <a:cubicBezTo>
                      <a:pt x="89" y="3"/>
                      <a:pt x="89" y="3"/>
                      <a:pt x="89" y="3"/>
                    </a:cubicBezTo>
                    <a:cubicBezTo>
                      <a:pt x="90" y="5"/>
                      <a:pt x="89" y="7"/>
                      <a:pt x="87" y="8"/>
                    </a:cubicBezTo>
                    <a:cubicBezTo>
                      <a:pt x="87" y="8"/>
                      <a:pt x="87" y="8"/>
                      <a:pt x="87" y="8"/>
                    </a:cubicBezTo>
                    <a:cubicBezTo>
                      <a:pt x="6" y="48"/>
                      <a:pt x="6" y="48"/>
                      <a:pt x="6" y="48"/>
                    </a:cubicBezTo>
                    <a:cubicBezTo>
                      <a:pt x="6" y="48"/>
                      <a:pt x="5" y="48"/>
                      <a:pt x="5" y="48"/>
                    </a:cubicBezTo>
                    <a:cubicBezTo>
                      <a:pt x="5" y="48"/>
                      <a:pt x="5" y="48"/>
                      <a:pt x="5" y="48"/>
                    </a:cubicBezTo>
                    <a:cubicBezTo>
                      <a:pt x="3" y="48"/>
                      <a:pt x="2" y="48"/>
                      <a:pt x="1" y="46"/>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1" name="Freeform 324">
                <a:extLst>
                  <a:ext uri="{FF2B5EF4-FFF2-40B4-BE49-F238E27FC236}">
                    <a16:creationId xmlns:a16="http://schemas.microsoft.com/office/drawing/2014/main" id="{3A925E6C-0A0F-49E7-9E3B-C197176F4C47}"/>
                  </a:ext>
                </a:extLst>
              </p:cNvPr>
              <p:cNvSpPr/>
              <p:nvPr/>
            </p:nvSpPr>
            <p:spPr bwMode="auto">
              <a:xfrm>
                <a:off x="5318004" y="1427911"/>
                <a:ext cx="35335" cy="33568"/>
              </a:xfrm>
              <a:custGeom>
                <a:gdLst>
                  <a:gd fmla="*/ 2 w 28" name="T0"/>
                  <a:gd fmla="*/ 25 h 26" name="T1"/>
                  <a:gd fmla="*/ 2 w 28" name="T2"/>
                  <a:gd fmla="*/ 19 h 26" name="T3"/>
                  <a:gd fmla="*/ 2 w 28" name="T4"/>
                  <a:gd fmla="*/ 19 h 26" name="T5"/>
                  <a:gd fmla="*/ 21 w 28" name="T6"/>
                  <a:gd fmla="*/ 1 h 26" name="T7"/>
                  <a:gd fmla="*/ 27 w 28" name="T8"/>
                  <a:gd fmla="*/ 2 h 26" name="T9"/>
                  <a:gd fmla="*/ 27 w 28" name="T10"/>
                  <a:gd fmla="*/ 2 h 26" name="T11"/>
                  <a:gd fmla="*/ 27 w 28" name="T12"/>
                  <a:gd fmla="*/ 7 h 26" name="T13"/>
                  <a:gd fmla="*/ 27 w 28" name="T14"/>
                  <a:gd fmla="*/ 7 h 26" name="T15"/>
                  <a:gd fmla="*/ 7 w 28" name="T16"/>
                  <a:gd fmla="*/ 25 h 26" name="T17"/>
                  <a:gd fmla="*/ 5 w 28" name="T18"/>
                  <a:gd fmla="*/ 26 h 26" name="T19"/>
                  <a:gd fmla="*/ 5 w 28" name="T20"/>
                  <a:gd fmla="*/ 26 h 26" name="T21"/>
                  <a:gd fmla="*/ 2 w 28" name="T22"/>
                  <a:gd fmla="*/ 25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28">
                    <a:moveTo>
                      <a:pt x="2" y="25"/>
                    </a:moveTo>
                    <a:cubicBezTo>
                      <a:pt x="0" y="23"/>
                      <a:pt x="0" y="20"/>
                      <a:pt x="2" y="19"/>
                    </a:cubicBezTo>
                    <a:cubicBezTo>
                      <a:pt x="2" y="19"/>
                      <a:pt x="2" y="19"/>
                      <a:pt x="2" y="19"/>
                    </a:cubicBezTo>
                    <a:cubicBezTo>
                      <a:pt x="21" y="1"/>
                      <a:pt x="21" y="1"/>
                      <a:pt x="21" y="1"/>
                    </a:cubicBezTo>
                    <a:cubicBezTo>
                      <a:pt x="23" y="0"/>
                      <a:pt x="25" y="0"/>
                      <a:pt x="27" y="2"/>
                    </a:cubicBezTo>
                    <a:cubicBezTo>
                      <a:pt x="27" y="2"/>
                      <a:pt x="27" y="2"/>
                      <a:pt x="27" y="2"/>
                    </a:cubicBezTo>
                    <a:cubicBezTo>
                      <a:pt x="28" y="3"/>
                      <a:pt x="28" y="6"/>
                      <a:pt x="27" y="7"/>
                    </a:cubicBezTo>
                    <a:cubicBezTo>
                      <a:pt x="27" y="7"/>
                      <a:pt x="27" y="7"/>
                      <a:pt x="27" y="7"/>
                    </a:cubicBezTo>
                    <a:cubicBezTo>
                      <a:pt x="7" y="25"/>
                      <a:pt x="7" y="25"/>
                      <a:pt x="7" y="25"/>
                    </a:cubicBezTo>
                    <a:cubicBezTo>
                      <a:pt x="7" y="26"/>
                      <a:pt x="6" y="26"/>
                      <a:pt x="5" y="26"/>
                    </a:cubicBezTo>
                    <a:cubicBezTo>
                      <a:pt x="5" y="26"/>
                      <a:pt x="5" y="26"/>
                      <a:pt x="5" y="26"/>
                    </a:cubicBezTo>
                    <a:cubicBezTo>
                      <a:pt x="4" y="26"/>
                      <a:pt x="3" y="25"/>
                      <a:pt x="2" y="25"/>
                    </a:cubicBezTo>
                    <a:close/>
                  </a:path>
                </a:pathLst>
              </a:custGeom>
              <a:solidFill>
                <a:srgbClr val="FCEA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2" name="Freeform 325">
                <a:extLst>
                  <a:ext uri="{FF2B5EF4-FFF2-40B4-BE49-F238E27FC236}">
                    <a16:creationId xmlns:a16="http://schemas.microsoft.com/office/drawing/2014/main" id="{58201A34-EB48-449A-9145-A0BA782A66E9}"/>
                  </a:ext>
                </a:extLst>
              </p:cNvPr>
              <p:cNvSpPr/>
              <p:nvPr/>
            </p:nvSpPr>
            <p:spPr bwMode="auto">
              <a:xfrm>
                <a:off x="5254402" y="1385509"/>
                <a:ext cx="14134" cy="44168"/>
              </a:xfrm>
              <a:custGeom>
                <a:gdLst>
                  <a:gd fmla="*/ 4 w 11" name="T0"/>
                  <a:gd fmla="*/ 35 h 35" name="T1"/>
                  <a:gd fmla="*/ 0 w 11" name="T2"/>
                  <a:gd fmla="*/ 30 h 35" name="T3"/>
                  <a:gd fmla="*/ 0 w 11" name="T4"/>
                  <a:gd fmla="*/ 30 h 35" name="T5"/>
                  <a:gd fmla="*/ 3 w 11" name="T6"/>
                  <a:gd fmla="*/ 4 h 35" name="T7"/>
                  <a:gd fmla="*/ 7 w 11" name="T8"/>
                  <a:gd fmla="*/ 1 h 35" name="T9"/>
                  <a:gd fmla="*/ 7 w 11" name="T10"/>
                  <a:gd fmla="*/ 1 h 35" name="T11"/>
                  <a:gd fmla="*/ 11 w 11" name="T12"/>
                  <a:gd fmla="*/ 5 h 35" name="T13"/>
                  <a:gd fmla="*/ 11 w 11" name="T14"/>
                  <a:gd fmla="*/ 5 h 35" name="T15"/>
                  <a:gd fmla="*/ 8 w 11" name="T16"/>
                  <a:gd fmla="*/ 31 h 35" name="T17"/>
                  <a:gd fmla="*/ 4 w 11" name="T18"/>
                  <a:gd fmla="*/ 35 h 35" name="T19"/>
                  <a:gd fmla="*/ 4 w 11" name="T20"/>
                  <a:gd fmla="*/ 35 h 35" name="T21"/>
                  <a:gd fmla="*/ 4 w 11" name="T22"/>
                  <a:gd fmla="*/ 35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11">
                    <a:moveTo>
                      <a:pt x="4" y="35"/>
                    </a:moveTo>
                    <a:cubicBezTo>
                      <a:pt x="2" y="34"/>
                      <a:pt x="0" y="32"/>
                      <a:pt x="0" y="30"/>
                    </a:cubicBezTo>
                    <a:cubicBezTo>
                      <a:pt x="0" y="30"/>
                      <a:pt x="0" y="30"/>
                      <a:pt x="0" y="30"/>
                    </a:cubicBezTo>
                    <a:cubicBezTo>
                      <a:pt x="3" y="4"/>
                      <a:pt x="3" y="4"/>
                      <a:pt x="3" y="4"/>
                    </a:cubicBezTo>
                    <a:cubicBezTo>
                      <a:pt x="3" y="2"/>
                      <a:pt x="5" y="0"/>
                      <a:pt x="7" y="1"/>
                    </a:cubicBezTo>
                    <a:cubicBezTo>
                      <a:pt x="7" y="1"/>
                      <a:pt x="7" y="1"/>
                      <a:pt x="7" y="1"/>
                    </a:cubicBezTo>
                    <a:cubicBezTo>
                      <a:pt x="9" y="1"/>
                      <a:pt x="11" y="3"/>
                      <a:pt x="11" y="5"/>
                    </a:cubicBezTo>
                    <a:cubicBezTo>
                      <a:pt x="11" y="5"/>
                      <a:pt x="11" y="5"/>
                      <a:pt x="11" y="5"/>
                    </a:cubicBezTo>
                    <a:cubicBezTo>
                      <a:pt x="8" y="31"/>
                      <a:pt x="8" y="31"/>
                      <a:pt x="8" y="31"/>
                    </a:cubicBezTo>
                    <a:cubicBezTo>
                      <a:pt x="8" y="33"/>
                      <a:pt x="6" y="35"/>
                      <a:pt x="4" y="35"/>
                    </a:cubicBezTo>
                    <a:cubicBezTo>
                      <a:pt x="4" y="35"/>
                      <a:pt x="4" y="35"/>
                      <a:pt x="4" y="35"/>
                    </a:cubicBezTo>
                    <a:cubicBezTo>
                      <a:pt x="4" y="35"/>
                      <a:pt x="4" y="35"/>
                      <a:pt x="4" y="35"/>
                    </a:cubicBezTo>
                    <a:close/>
                  </a:path>
                </a:pathLst>
              </a:custGeom>
              <a:solidFill>
                <a:srgbClr val="FCEA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3" name="Freeform 326">
                <a:extLst>
                  <a:ext uri="{FF2B5EF4-FFF2-40B4-BE49-F238E27FC236}">
                    <a16:creationId xmlns:a16="http://schemas.microsoft.com/office/drawing/2014/main" id="{F28D1F8F-9B43-4D46-BBD8-05A49C910ADF}"/>
                  </a:ext>
                </a:extLst>
              </p:cNvPr>
              <p:cNvSpPr/>
              <p:nvPr/>
            </p:nvSpPr>
            <p:spPr bwMode="auto">
              <a:xfrm>
                <a:off x="5157232" y="1397876"/>
                <a:ext cx="21201" cy="44168"/>
              </a:xfrm>
              <a:custGeom>
                <a:gdLst>
                  <a:gd fmla="*/ 9 w 17" name="T0"/>
                  <a:gd fmla="*/ 31 h 34" name="T1"/>
                  <a:gd fmla="*/ 1 w 17" name="T2"/>
                  <a:gd fmla="*/ 6 h 34" name="T3"/>
                  <a:gd fmla="*/ 4 w 17" name="T4"/>
                  <a:gd fmla="*/ 1 h 34" name="T5"/>
                  <a:gd fmla="*/ 4 w 17" name="T6"/>
                  <a:gd fmla="*/ 1 h 34" name="T7"/>
                  <a:gd fmla="*/ 9 w 17" name="T8"/>
                  <a:gd fmla="*/ 4 h 34" name="T9"/>
                  <a:gd fmla="*/ 9 w 17" name="T10"/>
                  <a:gd fmla="*/ 4 h 34" name="T11"/>
                  <a:gd fmla="*/ 16 w 17" name="T12"/>
                  <a:gd fmla="*/ 29 h 34" name="T13"/>
                  <a:gd fmla="*/ 14 w 17" name="T14"/>
                  <a:gd fmla="*/ 34 h 34" name="T15"/>
                  <a:gd fmla="*/ 14 w 17" name="T16"/>
                  <a:gd fmla="*/ 34 h 34" name="T17"/>
                  <a:gd fmla="*/ 13 w 17" name="T18"/>
                  <a:gd fmla="*/ 34 h 34" name="T19"/>
                  <a:gd fmla="*/ 13 w 17" name="T20"/>
                  <a:gd fmla="*/ 34 h 34" name="T21"/>
                  <a:gd fmla="*/ 9 w 17" name="T22"/>
                  <a:gd fmla="*/ 31 h 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 w="17">
                    <a:moveTo>
                      <a:pt x="9" y="31"/>
                    </a:moveTo>
                    <a:cubicBezTo>
                      <a:pt x="1" y="6"/>
                      <a:pt x="1" y="6"/>
                      <a:pt x="1" y="6"/>
                    </a:cubicBezTo>
                    <a:cubicBezTo>
                      <a:pt x="0" y="4"/>
                      <a:pt x="2" y="2"/>
                      <a:pt x="4" y="1"/>
                    </a:cubicBezTo>
                    <a:cubicBezTo>
                      <a:pt x="4" y="1"/>
                      <a:pt x="4" y="1"/>
                      <a:pt x="4" y="1"/>
                    </a:cubicBezTo>
                    <a:cubicBezTo>
                      <a:pt x="6" y="0"/>
                      <a:pt x="8" y="2"/>
                      <a:pt x="9" y="4"/>
                    </a:cubicBezTo>
                    <a:cubicBezTo>
                      <a:pt x="9" y="4"/>
                      <a:pt x="9" y="4"/>
                      <a:pt x="9" y="4"/>
                    </a:cubicBezTo>
                    <a:cubicBezTo>
                      <a:pt x="16" y="29"/>
                      <a:pt x="16" y="29"/>
                      <a:pt x="16" y="29"/>
                    </a:cubicBezTo>
                    <a:cubicBezTo>
                      <a:pt x="17" y="31"/>
                      <a:pt x="16" y="33"/>
                      <a:pt x="14" y="34"/>
                    </a:cubicBezTo>
                    <a:cubicBezTo>
                      <a:pt x="14" y="34"/>
                      <a:pt x="14" y="34"/>
                      <a:pt x="14" y="34"/>
                    </a:cubicBezTo>
                    <a:cubicBezTo>
                      <a:pt x="13" y="34"/>
                      <a:pt x="13" y="34"/>
                      <a:pt x="13" y="34"/>
                    </a:cubicBezTo>
                    <a:cubicBezTo>
                      <a:pt x="13" y="34"/>
                      <a:pt x="13" y="34"/>
                      <a:pt x="13" y="34"/>
                    </a:cubicBezTo>
                    <a:cubicBezTo>
                      <a:pt x="11" y="34"/>
                      <a:pt x="9" y="33"/>
                      <a:pt x="9" y="31"/>
                    </a:cubicBezTo>
                    <a:close/>
                  </a:path>
                </a:pathLst>
              </a:custGeom>
              <a:solidFill>
                <a:srgbClr val="FCEA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4" name="Freeform 327">
                <a:extLst>
                  <a:ext uri="{FF2B5EF4-FFF2-40B4-BE49-F238E27FC236}">
                    <a16:creationId xmlns:a16="http://schemas.microsoft.com/office/drawing/2014/main" id="{E3B93008-DF14-470C-8046-5F1FFB594845}"/>
                  </a:ext>
                </a:extLst>
              </p:cNvPr>
              <p:cNvSpPr/>
              <p:nvPr/>
            </p:nvSpPr>
            <p:spPr bwMode="auto">
              <a:xfrm>
                <a:off x="5083029" y="1447345"/>
                <a:ext cx="40635" cy="28268"/>
              </a:xfrm>
              <a:custGeom>
                <a:gdLst>
                  <a:gd fmla="*/ 24 w 31" name="T0"/>
                  <a:gd fmla="*/ 22 h 22" name="T1"/>
                  <a:gd fmla="*/ 2 w 31" name="T2"/>
                  <a:gd fmla="*/ 8 h 22" name="T3"/>
                  <a:gd fmla="*/ 1 w 31" name="T4"/>
                  <a:gd fmla="*/ 2 h 22" name="T5"/>
                  <a:gd fmla="*/ 1 w 31" name="T6"/>
                  <a:gd fmla="*/ 2 h 22" name="T7"/>
                  <a:gd fmla="*/ 6 w 31" name="T8"/>
                  <a:gd fmla="*/ 1 h 22" name="T9"/>
                  <a:gd fmla="*/ 6 w 31" name="T10"/>
                  <a:gd fmla="*/ 1 h 22" name="T11"/>
                  <a:gd fmla="*/ 28 w 31" name="T12"/>
                  <a:gd fmla="*/ 15 h 22" name="T13"/>
                  <a:gd fmla="*/ 30 w 31" name="T14"/>
                  <a:gd fmla="*/ 21 h 22" name="T15"/>
                  <a:gd fmla="*/ 30 w 31" name="T16"/>
                  <a:gd fmla="*/ 21 h 22" name="T17"/>
                  <a:gd fmla="*/ 26 w 31" name="T18"/>
                  <a:gd fmla="*/ 22 h 22" name="T19"/>
                  <a:gd fmla="*/ 26 w 31" name="T20"/>
                  <a:gd fmla="*/ 22 h 22" name="T21"/>
                  <a:gd fmla="*/ 24 w 31"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31">
                    <a:moveTo>
                      <a:pt x="24" y="22"/>
                    </a:moveTo>
                    <a:cubicBezTo>
                      <a:pt x="2" y="8"/>
                      <a:pt x="2" y="8"/>
                      <a:pt x="2" y="8"/>
                    </a:cubicBezTo>
                    <a:cubicBezTo>
                      <a:pt x="0" y="7"/>
                      <a:pt x="0" y="4"/>
                      <a:pt x="1" y="2"/>
                    </a:cubicBezTo>
                    <a:cubicBezTo>
                      <a:pt x="1" y="2"/>
                      <a:pt x="1" y="2"/>
                      <a:pt x="1" y="2"/>
                    </a:cubicBezTo>
                    <a:cubicBezTo>
                      <a:pt x="2" y="0"/>
                      <a:pt x="4" y="0"/>
                      <a:pt x="6" y="1"/>
                    </a:cubicBezTo>
                    <a:cubicBezTo>
                      <a:pt x="6" y="1"/>
                      <a:pt x="6" y="1"/>
                      <a:pt x="6" y="1"/>
                    </a:cubicBezTo>
                    <a:cubicBezTo>
                      <a:pt x="28" y="15"/>
                      <a:pt x="28" y="15"/>
                      <a:pt x="28" y="15"/>
                    </a:cubicBezTo>
                    <a:cubicBezTo>
                      <a:pt x="30" y="16"/>
                      <a:pt x="31" y="19"/>
                      <a:pt x="30" y="21"/>
                    </a:cubicBezTo>
                    <a:cubicBezTo>
                      <a:pt x="30" y="21"/>
                      <a:pt x="30" y="21"/>
                      <a:pt x="30" y="21"/>
                    </a:cubicBezTo>
                    <a:cubicBezTo>
                      <a:pt x="29" y="22"/>
                      <a:pt x="27" y="22"/>
                      <a:pt x="26" y="22"/>
                    </a:cubicBezTo>
                    <a:cubicBezTo>
                      <a:pt x="26" y="22"/>
                      <a:pt x="26" y="22"/>
                      <a:pt x="26" y="22"/>
                    </a:cubicBezTo>
                    <a:cubicBezTo>
                      <a:pt x="25" y="22"/>
                      <a:pt x="25" y="22"/>
                      <a:pt x="24" y="22"/>
                    </a:cubicBezTo>
                    <a:close/>
                  </a:path>
                </a:pathLst>
              </a:custGeom>
              <a:solidFill>
                <a:srgbClr val="FCEA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5" name="Freeform 328">
                <a:extLst>
                  <a:ext uri="{FF2B5EF4-FFF2-40B4-BE49-F238E27FC236}">
                    <a16:creationId xmlns:a16="http://schemas.microsoft.com/office/drawing/2014/main" id="{B62B9232-518A-49F5-893E-E30800AE5282}"/>
                  </a:ext>
                </a:extLst>
              </p:cNvPr>
              <p:cNvSpPr/>
              <p:nvPr/>
            </p:nvSpPr>
            <p:spPr bwMode="auto">
              <a:xfrm>
                <a:off x="5291503" y="1348408"/>
                <a:ext cx="67136" cy="90103"/>
              </a:xfrm>
              <a:custGeom>
                <a:gdLst>
                  <a:gd fmla="*/ 2 w 53" name="T0"/>
                  <a:gd fmla="*/ 69 h 70" name="T1"/>
                  <a:gd fmla="*/ 1 w 53" name="T2"/>
                  <a:gd fmla="*/ 64 h 70" name="T3"/>
                  <a:gd fmla="*/ 1 w 53" name="T4"/>
                  <a:gd fmla="*/ 64 h 70" name="T5"/>
                  <a:gd fmla="*/ 45 w 53" name="T6"/>
                  <a:gd fmla="*/ 2 h 70" name="T7"/>
                  <a:gd fmla="*/ 51 w 53" name="T8"/>
                  <a:gd fmla="*/ 2 h 70" name="T9"/>
                  <a:gd fmla="*/ 51 w 53" name="T10"/>
                  <a:gd fmla="*/ 2 h 70" name="T11"/>
                  <a:gd fmla="*/ 52 w 53" name="T12"/>
                  <a:gd fmla="*/ 7 h 70" name="T13"/>
                  <a:gd fmla="*/ 52 w 53" name="T14"/>
                  <a:gd fmla="*/ 7 h 70" name="T15"/>
                  <a:gd fmla="*/ 8 w 53" name="T16"/>
                  <a:gd fmla="*/ 68 h 70" name="T17"/>
                  <a:gd fmla="*/ 5 w 53" name="T18"/>
                  <a:gd fmla="*/ 70 h 70" name="T19"/>
                  <a:gd fmla="*/ 5 w 53" name="T20"/>
                  <a:gd fmla="*/ 70 h 70" name="T21"/>
                  <a:gd fmla="*/ 2 w 53" name="T22"/>
                  <a:gd fmla="*/ 69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52">
                    <a:moveTo>
                      <a:pt x="2" y="69"/>
                    </a:moveTo>
                    <a:cubicBezTo>
                      <a:pt x="0" y="68"/>
                      <a:pt x="0" y="65"/>
                      <a:pt x="1" y="64"/>
                    </a:cubicBezTo>
                    <a:cubicBezTo>
                      <a:pt x="1" y="64"/>
                      <a:pt x="1" y="64"/>
                      <a:pt x="1" y="64"/>
                    </a:cubicBezTo>
                    <a:cubicBezTo>
                      <a:pt x="45" y="2"/>
                      <a:pt x="45" y="2"/>
                      <a:pt x="45" y="2"/>
                    </a:cubicBezTo>
                    <a:cubicBezTo>
                      <a:pt x="47" y="1"/>
                      <a:pt x="49" y="0"/>
                      <a:pt x="51" y="2"/>
                    </a:cubicBezTo>
                    <a:cubicBezTo>
                      <a:pt x="51" y="2"/>
                      <a:pt x="51" y="2"/>
                      <a:pt x="51" y="2"/>
                    </a:cubicBezTo>
                    <a:cubicBezTo>
                      <a:pt x="53" y="3"/>
                      <a:pt x="53" y="5"/>
                      <a:pt x="52" y="7"/>
                    </a:cubicBezTo>
                    <a:cubicBezTo>
                      <a:pt x="52" y="7"/>
                      <a:pt x="52" y="7"/>
                      <a:pt x="52" y="7"/>
                    </a:cubicBezTo>
                    <a:cubicBezTo>
                      <a:pt x="8" y="68"/>
                      <a:pt x="8" y="68"/>
                      <a:pt x="8" y="68"/>
                    </a:cubicBezTo>
                    <a:cubicBezTo>
                      <a:pt x="7" y="69"/>
                      <a:pt x="6" y="70"/>
                      <a:pt x="5" y="70"/>
                    </a:cubicBezTo>
                    <a:cubicBezTo>
                      <a:pt x="5" y="70"/>
                      <a:pt x="5" y="70"/>
                      <a:pt x="5" y="70"/>
                    </a:cubicBezTo>
                    <a:cubicBezTo>
                      <a:pt x="4" y="70"/>
                      <a:pt x="3" y="70"/>
                      <a:pt x="2" y="69"/>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6" name="Freeform 329">
                <a:extLst>
                  <a:ext uri="{FF2B5EF4-FFF2-40B4-BE49-F238E27FC236}">
                    <a16:creationId xmlns:a16="http://schemas.microsoft.com/office/drawing/2014/main" id="{7AA44624-1B7C-4FC7-A31E-86DBEAA64218}"/>
                  </a:ext>
                </a:extLst>
              </p:cNvPr>
              <p:cNvSpPr/>
              <p:nvPr/>
            </p:nvSpPr>
            <p:spPr bwMode="auto">
              <a:xfrm>
                <a:off x="5210233" y="1348407"/>
                <a:ext cx="14134" cy="86570"/>
              </a:xfrm>
              <a:custGeom>
                <a:gdLst>
                  <a:gd fmla="*/ 4 w 12" name="T0"/>
                  <a:gd fmla="*/ 69 h 69" name="T1"/>
                  <a:gd fmla="*/ 0 w 12" name="T2"/>
                  <a:gd fmla="*/ 64 h 69" name="T3"/>
                  <a:gd fmla="*/ 0 w 12" name="T4"/>
                  <a:gd fmla="*/ 64 h 69" name="T5"/>
                  <a:gd fmla="*/ 4 w 12" name="T6"/>
                  <a:gd fmla="*/ 3 h 69" name="T7"/>
                  <a:gd fmla="*/ 8 w 12" name="T8"/>
                  <a:gd fmla="*/ 0 h 69" name="T9"/>
                  <a:gd fmla="*/ 8 w 12" name="T10"/>
                  <a:gd fmla="*/ 0 h 69" name="T11"/>
                  <a:gd fmla="*/ 12 w 12" name="T12"/>
                  <a:gd fmla="*/ 4 h 69" name="T13"/>
                  <a:gd fmla="*/ 12 w 12" name="T14"/>
                  <a:gd fmla="*/ 4 h 69" name="T15"/>
                  <a:gd fmla="*/ 8 w 12" name="T16"/>
                  <a:gd fmla="*/ 65 h 69" name="T17"/>
                  <a:gd fmla="*/ 4 w 12" name="T18"/>
                  <a:gd fmla="*/ 69 h 69" name="T19"/>
                  <a:gd fmla="*/ 4 w 12" name="T20"/>
                  <a:gd fmla="*/ 69 h 69" name="T21"/>
                  <a:gd fmla="*/ 4 w 12" name="T22"/>
                  <a:gd fmla="*/ 69 h 6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9" w="12">
                    <a:moveTo>
                      <a:pt x="4" y="69"/>
                    </a:moveTo>
                    <a:cubicBezTo>
                      <a:pt x="2" y="69"/>
                      <a:pt x="0" y="67"/>
                      <a:pt x="0" y="64"/>
                    </a:cubicBezTo>
                    <a:cubicBezTo>
                      <a:pt x="0" y="64"/>
                      <a:pt x="0" y="64"/>
                      <a:pt x="0" y="64"/>
                    </a:cubicBezTo>
                    <a:cubicBezTo>
                      <a:pt x="4" y="3"/>
                      <a:pt x="4" y="3"/>
                      <a:pt x="4" y="3"/>
                    </a:cubicBezTo>
                    <a:cubicBezTo>
                      <a:pt x="4" y="1"/>
                      <a:pt x="6" y="0"/>
                      <a:pt x="8" y="0"/>
                    </a:cubicBezTo>
                    <a:cubicBezTo>
                      <a:pt x="8" y="0"/>
                      <a:pt x="8" y="0"/>
                      <a:pt x="8" y="0"/>
                    </a:cubicBezTo>
                    <a:cubicBezTo>
                      <a:pt x="10" y="0"/>
                      <a:pt x="12" y="2"/>
                      <a:pt x="12" y="4"/>
                    </a:cubicBezTo>
                    <a:cubicBezTo>
                      <a:pt x="12" y="4"/>
                      <a:pt x="12" y="4"/>
                      <a:pt x="12" y="4"/>
                    </a:cubicBezTo>
                    <a:cubicBezTo>
                      <a:pt x="8" y="65"/>
                      <a:pt x="8" y="65"/>
                      <a:pt x="8" y="65"/>
                    </a:cubicBezTo>
                    <a:cubicBezTo>
                      <a:pt x="8" y="67"/>
                      <a:pt x="6" y="69"/>
                      <a:pt x="4" y="69"/>
                    </a:cubicBezTo>
                    <a:cubicBezTo>
                      <a:pt x="4" y="69"/>
                      <a:pt x="4" y="69"/>
                      <a:pt x="4" y="69"/>
                    </a:cubicBezTo>
                    <a:cubicBezTo>
                      <a:pt x="4" y="69"/>
                      <a:pt x="4" y="69"/>
                      <a:pt x="4" y="69"/>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7" name="Freeform 330">
                <a:extLst>
                  <a:ext uri="{FF2B5EF4-FFF2-40B4-BE49-F238E27FC236}">
                    <a16:creationId xmlns:a16="http://schemas.microsoft.com/office/drawing/2014/main" id="{9A648F6C-5C0C-4D2A-ACD1-9E64A3D4EAFC}"/>
                  </a:ext>
                </a:extLst>
              </p:cNvPr>
              <p:cNvSpPr/>
              <p:nvPr/>
            </p:nvSpPr>
            <p:spPr bwMode="auto">
              <a:xfrm>
                <a:off x="5056528" y="1385509"/>
                <a:ext cx="86570" cy="65369"/>
              </a:xfrm>
              <a:custGeom>
                <a:gdLst>
                  <a:gd fmla="*/ 62 w 69" name="T0"/>
                  <a:gd fmla="*/ 50 h 51" name="T1"/>
                  <a:gd fmla="*/ 3 w 69" name="T2"/>
                  <a:gd fmla="*/ 8 h 51" name="T3"/>
                  <a:gd fmla="*/ 2 w 69" name="T4"/>
                  <a:gd fmla="*/ 2 h 51" name="T5"/>
                  <a:gd fmla="*/ 2 w 69" name="T6"/>
                  <a:gd fmla="*/ 2 h 51" name="T7"/>
                  <a:gd fmla="*/ 7 w 69" name="T8"/>
                  <a:gd fmla="*/ 1 h 51" name="T9"/>
                  <a:gd fmla="*/ 7 w 69" name="T10"/>
                  <a:gd fmla="*/ 1 h 51" name="T11"/>
                  <a:gd fmla="*/ 67 w 69" name="T12"/>
                  <a:gd fmla="*/ 43 h 51" name="T13"/>
                  <a:gd fmla="*/ 68 w 69" name="T14"/>
                  <a:gd fmla="*/ 49 h 51" name="T15"/>
                  <a:gd fmla="*/ 68 w 69" name="T16"/>
                  <a:gd fmla="*/ 49 h 51" name="T17"/>
                  <a:gd fmla="*/ 65 w 69" name="T18"/>
                  <a:gd fmla="*/ 51 h 51" name="T19"/>
                  <a:gd fmla="*/ 65 w 69" name="T20"/>
                  <a:gd fmla="*/ 51 h 51" name="T21"/>
                  <a:gd fmla="*/ 62 w 69" name="T22"/>
                  <a:gd fmla="*/ 50 h 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1" w="69">
                    <a:moveTo>
                      <a:pt x="62" y="50"/>
                    </a:moveTo>
                    <a:cubicBezTo>
                      <a:pt x="3" y="8"/>
                      <a:pt x="3" y="8"/>
                      <a:pt x="3" y="8"/>
                    </a:cubicBezTo>
                    <a:cubicBezTo>
                      <a:pt x="1" y="6"/>
                      <a:pt x="0" y="4"/>
                      <a:pt x="2" y="2"/>
                    </a:cubicBezTo>
                    <a:cubicBezTo>
                      <a:pt x="2" y="2"/>
                      <a:pt x="2" y="2"/>
                      <a:pt x="2" y="2"/>
                    </a:cubicBezTo>
                    <a:cubicBezTo>
                      <a:pt x="3" y="0"/>
                      <a:pt x="5" y="0"/>
                      <a:pt x="7" y="1"/>
                    </a:cubicBezTo>
                    <a:cubicBezTo>
                      <a:pt x="7" y="1"/>
                      <a:pt x="7" y="1"/>
                      <a:pt x="7" y="1"/>
                    </a:cubicBezTo>
                    <a:cubicBezTo>
                      <a:pt x="67" y="43"/>
                      <a:pt x="67" y="43"/>
                      <a:pt x="67" y="43"/>
                    </a:cubicBezTo>
                    <a:cubicBezTo>
                      <a:pt x="69" y="45"/>
                      <a:pt x="69" y="47"/>
                      <a:pt x="68" y="49"/>
                    </a:cubicBezTo>
                    <a:cubicBezTo>
                      <a:pt x="68" y="49"/>
                      <a:pt x="68" y="49"/>
                      <a:pt x="68" y="49"/>
                    </a:cubicBezTo>
                    <a:cubicBezTo>
                      <a:pt x="67" y="50"/>
                      <a:pt x="66" y="51"/>
                      <a:pt x="65" y="51"/>
                    </a:cubicBezTo>
                    <a:cubicBezTo>
                      <a:pt x="65" y="51"/>
                      <a:pt x="65" y="51"/>
                      <a:pt x="65" y="51"/>
                    </a:cubicBezTo>
                    <a:cubicBezTo>
                      <a:pt x="64" y="51"/>
                      <a:pt x="63" y="50"/>
                      <a:pt x="62" y="5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8" name="Freeform 331">
                <a:extLst>
                  <a:ext uri="{FF2B5EF4-FFF2-40B4-BE49-F238E27FC236}">
                    <a16:creationId xmlns:a16="http://schemas.microsoft.com/office/drawing/2014/main" id="{3F2DBD9D-E4FA-4E51-8EF2-451CE39F5840}"/>
                  </a:ext>
                </a:extLst>
              </p:cNvPr>
              <p:cNvSpPr/>
              <p:nvPr/>
            </p:nvSpPr>
            <p:spPr bwMode="auto">
              <a:xfrm>
                <a:off x="5042395" y="1502113"/>
                <a:ext cx="61835" cy="15901"/>
              </a:xfrm>
              <a:custGeom>
                <a:gdLst>
                  <a:gd fmla="*/ 0 w 48" name="T0"/>
                  <a:gd fmla="*/ 8 h 12" name="T1"/>
                  <a:gd fmla="*/ 4 w 48" name="T2"/>
                  <a:gd fmla="*/ 4 h 12" name="T3"/>
                  <a:gd fmla="*/ 4 w 48" name="T4"/>
                  <a:gd fmla="*/ 4 h 12" name="T5"/>
                  <a:gd fmla="*/ 44 w 48" name="T6"/>
                  <a:gd fmla="*/ 1 h 12" name="T7"/>
                  <a:gd fmla="*/ 48 w 48" name="T8"/>
                  <a:gd fmla="*/ 4 h 12" name="T9"/>
                  <a:gd fmla="*/ 48 w 48" name="T10"/>
                  <a:gd fmla="*/ 4 h 12" name="T11"/>
                  <a:gd fmla="*/ 44 w 48" name="T12"/>
                  <a:gd fmla="*/ 9 h 12" name="T13"/>
                  <a:gd fmla="*/ 44 w 48" name="T14"/>
                  <a:gd fmla="*/ 9 h 12" name="T15"/>
                  <a:gd fmla="*/ 4 w 48" name="T16"/>
                  <a:gd fmla="*/ 12 h 12" name="T17"/>
                  <a:gd fmla="*/ 4 w 48" name="T18"/>
                  <a:gd fmla="*/ 12 h 12" name="T19"/>
                  <a:gd fmla="*/ 4 w 48" name="T20"/>
                  <a:gd fmla="*/ 12 h 12" name="T21"/>
                  <a:gd fmla="*/ 0 w 48" name="T22"/>
                  <a:gd fmla="*/ 8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48">
                    <a:moveTo>
                      <a:pt x="0" y="8"/>
                    </a:moveTo>
                    <a:cubicBezTo>
                      <a:pt x="0" y="6"/>
                      <a:pt x="1" y="4"/>
                      <a:pt x="4" y="4"/>
                    </a:cubicBezTo>
                    <a:cubicBezTo>
                      <a:pt x="4" y="4"/>
                      <a:pt x="4" y="4"/>
                      <a:pt x="4" y="4"/>
                    </a:cubicBezTo>
                    <a:cubicBezTo>
                      <a:pt x="44" y="1"/>
                      <a:pt x="44" y="1"/>
                      <a:pt x="44" y="1"/>
                    </a:cubicBezTo>
                    <a:cubicBezTo>
                      <a:pt x="46" y="0"/>
                      <a:pt x="48" y="2"/>
                      <a:pt x="48" y="4"/>
                    </a:cubicBezTo>
                    <a:cubicBezTo>
                      <a:pt x="48" y="4"/>
                      <a:pt x="48" y="4"/>
                      <a:pt x="48" y="4"/>
                    </a:cubicBezTo>
                    <a:cubicBezTo>
                      <a:pt x="48" y="6"/>
                      <a:pt x="47" y="8"/>
                      <a:pt x="44" y="9"/>
                    </a:cubicBezTo>
                    <a:cubicBezTo>
                      <a:pt x="44" y="9"/>
                      <a:pt x="44" y="9"/>
                      <a:pt x="44" y="9"/>
                    </a:cubicBezTo>
                    <a:cubicBezTo>
                      <a:pt x="4" y="12"/>
                      <a:pt x="4" y="12"/>
                      <a:pt x="4" y="12"/>
                    </a:cubicBezTo>
                    <a:cubicBezTo>
                      <a:pt x="4" y="12"/>
                      <a:pt x="4" y="12"/>
                      <a:pt x="4" y="12"/>
                    </a:cubicBezTo>
                    <a:cubicBezTo>
                      <a:pt x="4" y="12"/>
                      <a:pt x="4" y="12"/>
                      <a:pt x="4" y="12"/>
                    </a:cubicBezTo>
                    <a:cubicBezTo>
                      <a:pt x="2" y="12"/>
                      <a:pt x="0" y="10"/>
                      <a:pt x="0" y="8"/>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49" name="Freeform 332">
                <a:extLst>
                  <a:ext uri="{FF2B5EF4-FFF2-40B4-BE49-F238E27FC236}">
                    <a16:creationId xmlns:a16="http://schemas.microsoft.com/office/drawing/2014/main" id="{3728FB85-EEAE-4A8D-AEF1-5800A97EA248}"/>
                  </a:ext>
                </a:extLst>
              </p:cNvPr>
              <p:cNvSpPr/>
              <p:nvPr/>
            </p:nvSpPr>
            <p:spPr bwMode="auto">
              <a:xfrm>
                <a:off x="4874556" y="1752989"/>
                <a:ext cx="151939" cy="54769"/>
              </a:xfrm>
              <a:custGeom>
                <a:gdLst>
                  <a:gd fmla="*/ 2 w 120" name="T0"/>
                  <a:gd fmla="*/ 25 h 44" name="T1"/>
                  <a:gd fmla="*/ 1 w 120" name="T2"/>
                  <a:gd fmla="*/ 19 h 44" name="T3"/>
                  <a:gd fmla="*/ 1 w 120" name="T4"/>
                  <a:gd fmla="*/ 19 h 44" name="T5"/>
                  <a:gd fmla="*/ 7 w 120" name="T6"/>
                  <a:gd fmla="*/ 19 h 44" name="T7"/>
                  <a:gd fmla="*/ 7 w 120" name="T8"/>
                  <a:gd fmla="*/ 19 h 44" name="T9"/>
                  <a:gd fmla="*/ 11 w 120" name="T10"/>
                  <a:gd fmla="*/ 21 h 44" name="T11"/>
                  <a:gd fmla="*/ 11 w 120" name="T12"/>
                  <a:gd fmla="*/ 21 h 44" name="T13"/>
                  <a:gd fmla="*/ 21 w 120" name="T14"/>
                  <a:gd fmla="*/ 27 h 44" name="T15"/>
                  <a:gd fmla="*/ 21 w 120" name="T16"/>
                  <a:gd fmla="*/ 27 h 44" name="T17"/>
                  <a:gd fmla="*/ 55 w 120" name="T18"/>
                  <a:gd fmla="*/ 36 h 44" name="T19"/>
                  <a:gd fmla="*/ 55 w 120" name="T20"/>
                  <a:gd fmla="*/ 36 h 44" name="T21"/>
                  <a:gd fmla="*/ 70 w 120" name="T22"/>
                  <a:gd fmla="*/ 33 h 44" name="T23"/>
                  <a:gd fmla="*/ 70 w 120" name="T24"/>
                  <a:gd fmla="*/ 33 h 44" name="T25"/>
                  <a:gd fmla="*/ 90 w 120" name="T26"/>
                  <a:gd fmla="*/ 23 h 44" name="T27"/>
                  <a:gd fmla="*/ 90 w 120" name="T28"/>
                  <a:gd fmla="*/ 23 h 44" name="T29"/>
                  <a:gd fmla="*/ 112 w 120" name="T30"/>
                  <a:gd fmla="*/ 3 h 44" name="T31"/>
                  <a:gd fmla="*/ 112 w 120" name="T32"/>
                  <a:gd fmla="*/ 3 h 44" name="T33"/>
                  <a:gd fmla="*/ 117 w 120" name="T34"/>
                  <a:gd fmla="*/ 1 h 44" name="T35"/>
                  <a:gd fmla="*/ 117 w 120" name="T36"/>
                  <a:gd fmla="*/ 1 h 44" name="T37"/>
                  <a:gd fmla="*/ 120 w 120" name="T38"/>
                  <a:gd fmla="*/ 6 h 44" name="T39"/>
                  <a:gd fmla="*/ 120 w 120" name="T40"/>
                  <a:gd fmla="*/ 6 h 44" name="T41"/>
                  <a:gd fmla="*/ 94 w 120" name="T42"/>
                  <a:gd fmla="*/ 30 h 44" name="T43"/>
                  <a:gd fmla="*/ 94 w 120" name="T44"/>
                  <a:gd fmla="*/ 30 h 44" name="T45"/>
                  <a:gd fmla="*/ 74 w 120" name="T46"/>
                  <a:gd fmla="*/ 41 h 44" name="T47"/>
                  <a:gd fmla="*/ 74 w 120" name="T48"/>
                  <a:gd fmla="*/ 41 h 44" name="T49"/>
                  <a:gd fmla="*/ 73 w 120" name="T50"/>
                  <a:gd fmla="*/ 41 h 44" name="T51"/>
                  <a:gd fmla="*/ 73 w 120" name="T52"/>
                  <a:gd fmla="*/ 41 h 44" name="T53"/>
                  <a:gd fmla="*/ 55 w 120" name="T54"/>
                  <a:gd fmla="*/ 44 h 44" name="T55"/>
                  <a:gd fmla="*/ 55 w 120" name="T56"/>
                  <a:gd fmla="*/ 44 h 44" name="T57"/>
                  <a:gd fmla="*/ 2 w 120" name="T58"/>
                  <a:gd fmla="*/ 25 h 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4" w="120">
                    <a:moveTo>
                      <a:pt x="2" y="25"/>
                    </a:moveTo>
                    <a:cubicBezTo>
                      <a:pt x="0" y="24"/>
                      <a:pt x="0" y="21"/>
                      <a:pt x="1" y="19"/>
                    </a:cubicBezTo>
                    <a:cubicBezTo>
                      <a:pt x="1" y="19"/>
                      <a:pt x="1" y="19"/>
                      <a:pt x="1" y="19"/>
                    </a:cubicBezTo>
                    <a:cubicBezTo>
                      <a:pt x="3" y="18"/>
                      <a:pt x="5" y="17"/>
                      <a:pt x="7" y="19"/>
                    </a:cubicBezTo>
                    <a:cubicBezTo>
                      <a:pt x="7" y="19"/>
                      <a:pt x="7" y="19"/>
                      <a:pt x="7" y="19"/>
                    </a:cubicBezTo>
                    <a:cubicBezTo>
                      <a:pt x="7" y="19"/>
                      <a:pt x="8" y="20"/>
                      <a:pt x="11" y="21"/>
                    </a:cubicBezTo>
                    <a:cubicBezTo>
                      <a:pt x="11" y="21"/>
                      <a:pt x="11" y="21"/>
                      <a:pt x="11" y="21"/>
                    </a:cubicBezTo>
                    <a:cubicBezTo>
                      <a:pt x="13" y="23"/>
                      <a:pt x="17" y="25"/>
                      <a:pt x="21" y="27"/>
                    </a:cubicBezTo>
                    <a:cubicBezTo>
                      <a:pt x="21" y="27"/>
                      <a:pt x="21" y="27"/>
                      <a:pt x="21" y="27"/>
                    </a:cubicBezTo>
                    <a:cubicBezTo>
                      <a:pt x="30" y="32"/>
                      <a:pt x="42" y="36"/>
                      <a:pt x="55" y="36"/>
                    </a:cubicBezTo>
                    <a:cubicBezTo>
                      <a:pt x="55" y="36"/>
                      <a:pt x="55" y="36"/>
                      <a:pt x="55" y="36"/>
                    </a:cubicBezTo>
                    <a:cubicBezTo>
                      <a:pt x="60" y="36"/>
                      <a:pt x="65" y="35"/>
                      <a:pt x="70" y="33"/>
                    </a:cubicBezTo>
                    <a:cubicBezTo>
                      <a:pt x="70" y="33"/>
                      <a:pt x="70" y="33"/>
                      <a:pt x="70" y="33"/>
                    </a:cubicBezTo>
                    <a:cubicBezTo>
                      <a:pt x="72" y="33"/>
                      <a:pt x="80" y="29"/>
                      <a:pt x="90" y="23"/>
                    </a:cubicBezTo>
                    <a:cubicBezTo>
                      <a:pt x="90" y="23"/>
                      <a:pt x="90" y="23"/>
                      <a:pt x="90" y="23"/>
                    </a:cubicBezTo>
                    <a:cubicBezTo>
                      <a:pt x="100" y="18"/>
                      <a:pt x="110" y="9"/>
                      <a:pt x="112" y="3"/>
                    </a:cubicBezTo>
                    <a:cubicBezTo>
                      <a:pt x="112" y="3"/>
                      <a:pt x="112" y="3"/>
                      <a:pt x="112" y="3"/>
                    </a:cubicBezTo>
                    <a:cubicBezTo>
                      <a:pt x="113" y="1"/>
                      <a:pt x="115" y="0"/>
                      <a:pt x="117" y="1"/>
                    </a:cubicBezTo>
                    <a:cubicBezTo>
                      <a:pt x="117" y="1"/>
                      <a:pt x="117" y="1"/>
                      <a:pt x="117" y="1"/>
                    </a:cubicBezTo>
                    <a:cubicBezTo>
                      <a:pt x="119" y="2"/>
                      <a:pt x="120" y="4"/>
                      <a:pt x="120" y="6"/>
                    </a:cubicBezTo>
                    <a:cubicBezTo>
                      <a:pt x="120" y="6"/>
                      <a:pt x="120" y="6"/>
                      <a:pt x="120" y="6"/>
                    </a:cubicBezTo>
                    <a:cubicBezTo>
                      <a:pt x="116" y="16"/>
                      <a:pt x="104" y="24"/>
                      <a:pt x="94" y="30"/>
                    </a:cubicBezTo>
                    <a:cubicBezTo>
                      <a:pt x="94" y="30"/>
                      <a:pt x="94" y="30"/>
                      <a:pt x="94" y="30"/>
                    </a:cubicBezTo>
                    <a:cubicBezTo>
                      <a:pt x="83" y="37"/>
                      <a:pt x="74" y="41"/>
                      <a:pt x="74" y="41"/>
                    </a:cubicBezTo>
                    <a:cubicBezTo>
                      <a:pt x="74" y="41"/>
                      <a:pt x="74" y="41"/>
                      <a:pt x="74" y="41"/>
                    </a:cubicBezTo>
                    <a:cubicBezTo>
                      <a:pt x="73" y="41"/>
                      <a:pt x="73" y="41"/>
                      <a:pt x="73" y="41"/>
                    </a:cubicBezTo>
                    <a:cubicBezTo>
                      <a:pt x="73" y="41"/>
                      <a:pt x="73" y="41"/>
                      <a:pt x="73" y="41"/>
                    </a:cubicBezTo>
                    <a:cubicBezTo>
                      <a:pt x="67" y="43"/>
                      <a:pt x="61" y="44"/>
                      <a:pt x="55" y="44"/>
                    </a:cubicBezTo>
                    <a:cubicBezTo>
                      <a:pt x="55" y="44"/>
                      <a:pt x="55" y="44"/>
                      <a:pt x="55" y="44"/>
                    </a:cubicBezTo>
                    <a:cubicBezTo>
                      <a:pt x="26" y="44"/>
                      <a:pt x="2" y="25"/>
                      <a:pt x="2" y="25"/>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0" name="Freeform 333">
                <a:extLst>
                  <a:ext uri="{FF2B5EF4-FFF2-40B4-BE49-F238E27FC236}">
                    <a16:creationId xmlns:a16="http://schemas.microsoft.com/office/drawing/2014/main" id="{F071CFE1-CF94-4595-9AB6-D7833FBC8CA5}"/>
                  </a:ext>
                </a:extLst>
              </p:cNvPr>
              <p:cNvSpPr/>
              <p:nvPr/>
            </p:nvSpPr>
            <p:spPr bwMode="auto">
              <a:xfrm>
                <a:off x="5007061" y="1744155"/>
                <a:ext cx="26501" cy="24734"/>
              </a:xfrm>
              <a:custGeom>
                <a:gdLst>
                  <a:gd fmla="*/ 15 w 20" name="T0"/>
                  <a:gd fmla="*/ 19 h 20" name="T1"/>
                  <a:gd fmla="*/ 12 w 20" name="T2"/>
                  <a:gd fmla="*/ 16 h 20" name="T3"/>
                  <a:gd fmla="*/ 12 w 20" name="T4"/>
                  <a:gd fmla="*/ 16 h 20" name="T5"/>
                  <a:gd fmla="*/ 12 w 20" name="T6"/>
                  <a:gd fmla="*/ 15 h 20" name="T7"/>
                  <a:gd fmla="*/ 12 w 20" name="T8"/>
                  <a:gd fmla="*/ 15 h 20" name="T9"/>
                  <a:gd fmla="*/ 8 w 20" name="T10"/>
                  <a:gd fmla="*/ 12 h 20" name="T11"/>
                  <a:gd fmla="*/ 8 w 20" name="T12"/>
                  <a:gd fmla="*/ 12 h 20" name="T13"/>
                  <a:gd fmla="*/ 2 w 20" name="T14"/>
                  <a:gd fmla="*/ 8 h 20" name="T15"/>
                  <a:gd fmla="*/ 2 w 20" name="T16"/>
                  <a:gd fmla="*/ 8 h 20" name="T17"/>
                  <a:gd fmla="*/ 1 w 20" name="T18"/>
                  <a:gd fmla="*/ 2 h 20" name="T19"/>
                  <a:gd fmla="*/ 1 w 20" name="T20"/>
                  <a:gd fmla="*/ 2 h 20" name="T21"/>
                  <a:gd fmla="*/ 7 w 20" name="T22"/>
                  <a:gd fmla="*/ 1 h 20" name="T23"/>
                  <a:gd fmla="*/ 7 w 20" name="T24"/>
                  <a:gd fmla="*/ 1 h 20" name="T25"/>
                  <a:gd fmla="*/ 17 w 20" name="T26"/>
                  <a:gd fmla="*/ 10 h 20" name="T27"/>
                  <a:gd fmla="*/ 17 w 20" name="T28"/>
                  <a:gd fmla="*/ 10 h 20" name="T29"/>
                  <a:gd fmla="*/ 20 w 20" name="T30"/>
                  <a:gd fmla="*/ 15 h 20" name="T31"/>
                  <a:gd fmla="*/ 20 w 20" name="T32"/>
                  <a:gd fmla="*/ 15 h 20" name="T33"/>
                  <a:gd fmla="*/ 20 w 20" name="T34"/>
                  <a:gd fmla="*/ 17 h 20" name="T35"/>
                  <a:gd fmla="*/ 20 w 20" name="T36"/>
                  <a:gd fmla="*/ 17 h 20" name="T37"/>
                  <a:gd fmla="*/ 16 w 20" name="T38"/>
                  <a:gd fmla="*/ 20 h 20" name="T39"/>
                  <a:gd fmla="*/ 16 w 20" name="T40"/>
                  <a:gd fmla="*/ 20 h 20" name="T41"/>
                  <a:gd fmla="*/ 15 w 20" name="T42"/>
                  <a:gd fmla="*/ 19 h 2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 w="20">
                    <a:moveTo>
                      <a:pt x="15" y="19"/>
                    </a:moveTo>
                    <a:cubicBezTo>
                      <a:pt x="13" y="19"/>
                      <a:pt x="12" y="17"/>
                      <a:pt x="12" y="16"/>
                    </a:cubicBezTo>
                    <a:cubicBezTo>
                      <a:pt x="12" y="16"/>
                      <a:pt x="12" y="16"/>
                      <a:pt x="12" y="16"/>
                    </a:cubicBezTo>
                    <a:cubicBezTo>
                      <a:pt x="12" y="16"/>
                      <a:pt x="12" y="15"/>
                      <a:pt x="12" y="15"/>
                    </a:cubicBezTo>
                    <a:cubicBezTo>
                      <a:pt x="12" y="15"/>
                      <a:pt x="12" y="15"/>
                      <a:pt x="12" y="15"/>
                    </a:cubicBezTo>
                    <a:cubicBezTo>
                      <a:pt x="11" y="14"/>
                      <a:pt x="9" y="13"/>
                      <a:pt x="8" y="12"/>
                    </a:cubicBezTo>
                    <a:cubicBezTo>
                      <a:pt x="8" y="12"/>
                      <a:pt x="8" y="12"/>
                      <a:pt x="8" y="12"/>
                    </a:cubicBezTo>
                    <a:cubicBezTo>
                      <a:pt x="5" y="10"/>
                      <a:pt x="2" y="8"/>
                      <a:pt x="2" y="8"/>
                    </a:cubicBezTo>
                    <a:cubicBezTo>
                      <a:pt x="2" y="8"/>
                      <a:pt x="2" y="8"/>
                      <a:pt x="2" y="8"/>
                    </a:cubicBezTo>
                    <a:cubicBezTo>
                      <a:pt x="1" y="7"/>
                      <a:pt x="0" y="4"/>
                      <a:pt x="1" y="2"/>
                    </a:cubicBezTo>
                    <a:cubicBezTo>
                      <a:pt x="1" y="2"/>
                      <a:pt x="1" y="2"/>
                      <a:pt x="1" y="2"/>
                    </a:cubicBezTo>
                    <a:cubicBezTo>
                      <a:pt x="2" y="0"/>
                      <a:pt x="5" y="0"/>
                      <a:pt x="7" y="1"/>
                    </a:cubicBezTo>
                    <a:cubicBezTo>
                      <a:pt x="7" y="1"/>
                      <a:pt x="7" y="1"/>
                      <a:pt x="7" y="1"/>
                    </a:cubicBezTo>
                    <a:cubicBezTo>
                      <a:pt x="7" y="1"/>
                      <a:pt x="14" y="5"/>
                      <a:pt x="17" y="10"/>
                    </a:cubicBezTo>
                    <a:cubicBezTo>
                      <a:pt x="17" y="10"/>
                      <a:pt x="17" y="10"/>
                      <a:pt x="17" y="10"/>
                    </a:cubicBezTo>
                    <a:cubicBezTo>
                      <a:pt x="19" y="11"/>
                      <a:pt x="20" y="12"/>
                      <a:pt x="20" y="15"/>
                    </a:cubicBezTo>
                    <a:cubicBezTo>
                      <a:pt x="20" y="15"/>
                      <a:pt x="20" y="15"/>
                      <a:pt x="20" y="15"/>
                    </a:cubicBezTo>
                    <a:cubicBezTo>
                      <a:pt x="20" y="16"/>
                      <a:pt x="20" y="17"/>
                      <a:pt x="20" y="17"/>
                    </a:cubicBezTo>
                    <a:cubicBezTo>
                      <a:pt x="20" y="17"/>
                      <a:pt x="20" y="17"/>
                      <a:pt x="20" y="17"/>
                    </a:cubicBezTo>
                    <a:cubicBezTo>
                      <a:pt x="19" y="19"/>
                      <a:pt x="18" y="20"/>
                      <a:pt x="16" y="20"/>
                    </a:cubicBezTo>
                    <a:cubicBezTo>
                      <a:pt x="16" y="20"/>
                      <a:pt x="16" y="20"/>
                      <a:pt x="16" y="20"/>
                    </a:cubicBezTo>
                    <a:cubicBezTo>
                      <a:pt x="16" y="20"/>
                      <a:pt x="15" y="20"/>
                      <a:pt x="15" y="19"/>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1" name="Freeform 334">
                <a:extLst>
                  <a:ext uri="{FF2B5EF4-FFF2-40B4-BE49-F238E27FC236}">
                    <a16:creationId xmlns:a16="http://schemas.microsoft.com/office/drawing/2014/main" id="{6C88E0A6-6EE7-4F1A-94B7-4A7C56EA004F}"/>
                  </a:ext>
                </a:extLst>
              </p:cNvPr>
              <p:cNvSpPr>
                <a:spLocks noEditPoints="1"/>
              </p:cNvSpPr>
              <p:nvPr/>
            </p:nvSpPr>
            <p:spPr bwMode="auto">
              <a:xfrm>
                <a:off x="4816253" y="1609884"/>
                <a:ext cx="261476" cy="250875"/>
              </a:xfrm>
              <a:custGeom>
                <a:gdLst>
                  <a:gd fmla="*/ 8 w 207" name="T0"/>
                  <a:gd fmla="*/ 138 h 198" name="T1"/>
                  <a:gd fmla="*/ 8 w 207" name="T2"/>
                  <a:gd fmla="*/ 138 h 198" name="T3"/>
                  <a:gd fmla="*/ 8 w 207" name="T4"/>
                  <a:gd fmla="*/ 138 h 198" name="T5"/>
                  <a:gd fmla="*/ 0 w 207" name="T6"/>
                  <a:gd fmla="*/ 97 h 198" name="T7"/>
                  <a:gd fmla="*/ 0 w 207" name="T8"/>
                  <a:gd fmla="*/ 97 h 198" name="T9"/>
                  <a:gd fmla="*/ 50 w 207" name="T10"/>
                  <a:gd fmla="*/ 8 h 198" name="T11"/>
                  <a:gd fmla="*/ 50 w 207" name="T12"/>
                  <a:gd fmla="*/ 8 h 198" name="T13"/>
                  <a:gd fmla="*/ 51 w 207" name="T14"/>
                  <a:gd fmla="*/ 8 h 198" name="T15"/>
                  <a:gd fmla="*/ 51 w 207" name="T16"/>
                  <a:gd fmla="*/ 8 h 198" name="T17"/>
                  <a:gd fmla="*/ 98 w 207" name="T18"/>
                  <a:gd fmla="*/ 0 h 198" name="T19"/>
                  <a:gd fmla="*/ 98 w 207" name="T20"/>
                  <a:gd fmla="*/ 0 h 198" name="T21"/>
                  <a:gd fmla="*/ 194 w 207" name="T22"/>
                  <a:gd fmla="*/ 61 h 198" name="T23"/>
                  <a:gd fmla="*/ 194 w 207" name="T24"/>
                  <a:gd fmla="*/ 61 h 198" name="T25"/>
                  <a:gd fmla="*/ 206 w 207" name="T26"/>
                  <a:gd fmla="*/ 87 h 198" name="T27"/>
                  <a:gd fmla="*/ 206 w 207" name="T28"/>
                  <a:gd fmla="*/ 88 h 198" name="T29"/>
                  <a:gd fmla="*/ 207 w 207" name="T30"/>
                  <a:gd fmla="*/ 99 h 198" name="T31"/>
                  <a:gd fmla="*/ 207 w 207" name="T32"/>
                  <a:gd fmla="*/ 99 h 198" name="T33"/>
                  <a:gd fmla="*/ 171 w 207" name="T34"/>
                  <a:gd fmla="*/ 179 h 198" name="T35"/>
                  <a:gd fmla="*/ 171 w 207" name="T36"/>
                  <a:gd fmla="*/ 179 h 198" name="T37"/>
                  <a:gd fmla="*/ 136 w 207" name="T38"/>
                  <a:gd fmla="*/ 195 h 198" name="T39"/>
                  <a:gd fmla="*/ 136 w 207" name="T40"/>
                  <a:gd fmla="*/ 195 h 198" name="T41"/>
                  <a:gd fmla="*/ 110 w 207" name="T42"/>
                  <a:gd fmla="*/ 198 h 198" name="T43"/>
                  <a:gd fmla="*/ 110 w 207" name="T44"/>
                  <a:gd fmla="*/ 198 h 198" name="T45"/>
                  <a:gd fmla="*/ 8 w 207" name="T46"/>
                  <a:gd fmla="*/ 138 h 198" name="T47"/>
                  <a:gd fmla="*/ 21 w 207" name="T48"/>
                  <a:gd fmla="*/ 143 h 198" name="T49"/>
                  <a:gd fmla="*/ 38 w 207" name="T50"/>
                  <a:gd fmla="*/ 162 h 198" name="T51"/>
                  <a:gd fmla="*/ 38 w 207" name="T52"/>
                  <a:gd fmla="*/ 162 h 198" name="T53"/>
                  <a:gd fmla="*/ 110 w 207" name="T54"/>
                  <a:gd fmla="*/ 190 h 198" name="T55"/>
                  <a:gd fmla="*/ 110 w 207" name="T56"/>
                  <a:gd fmla="*/ 190 h 198" name="T57"/>
                  <a:gd fmla="*/ 135 w 207" name="T58"/>
                  <a:gd fmla="*/ 187 h 198" name="T59"/>
                  <a:gd fmla="*/ 135 w 207" name="T60"/>
                  <a:gd fmla="*/ 187 h 198" name="T61"/>
                  <a:gd fmla="*/ 138 w 207" name="T62"/>
                  <a:gd fmla="*/ 187 h 198" name="T63"/>
                  <a:gd fmla="*/ 138 w 207" name="T64"/>
                  <a:gd fmla="*/ 187 h 198" name="T65"/>
                  <a:gd fmla="*/ 145 w 207" name="T66"/>
                  <a:gd fmla="*/ 185 h 198" name="T67"/>
                  <a:gd fmla="*/ 145 w 207" name="T68"/>
                  <a:gd fmla="*/ 185 h 198" name="T69"/>
                  <a:gd fmla="*/ 167 w 207" name="T70"/>
                  <a:gd fmla="*/ 173 h 198" name="T71"/>
                  <a:gd fmla="*/ 167 w 207" name="T72"/>
                  <a:gd fmla="*/ 173 h 198" name="T73"/>
                  <a:gd fmla="*/ 199 w 207" name="T74"/>
                  <a:gd fmla="*/ 99 h 198" name="T75"/>
                  <a:gd fmla="*/ 199 w 207" name="T76"/>
                  <a:gd fmla="*/ 99 h 198" name="T77"/>
                  <a:gd fmla="*/ 198 w 207" name="T78"/>
                  <a:gd fmla="*/ 89 h 198" name="T79"/>
                  <a:gd fmla="*/ 198 w 207" name="T80"/>
                  <a:gd fmla="*/ 89 h 198" name="T81"/>
                  <a:gd fmla="*/ 187 w 207" name="T82"/>
                  <a:gd fmla="*/ 64 h 198" name="T83"/>
                  <a:gd fmla="*/ 191 w 207" name="T84"/>
                  <a:gd fmla="*/ 62 h 198" name="T85"/>
                  <a:gd fmla="*/ 187 w 207" name="T86"/>
                  <a:gd fmla="*/ 64 h 198" name="T87"/>
                  <a:gd fmla="*/ 186 w 207" name="T88"/>
                  <a:gd fmla="*/ 62 h 198" name="T89"/>
                  <a:gd fmla="*/ 186 w 207" name="T90"/>
                  <a:gd fmla="*/ 62 h 198" name="T91"/>
                  <a:gd fmla="*/ 182 w 207" name="T92"/>
                  <a:gd fmla="*/ 55 h 198" name="T93"/>
                  <a:gd fmla="*/ 182 w 207" name="T94"/>
                  <a:gd fmla="*/ 55 h 198" name="T95"/>
                  <a:gd fmla="*/ 167 w 207" name="T96"/>
                  <a:gd fmla="*/ 36 h 198" name="T97"/>
                  <a:gd fmla="*/ 167 w 207" name="T98"/>
                  <a:gd fmla="*/ 36 h 198" name="T99"/>
                  <a:gd fmla="*/ 98 w 207" name="T100"/>
                  <a:gd fmla="*/ 8 h 198" name="T101"/>
                  <a:gd fmla="*/ 98 w 207" name="T102"/>
                  <a:gd fmla="*/ 8 h 198" name="T103"/>
                  <a:gd fmla="*/ 54 w 207" name="T104"/>
                  <a:gd fmla="*/ 15 h 198" name="T105"/>
                  <a:gd fmla="*/ 54 w 207" name="T106"/>
                  <a:gd fmla="*/ 15 h 198" name="T107"/>
                  <a:gd fmla="*/ 47 w 207" name="T108"/>
                  <a:gd fmla="*/ 20 h 198" name="T109"/>
                  <a:gd fmla="*/ 47 w 207" name="T110"/>
                  <a:gd fmla="*/ 20 h 198" name="T111"/>
                  <a:gd fmla="*/ 31 w 207" name="T112"/>
                  <a:gd fmla="*/ 36 h 198" name="T113"/>
                  <a:gd fmla="*/ 31 w 207" name="T114"/>
                  <a:gd fmla="*/ 36 h 198" name="T115"/>
                  <a:gd fmla="*/ 8 w 207" name="T116"/>
                  <a:gd fmla="*/ 97 h 198" name="T117"/>
                  <a:gd fmla="*/ 8 w 207" name="T118"/>
                  <a:gd fmla="*/ 97 h 198" name="T119"/>
                  <a:gd fmla="*/ 15 w 207" name="T120"/>
                  <a:gd fmla="*/ 134 h 198" name="T121"/>
                  <a:gd fmla="*/ 15 w 207" name="T122"/>
                  <a:gd fmla="*/ 134 h 198" name="T123"/>
                  <a:gd fmla="*/ 21 w 207" name="T124"/>
                  <a:gd fmla="*/ 143 h 19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8" w="206">
                    <a:moveTo>
                      <a:pt x="8" y="138"/>
                    </a:moveTo>
                    <a:cubicBezTo>
                      <a:pt x="8" y="138"/>
                      <a:pt x="8" y="138"/>
                      <a:pt x="8" y="138"/>
                    </a:cubicBezTo>
                    <a:cubicBezTo>
                      <a:pt x="8" y="138"/>
                      <a:pt x="8" y="138"/>
                      <a:pt x="8" y="138"/>
                    </a:cubicBezTo>
                    <a:cubicBezTo>
                      <a:pt x="2" y="123"/>
                      <a:pt x="0" y="109"/>
                      <a:pt x="0" y="97"/>
                    </a:cubicBezTo>
                    <a:cubicBezTo>
                      <a:pt x="0" y="97"/>
                      <a:pt x="0" y="97"/>
                      <a:pt x="0" y="97"/>
                    </a:cubicBezTo>
                    <a:cubicBezTo>
                      <a:pt x="0" y="39"/>
                      <a:pt x="50" y="8"/>
                      <a:pt x="50" y="8"/>
                    </a:cubicBezTo>
                    <a:cubicBezTo>
                      <a:pt x="50" y="8"/>
                      <a:pt x="50" y="8"/>
                      <a:pt x="50" y="8"/>
                    </a:cubicBezTo>
                    <a:cubicBezTo>
                      <a:pt x="51" y="8"/>
                      <a:pt x="51" y="8"/>
                      <a:pt x="51" y="8"/>
                    </a:cubicBezTo>
                    <a:cubicBezTo>
                      <a:pt x="51" y="8"/>
                      <a:pt x="51" y="8"/>
                      <a:pt x="51" y="8"/>
                    </a:cubicBezTo>
                    <a:cubicBezTo>
                      <a:pt x="68" y="2"/>
                      <a:pt x="84" y="0"/>
                      <a:pt x="98" y="0"/>
                    </a:cubicBezTo>
                    <a:cubicBezTo>
                      <a:pt x="98" y="0"/>
                      <a:pt x="98" y="0"/>
                      <a:pt x="98" y="0"/>
                    </a:cubicBezTo>
                    <a:cubicBezTo>
                      <a:pt x="167" y="0"/>
                      <a:pt x="193" y="58"/>
                      <a:pt x="194" y="61"/>
                    </a:cubicBezTo>
                    <a:cubicBezTo>
                      <a:pt x="194" y="61"/>
                      <a:pt x="194" y="61"/>
                      <a:pt x="194" y="61"/>
                    </a:cubicBezTo>
                    <a:cubicBezTo>
                      <a:pt x="206" y="87"/>
                      <a:pt x="206" y="87"/>
                      <a:pt x="206" y="87"/>
                    </a:cubicBezTo>
                    <a:cubicBezTo>
                      <a:pt x="206" y="88"/>
                      <a:pt x="206" y="88"/>
                      <a:pt x="206" y="88"/>
                    </a:cubicBezTo>
                    <a:cubicBezTo>
                      <a:pt x="206" y="92"/>
                      <a:pt x="207" y="96"/>
                      <a:pt x="207" y="99"/>
                    </a:cubicBezTo>
                    <a:cubicBezTo>
                      <a:pt x="207" y="99"/>
                      <a:pt x="207" y="99"/>
                      <a:pt x="207" y="99"/>
                    </a:cubicBezTo>
                    <a:cubicBezTo>
                      <a:pt x="207" y="142"/>
                      <a:pt x="189" y="166"/>
                      <a:pt x="171" y="179"/>
                    </a:cubicBezTo>
                    <a:cubicBezTo>
                      <a:pt x="171" y="179"/>
                      <a:pt x="171" y="179"/>
                      <a:pt x="171" y="179"/>
                    </a:cubicBezTo>
                    <a:cubicBezTo>
                      <a:pt x="154" y="193"/>
                      <a:pt x="137" y="195"/>
                      <a:pt x="136" y="195"/>
                    </a:cubicBezTo>
                    <a:cubicBezTo>
                      <a:pt x="136" y="195"/>
                      <a:pt x="136" y="195"/>
                      <a:pt x="136" y="195"/>
                    </a:cubicBezTo>
                    <a:cubicBezTo>
                      <a:pt x="127" y="197"/>
                      <a:pt x="118" y="198"/>
                      <a:pt x="110" y="198"/>
                    </a:cubicBezTo>
                    <a:cubicBezTo>
                      <a:pt x="110" y="198"/>
                      <a:pt x="110" y="198"/>
                      <a:pt x="110" y="198"/>
                    </a:cubicBezTo>
                    <a:cubicBezTo>
                      <a:pt x="40" y="198"/>
                      <a:pt x="8" y="138"/>
                      <a:pt x="8" y="138"/>
                    </a:cubicBezTo>
                    <a:close/>
                    <a:moveTo>
                      <a:pt x="21" y="143"/>
                    </a:moveTo>
                    <a:cubicBezTo>
                      <a:pt x="24" y="148"/>
                      <a:pt x="30" y="155"/>
                      <a:pt x="38" y="162"/>
                    </a:cubicBezTo>
                    <a:cubicBezTo>
                      <a:pt x="38" y="162"/>
                      <a:pt x="38" y="162"/>
                      <a:pt x="38" y="162"/>
                    </a:cubicBezTo>
                    <a:cubicBezTo>
                      <a:pt x="54" y="176"/>
                      <a:pt x="77" y="190"/>
                      <a:pt x="110" y="190"/>
                    </a:cubicBezTo>
                    <a:cubicBezTo>
                      <a:pt x="110" y="190"/>
                      <a:pt x="110" y="190"/>
                      <a:pt x="110" y="190"/>
                    </a:cubicBezTo>
                    <a:cubicBezTo>
                      <a:pt x="118" y="190"/>
                      <a:pt x="126" y="189"/>
                      <a:pt x="135" y="187"/>
                    </a:cubicBezTo>
                    <a:cubicBezTo>
                      <a:pt x="135" y="187"/>
                      <a:pt x="135" y="187"/>
                      <a:pt x="135" y="187"/>
                    </a:cubicBezTo>
                    <a:cubicBezTo>
                      <a:pt x="135" y="187"/>
                      <a:pt x="136" y="187"/>
                      <a:pt x="138" y="187"/>
                    </a:cubicBezTo>
                    <a:cubicBezTo>
                      <a:pt x="138" y="187"/>
                      <a:pt x="138" y="187"/>
                      <a:pt x="138" y="187"/>
                    </a:cubicBezTo>
                    <a:cubicBezTo>
                      <a:pt x="139" y="186"/>
                      <a:pt x="142" y="186"/>
                      <a:pt x="145" y="185"/>
                    </a:cubicBezTo>
                    <a:cubicBezTo>
                      <a:pt x="145" y="185"/>
                      <a:pt x="145" y="185"/>
                      <a:pt x="145" y="185"/>
                    </a:cubicBezTo>
                    <a:cubicBezTo>
                      <a:pt x="151" y="183"/>
                      <a:pt x="159" y="179"/>
                      <a:pt x="167" y="173"/>
                    </a:cubicBezTo>
                    <a:cubicBezTo>
                      <a:pt x="167" y="173"/>
                      <a:pt x="167" y="173"/>
                      <a:pt x="167" y="173"/>
                    </a:cubicBezTo>
                    <a:cubicBezTo>
                      <a:pt x="183" y="161"/>
                      <a:pt x="198" y="139"/>
                      <a:pt x="199" y="99"/>
                    </a:cubicBezTo>
                    <a:cubicBezTo>
                      <a:pt x="199" y="99"/>
                      <a:pt x="199" y="99"/>
                      <a:pt x="199" y="99"/>
                    </a:cubicBezTo>
                    <a:cubicBezTo>
                      <a:pt x="199" y="96"/>
                      <a:pt x="198" y="93"/>
                      <a:pt x="198" y="89"/>
                    </a:cubicBezTo>
                    <a:cubicBezTo>
                      <a:pt x="198" y="89"/>
                      <a:pt x="198" y="89"/>
                      <a:pt x="198" y="89"/>
                    </a:cubicBezTo>
                    <a:cubicBezTo>
                      <a:pt x="187" y="64"/>
                      <a:pt x="187" y="64"/>
                      <a:pt x="187" y="64"/>
                    </a:cubicBezTo>
                    <a:cubicBezTo>
                      <a:pt x="191" y="62"/>
                      <a:pt x="191" y="62"/>
                      <a:pt x="191" y="62"/>
                    </a:cubicBezTo>
                    <a:cubicBezTo>
                      <a:pt x="187" y="64"/>
                      <a:pt x="187" y="64"/>
                      <a:pt x="187" y="64"/>
                    </a:cubicBezTo>
                    <a:cubicBezTo>
                      <a:pt x="187" y="64"/>
                      <a:pt x="187" y="63"/>
                      <a:pt x="186" y="62"/>
                    </a:cubicBezTo>
                    <a:cubicBezTo>
                      <a:pt x="186" y="62"/>
                      <a:pt x="186" y="62"/>
                      <a:pt x="186" y="62"/>
                    </a:cubicBezTo>
                    <a:cubicBezTo>
                      <a:pt x="185" y="60"/>
                      <a:pt x="184" y="58"/>
                      <a:pt x="182" y="55"/>
                    </a:cubicBezTo>
                    <a:cubicBezTo>
                      <a:pt x="182" y="55"/>
                      <a:pt x="182" y="55"/>
                      <a:pt x="182" y="55"/>
                    </a:cubicBezTo>
                    <a:cubicBezTo>
                      <a:pt x="179" y="50"/>
                      <a:pt x="174" y="43"/>
                      <a:pt x="167" y="36"/>
                    </a:cubicBezTo>
                    <a:cubicBezTo>
                      <a:pt x="167" y="36"/>
                      <a:pt x="167" y="36"/>
                      <a:pt x="167" y="36"/>
                    </a:cubicBezTo>
                    <a:cubicBezTo>
                      <a:pt x="153" y="22"/>
                      <a:pt x="131" y="8"/>
                      <a:pt x="98" y="8"/>
                    </a:cubicBezTo>
                    <a:cubicBezTo>
                      <a:pt x="98" y="8"/>
                      <a:pt x="98" y="8"/>
                      <a:pt x="98" y="8"/>
                    </a:cubicBezTo>
                    <a:cubicBezTo>
                      <a:pt x="85" y="8"/>
                      <a:pt x="70" y="10"/>
                      <a:pt x="54" y="15"/>
                    </a:cubicBezTo>
                    <a:cubicBezTo>
                      <a:pt x="54" y="15"/>
                      <a:pt x="54" y="15"/>
                      <a:pt x="54" y="15"/>
                    </a:cubicBezTo>
                    <a:cubicBezTo>
                      <a:pt x="53" y="16"/>
                      <a:pt x="51" y="17"/>
                      <a:pt x="47" y="20"/>
                    </a:cubicBezTo>
                    <a:cubicBezTo>
                      <a:pt x="47" y="20"/>
                      <a:pt x="47" y="20"/>
                      <a:pt x="47" y="20"/>
                    </a:cubicBezTo>
                    <a:cubicBezTo>
                      <a:pt x="43" y="24"/>
                      <a:pt x="37" y="29"/>
                      <a:pt x="31" y="36"/>
                    </a:cubicBezTo>
                    <a:cubicBezTo>
                      <a:pt x="31" y="36"/>
                      <a:pt x="31" y="36"/>
                      <a:pt x="31" y="36"/>
                    </a:cubicBezTo>
                    <a:cubicBezTo>
                      <a:pt x="19" y="50"/>
                      <a:pt x="8" y="71"/>
                      <a:pt x="8" y="97"/>
                    </a:cubicBezTo>
                    <a:cubicBezTo>
                      <a:pt x="8" y="97"/>
                      <a:pt x="8" y="97"/>
                      <a:pt x="8" y="97"/>
                    </a:cubicBezTo>
                    <a:cubicBezTo>
                      <a:pt x="8" y="108"/>
                      <a:pt x="10" y="121"/>
                      <a:pt x="15" y="134"/>
                    </a:cubicBezTo>
                    <a:cubicBezTo>
                      <a:pt x="15" y="134"/>
                      <a:pt x="15" y="134"/>
                      <a:pt x="15" y="134"/>
                    </a:cubicBezTo>
                    <a:cubicBezTo>
                      <a:pt x="16" y="135"/>
                      <a:pt x="17" y="138"/>
                      <a:pt x="21" y="143"/>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2" name="Freeform 335">
                <a:extLst>
                  <a:ext uri="{FF2B5EF4-FFF2-40B4-BE49-F238E27FC236}">
                    <a16:creationId xmlns:a16="http://schemas.microsoft.com/office/drawing/2014/main" id="{4FDEAEC7-28DF-43D0-983D-6DAA9695A7E7}"/>
                  </a:ext>
                </a:extLst>
              </p:cNvPr>
              <p:cNvSpPr/>
              <p:nvPr/>
            </p:nvSpPr>
            <p:spPr bwMode="auto">
              <a:xfrm>
                <a:off x="4818020" y="1625784"/>
                <a:ext cx="61835" cy="111304"/>
              </a:xfrm>
              <a:custGeom>
                <a:gdLst>
                  <a:gd fmla="*/ 2 w 49" name="T0"/>
                  <a:gd fmla="*/ 87 h 88" name="T1"/>
                  <a:gd fmla="*/ 2 w 49" name="T2"/>
                  <a:gd fmla="*/ 81 h 88" name="T3"/>
                  <a:gd fmla="*/ 2 w 49" name="T4"/>
                  <a:gd fmla="*/ 81 h 88" name="T5"/>
                  <a:gd fmla="*/ 17 w 49" name="T6"/>
                  <a:gd fmla="*/ 52 h 88" name="T7"/>
                  <a:gd fmla="*/ 17 w 49" name="T8"/>
                  <a:gd fmla="*/ 52 h 88" name="T9"/>
                  <a:gd fmla="*/ 23 w 49" name="T10"/>
                  <a:gd fmla="*/ 34 h 88" name="T11"/>
                  <a:gd fmla="*/ 23 w 49" name="T12"/>
                  <a:gd fmla="*/ 34 h 88" name="T13"/>
                  <a:gd fmla="*/ 31 w 49" name="T14"/>
                  <a:gd fmla="*/ 35 h 88" name="T15"/>
                  <a:gd fmla="*/ 31 w 49" name="T16"/>
                  <a:gd fmla="*/ 41 h 88" name="T17"/>
                  <a:gd fmla="*/ 40 w 49" name="T18"/>
                  <a:gd fmla="*/ 4 h 88" name="T19"/>
                  <a:gd fmla="*/ 40 w 49" name="T20"/>
                  <a:gd fmla="*/ 4 h 88" name="T21"/>
                  <a:gd fmla="*/ 45 w 49" name="T22"/>
                  <a:gd fmla="*/ 1 h 88" name="T23"/>
                  <a:gd fmla="*/ 45 w 49" name="T24"/>
                  <a:gd fmla="*/ 1 h 88" name="T25"/>
                  <a:gd fmla="*/ 48 w 49" name="T26"/>
                  <a:gd fmla="*/ 6 h 88" name="T27"/>
                  <a:gd fmla="*/ 48 w 49" name="T28"/>
                  <a:gd fmla="*/ 6 h 88" name="T29"/>
                  <a:gd fmla="*/ 35 w 49" name="T30"/>
                  <a:gd fmla="*/ 54 h 88" name="T31"/>
                  <a:gd fmla="*/ 35 w 49" name="T32"/>
                  <a:gd fmla="*/ 54 h 88" name="T33"/>
                  <a:gd fmla="*/ 32 w 49" name="T34"/>
                  <a:gd fmla="*/ 62 h 88" name="T35"/>
                  <a:gd fmla="*/ 32 w 49" name="T36"/>
                  <a:gd fmla="*/ 62 h 88" name="T37"/>
                  <a:gd fmla="*/ 27 w 49" name="T38"/>
                  <a:gd fmla="*/ 65 h 88" name="T39"/>
                  <a:gd fmla="*/ 27 w 49" name="T40"/>
                  <a:gd fmla="*/ 65 h 88" name="T41"/>
                  <a:gd fmla="*/ 23 w 49" name="T42"/>
                  <a:gd fmla="*/ 63 h 88" name="T43"/>
                  <a:gd fmla="*/ 23 w 49" name="T44"/>
                  <a:gd fmla="*/ 63 h 88" name="T45"/>
                  <a:gd fmla="*/ 22 w 49" name="T46"/>
                  <a:gd fmla="*/ 62 h 88" name="T47"/>
                  <a:gd fmla="*/ 22 w 49" name="T48"/>
                  <a:gd fmla="*/ 62 h 88" name="T49"/>
                  <a:gd fmla="*/ 8 w 49" name="T50"/>
                  <a:gd fmla="*/ 87 h 88" name="T51"/>
                  <a:gd fmla="*/ 8 w 49" name="T52"/>
                  <a:gd fmla="*/ 87 h 88" name="T53"/>
                  <a:gd fmla="*/ 5 w 49" name="T54"/>
                  <a:gd fmla="*/ 88 h 88" name="T55"/>
                  <a:gd fmla="*/ 5 w 49" name="T56"/>
                  <a:gd fmla="*/ 88 h 88" name="T57"/>
                  <a:gd fmla="*/ 2 w 49" name="T58"/>
                  <a:gd fmla="*/ 87 h 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8" w="49">
                    <a:moveTo>
                      <a:pt x="2" y="87"/>
                    </a:moveTo>
                    <a:cubicBezTo>
                      <a:pt x="0" y="85"/>
                      <a:pt x="0" y="83"/>
                      <a:pt x="2" y="81"/>
                    </a:cubicBezTo>
                    <a:cubicBezTo>
                      <a:pt x="2" y="81"/>
                      <a:pt x="2" y="81"/>
                      <a:pt x="2" y="81"/>
                    </a:cubicBezTo>
                    <a:cubicBezTo>
                      <a:pt x="8" y="74"/>
                      <a:pt x="14" y="62"/>
                      <a:pt x="17" y="52"/>
                    </a:cubicBezTo>
                    <a:cubicBezTo>
                      <a:pt x="17" y="52"/>
                      <a:pt x="17" y="52"/>
                      <a:pt x="17" y="52"/>
                    </a:cubicBezTo>
                    <a:cubicBezTo>
                      <a:pt x="21" y="42"/>
                      <a:pt x="23" y="34"/>
                      <a:pt x="23" y="34"/>
                    </a:cubicBezTo>
                    <a:cubicBezTo>
                      <a:pt x="23" y="34"/>
                      <a:pt x="23" y="34"/>
                      <a:pt x="23" y="34"/>
                    </a:cubicBezTo>
                    <a:cubicBezTo>
                      <a:pt x="31" y="35"/>
                      <a:pt x="31" y="35"/>
                      <a:pt x="31" y="35"/>
                    </a:cubicBezTo>
                    <a:cubicBezTo>
                      <a:pt x="31" y="41"/>
                      <a:pt x="31" y="41"/>
                      <a:pt x="31" y="41"/>
                    </a:cubicBezTo>
                    <a:cubicBezTo>
                      <a:pt x="40" y="4"/>
                      <a:pt x="40" y="4"/>
                      <a:pt x="40" y="4"/>
                    </a:cubicBezTo>
                    <a:cubicBezTo>
                      <a:pt x="40" y="4"/>
                      <a:pt x="40" y="4"/>
                      <a:pt x="40" y="4"/>
                    </a:cubicBezTo>
                    <a:cubicBezTo>
                      <a:pt x="41" y="2"/>
                      <a:pt x="43" y="0"/>
                      <a:pt x="45" y="1"/>
                    </a:cubicBezTo>
                    <a:cubicBezTo>
                      <a:pt x="45" y="1"/>
                      <a:pt x="45" y="1"/>
                      <a:pt x="45" y="1"/>
                    </a:cubicBezTo>
                    <a:cubicBezTo>
                      <a:pt x="47" y="1"/>
                      <a:pt x="49" y="4"/>
                      <a:pt x="48" y="6"/>
                    </a:cubicBezTo>
                    <a:cubicBezTo>
                      <a:pt x="48" y="6"/>
                      <a:pt x="48" y="6"/>
                      <a:pt x="48" y="6"/>
                    </a:cubicBezTo>
                    <a:cubicBezTo>
                      <a:pt x="35" y="54"/>
                      <a:pt x="35" y="54"/>
                      <a:pt x="35" y="54"/>
                    </a:cubicBezTo>
                    <a:cubicBezTo>
                      <a:pt x="35" y="54"/>
                      <a:pt x="35" y="54"/>
                      <a:pt x="35" y="54"/>
                    </a:cubicBezTo>
                    <a:cubicBezTo>
                      <a:pt x="35" y="54"/>
                      <a:pt x="34" y="59"/>
                      <a:pt x="32" y="62"/>
                    </a:cubicBezTo>
                    <a:cubicBezTo>
                      <a:pt x="32" y="62"/>
                      <a:pt x="32" y="62"/>
                      <a:pt x="32" y="62"/>
                    </a:cubicBezTo>
                    <a:cubicBezTo>
                      <a:pt x="31" y="63"/>
                      <a:pt x="30" y="64"/>
                      <a:pt x="27" y="65"/>
                    </a:cubicBezTo>
                    <a:cubicBezTo>
                      <a:pt x="27" y="65"/>
                      <a:pt x="27" y="65"/>
                      <a:pt x="27" y="65"/>
                    </a:cubicBezTo>
                    <a:cubicBezTo>
                      <a:pt x="25" y="65"/>
                      <a:pt x="24" y="64"/>
                      <a:pt x="23" y="63"/>
                    </a:cubicBezTo>
                    <a:cubicBezTo>
                      <a:pt x="23" y="63"/>
                      <a:pt x="23" y="63"/>
                      <a:pt x="23" y="63"/>
                    </a:cubicBezTo>
                    <a:cubicBezTo>
                      <a:pt x="23" y="62"/>
                      <a:pt x="23" y="62"/>
                      <a:pt x="22" y="62"/>
                    </a:cubicBezTo>
                    <a:cubicBezTo>
                      <a:pt x="22" y="62"/>
                      <a:pt x="22" y="62"/>
                      <a:pt x="22" y="62"/>
                    </a:cubicBezTo>
                    <a:cubicBezTo>
                      <a:pt x="19" y="70"/>
                      <a:pt x="14" y="80"/>
                      <a:pt x="8" y="87"/>
                    </a:cubicBezTo>
                    <a:cubicBezTo>
                      <a:pt x="8" y="87"/>
                      <a:pt x="8" y="87"/>
                      <a:pt x="8" y="87"/>
                    </a:cubicBezTo>
                    <a:cubicBezTo>
                      <a:pt x="7" y="87"/>
                      <a:pt x="6" y="88"/>
                      <a:pt x="5" y="88"/>
                    </a:cubicBezTo>
                    <a:cubicBezTo>
                      <a:pt x="5" y="88"/>
                      <a:pt x="5" y="88"/>
                      <a:pt x="5" y="88"/>
                    </a:cubicBezTo>
                    <a:cubicBezTo>
                      <a:pt x="4" y="88"/>
                      <a:pt x="3" y="87"/>
                      <a:pt x="2" y="87"/>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3" name="Freeform 336">
                <a:extLst>
                  <a:ext uri="{FF2B5EF4-FFF2-40B4-BE49-F238E27FC236}">
                    <a16:creationId xmlns:a16="http://schemas.microsoft.com/office/drawing/2014/main" id="{DD000A45-C338-4343-B80F-FB4948000DEA}"/>
                  </a:ext>
                </a:extLst>
              </p:cNvPr>
              <p:cNvSpPr/>
              <p:nvPr/>
            </p:nvSpPr>
            <p:spPr bwMode="auto">
              <a:xfrm>
                <a:off x="4874555" y="1622251"/>
                <a:ext cx="159006" cy="38868"/>
              </a:xfrm>
              <a:custGeom>
                <a:gdLst>
                  <a:gd fmla="*/ 61 w 124" name="T0"/>
                  <a:gd fmla="*/ 28 h 31" name="T1"/>
                  <a:gd fmla="*/ 3 w 124" name="T2"/>
                  <a:gd fmla="*/ 8 h 31" name="T3"/>
                  <a:gd fmla="*/ 3 w 124" name="T4"/>
                  <a:gd fmla="*/ 8 h 31" name="T5"/>
                  <a:gd fmla="*/ 1 w 124" name="T6"/>
                  <a:gd fmla="*/ 3 h 31" name="T7"/>
                  <a:gd fmla="*/ 1 w 124" name="T8"/>
                  <a:gd fmla="*/ 3 h 31" name="T9"/>
                  <a:gd fmla="*/ 6 w 124" name="T10"/>
                  <a:gd fmla="*/ 1 h 31" name="T11"/>
                  <a:gd fmla="*/ 6 w 124" name="T12"/>
                  <a:gd fmla="*/ 1 h 31" name="T13"/>
                  <a:gd fmla="*/ 64 w 124" name="T14"/>
                  <a:gd fmla="*/ 20 h 31" name="T15"/>
                  <a:gd fmla="*/ 67 w 124" name="T16"/>
                  <a:gd fmla="*/ 21 h 31" name="T17"/>
                  <a:gd fmla="*/ 67 w 124" name="T18"/>
                  <a:gd fmla="*/ 21 h 31" name="T19"/>
                  <a:gd fmla="*/ 64 w 124" name="T20"/>
                  <a:gd fmla="*/ 19 h 31" name="T21"/>
                  <a:gd fmla="*/ 64 w 124" name="T22"/>
                  <a:gd fmla="*/ 19 h 31" name="T23"/>
                  <a:gd fmla="*/ 57 w 124" name="T24"/>
                  <a:gd fmla="*/ 13 h 31" name="T25"/>
                  <a:gd fmla="*/ 61 w 124" name="T26"/>
                  <a:gd fmla="*/ 6 h 31" name="T27"/>
                  <a:gd fmla="*/ 81 w 124" name="T28"/>
                  <a:gd fmla="*/ 12 h 31" name="T29"/>
                  <a:gd fmla="*/ 81 w 124" name="T30"/>
                  <a:gd fmla="*/ 12 h 31" name="T31"/>
                  <a:gd fmla="*/ 114 w 124" name="T32"/>
                  <a:gd fmla="*/ 18 h 31" name="T33"/>
                  <a:gd fmla="*/ 114 w 124" name="T34"/>
                  <a:gd fmla="*/ 18 h 31" name="T35"/>
                  <a:gd fmla="*/ 119 w 124" name="T36"/>
                  <a:gd fmla="*/ 17 h 31" name="T37"/>
                  <a:gd fmla="*/ 119 w 124" name="T38"/>
                  <a:gd fmla="*/ 17 h 31" name="T39"/>
                  <a:gd fmla="*/ 123 w 124" name="T40"/>
                  <a:gd fmla="*/ 21 h 31" name="T41"/>
                  <a:gd fmla="*/ 123 w 124" name="T42"/>
                  <a:gd fmla="*/ 21 h 31" name="T43"/>
                  <a:gd fmla="*/ 120 w 124" name="T44"/>
                  <a:gd fmla="*/ 25 h 31" name="T45"/>
                  <a:gd fmla="*/ 120 w 124" name="T46"/>
                  <a:gd fmla="*/ 25 h 31" name="T47"/>
                  <a:gd fmla="*/ 114 w 124" name="T48"/>
                  <a:gd fmla="*/ 26 h 31" name="T49"/>
                  <a:gd fmla="*/ 114 w 124" name="T50"/>
                  <a:gd fmla="*/ 26 h 31" name="T51"/>
                  <a:gd fmla="*/ 77 w 124" name="T52"/>
                  <a:gd fmla="*/ 19 h 31" name="T53"/>
                  <a:gd fmla="*/ 77 w 124" name="T54"/>
                  <a:gd fmla="*/ 19 h 31" name="T55"/>
                  <a:gd fmla="*/ 78 w 124" name="T56"/>
                  <a:gd fmla="*/ 20 h 31" name="T57"/>
                  <a:gd fmla="*/ 78 w 124" name="T58"/>
                  <a:gd fmla="*/ 20 h 31" name="T59"/>
                  <a:gd fmla="*/ 81 w 124" name="T60"/>
                  <a:gd fmla="*/ 26 h 31" name="T61"/>
                  <a:gd fmla="*/ 81 w 124" name="T62"/>
                  <a:gd fmla="*/ 26 h 31" name="T63"/>
                  <a:gd fmla="*/ 78 w 124" name="T64"/>
                  <a:gd fmla="*/ 31 h 31" name="T65"/>
                  <a:gd fmla="*/ 78 w 124" name="T66"/>
                  <a:gd fmla="*/ 31 h 31" name="T67"/>
                  <a:gd fmla="*/ 75 w 124" name="T68"/>
                  <a:gd fmla="*/ 31 h 31" name="T69"/>
                  <a:gd fmla="*/ 75 w 124" name="T70"/>
                  <a:gd fmla="*/ 31 h 31" name="T71"/>
                  <a:gd fmla="*/ 61 w 124" name="T72"/>
                  <a:gd fmla="*/ 28 h 3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 w="124">
                    <a:moveTo>
                      <a:pt x="61" y="28"/>
                    </a:moveTo>
                    <a:cubicBezTo>
                      <a:pt x="3" y="8"/>
                      <a:pt x="3" y="8"/>
                      <a:pt x="3" y="8"/>
                    </a:cubicBezTo>
                    <a:cubicBezTo>
                      <a:pt x="3" y="8"/>
                      <a:pt x="3" y="8"/>
                      <a:pt x="3" y="8"/>
                    </a:cubicBezTo>
                    <a:cubicBezTo>
                      <a:pt x="1" y="8"/>
                      <a:pt x="0" y="6"/>
                      <a:pt x="1" y="3"/>
                    </a:cubicBezTo>
                    <a:cubicBezTo>
                      <a:pt x="1" y="3"/>
                      <a:pt x="1" y="3"/>
                      <a:pt x="1" y="3"/>
                    </a:cubicBezTo>
                    <a:cubicBezTo>
                      <a:pt x="1" y="1"/>
                      <a:pt x="4" y="0"/>
                      <a:pt x="6" y="1"/>
                    </a:cubicBezTo>
                    <a:cubicBezTo>
                      <a:pt x="6" y="1"/>
                      <a:pt x="6" y="1"/>
                      <a:pt x="6" y="1"/>
                    </a:cubicBezTo>
                    <a:cubicBezTo>
                      <a:pt x="64" y="20"/>
                      <a:pt x="64" y="20"/>
                      <a:pt x="64" y="20"/>
                    </a:cubicBezTo>
                    <a:cubicBezTo>
                      <a:pt x="64" y="20"/>
                      <a:pt x="65" y="21"/>
                      <a:pt x="67" y="21"/>
                    </a:cubicBezTo>
                    <a:cubicBezTo>
                      <a:pt x="67" y="21"/>
                      <a:pt x="67" y="21"/>
                      <a:pt x="67" y="21"/>
                    </a:cubicBezTo>
                    <a:cubicBezTo>
                      <a:pt x="66" y="21"/>
                      <a:pt x="65" y="20"/>
                      <a:pt x="64" y="19"/>
                    </a:cubicBezTo>
                    <a:cubicBezTo>
                      <a:pt x="64" y="19"/>
                      <a:pt x="64" y="19"/>
                      <a:pt x="64" y="19"/>
                    </a:cubicBezTo>
                    <a:cubicBezTo>
                      <a:pt x="57" y="13"/>
                      <a:pt x="57" y="13"/>
                      <a:pt x="57" y="13"/>
                    </a:cubicBezTo>
                    <a:cubicBezTo>
                      <a:pt x="61" y="6"/>
                      <a:pt x="61" y="6"/>
                      <a:pt x="61" y="6"/>
                    </a:cubicBezTo>
                    <a:cubicBezTo>
                      <a:pt x="61" y="6"/>
                      <a:pt x="70" y="9"/>
                      <a:pt x="81" y="12"/>
                    </a:cubicBezTo>
                    <a:cubicBezTo>
                      <a:pt x="81" y="12"/>
                      <a:pt x="81" y="12"/>
                      <a:pt x="81" y="12"/>
                    </a:cubicBezTo>
                    <a:cubicBezTo>
                      <a:pt x="92" y="15"/>
                      <a:pt x="106" y="18"/>
                      <a:pt x="114" y="18"/>
                    </a:cubicBezTo>
                    <a:cubicBezTo>
                      <a:pt x="114" y="18"/>
                      <a:pt x="114" y="18"/>
                      <a:pt x="114" y="18"/>
                    </a:cubicBezTo>
                    <a:cubicBezTo>
                      <a:pt x="116" y="18"/>
                      <a:pt x="118" y="17"/>
                      <a:pt x="119" y="17"/>
                    </a:cubicBezTo>
                    <a:cubicBezTo>
                      <a:pt x="119" y="17"/>
                      <a:pt x="119" y="17"/>
                      <a:pt x="119" y="17"/>
                    </a:cubicBezTo>
                    <a:cubicBezTo>
                      <a:pt x="121" y="17"/>
                      <a:pt x="123" y="18"/>
                      <a:pt x="123" y="21"/>
                    </a:cubicBezTo>
                    <a:cubicBezTo>
                      <a:pt x="123" y="21"/>
                      <a:pt x="123" y="21"/>
                      <a:pt x="123" y="21"/>
                    </a:cubicBezTo>
                    <a:cubicBezTo>
                      <a:pt x="124" y="23"/>
                      <a:pt x="122" y="25"/>
                      <a:pt x="120" y="25"/>
                    </a:cubicBezTo>
                    <a:cubicBezTo>
                      <a:pt x="120" y="25"/>
                      <a:pt x="120" y="25"/>
                      <a:pt x="120" y="25"/>
                    </a:cubicBezTo>
                    <a:cubicBezTo>
                      <a:pt x="118" y="25"/>
                      <a:pt x="116" y="26"/>
                      <a:pt x="114" y="26"/>
                    </a:cubicBezTo>
                    <a:cubicBezTo>
                      <a:pt x="114" y="26"/>
                      <a:pt x="114" y="26"/>
                      <a:pt x="114" y="26"/>
                    </a:cubicBezTo>
                    <a:cubicBezTo>
                      <a:pt x="104" y="26"/>
                      <a:pt x="89" y="22"/>
                      <a:pt x="77" y="19"/>
                    </a:cubicBezTo>
                    <a:cubicBezTo>
                      <a:pt x="77" y="19"/>
                      <a:pt x="77" y="19"/>
                      <a:pt x="77" y="19"/>
                    </a:cubicBezTo>
                    <a:cubicBezTo>
                      <a:pt x="77" y="19"/>
                      <a:pt x="78" y="20"/>
                      <a:pt x="78" y="20"/>
                    </a:cubicBezTo>
                    <a:cubicBezTo>
                      <a:pt x="78" y="20"/>
                      <a:pt x="78" y="20"/>
                      <a:pt x="78" y="20"/>
                    </a:cubicBezTo>
                    <a:cubicBezTo>
                      <a:pt x="80" y="22"/>
                      <a:pt x="81" y="23"/>
                      <a:pt x="81" y="26"/>
                    </a:cubicBezTo>
                    <a:cubicBezTo>
                      <a:pt x="81" y="26"/>
                      <a:pt x="81" y="26"/>
                      <a:pt x="81" y="26"/>
                    </a:cubicBezTo>
                    <a:cubicBezTo>
                      <a:pt x="81" y="28"/>
                      <a:pt x="80" y="30"/>
                      <a:pt x="78" y="31"/>
                    </a:cubicBezTo>
                    <a:cubicBezTo>
                      <a:pt x="78" y="31"/>
                      <a:pt x="78" y="31"/>
                      <a:pt x="78" y="31"/>
                    </a:cubicBezTo>
                    <a:cubicBezTo>
                      <a:pt x="77" y="31"/>
                      <a:pt x="76" y="31"/>
                      <a:pt x="75" y="31"/>
                    </a:cubicBezTo>
                    <a:cubicBezTo>
                      <a:pt x="75" y="31"/>
                      <a:pt x="75" y="31"/>
                      <a:pt x="75" y="31"/>
                    </a:cubicBezTo>
                    <a:cubicBezTo>
                      <a:pt x="70" y="31"/>
                      <a:pt x="61" y="28"/>
                      <a:pt x="61" y="28"/>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4" name="Freeform 337">
                <a:extLst>
                  <a:ext uri="{FF2B5EF4-FFF2-40B4-BE49-F238E27FC236}">
                    <a16:creationId xmlns:a16="http://schemas.microsoft.com/office/drawing/2014/main" id="{C025BE73-4710-43F1-BFAB-8464D28E3973}"/>
                  </a:ext>
                </a:extLst>
              </p:cNvPr>
              <p:cNvSpPr/>
              <p:nvPr/>
            </p:nvSpPr>
            <p:spPr bwMode="auto">
              <a:xfrm>
                <a:off x="4867488" y="1546282"/>
                <a:ext cx="109537" cy="84803"/>
              </a:xfrm>
              <a:custGeom>
                <a:gdLst>
                  <a:gd fmla="*/ 2 w 86" name="T0"/>
                  <a:gd fmla="*/ 66 h 67" name="T1"/>
                  <a:gd fmla="*/ 1 w 86" name="T2"/>
                  <a:gd fmla="*/ 60 h 67" name="T3"/>
                  <a:gd fmla="*/ 1 w 86" name="T4"/>
                  <a:gd fmla="*/ 60 h 67" name="T5"/>
                  <a:gd fmla="*/ 38 w 86" name="T6"/>
                  <a:gd fmla="*/ 15 h 67" name="T7"/>
                  <a:gd fmla="*/ 38 w 86" name="T8"/>
                  <a:gd fmla="*/ 15 h 67" name="T9"/>
                  <a:gd fmla="*/ 42 w 86" name="T10"/>
                  <a:gd fmla="*/ 11 h 67" name="T11"/>
                  <a:gd fmla="*/ 44 w 86" name="T12"/>
                  <a:gd fmla="*/ 16 h 67" name="T13"/>
                  <a:gd fmla="*/ 45 w 86" name="T14"/>
                  <a:gd fmla="*/ 18 h 67" name="T15"/>
                  <a:gd fmla="*/ 45 w 86" name="T16"/>
                  <a:gd fmla="*/ 18 h 67" name="T17"/>
                  <a:gd fmla="*/ 45 w 86" name="T18"/>
                  <a:gd fmla="*/ 20 h 67" name="T19"/>
                  <a:gd fmla="*/ 45 w 86" name="T20"/>
                  <a:gd fmla="*/ 20 h 67" name="T21"/>
                  <a:gd fmla="*/ 57 w 86" name="T22"/>
                  <a:gd fmla="*/ 10 h 67" name="T23"/>
                  <a:gd fmla="*/ 57 w 86" name="T24"/>
                  <a:gd fmla="*/ 10 h 67" name="T25"/>
                  <a:gd fmla="*/ 80 w 86" name="T26"/>
                  <a:gd fmla="*/ 0 h 67" name="T27"/>
                  <a:gd fmla="*/ 80 w 86" name="T28"/>
                  <a:gd fmla="*/ 0 h 67" name="T29"/>
                  <a:gd fmla="*/ 82 w 86" name="T30"/>
                  <a:gd fmla="*/ 0 h 67" name="T31"/>
                  <a:gd fmla="*/ 82 w 86" name="T32"/>
                  <a:gd fmla="*/ 0 h 67" name="T33"/>
                  <a:gd fmla="*/ 85 w 86" name="T34"/>
                  <a:gd fmla="*/ 4 h 67" name="T35"/>
                  <a:gd fmla="*/ 85 w 86" name="T36"/>
                  <a:gd fmla="*/ 4 h 67" name="T37"/>
                  <a:gd fmla="*/ 81 w 86" name="T38"/>
                  <a:gd fmla="*/ 8 h 67" name="T39"/>
                  <a:gd fmla="*/ 81 w 86" name="T40"/>
                  <a:gd fmla="*/ 8 h 67" name="T41"/>
                  <a:gd fmla="*/ 80 w 86" name="T42"/>
                  <a:gd fmla="*/ 8 h 67" name="T43"/>
                  <a:gd fmla="*/ 80 w 86" name="T44"/>
                  <a:gd fmla="*/ 8 h 67" name="T45"/>
                  <a:gd fmla="*/ 61 w 86" name="T46"/>
                  <a:gd fmla="*/ 17 h 67" name="T47"/>
                  <a:gd fmla="*/ 61 w 86" name="T48"/>
                  <a:gd fmla="*/ 17 h 67" name="T49"/>
                  <a:gd fmla="*/ 49 w 86" name="T50"/>
                  <a:gd fmla="*/ 26 h 67" name="T51"/>
                  <a:gd fmla="*/ 49 w 86" name="T52"/>
                  <a:gd fmla="*/ 26 h 67" name="T53"/>
                  <a:gd fmla="*/ 41 w 86" name="T54"/>
                  <a:gd fmla="*/ 35 h 67" name="T55"/>
                  <a:gd fmla="*/ 41 w 86" name="T56"/>
                  <a:gd fmla="*/ 35 h 67" name="T57"/>
                  <a:gd fmla="*/ 35 w 86" name="T58"/>
                  <a:gd fmla="*/ 38 h 67" name="T59"/>
                  <a:gd fmla="*/ 35 w 86" name="T60"/>
                  <a:gd fmla="*/ 38 h 67" name="T61"/>
                  <a:gd fmla="*/ 31 w 86" name="T62"/>
                  <a:gd fmla="*/ 36 h 67" name="T63"/>
                  <a:gd fmla="*/ 31 w 86" name="T64"/>
                  <a:gd fmla="*/ 36 h 67" name="T65"/>
                  <a:gd fmla="*/ 31 w 86" name="T66"/>
                  <a:gd fmla="*/ 34 h 67" name="T67"/>
                  <a:gd fmla="*/ 31 w 86" name="T68"/>
                  <a:gd fmla="*/ 34 h 67" name="T69"/>
                  <a:gd fmla="*/ 19 w 86" name="T70"/>
                  <a:gd fmla="*/ 48 h 67" name="T71"/>
                  <a:gd fmla="*/ 19 w 86" name="T72"/>
                  <a:gd fmla="*/ 48 h 67" name="T73"/>
                  <a:gd fmla="*/ 8 w 86" name="T74"/>
                  <a:gd fmla="*/ 65 h 67" name="T75"/>
                  <a:gd fmla="*/ 8 w 86" name="T76"/>
                  <a:gd fmla="*/ 65 h 67" name="T77"/>
                  <a:gd fmla="*/ 8 w 86" name="T78"/>
                  <a:gd fmla="*/ 65 h 67" name="T79"/>
                  <a:gd fmla="*/ 4 w 86" name="T80"/>
                  <a:gd fmla="*/ 67 h 67" name="T81"/>
                  <a:gd fmla="*/ 4 w 86" name="T82"/>
                  <a:gd fmla="*/ 67 h 67" name="T83"/>
                  <a:gd fmla="*/ 2 w 86" name="T84"/>
                  <a:gd fmla="*/ 66 h 6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7" w="86">
                    <a:moveTo>
                      <a:pt x="2" y="66"/>
                    </a:moveTo>
                    <a:cubicBezTo>
                      <a:pt x="0" y="65"/>
                      <a:pt x="0" y="62"/>
                      <a:pt x="1" y="60"/>
                    </a:cubicBezTo>
                    <a:cubicBezTo>
                      <a:pt x="1" y="60"/>
                      <a:pt x="1" y="60"/>
                      <a:pt x="1" y="60"/>
                    </a:cubicBezTo>
                    <a:cubicBezTo>
                      <a:pt x="1" y="60"/>
                      <a:pt x="20" y="30"/>
                      <a:pt x="38" y="15"/>
                    </a:cubicBezTo>
                    <a:cubicBezTo>
                      <a:pt x="38" y="15"/>
                      <a:pt x="38" y="15"/>
                      <a:pt x="38" y="15"/>
                    </a:cubicBezTo>
                    <a:cubicBezTo>
                      <a:pt x="42" y="11"/>
                      <a:pt x="42" y="11"/>
                      <a:pt x="42" y="11"/>
                    </a:cubicBezTo>
                    <a:cubicBezTo>
                      <a:pt x="44" y="16"/>
                      <a:pt x="44" y="16"/>
                      <a:pt x="44" y="16"/>
                    </a:cubicBezTo>
                    <a:cubicBezTo>
                      <a:pt x="45" y="16"/>
                      <a:pt x="45" y="17"/>
                      <a:pt x="45" y="18"/>
                    </a:cubicBezTo>
                    <a:cubicBezTo>
                      <a:pt x="45" y="18"/>
                      <a:pt x="45" y="18"/>
                      <a:pt x="45" y="18"/>
                    </a:cubicBezTo>
                    <a:cubicBezTo>
                      <a:pt x="45" y="19"/>
                      <a:pt x="45" y="19"/>
                      <a:pt x="45" y="20"/>
                    </a:cubicBezTo>
                    <a:cubicBezTo>
                      <a:pt x="45" y="20"/>
                      <a:pt x="45" y="20"/>
                      <a:pt x="45" y="20"/>
                    </a:cubicBezTo>
                    <a:cubicBezTo>
                      <a:pt x="46" y="18"/>
                      <a:pt x="51" y="14"/>
                      <a:pt x="57" y="10"/>
                    </a:cubicBezTo>
                    <a:cubicBezTo>
                      <a:pt x="57" y="10"/>
                      <a:pt x="57" y="10"/>
                      <a:pt x="57" y="10"/>
                    </a:cubicBezTo>
                    <a:cubicBezTo>
                      <a:pt x="64" y="5"/>
                      <a:pt x="72" y="0"/>
                      <a:pt x="80" y="0"/>
                    </a:cubicBezTo>
                    <a:cubicBezTo>
                      <a:pt x="80" y="0"/>
                      <a:pt x="80" y="0"/>
                      <a:pt x="80" y="0"/>
                    </a:cubicBezTo>
                    <a:cubicBezTo>
                      <a:pt x="81" y="0"/>
                      <a:pt x="81" y="0"/>
                      <a:pt x="82" y="0"/>
                    </a:cubicBezTo>
                    <a:cubicBezTo>
                      <a:pt x="82" y="0"/>
                      <a:pt x="82" y="0"/>
                      <a:pt x="82" y="0"/>
                    </a:cubicBezTo>
                    <a:cubicBezTo>
                      <a:pt x="84" y="0"/>
                      <a:pt x="86" y="2"/>
                      <a:pt x="85" y="4"/>
                    </a:cubicBezTo>
                    <a:cubicBezTo>
                      <a:pt x="85" y="4"/>
                      <a:pt x="85" y="4"/>
                      <a:pt x="85" y="4"/>
                    </a:cubicBezTo>
                    <a:cubicBezTo>
                      <a:pt x="85" y="7"/>
                      <a:pt x="83" y="8"/>
                      <a:pt x="81" y="8"/>
                    </a:cubicBezTo>
                    <a:cubicBezTo>
                      <a:pt x="81" y="8"/>
                      <a:pt x="81" y="8"/>
                      <a:pt x="81" y="8"/>
                    </a:cubicBezTo>
                    <a:cubicBezTo>
                      <a:pt x="81" y="8"/>
                      <a:pt x="80" y="8"/>
                      <a:pt x="80" y="8"/>
                    </a:cubicBezTo>
                    <a:cubicBezTo>
                      <a:pt x="80" y="8"/>
                      <a:pt x="80" y="8"/>
                      <a:pt x="80" y="8"/>
                    </a:cubicBezTo>
                    <a:cubicBezTo>
                      <a:pt x="76" y="8"/>
                      <a:pt x="68" y="12"/>
                      <a:pt x="61" y="17"/>
                    </a:cubicBezTo>
                    <a:cubicBezTo>
                      <a:pt x="61" y="17"/>
                      <a:pt x="61" y="17"/>
                      <a:pt x="61" y="17"/>
                    </a:cubicBezTo>
                    <a:cubicBezTo>
                      <a:pt x="55" y="21"/>
                      <a:pt x="50" y="25"/>
                      <a:pt x="49" y="26"/>
                    </a:cubicBezTo>
                    <a:cubicBezTo>
                      <a:pt x="49" y="26"/>
                      <a:pt x="49" y="26"/>
                      <a:pt x="49" y="26"/>
                    </a:cubicBezTo>
                    <a:cubicBezTo>
                      <a:pt x="46" y="30"/>
                      <a:pt x="43" y="33"/>
                      <a:pt x="41" y="35"/>
                    </a:cubicBezTo>
                    <a:cubicBezTo>
                      <a:pt x="41" y="35"/>
                      <a:pt x="41" y="35"/>
                      <a:pt x="41" y="35"/>
                    </a:cubicBezTo>
                    <a:cubicBezTo>
                      <a:pt x="39" y="37"/>
                      <a:pt x="38" y="38"/>
                      <a:pt x="35" y="38"/>
                    </a:cubicBezTo>
                    <a:cubicBezTo>
                      <a:pt x="35" y="38"/>
                      <a:pt x="35" y="38"/>
                      <a:pt x="35" y="38"/>
                    </a:cubicBezTo>
                    <a:cubicBezTo>
                      <a:pt x="34" y="38"/>
                      <a:pt x="32" y="37"/>
                      <a:pt x="31" y="36"/>
                    </a:cubicBezTo>
                    <a:cubicBezTo>
                      <a:pt x="31" y="36"/>
                      <a:pt x="31" y="36"/>
                      <a:pt x="31" y="36"/>
                    </a:cubicBezTo>
                    <a:cubicBezTo>
                      <a:pt x="31" y="35"/>
                      <a:pt x="31" y="34"/>
                      <a:pt x="31" y="34"/>
                    </a:cubicBezTo>
                    <a:cubicBezTo>
                      <a:pt x="31" y="34"/>
                      <a:pt x="31" y="34"/>
                      <a:pt x="31" y="34"/>
                    </a:cubicBezTo>
                    <a:cubicBezTo>
                      <a:pt x="26" y="38"/>
                      <a:pt x="23" y="43"/>
                      <a:pt x="19" y="48"/>
                    </a:cubicBezTo>
                    <a:cubicBezTo>
                      <a:pt x="19" y="48"/>
                      <a:pt x="19" y="48"/>
                      <a:pt x="19" y="48"/>
                    </a:cubicBezTo>
                    <a:cubicBezTo>
                      <a:pt x="12" y="57"/>
                      <a:pt x="8" y="65"/>
                      <a:pt x="8" y="65"/>
                    </a:cubicBezTo>
                    <a:cubicBezTo>
                      <a:pt x="8" y="65"/>
                      <a:pt x="8" y="65"/>
                      <a:pt x="8" y="65"/>
                    </a:cubicBezTo>
                    <a:cubicBezTo>
                      <a:pt x="8" y="65"/>
                      <a:pt x="8" y="65"/>
                      <a:pt x="8" y="65"/>
                    </a:cubicBezTo>
                    <a:cubicBezTo>
                      <a:pt x="7" y="66"/>
                      <a:pt x="6" y="67"/>
                      <a:pt x="4" y="67"/>
                    </a:cubicBezTo>
                    <a:cubicBezTo>
                      <a:pt x="4" y="67"/>
                      <a:pt x="4" y="67"/>
                      <a:pt x="4" y="67"/>
                    </a:cubicBezTo>
                    <a:cubicBezTo>
                      <a:pt x="4" y="67"/>
                      <a:pt x="3" y="66"/>
                      <a:pt x="2" y="66"/>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5" name="Freeform 338">
                <a:extLst>
                  <a:ext uri="{FF2B5EF4-FFF2-40B4-BE49-F238E27FC236}">
                    <a16:creationId xmlns:a16="http://schemas.microsoft.com/office/drawing/2014/main" id="{0717F8CE-5583-42A9-85B6-847F0CD1D3E1}"/>
                  </a:ext>
                </a:extLst>
              </p:cNvPr>
              <p:cNvSpPr/>
              <p:nvPr/>
            </p:nvSpPr>
            <p:spPr bwMode="auto">
              <a:xfrm>
                <a:off x="4883389" y="1578083"/>
                <a:ext cx="107770" cy="44168"/>
              </a:xfrm>
              <a:custGeom>
                <a:gdLst>
                  <a:gd fmla="*/ 1 w 85" name="T0"/>
                  <a:gd fmla="*/ 33 h 35" name="T1"/>
                  <a:gd fmla="*/ 2 w 85" name="T2"/>
                  <a:gd fmla="*/ 28 h 35" name="T3"/>
                  <a:gd fmla="*/ 2 w 85" name="T4"/>
                  <a:gd fmla="*/ 28 h 35" name="T5"/>
                  <a:gd fmla="*/ 36 w 85" name="T6"/>
                  <a:gd fmla="*/ 6 h 35" name="T7"/>
                  <a:gd fmla="*/ 39 w 85" name="T8"/>
                  <a:gd fmla="*/ 4 h 35" name="T9"/>
                  <a:gd fmla="*/ 39 w 85" name="T10"/>
                  <a:gd fmla="*/ 4 h 35" name="T11"/>
                  <a:gd fmla="*/ 45 w 85" name="T12"/>
                  <a:gd fmla="*/ 1 h 35" name="T13"/>
                  <a:gd fmla="*/ 45 w 85" name="T14"/>
                  <a:gd fmla="*/ 1 h 35" name="T15"/>
                  <a:gd fmla="*/ 49 w 85" name="T16"/>
                  <a:gd fmla="*/ 2 h 35" name="T17"/>
                  <a:gd fmla="*/ 49 w 85" name="T18"/>
                  <a:gd fmla="*/ 2 h 35" name="T19"/>
                  <a:gd fmla="*/ 50 w 85" name="T20"/>
                  <a:gd fmla="*/ 6 h 35" name="T21"/>
                  <a:gd fmla="*/ 50 w 85" name="T22"/>
                  <a:gd fmla="*/ 6 h 35" name="T23"/>
                  <a:gd fmla="*/ 50 w 85" name="T24"/>
                  <a:gd fmla="*/ 7 h 35" name="T25"/>
                  <a:gd fmla="*/ 50 w 85" name="T26"/>
                  <a:gd fmla="*/ 7 h 35" name="T27"/>
                  <a:gd fmla="*/ 79 w 85" name="T28"/>
                  <a:gd fmla="*/ 0 h 35" name="T29"/>
                  <a:gd fmla="*/ 79 w 85" name="T30"/>
                  <a:gd fmla="*/ 0 h 35" name="T31"/>
                  <a:gd fmla="*/ 81 w 85" name="T32"/>
                  <a:gd fmla="*/ 0 h 35" name="T33"/>
                  <a:gd fmla="*/ 81 w 85" name="T34"/>
                  <a:gd fmla="*/ 0 h 35" name="T35"/>
                  <a:gd fmla="*/ 84 w 85" name="T36"/>
                  <a:gd fmla="*/ 5 h 35" name="T37"/>
                  <a:gd fmla="*/ 84 w 85" name="T38"/>
                  <a:gd fmla="*/ 5 h 35" name="T39"/>
                  <a:gd fmla="*/ 80 w 85" name="T40"/>
                  <a:gd fmla="*/ 8 h 35" name="T41"/>
                  <a:gd fmla="*/ 80 w 85" name="T42"/>
                  <a:gd fmla="*/ 8 h 35" name="T43"/>
                  <a:gd fmla="*/ 79 w 85" name="T44"/>
                  <a:gd fmla="*/ 8 h 35" name="T45"/>
                  <a:gd fmla="*/ 79 w 85" name="T46"/>
                  <a:gd fmla="*/ 8 h 35" name="T47"/>
                  <a:gd fmla="*/ 58 w 85" name="T48"/>
                  <a:gd fmla="*/ 13 h 35" name="T49"/>
                  <a:gd fmla="*/ 58 w 85" name="T50"/>
                  <a:gd fmla="*/ 13 h 35" name="T51"/>
                  <a:gd fmla="*/ 44 w 85" name="T52"/>
                  <a:gd fmla="*/ 18 h 35" name="T53"/>
                  <a:gd fmla="*/ 44 w 85" name="T54"/>
                  <a:gd fmla="*/ 18 h 35" name="T55"/>
                  <a:gd fmla="*/ 33 w 85" name="T56"/>
                  <a:gd fmla="*/ 22 h 35" name="T57"/>
                  <a:gd fmla="*/ 38 w 85" name="T58"/>
                  <a:gd fmla="*/ 13 h 35" name="T59"/>
                  <a:gd fmla="*/ 6 w 85" name="T60"/>
                  <a:gd fmla="*/ 35 h 35" name="T61"/>
                  <a:gd fmla="*/ 4 w 85" name="T62"/>
                  <a:gd fmla="*/ 35 h 35" name="T63"/>
                  <a:gd fmla="*/ 4 w 85" name="T64"/>
                  <a:gd fmla="*/ 35 h 35" name="T65"/>
                  <a:gd fmla="*/ 1 w 85" name="T66"/>
                  <a:gd fmla="*/ 33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85">
                    <a:moveTo>
                      <a:pt x="1" y="33"/>
                    </a:moveTo>
                    <a:cubicBezTo>
                      <a:pt x="0" y="32"/>
                      <a:pt x="0" y="29"/>
                      <a:pt x="2" y="28"/>
                    </a:cubicBezTo>
                    <a:cubicBezTo>
                      <a:pt x="2" y="28"/>
                      <a:pt x="2" y="28"/>
                      <a:pt x="2" y="28"/>
                    </a:cubicBezTo>
                    <a:cubicBezTo>
                      <a:pt x="36" y="6"/>
                      <a:pt x="36" y="6"/>
                      <a:pt x="36" y="6"/>
                    </a:cubicBezTo>
                    <a:cubicBezTo>
                      <a:pt x="36" y="6"/>
                      <a:pt x="37" y="5"/>
                      <a:pt x="39" y="4"/>
                    </a:cubicBezTo>
                    <a:cubicBezTo>
                      <a:pt x="39" y="4"/>
                      <a:pt x="39" y="4"/>
                      <a:pt x="39" y="4"/>
                    </a:cubicBezTo>
                    <a:cubicBezTo>
                      <a:pt x="41" y="3"/>
                      <a:pt x="42" y="1"/>
                      <a:pt x="45" y="1"/>
                    </a:cubicBezTo>
                    <a:cubicBezTo>
                      <a:pt x="45" y="1"/>
                      <a:pt x="45" y="1"/>
                      <a:pt x="45" y="1"/>
                    </a:cubicBezTo>
                    <a:cubicBezTo>
                      <a:pt x="46" y="1"/>
                      <a:pt x="48" y="1"/>
                      <a:pt x="49" y="2"/>
                    </a:cubicBezTo>
                    <a:cubicBezTo>
                      <a:pt x="49" y="2"/>
                      <a:pt x="49" y="2"/>
                      <a:pt x="49" y="2"/>
                    </a:cubicBezTo>
                    <a:cubicBezTo>
                      <a:pt x="50" y="4"/>
                      <a:pt x="50" y="5"/>
                      <a:pt x="50" y="6"/>
                    </a:cubicBezTo>
                    <a:cubicBezTo>
                      <a:pt x="50" y="6"/>
                      <a:pt x="50" y="6"/>
                      <a:pt x="50" y="6"/>
                    </a:cubicBezTo>
                    <a:cubicBezTo>
                      <a:pt x="50" y="6"/>
                      <a:pt x="50" y="7"/>
                      <a:pt x="50" y="7"/>
                    </a:cubicBezTo>
                    <a:cubicBezTo>
                      <a:pt x="50" y="7"/>
                      <a:pt x="50" y="7"/>
                      <a:pt x="50" y="7"/>
                    </a:cubicBezTo>
                    <a:cubicBezTo>
                      <a:pt x="58" y="4"/>
                      <a:pt x="70" y="0"/>
                      <a:pt x="79" y="0"/>
                    </a:cubicBezTo>
                    <a:cubicBezTo>
                      <a:pt x="79" y="0"/>
                      <a:pt x="79" y="0"/>
                      <a:pt x="79" y="0"/>
                    </a:cubicBezTo>
                    <a:cubicBezTo>
                      <a:pt x="79" y="0"/>
                      <a:pt x="80" y="0"/>
                      <a:pt x="81" y="0"/>
                    </a:cubicBezTo>
                    <a:cubicBezTo>
                      <a:pt x="81" y="0"/>
                      <a:pt x="81" y="0"/>
                      <a:pt x="81" y="0"/>
                    </a:cubicBezTo>
                    <a:cubicBezTo>
                      <a:pt x="83" y="1"/>
                      <a:pt x="85" y="3"/>
                      <a:pt x="84" y="5"/>
                    </a:cubicBezTo>
                    <a:cubicBezTo>
                      <a:pt x="84" y="5"/>
                      <a:pt x="84" y="5"/>
                      <a:pt x="84" y="5"/>
                    </a:cubicBezTo>
                    <a:cubicBezTo>
                      <a:pt x="84" y="7"/>
                      <a:pt x="82" y="9"/>
                      <a:pt x="80" y="8"/>
                    </a:cubicBezTo>
                    <a:cubicBezTo>
                      <a:pt x="80" y="8"/>
                      <a:pt x="80" y="8"/>
                      <a:pt x="80" y="8"/>
                    </a:cubicBezTo>
                    <a:cubicBezTo>
                      <a:pt x="80" y="8"/>
                      <a:pt x="79" y="8"/>
                      <a:pt x="79" y="8"/>
                    </a:cubicBezTo>
                    <a:cubicBezTo>
                      <a:pt x="79" y="8"/>
                      <a:pt x="79" y="8"/>
                      <a:pt x="79" y="8"/>
                    </a:cubicBezTo>
                    <a:cubicBezTo>
                      <a:pt x="74" y="8"/>
                      <a:pt x="65" y="11"/>
                      <a:pt x="58" y="13"/>
                    </a:cubicBezTo>
                    <a:cubicBezTo>
                      <a:pt x="58" y="13"/>
                      <a:pt x="58" y="13"/>
                      <a:pt x="58" y="13"/>
                    </a:cubicBezTo>
                    <a:cubicBezTo>
                      <a:pt x="50" y="15"/>
                      <a:pt x="44" y="18"/>
                      <a:pt x="44" y="18"/>
                    </a:cubicBezTo>
                    <a:cubicBezTo>
                      <a:pt x="44" y="18"/>
                      <a:pt x="44" y="18"/>
                      <a:pt x="44" y="18"/>
                    </a:cubicBezTo>
                    <a:cubicBezTo>
                      <a:pt x="33" y="22"/>
                      <a:pt x="33" y="22"/>
                      <a:pt x="33" y="22"/>
                    </a:cubicBezTo>
                    <a:cubicBezTo>
                      <a:pt x="38" y="13"/>
                      <a:pt x="38" y="13"/>
                      <a:pt x="38" y="13"/>
                    </a:cubicBezTo>
                    <a:cubicBezTo>
                      <a:pt x="6" y="35"/>
                      <a:pt x="6" y="35"/>
                      <a:pt x="6" y="35"/>
                    </a:cubicBezTo>
                    <a:cubicBezTo>
                      <a:pt x="6" y="35"/>
                      <a:pt x="5" y="35"/>
                      <a:pt x="4" y="35"/>
                    </a:cubicBezTo>
                    <a:cubicBezTo>
                      <a:pt x="4" y="35"/>
                      <a:pt x="4" y="35"/>
                      <a:pt x="4" y="35"/>
                    </a:cubicBezTo>
                    <a:cubicBezTo>
                      <a:pt x="3" y="35"/>
                      <a:pt x="2" y="35"/>
                      <a:pt x="1" y="33"/>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6" name="Freeform 339">
                <a:extLst>
                  <a:ext uri="{FF2B5EF4-FFF2-40B4-BE49-F238E27FC236}">
                    <a16:creationId xmlns:a16="http://schemas.microsoft.com/office/drawing/2014/main" id="{93BBEC57-B1EF-4602-9C9C-CACE21637FE8}"/>
                  </a:ext>
                </a:extLst>
              </p:cNvPr>
              <p:cNvSpPr/>
              <p:nvPr/>
            </p:nvSpPr>
            <p:spPr bwMode="auto">
              <a:xfrm>
                <a:off x="4892222" y="1719421"/>
                <a:ext cx="12367" cy="10600"/>
              </a:xfrm>
              <a:custGeom>
                <a:gdLst>
                  <a:gd fmla="*/ 10 w 10" name="T0"/>
                  <a:gd fmla="*/ 5 h 9" name="T1"/>
                  <a:gd fmla="*/ 4 w 10" name="T2"/>
                  <a:gd fmla="*/ 9 h 9" name="T3"/>
                  <a:gd fmla="*/ 0 w 10" name="T4"/>
                  <a:gd fmla="*/ 4 h 9" name="T5"/>
                  <a:gd fmla="*/ 5 w 10" name="T6"/>
                  <a:gd fmla="*/ 0 h 9" name="T7"/>
                  <a:gd fmla="*/ 10 w 10" name="T8"/>
                  <a:gd fmla="*/ 5 h 9" name="T9"/>
                </a:gdLst>
                <a:cxnLst>
                  <a:cxn ang="0">
                    <a:pos x="T0" y="T1"/>
                  </a:cxn>
                  <a:cxn ang="0">
                    <a:pos x="T2" y="T3"/>
                  </a:cxn>
                  <a:cxn ang="0">
                    <a:pos x="T4" y="T5"/>
                  </a:cxn>
                  <a:cxn ang="0">
                    <a:pos x="T6" y="T7"/>
                  </a:cxn>
                  <a:cxn ang="0">
                    <a:pos x="T8" y="T9"/>
                  </a:cxn>
                </a:cxnLst>
                <a:rect b="b" l="0" r="r" t="0"/>
                <a:pathLst>
                  <a:path h="9" w="10">
                    <a:moveTo>
                      <a:pt x="10" y="5"/>
                    </a:moveTo>
                    <a:cubicBezTo>
                      <a:pt x="9" y="7"/>
                      <a:pt x="7" y="9"/>
                      <a:pt x="4" y="9"/>
                    </a:cubicBezTo>
                    <a:cubicBezTo>
                      <a:pt x="2" y="9"/>
                      <a:pt x="0" y="6"/>
                      <a:pt x="0" y="4"/>
                    </a:cubicBezTo>
                    <a:cubicBezTo>
                      <a:pt x="0" y="1"/>
                      <a:pt x="2" y="0"/>
                      <a:pt x="5" y="0"/>
                    </a:cubicBezTo>
                    <a:cubicBezTo>
                      <a:pt x="8" y="0"/>
                      <a:pt x="10" y="2"/>
                      <a:pt x="10" y="5"/>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7" name="Freeform 340">
                <a:extLst>
                  <a:ext uri="{FF2B5EF4-FFF2-40B4-BE49-F238E27FC236}">
                    <a16:creationId xmlns:a16="http://schemas.microsoft.com/office/drawing/2014/main" id="{4775FC72-E9D3-4B7C-9502-0D0F61B43346}"/>
                  </a:ext>
                </a:extLst>
              </p:cNvPr>
              <p:cNvSpPr>
                <a:spLocks noEditPoints="1"/>
              </p:cNvSpPr>
              <p:nvPr/>
            </p:nvSpPr>
            <p:spPr bwMode="auto">
              <a:xfrm>
                <a:off x="4888689" y="1717654"/>
                <a:ext cx="17667" cy="15901"/>
              </a:xfrm>
              <a:custGeom>
                <a:gdLst>
                  <a:gd fmla="*/ 7 w 14" name="T0"/>
                  <a:gd fmla="*/ 13 h 13" name="T1"/>
                  <a:gd fmla="*/ 6 w 14" name="T2"/>
                  <a:gd fmla="*/ 13 h 13" name="T3"/>
                  <a:gd fmla="*/ 6 w 14" name="T4"/>
                  <a:gd fmla="*/ 13 h 13" name="T5"/>
                  <a:gd fmla="*/ 0 w 14" name="T6"/>
                  <a:gd fmla="*/ 6 h 13" name="T7"/>
                  <a:gd fmla="*/ 0 w 14" name="T8"/>
                  <a:gd fmla="*/ 6 h 13" name="T9"/>
                  <a:gd fmla="*/ 0 w 14" name="T10"/>
                  <a:gd fmla="*/ 6 h 13" name="T11"/>
                  <a:gd fmla="*/ 0 w 14" name="T12"/>
                  <a:gd fmla="*/ 6 h 13" name="T13"/>
                  <a:gd fmla="*/ 7 w 14" name="T14"/>
                  <a:gd fmla="*/ 0 h 13" name="T15"/>
                  <a:gd fmla="*/ 7 w 14" name="T16"/>
                  <a:gd fmla="*/ 0 h 13" name="T17"/>
                  <a:gd fmla="*/ 7 w 14" name="T18"/>
                  <a:gd fmla="*/ 0 h 13" name="T19"/>
                  <a:gd fmla="*/ 7 w 14" name="T20"/>
                  <a:gd fmla="*/ 0 h 13" name="T21"/>
                  <a:gd fmla="*/ 14 w 14" name="T22"/>
                  <a:gd fmla="*/ 6 h 13" name="T23"/>
                  <a:gd fmla="*/ 14 w 14" name="T24"/>
                  <a:gd fmla="*/ 6 h 13" name="T25"/>
                  <a:gd fmla="*/ 14 w 14" name="T26"/>
                  <a:gd fmla="*/ 7 h 13" name="T27"/>
                  <a:gd fmla="*/ 14 w 14" name="T28"/>
                  <a:gd fmla="*/ 7 h 13" name="T29"/>
                  <a:gd fmla="*/ 12 w 14" name="T30"/>
                  <a:gd fmla="*/ 7 h 13" name="T31"/>
                  <a:gd fmla="*/ 14 w 14" name="T32"/>
                  <a:gd fmla="*/ 7 h 13" name="T33"/>
                  <a:gd fmla="*/ 7 w 14" name="T34"/>
                  <a:gd fmla="*/ 13 h 13" name="T35"/>
                  <a:gd fmla="*/ 7 w 14" name="T36"/>
                  <a:gd fmla="*/ 13 h 13" name="T37"/>
                  <a:gd fmla="*/ 7 w 14" name="T38"/>
                  <a:gd fmla="*/ 13 h 13" name="T39"/>
                  <a:gd fmla="*/ 4 w 14" name="T40"/>
                  <a:gd fmla="*/ 6 h 13" name="T41"/>
                  <a:gd fmla="*/ 4 w 14" name="T42"/>
                  <a:gd fmla="*/ 6 h 13" name="T43"/>
                  <a:gd fmla="*/ 7 w 14" name="T44"/>
                  <a:gd fmla="*/ 9 h 13" name="T45"/>
                  <a:gd fmla="*/ 7 w 14" name="T46"/>
                  <a:gd fmla="*/ 9 h 13" name="T47"/>
                  <a:gd fmla="*/ 7 w 14" name="T48"/>
                  <a:gd fmla="*/ 9 h 13" name="T49"/>
                  <a:gd fmla="*/ 7 w 14" name="T50"/>
                  <a:gd fmla="*/ 9 h 13" name="T51"/>
                  <a:gd fmla="*/ 10 w 14" name="T52"/>
                  <a:gd fmla="*/ 7 h 13" name="T53"/>
                  <a:gd fmla="*/ 10 w 14" name="T54"/>
                  <a:gd fmla="*/ 7 h 13" name="T55"/>
                  <a:gd fmla="*/ 10 w 14" name="T56"/>
                  <a:gd fmla="*/ 6 h 13" name="T57"/>
                  <a:gd fmla="*/ 10 w 14" name="T58"/>
                  <a:gd fmla="*/ 6 h 13" name="T59"/>
                  <a:gd fmla="*/ 7 w 14" name="T60"/>
                  <a:gd fmla="*/ 4 h 13" name="T61"/>
                  <a:gd fmla="*/ 7 w 14" name="T62"/>
                  <a:gd fmla="*/ 4 h 13" name="T63"/>
                  <a:gd fmla="*/ 7 w 14" name="T64"/>
                  <a:gd fmla="*/ 4 h 13" name="T65"/>
                  <a:gd fmla="*/ 7 w 14" name="T66"/>
                  <a:gd fmla="*/ 4 h 13" name="T67"/>
                  <a:gd fmla="*/ 4 w 14" name="T68"/>
                  <a:gd fmla="*/ 6 h 1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 w="14">
                    <a:moveTo>
                      <a:pt x="7" y="13"/>
                    </a:moveTo>
                    <a:cubicBezTo>
                      <a:pt x="7" y="13"/>
                      <a:pt x="6" y="13"/>
                      <a:pt x="6" y="13"/>
                    </a:cubicBezTo>
                    <a:cubicBezTo>
                      <a:pt x="6" y="13"/>
                      <a:pt x="6" y="13"/>
                      <a:pt x="6" y="13"/>
                    </a:cubicBezTo>
                    <a:cubicBezTo>
                      <a:pt x="3" y="13"/>
                      <a:pt x="0" y="10"/>
                      <a:pt x="0" y="6"/>
                    </a:cubicBezTo>
                    <a:cubicBezTo>
                      <a:pt x="0" y="6"/>
                      <a:pt x="0" y="6"/>
                      <a:pt x="0" y="6"/>
                    </a:cubicBezTo>
                    <a:cubicBezTo>
                      <a:pt x="0" y="6"/>
                      <a:pt x="0" y="6"/>
                      <a:pt x="0" y="6"/>
                    </a:cubicBezTo>
                    <a:cubicBezTo>
                      <a:pt x="0" y="6"/>
                      <a:pt x="0" y="6"/>
                      <a:pt x="0" y="6"/>
                    </a:cubicBezTo>
                    <a:cubicBezTo>
                      <a:pt x="0" y="2"/>
                      <a:pt x="3" y="0"/>
                      <a:pt x="7" y="0"/>
                    </a:cubicBezTo>
                    <a:cubicBezTo>
                      <a:pt x="7" y="0"/>
                      <a:pt x="7" y="0"/>
                      <a:pt x="7" y="0"/>
                    </a:cubicBezTo>
                    <a:cubicBezTo>
                      <a:pt x="7" y="0"/>
                      <a:pt x="7" y="0"/>
                      <a:pt x="7" y="0"/>
                    </a:cubicBezTo>
                    <a:cubicBezTo>
                      <a:pt x="7" y="0"/>
                      <a:pt x="7" y="0"/>
                      <a:pt x="7" y="0"/>
                    </a:cubicBezTo>
                    <a:cubicBezTo>
                      <a:pt x="11" y="0"/>
                      <a:pt x="14" y="3"/>
                      <a:pt x="14" y="6"/>
                    </a:cubicBezTo>
                    <a:cubicBezTo>
                      <a:pt x="14" y="6"/>
                      <a:pt x="14" y="6"/>
                      <a:pt x="14" y="6"/>
                    </a:cubicBezTo>
                    <a:cubicBezTo>
                      <a:pt x="14" y="7"/>
                      <a:pt x="14" y="7"/>
                      <a:pt x="14" y="7"/>
                    </a:cubicBezTo>
                    <a:cubicBezTo>
                      <a:pt x="14" y="7"/>
                      <a:pt x="14" y="7"/>
                      <a:pt x="14" y="7"/>
                    </a:cubicBezTo>
                    <a:cubicBezTo>
                      <a:pt x="12" y="7"/>
                      <a:pt x="12" y="7"/>
                      <a:pt x="12" y="7"/>
                    </a:cubicBezTo>
                    <a:cubicBezTo>
                      <a:pt x="14" y="7"/>
                      <a:pt x="14" y="7"/>
                      <a:pt x="14" y="7"/>
                    </a:cubicBezTo>
                    <a:cubicBezTo>
                      <a:pt x="13" y="10"/>
                      <a:pt x="10" y="13"/>
                      <a:pt x="7" y="13"/>
                    </a:cubicBezTo>
                    <a:cubicBezTo>
                      <a:pt x="7" y="13"/>
                      <a:pt x="7" y="13"/>
                      <a:pt x="7" y="13"/>
                    </a:cubicBezTo>
                    <a:cubicBezTo>
                      <a:pt x="7" y="13"/>
                      <a:pt x="7" y="13"/>
                      <a:pt x="7" y="13"/>
                    </a:cubicBezTo>
                    <a:close/>
                    <a:moveTo>
                      <a:pt x="4" y="6"/>
                    </a:moveTo>
                    <a:cubicBezTo>
                      <a:pt x="4" y="6"/>
                      <a:pt x="4" y="6"/>
                      <a:pt x="4" y="6"/>
                    </a:cubicBezTo>
                    <a:cubicBezTo>
                      <a:pt x="4" y="8"/>
                      <a:pt x="5" y="9"/>
                      <a:pt x="7" y="9"/>
                    </a:cubicBezTo>
                    <a:cubicBezTo>
                      <a:pt x="7" y="9"/>
                      <a:pt x="7" y="9"/>
                      <a:pt x="7" y="9"/>
                    </a:cubicBezTo>
                    <a:cubicBezTo>
                      <a:pt x="7" y="9"/>
                      <a:pt x="7" y="9"/>
                      <a:pt x="7" y="9"/>
                    </a:cubicBezTo>
                    <a:cubicBezTo>
                      <a:pt x="7" y="9"/>
                      <a:pt x="7" y="9"/>
                      <a:pt x="7" y="9"/>
                    </a:cubicBezTo>
                    <a:cubicBezTo>
                      <a:pt x="8" y="9"/>
                      <a:pt x="9" y="8"/>
                      <a:pt x="10" y="7"/>
                    </a:cubicBezTo>
                    <a:cubicBezTo>
                      <a:pt x="10" y="7"/>
                      <a:pt x="10" y="7"/>
                      <a:pt x="10" y="7"/>
                    </a:cubicBezTo>
                    <a:cubicBezTo>
                      <a:pt x="10" y="7"/>
                      <a:pt x="10" y="6"/>
                      <a:pt x="10" y="6"/>
                    </a:cubicBezTo>
                    <a:cubicBezTo>
                      <a:pt x="10" y="6"/>
                      <a:pt x="10" y="6"/>
                      <a:pt x="10" y="6"/>
                    </a:cubicBezTo>
                    <a:cubicBezTo>
                      <a:pt x="10" y="5"/>
                      <a:pt x="9" y="4"/>
                      <a:pt x="7" y="4"/>
                    </a:cubicBezTo>
                    <a:cubicBezTo>
                      <a:pt x="7" y="4"/>
                      <a:pt x="7" y="4"/>
                      <a:pt x="7" y="4"/>
                    </a:cubicBezTo>
                    <a:cubicBezTo>
                      <a:pt x="7" y="4"/>
                      <a:pt x="7" y="4"/>
                      <a:pt x="7" y="4"/>
                    </a:cubicBezTo>
                    <a:cubicBezTo>
                      <a:pt x="7" y="4"/>
                      <a:pt x="7" y="4"/>
                      <a:pt x="7" y="4"/>
                    </a:cubicBezTo>
                    <a:cubicBezTo>
                      <a:pt x="5" y="4"/>
                      <a:pt x="4" y="5"/>
                      <a:pt x="4" y="6"/>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8" name="Freeform 341">
                <a:extLst>
                  <a:ext uri="{FF2B5EF4-FFF2-40B4-BE49-F238E27FC236}">
                    <a16:creationId xmlns:a16="http://schemas.microsoft.com/office/drawing/2014/main" id="{5E269D86-212E-43ED-879B-8AE039C6C4D6}"/>
                  </a:ext>
                </a:extLst>
              </p:cNvPr>
              <p:cNvSpPr/>
              <p:nvPr/>
            </p:nvSpPr>
            <p:spPr bwMode="auto">
              <a:xfrm>
                <a:off x="4992926" y="1708821"/>
                <a:ext cx="12367" cy="10600"/>
              </a:xfrm>
              <a:custGeom>
                <a:gdLst>
                  <a:gd fmla="*/ 10 w 10" name="T0"/>
                  <a:gd fmla="*/ 5 h 9" name="T1"/>
                  <a:gd fmla="*/ 4 w 10" name="T2"/>
                  <a:gd fmla="*/ 9 h 9" name="T3"/>
                  <a:gd fmla="*/ 0 w 10" name="T4"/>
                  <a:gd fmla="*/ 4 h 9" name="T5"/>
                  <a:gd fmla="*/ 5 w 10" name="T6"/>
                  <a:gd fmla="*/ 0 h 9" name="T7"/>
                  <a:gd fmla="*/ 10 w 10" name="T8"/>
                  <a:gd fmla="*/ 5 h 9" name="T9"/>
                </a:gdLst>
                <a:cxnLst>
                  <a:cxn ang="0">
                    <a:pos x="T0" y="T1"/>
                  </a:cxn>
                  <a:cxn ang="0">
                    <a:pos x="T2" y="T3"/>
                  </a:cxn>
                  <a:cxn ang="0">
                    <a:pos x="T4" y="T5"/>
                  </a:cxn>
                  <a:cxn ang="0">
                    <a:pos x="T6" y="T7"/>
                  </a:cxn>
                  <a:cxn ang="0">
                    <a:pos x="T8" y="T9"/>
                  </a:cxn>
                </a:cxnLst>
                <a:rect b="b" l="0" r="r" t="0"/>
                <a:pathLst>
                  <a:path h="9" w="10">
                    <a:moveTo>
                      <a:pt x="10" y="5"/>
                    </a:moveTo>
                    <a:cubicBezTo>
                      <a:pt x="9" y="8"/>
                      <a:pt x="7" y="9"/>
                      <a:pt x="4" y="9"/>
                    </a:cubicBezTo>
                    <a:cubicBezTo>
                      <a:pt x="2" y="9"/>
                      <a:pt x="0" y="7"/>
                      <a:pt x="0" y="4"/>
                    </a:cubicBezTo>
                    <a:cubicBezTo>
                      <a:pt x="0" y="2"/>
                      <a:pt x="3" y="0"/>
                      <a:pt x="5" y="0"/>
                    </a:cubicBezTo>
                    <a:cubicBezTo>
                      <a:pt x="8" y="0"/>
                      <a:pt x="10" y="3"/>
                      <a:pt x="10" y="5"/>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59" name="Freeform 342">
                <a:extLst>
                  <a:ext uri="{FF2B5EF4-FFF2-40B4-BE49-F238E27FC236}">
                    <a16:creationId xmlns:a16="http://schemas.microsoft.com/office/drawing/2014/main" id="{1C0E4BF9-FD3F-46C2-A253-DC65273F142A}"/>
                  </a:ext>
                </a:extLst>
              </p:cNvPr>
              <p:cNvSpPr>
                <a:spLocks noEditPoints="1"/>
              </p:cNvSpPr>
              <p:nvPr/>
            </p:nvSpPr>
            <p:spPr bwMode="auto">
              <a:xfrm>
                <a:off x="4991159" y="1705287"/>
                <a:ext cx="17667" cy="15901"/>
              </a:xfrm>
              <a:custGeom>
                <a:gdLst>
                  <a:gd fmla="*/ 7 w 14" name="T0"/>
                  <a:gd fmla="*/ 13 h 13" name="T1"/>
                  <a:gd fmla="*/ 6 w 14" name="T2"/>
                  <a:gd fmla="*/ 13 h 13" name="T3"/>
                  <a:gd fmla="*/ 6 w 14" name="T4"/>
                  <a:gd fmla="*/ 13 h 13" name="T5"/>
                  <a:gd fmla="*/ 0 w 14" name="T6"/>
                  <a:gd fmla="*/ 7 h 13" name="T7"/>
                  <a:gd fmla="*/ 0 w 14" name="T8"/>
                  <a:gd fmla="*/ 7 h 13" name="T9"/>
                  <a:gd fmla="*/ 0 w 14" name="T10"/>
                  <a:gd fmla="*/ 6 h 13" name="T11"/>
                  <a:gd fmla="*/ 0 w 14" name="T12"/>
                  <a:gd fmla="*/ 6 h 13" name="T13"/>
                  <a:gd fmla="*/ 7 w 14" name="T14"/>
                  <a:gd fmla="*/ 0 h 13" name="T15"/>
                  <a:gd fmla="*/ 7 w 14" name="T16"/>
                  <a:gd fmla="*/ 0 h 13" name="T17"/>
                  <a:gd fmla="*/ 7 w 14" name="T18"/>
                  <a:gd fmla="*/ 0 h 13" name="T19"/>
                  <a:gd fmla="*/ 7 w 14" name="T20"/>
                  <a:gd fmla="*/ 0 h 13" name="T21"/>
                  <a:gd fmla="*/ 14 w 14" name="T22"/>
                  <a:gd fmla="*/ 7 h 13" name="T23"/>
                  <a:gd fmla="*/ 14 w 14" name="T24"/>
                  <a:gd fmla="*/ 7 h 13" name="T25"/>
                  <a:gd fmla="*/ 14 w 14" name="T26"/>
                  <a:gd fmla="*/ 7 h 13" name="T27"/>
                  <a:gd fmla="*/ 14 w 14" name="T28"/>
                  <a:gd fmla="*/ 7 h 13" name="T29"/>
                  <a:gd fmla="*/ 12 w 14" name="T30"/>
                  <a:gd fmla="*/ 7 h 13" name="T31"/>
                  <a:gd fmla="*/ 14 w 14" name="T32"/>
                  <a:gd fmla="*/ 7 h 13" name="T33"/>
                  <a:gd fmla="*/ 7 w 14" name="T34"/>
                  <a:gd fmla="*/ 13 h 13" name="T35"/>
                  <a:gd fmla="*/ 7 w 14" name="T36"/>
                  <a:gd fmla="*/ 13 h 13" name="T37"/>
                  <a:gd fmla="*/ 7 w 14" name="T38"/>
                  <a:gd fmla="*/ 13 h 13" name="T39"/>
                  <a:gd fmla="*/ 4 w 14" name="T40"/>
                  <a:gd fmla="*/ 7 h 13" name="T41"/>
                  <a:gd fmla="*/ 4 w 14" name="T42"/>
                  <a:gd fmla="*/ 7 h 13" name="T43"/>
                  <a:gd fmla="*/ 7 w 14" name="T44"/>
                  <a:gd fmla="*/ 9 h 13" name="T45"/>
                  <a:gd fmla="*/ 7 w 14" name="T46"/>
                  <a:gd fmla="*/ 9 h 13" name="T47"/>
                  <a:gd fmla="*/ 7 w 14" name="T48"/>
                  <a:gd fmla="*/ 9 h 13" name="T49"/>
                  <a:gd fmla="*/ 7 w 14" name="T50"/>
                  <a:gd fmla="*/ 9 h 13" name="T51"/>
                  <a:gd fmla="*/ 10 w 14" name="T52"/>
                  <a:gd fmla="*/ 7 h 13" name="T53"/>
                  <a:gd fmla="*/ 10 w 14" name="T54"/>
                  <a:gd fmla="*/ 7 h 13" name="T55"/>
                  <a:gd fmla="*/ 10 w 14" name="T56"/>
                  <a:gd fmla="*/ 7 h 13" name="T57"/>
                  <a:gd fmla="*/ 10 w 14" name="T58"/>
                  <a:gd fmla="*/ 7 h 13" name="T59"/>
                  <a:gd fmla="*/ 7 w 14" name="T60"/>
                  <a:gd fmla="*/ 4 h 13" name="T61"/>
                  <a:gd fmla="*/ 7 w 14" name="T62"/>
                  <a:gd fmla="*/ 4 h 13" name="T63"/>
                  <a:gd fmla="*/ 7 w 14" name="T64"/>
                  <a:gd fmla="*/ 4 h 13" name="T65"/>
                  <a:gd fmla="*/ 7 w 14" name="T66"/>
                  <a:gd fmla="*/ 4 h 13" name="T67"/>
                  <a:gd fmla="*/ 4 w 14" name="T68"/>
                  <a:gd fmla="*/ 7 h 1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 w="14">
                    <a:moveTo>
                      <a:pt x="7" y="13"/>
                    </a:moveTo>
                    <a:cubicBezTo>
                      <a:pt x="7" y="13"/>
                      <a:pt x="6" y="13"/>
                      <a:pt x="6" y="13"/>
                    </a:cubicBezTo>
                    <a:cubicBezTo>
                      <a:pt x="6" y="13"/>
                      <a:pt x="6" y="13"/>
                      <a:pt x="6" y="13"/>
                    </a:cubicBezTo>
                    <a:cubicBezTo>
                      <a:pt x="3" y="13"/>
                      <a:pt x="0" y="10"/>
                      <a:pt x="0" y="7"/>
                    </a:cubicBezTo>
                    <a:cubicBezTo>
                      <a:pt x="0" y="7"/>
                      <a:pt x="0" y="7"/>
                      <a:pt x="0" y="7"/>
                    </a:cubicBezTo>
                    <a:cubicBezTo>
                      <a:pt x="0" y="6"/>
                      <a:pt x="0" y="6"/>
                      <a:pt x="0" y="6"/>
                    </a:cubicBezTo>
                    <a:cubicBezTo>
                      <a:pt x="0" y="6"/>
                      <a:pt x="0" y="6"/>
                      <a:pt x="0" y="6"/>
                    </a:cubicBezTo>
                    <a:cubicBezTo>
                      <a:pt x="0" y="3"/>
                      <a:pt x="3" y="0"/>
                      <a:pt x="7" y="0"/>
                    </a:cubicBezTo>
                    <a:cubicBezTo>
                      <a:pt x="7" y="0"/>
                      <a:pt x="7" y="0"/>
                      <a:pt x="7" y="0"/>
                    </a:cubicBezTo>
                    <a:cubicBezTo>
                      <a:pt x="7" y="0"/>
                      <a:pt x="7" y="0"/>
                      <a:pt x="7" y="0"/>
                    </a:cubicBezTo>
                    <a:cubicBezTo>
                      <a:pt x="7" y="0"/>
                      <a:pt x="7" y="0"/>
                      <a:pt x="7" y="0"/>
                    </a:cubicBezTo>
                    <a:cubicBezTo>
                      <a:pt x="11" y="0"/>
                      <a:pt x="14" y="3"/>
                      <a:pt x="14" y="7"/>
                    </a:cubicBezTo>
                    <a:cubicBezTo>
                      <a:pt x="14" y="7"/>
                      <a:pt x="14" y="7"/>
                      <a:pt x="14" y="7"/>
                    </a:cubicBezTo>
                    <a:cubicBezTo>
                      <a:pt x="14" y="7"/>
                      <a:pt x="14" y="7"/>
                      <a:pt x="14" y="7"/>
                    </a:cubicBezTo>
                    <a:cubicBezTo>
                      <a:pt x="14" y="7"/>
                      <a:pt x="14" y="7"/>
                      <a:pt x="14" y="7"/>
                    </a:cubicBezTo>
                    <a:cubicBezTo>
                      <a:pt x="12" y="7"/>
                      <a:pt x="12" y="7"/>
                      <a:pt x="12" y="7"/>
                    </a:cubicBezTo>
                    <a:cubicBezTo>
                      <a:pt x="14" y="7"/>
                      <a:pt x="14" y="7"/>
                      <a:pt x="14" y="7"/>
                    </a:cubicBezTo>
                    <a:cubicBezTo>
                      <a:pt x="13" y="11"/>
                      <a:pt x="10" y="13"/>
                      <a:pt x="7" y="13"/>
                    </a:cubicBezTo>
                    <a:cubicBezTo>
                      <a:pt x="7" y="13"/>
                      <a:pt x="7" y="13"/>
                      <a:pt x="7" y="13"/>
                    </a:cubicBezTo>
                    <a:cubicBezTo>
                      <a:pt x="7" y="13"/>
                      <a:pt x="7" y="13"/>
                      <a:pt x="7" y="13"/>
                    </a:cubicBezTo>
                    <a:close/>
                    <a:moveTo>
                      <a:pt x="4" y="7"/>
                    </a:moveTo>
                    <a:cubicBezTo>
                      <a:pt x="4" y="7"/>
                      <a:pt x="4" y="7"/>
                      <a:pt x="4" y="7"/>
                    </a:cubicBezTo>
                    <a:cubicBezTo>
                      <a:pt x="4" y="8"/>
                      <a:pt x="5" y="9"/>
                      <a:pt x="7" y="9"/>
                    </a:cubicBezTo>
                    <a:cubicBezTo>
                      <a:pt x="7" y="9"/>
                      <a:pt x="7" y="9"/>
                      <a:pt x="7" y="9"/>
                    </a:cubicBezTo>
                    <a:cubicBezTo>
                      <a:pt x="7" y="9"/>
                      <a:pt x="7" y="9"/>
                      <a:pt x="7" y="9"/>
                    </a:cubicBezTo>
                    <a:cubicBezTo>
                      <a:pt x="7" y="9"/>
                      <a:pt x="7" y="9"/>
                      <a:pt x="7" y="9"/>
                    </a:cubicBezTo>
                    <a:cubicBezTo>
                      <a:pt x="8" y="9"/>
                      <a:pt x="9" y="8"/>
                      <a:pt x="10" y="7"/>
                    </a:cubicBezTo>
                    <a:cubicBezTo>
                      <a:pt x="10" y="7"/>
                      <a:pt x="10" y="7"/>
                      <a:pt x="10" y="7"/>
                    </a:cubicBezTo>
                    <a:cubicBezTo>
                      <a:pt x="10" y="7"/>
                      <a:pt x="10" y="7"/>
                      <a:pt x="10" y="7"/>
                    </a:cubicBezTo>
                    <a:cubicBezTo>
                      <a:pt x="10" y="7"/>
                      <a:pt x="10" y="7"/>
                      <a:pt x="10" y="7"/>
                    </a:cubicBezTo>
                    <a:cubicBezTo>
                      <a:pt x="10" y="5"/>
                      <a:pt x="9" y="4"/>
                      <a:pt x="7" y="4"/>
                    </a:cubicBezTo>
                    <a:cubicBezTo>
                      <a:pt x="7" y="4"/>
                      <a:pt x="7" y="4"/>
                      <a:pt x="7" y="4"/>
                    </a:cubicBezTo>
                    <a:cubicBezTo>
                      <a:pt x="7" y="4"/>
                      <a:pt x="7" y="4"/>
                      <a:pt x="7" y="4"/>
                    </a:cubicBezTo>
                    <a:cubicBezTo>
                      <a:pt x="7" y="4"/>
                      <a:pt x="7" y="4"/>
                      <a:pt x="7" y="4"/>
                    </a:cubicBezTo>
                    <a:cubicBezTo>
                      <a:pt x="5" y="4"/>
                      <a:pt x="4" y="5"/>
                      <a:pt x="4" y="7"/>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0" name="Freeform 343">
                <a:extLst>
                  <a:ext uri="{FF2B5EF4-FFF2-40B4-BE49-F238E27FC236}">
                    <a16:creationId xmlns:a16="http://schemas.microsoft.com/office/drawing/2014/main" id="{88F011F5-047D-4975-A39D-26A695409F1F}"/>
                  </a:ext>
                </a:extLst>
              </p:cNvPr>
              <p:cNvSpPr/>
              <p:nvPr/>
            </p:nvSpPr>
            <p:spPr bwMode="auto">
              <a:xfrm>
                <a:off x="4830385" y="1860759"/>
                <a:ext cx="245575" cy="314478"/>
              </a:xfrm>
              <a:custGeom>
                <a:gdLst>
                  <a:gd fmla="*/ 188 w 193" name="T0"/>
                  <a:gd fmla="*/ 60 h 249" name="T1"/>
                  <a:gd fmla="*/ 92 w 193" name="T2"/>
                  <a:gd fmla="*/ 6 h 249" name="T3"/>
                  <a:gd fmla="*/ 9 w 193" name="T4"/>
                  <a:gd fmla="*/ 84 h 249" name="T5"/>
                  <a:gd fmla="*/ 107 w 193" name="T6"/>
                  <a:gd fmla="*/ 249 h 249" name="T7"/>
                  <a:gd fmla="*/ 188 w 193" name="T8"/>
                  <a:gd fmla="*/ 60 h 249" name="T9"/>
                </a:gdLst>
                <a:cxnLst>
                  <a:cxn ang="0">
                    <a:pos x="T0" y="T1"/>
                  </a:cxn>
                  <a:cxn ang="0">
                    <a:pos x="T2" y="T3"/>
                  </a:cxn>
                  <a:cxn ang="0">
                    <a:pos x="T4" y="T5"/>
                  </a:cxn>
                  <a:cxn ang="0">
                    <a:pos x="T6" y="T7"/>
                  </a:cxn>
                  <a:cxn ang="0">
                    <a:pos x="T8" y="T9"/>
                  </a:cxn>
                </a:cxnLst>
                <a:rect b="b" l="0" r="r" t="0"/>
                <a:pathLst>
                  <a:path h="249" w="193">
                    <a:moveTo>
                      <a:pt x="188" y="60"/>
                    </a:moveTo>
                    <a:cubicBezTo>
                      <a:pt x="188" y="60"/>
                      <a:pt x="191" y="0"/>
                      <a:pt x="92" y="6"/>
                    </a:cubicBezTo>
                    <a:cubicBezTo>
                      <a:pt x="92" y="6"/>
                      <a:pt x="17" y="1"/>
                      <a:pt x="9" y="84"/>
                    </a:cubicBezTo>
                    <a:cubicBezTo>
                      <a:pt x="9" y="84"/>
                      <a:pt x="0" y="232"/>
                      <a:pt x="107" y="249"/>
                    </a:cubicBezTo>
                    <a:cubicBezTo>
                      <a:pt x="107" y="249"/>
                      <a:pt x="193" y="217"/>
                      <a:pt x="188" y="60"/>
                    </a:cubicBez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1" name="Freeform 344">
                <a:extLst>
                  <a:ext uri="{FF2B5EF4-FFF2-40B4-BE49-F238E27FC236}">
                    <a16:creationId xmlns:a16="http://schemas.microsoft.com/office/drawing/2014/main" id="{B0D94003-7AB4-4941-9421-CAD383F41F71}"/>
                  </a:ext>
                </a:extLst>
              </p:cNvPr>
              <p:cNvSpPr>
                <a:spLocks noEditPoints="1"/>
              </p:cNvSpPr>
              <p:nvPr/>
            </p:nvSpPr>
            <p:spPr bwMode="auto">
              <a:xfrm>
                <a:off x="4837453" y="1862526"/>
                <a:ext cx="236742" cy="318011"/>
              </a:xfrm>
              <a:custGeom>
                <a:gdLst>
                  <a:gd fmla="*/ 15 w 187" name="T0"/>
                  <a:gd fmla="*/ 176 h 251" name="T1"/>
                  <a:gd fmla="*/ 0 w 187" name="T2"/>
                  <a:gd fmla="*/ 89 h 251" name="T3"/>
                  <a:gd fmla="*/ 0 w 187" name="T4"/>
                  <a:gd fmla="*/ 81 h 251" name="T5"/>
                  <a:gd fmla="*/ 40 w 187" name="T6"/>
                  <a:gd fmla="*/ 12 h 251" name="T7"/>
                  <a:gd fmla="*/ 84 w 187" name="T8"/>
                  <a:gd fmla="*/ 0 h 251" name="T9"/>
                  <a:gd fmla="*/ 87 w 187" name="T10"/>
                  <a:gd fmla="*/ 0 h 251" name="T11"/>
                  <a:gd fmla="*/ 101 w 187" name="T12"/>
                  <a:gd fmla="*/ 0 h 251" name="T13"/>
                  <a:gd fmla="*/ 174 w 187" name="T14"/>
                  <a:gd fmla="*/ 25 h 251" name="T15"/>
                  <a:gd fmla="*/ 187 w 187" name="T16"/>
                  <a:gd fmla="*/ 57 h 251" name="T17"/>
                  <a:gd fmla="*/ 187 w 187" name="T18"/>
                  <a:gd fmla="*/ 58 h 251" name="T19"/>
                  <a:gd fmla="*/ 187 w 187" name="T20"/>
                  <a:gd fmla="*/ 72 h 251" name="T21"/>
                  <a:gd fmla="*/ 104 w 187" name="T22"/>
                  <a:gd fmla="*/ 251 h 251" name="T23"/>
                  <a:gd fmla="*/ 103 w 187" name="T24"/>
                  <a:gd fmla="*/ 251 h 251" name="T25"/>
                  <a:gd fmla="*/ 44 w 187" name="T26"/>
                  <a:gd fmla="*/ 19 h 251" name="T27"/>
                  <a:gd fmla="*/ 8 w 187" name="T28"/>
                  <a:gd fmla="*/ 82 h 251" name="T29"/>
                  <a:gd fmla="*/ 8 w 187" name="T30"/>
                  <a:gd fmla="*/ 89 h 251" name="T31"/>
                  <a:gd fmla="*/ 22 w 187" name="T32"/>
                  <a:gd fmla="*/ 173 h 251" name="T33"/>
                  <a:gd fmla="*/ 102 w 187" name="T34"/>
                  <a:gd fmla="*/ 243 h 251" name="T35"/>
                  <a:gd fmla="*/ 104 w 187" name="T36"/>
                  <a:gd fmla="*/ 242 h 251" name="T37"/>
                  <a:gd fmla="*/ 113 w 187" name="T38"/>
                  <a:gd fmla="*/ 237 h 251" name="T39"/>
                  <a:gd fmla="*/ 140 w 187" name="T40"/>
                  <a:gd fmla="*/ 212 h 251" name="T41"/>
                  <a:gd fmla="*/ 179 w 187" name="T42"/>
                  <a:gd fmla="*/ 72 h 251" name="T43"/>
                  <a:gd fmla="*/ 179 w 187" name="T44"/>
                  <a:gd fmla="*/ 58 h 251" name="T45"/>
                  <a:gd fmla="*/ 187 w 187" name="T46"/>
                  <a:gd fmla="*/ 58 h 251" name="T47"/>
                  <a:gd fmla="*/ 179 w 187" name="T48"/>
                  <a:gd fmla="*/ 58 h 251" name="T49"/>
                  <a:gd fmla="*/ 179 w 187" name="T50"/>
                  <a:gd fmla="*/ 58 h 251" name="T51"/>
                  <a:gd fmla="*/ 179 w 187" name="T52"/>
                  <a:gd fmla="*/ 57 h 251" name="T53"/>
                  <a:gd fmla="*/ 168 w 187" name="T54"/>
                  <a:gd fmla="*/ 31 h 251" name="T55"/>
                  <a:gd fmla="*/ 101 w 187" name="T56"/>
                  <a:gd fmla="*/ 8 h 251" name="T57"/>
                  <a:gd fmla="*/ 87 w 187" name="T58"/>
                  <a:gd fmla="*/ 8 h 251" name="T59"/>
                  <a:gd fmla="*/ 86 w 187" name="T60"/>
                  <a:gd fmla="*/ 8 h 251" name="T61"/>
                  <a:gd fmla="*/ 84 w 187" name="T62"/>
                  <a:gd fmla="*/ 8 h 251" name="T63"/>
                  <a:gd fmla="*/ 84 w 187" name="T64"/>
                  <a:gd fmla="*/ 8 h 25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51" w="187">
                    <a:moveTo>
                      <a:pt x="102" y="251"/>
                    </a:moveTo>
                    <a:cubicBezTo>
                      <a:pt x="54" y="243"/>
                      <a:pt x="28" y="210"/>
                      <a:pt x="15" y="176"/>
                    </a:cubicBezTo>
                    <a:cubicBezTo>
                      <a:pt x="15" y="176"/>
                      <a:pt x="15" y="176"/>
                      <a:pt x="15" y="176"/>
                    </a:cubicBezTo>
                    <a:cubicBezTo>
                      <a:pt x="1" y="141"/>
                      <a:pt x="0" y="105"/>
                      <a:pt x="0" y="89"/>
                    </a:cubicBezTo>
                    <a:cubicBezTo>
                      <a:pt x="0" y="89"/>
                      <a:pt x="0" y="89"/>
                      <a:pt x="0" y="89"/>
                    </a:cubicBezTo>
                    <a:cubicBezTo>
                      <a:pt x="0" y="85"/>
                      <a:pt x="0" y="82"/>
                      <a:pt x="0" y="81"/>
                    </a:cubicBezTo>
                    <a:cubicBezTo>
                      <a:pt x="0" y="81"/>
                      <a:pt x="0" y="81"/>
                      <a:pt x="0" y="81"/>
                    </a:cubicBezTo>
                    <a:cubicBezTo>
                      <a:pt x="3" y="44"/>
                      <a:pt x="21" y="23"/>
                      <a:pt x="40" y="12"/>
                    </a:cubicBezTo>
                    <a:cubicBezTo>
                      <a:pt x="40" y="12"/>
                      <a:pt x="40" y="12"/>
                      <a:pt x="40" y="12"/>
                    </a:cubicBezTo>
                    <a:cubicBezTo>
                      <a:pt x="58" y="1"/>
                      <a:pt x="77" y="0"/>
                      <a:pt x="84" y="0"/>
                    </a:cubicBezTo>
                    <a:cubicBezTo>
                      <a:pt x="84" y="0"/>
                      <a:pt x="84" y="0"/>
                      <a:pt x="84" y="0"/>
                    </a:cubicBezTo>
                    <a:cubicBezTo>
                      <a:pt x="85" y="0"/>
                      <a:pt x="86" y="0"/>
                      <a:pt x="87" y="0"/>
                    </a:cubicBezTo>
                    <a:cubicBezTo>
                      <a:pt x="87" y="0"/>
                      <a:pt x="87" y="0"/>
                      <a:pt x="87" y="0"/>
                    </a:cubicBezTo>
                    <a:cubicBezTo>
                      <a:pt x="92" y="0"/>
                      <a:pt x="96" y="0"/>
                      <a:pt x="101" y="0"/>
                    </a:cubicBezTo>
                    <a:cubicBezTo>
                      <a:pt x="101" y="0"/>
                      <a:pt x="101" y="0"/>
                      <a:pt x="101" y="0"/>
                    </a:cubicBezTo>
                    <a:cubicBezTo>
                      <a:pt x="141" y="0"/>
                      <a:pt x="163" y="12"/>
                      <a:pt x="174" y="25"/>
                    </a:cubicBezTo>
                    <a:cubicBezTo>
                      <a:pt x="174" y="25"/>
                      <a:pt x="174" y="25"/>
                      <a:pt x="174" y="25"/>
                    </a:cubicBezTo>
                    <a:cubicBezTo>
                      <a:pt x="186" y="39"/>
                      <a:pt x="187" y="53"/>
                      <a:pt x="187" y="57"/>
                    </a:cubicBezTo>
                    <a:cubicBezTo>
                      <a:pt x="187" y="57"/>
                      <a:pt x="187" y="57"/>
                      <a:pt x="187" y="57"/>
                    </a:cubicBezTo>
                    <a:cubicBezTo>
                      <a:pt x="187" y="58"/>
                      <a:pt x="187" y="58"/>
                      <a:pt x="187" y="58"/>
                    </a:cubicBezTo>
                    <a:cubicBezTo>
                      <a:pt x="187" y="58"/>
                      <a:pt x="187" y="58"/>
                      <a:pt x="187" y="58"/>
                    </a:cubicBezTo>
                    <a:cubicBezTo>
                      <a:pt x="187" y="63"/>
                      <a:pt x="187" y="68"/>
                      <a:pt x="187" y="72"/>
                    </a:cubicBezTo>
                    <a:cubicBezTo>
                      <a:pt x="187" y="72"/>
                      <a:pt x="187" y="72"/>
                      <a:pt x="187" y="72"/>
                    </a:cubicBezTo>
                    <a:cubicBezTo>
                      <a:pt x="187" y="219"/>
                      <a:pt x="105" y="251"/>
                      <a:pt x="104" y="251"/>
                    </a:cubicBezTo>
                    <a:cubicBezTo>
                      <a:pt x="104" y="251"/>
                      <a:pt x="104" y="251"/>
                      <a:pt x="104" y="251"/>
                    </a:cubicBezTo>
                    <a:cubicBezTo>
                      <a:pt x="103" y="251"/>
                      <a:pt x="103" y="251"/>
                      <a:pt x="103" y="251"/>
                    </a:cubicBezTo>
                    <a:cubicBezTo>
                      <a:pt x="102" y="251"/>
                      <a:pt x="102" y="251"/>
                      <a:pt x="102" y="251"/>
                    </a:cubicBezTo>
                    <a:close/>
                    <a:moveTo>
                      <a:pt x="44" y="19"/>
                    </a:moveTo>
                    <a:cubicBezTo>
                      <a:pt x="27" y="29"/>
                      <a:pt x="11" y="47"/>
                      <a:pt x="8" y="82"/>
                    </a:cubicBezTo>
                    <a:cubicBezTo>
                      <a:pt x="8" y="82"/>
                      <a:pt x="8" y="82"/>
                      <a:pt x="8" y="82"/>
                    </a:cubicBezTo>
                    <a:cubicBezTo>
                      <a:pt x="8" y="82"/>
                      <a:pt x="8" y="85"/>
                      <a:pt x="8" y="89"/>
                    </a:cubicBezTo>
                    <a:cubicBezTo>
                      <a:pt x="8" y="89"/>
                      <a:pt x="8" y="89"/>
                      <a:pt x="8" y="89"/>
                    </a:cubicBezTo>
                    <a:cubicBezTo>
                      <a:pt x="8" y="104"/>
                      <a:pt x="9" y="140"/>
                      <a:pt x="22" y="173"/>
                    </a:cubicBezTo>
                    <a:cubicBezTo>
                      <a:pt x="22" y="173"/>
                      <a:pt x="22" y="173"/>
                      <a:pt x="22" y="173"/>
                    </a:cubicBezTo>
                    <a:cubicBezTo>
                      <a:pt x="35" y="205"/>
                      <a:pt x="58" y="235"/>
                      <a:pt x="102" y="243"/>
                    </a:cubicBezTo>
                    <a:cubicBezTo>
                      <a:pt x="102" y="243"/>
                      <a:pt x="102" y="243"/>
                      <a:pt x="102" y="243"/>
                    </a:cubicBezTo>
                    <a:cubicBezTo>
                      <a:pt x="102" y="243"/>
                      <a:pt x="103" y="242"/>
                      <a:pt x="104" y="242"/>
                    </a:cubicBezTo>
                    <a:cubicBezTo>
                      <a:pt x="104" y="242"/>
                      <a:pt x="104" y="242"/>
                      <a:pt x="104" y="242"/>
                    </a:cubicBezTo>
                    <a:cubicBezTo>
                      <a:pt x="106" y="241"/>
                      <a:pt x="109" y="239"/>
                      <a:pt x="113" y="237"/>
                    </a:cubicBezTo>
                    <a:cubicBezTo>
                      <a:pt x="113" y="237"/>
                      <a:pt x="113" y="237"/>
                      <a:pt x="113" y="237"/>
                    </a:cubicBezTo>
                    <a:cubicBezTo>
                      <a:pt x="120" y="232"/>
                      <a:pt x="130" y="224"/>
                      <a:pt x="140" y="212"/>
                    </a:cubicBezTo>
                    <a:cubicBezTo>
                      <a:pt x="140" y="212"/>
                      <a:pt x="140" y="212"/>
                      <a:pt x="140" y="212"/>
                    </a:cubicBezTo>
                    <a:cubicBezTo>
                      <a:pt x="159" y="187"/>
                      <a:pt x="179" y="144"/>
                      <a:pt x="179" y="72"/>
                    </a:cubicBezTo>
                    <a:cubicBezTo>
                      <a:pt x="179" y="72"/>
                      <a:pt x="179" y="72"/>
                      <a:pt x="179" y="72"/>
                    </a:cubicBezTo>
                    <a:cubicBezTo>
                      <a:pt x="179" y="68"/>
                      <a:pt x="179" y="63"/>
                      <a:pt x="179" y="58"/>
                    </a:cubicBezTo>
                    <a:cubicBezTo>
                      <a:pt x="179" y="58"/>
                      <a:pt x="179" y="58"/>
                      <a:pt x="179" y="58"/>
                    </a:cubicBezTo>
                    <a:cubicBezTo>
                      <a:pt x="183" y="58"/>
                      <a:pt x="183" y="58"/>
                      <a:pt x="183" y="58"/>
                    </a:cubicBezTo>
                    <a:cubicBezTo>
                      <a:pt x="187" y="58"/>
                      <a:pt x="187" y="58"/>
                      <a:pt x="187" y="58"/>
                    </a:cubicBezTo>
                    <a:cubicBezTo>
                      <a:pt x="183" y="58"/>
                      <a:pt x="183" y="58"/>
                      <a:pt x="183" y="58"/>
                    </a:cubicBezTo>
                    <a:cubicBezTo>
                      <a:pt x="179" y="58"/>
                      <a:pt x="179" y="58"/>
                      <a:pt x="179" y="58"/>
                    </a:cubicBezTo>
                    <a:cubicBezTo>
                      <a:pt x="179" y="58"/>
                      <a:pt x="179" y="58"/>
                      <a:pt x="179" y="58"/>
                    </a:cubicBezTo>
                    <a:cubicBezTo>
                      <a:pt x="179" y="58"/>
                      <a:pt x="179" y="58"/>
                      <a:pt x="179" y="58"/>
                    </a:cubicBezTo>
                    <a:cubicBezTo>
                      <a:pt x="179" y="58"/>
                      <a:pt x="179" y="58"/>
                      <a:pt x="179" y="57"/>
                    </a:cubicBezTo>
                    <a:cubicBezTo>
                      <a:pt x="179" y="57"/>
                      <a:pt x="179" y="57"/>
                      <a:pt x="179" y="57"/>
                    </a:cubicBezTo>
                    <a:cubicBezTo>
                      <a:pt x="179" y="54"/>
                      <a:pt x="178" y="42"/>
                      <a:pt x="168" y="31"/>
                    </a:cubicBezTo>
                    <a:cubicBezTo>
                      <a:pt x="168" y="31"/>
                      <a:pt x="168" y="31"/>
                      <a:pt x="168" y="31"/>
                    </a:cubicBezTo>
                    <a:cubicBezTo>
                      <a:pt x="159" y="19"/>
                      <a:pt x="140" y="8"/>
                      <a:pt x="101" y="8"/>
                    </a:cubicBezTo>
                    <a:cubicBezTo>
                      <a:pt x="101" y="8"/>
                      <a:pt x="101" y="8"/>
                      <a:pt x="101" y="8"/>
                    </a:cubicBezTo>
                    <a:cubicBezTo>
                      <a:pt x="96" y="8"/>
                      <a:pt x="92" y="8"/>
                      <a:pt x="87" y="8"/>
                    </a:cubicBezTo>
                    <a:cubicBezTo>
                      <a:pt x="87" y="8"/>
                      <a:pt x="87" y="8"/>
                      <a:pt x="87" y="8"/>
                    </a:cubicBezTo>
                    <a:cubicBezTo>
                      <a:pt x="87" y="8"/>
                      <a:pt x="87" y="8"/>
                      <a:pt x="87" y="8"/>
                    </a:cubicBezTo>
                    <a:cubicBezTo>
                      <a:pt x="86" y="8"/>
                      <a:pt x="86" y="8"/>
                      <a:pt x="86" y="8"/>
                    </a:cubicBezTo>
                    <a:cubicBezTo>
                      <a:pt x="86" y="8"/>
                      <a:pt x="86" y="8"/>
                      <a:pt x="84" y="8"/>
                    </a:cubicBezTo>
                    <a:cubicBezTo>
                      <a:pt x="84" y="8"/>
                      <a:pt x="84" y="8"/>
                      <a:pt x="84" y="8"/>
                    </a:cubicBezTo>
                    <a:cubicBezTo>
                      <a:pt x="84" y="8"/>
                      <a:pt x="84" y="8"/>
                      <a:pt x="84" y="8"/>
                    </a:cubicBezTo>
                    <a:cubicBezTo>
                      <a:pt x="84" y="8"/>
                      <a:pt x="84" y="8"/>
                      <a:pt x="84" y="8"/>
                    </a:cubicBezTo>
                    <a:cubicBezTo>
                      <a:pt x="78" y="8"/>
                      <a:pt x="60" y="9"/>
                      <a:pt x="44" y="19"/>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2" name="Freeform 345">
                <a:extLst>
                  <a:ext uri="{FF2B5EF4-FFF2-40B4-BE49-F238E27FC236}">
                    <a16:creationId xmlns:a16="http://schemas.microsoft.com/office/drawing/2014/main" id="{C887E325-1813-4FF4-B903-D7C14BF33D2A}"/>
                  </a:ext>
                </a:extLst>
              </p:cNvPr>
              <p:cNvSpPr/>
              <p:nvPr/>
            </p:nvSpPr>
            <p:spPr bwMode="auto">
              <a:xfrm>
                <a:off x="4733216" y="1800691"/>
                <a:ext cx="139572" cy="162539"/>
              </a:xfrm>
              <a:custGeom>
                <a:gdLst>
                  <a:gd fmla="*/ 32 w 110" name="T0"/>
                  <a:gd fmla="*/ 124 h 128" name="T1"/>
                  <a:gd fmla="*/ 25 w 110" name="T2"/>
                  <a:gd fmla="*/ 111 h 128" name="T3"/>
                  <a:gd fmla="*/ 25 w 110" name="T4"/>
                  <a:gd fmla="*/ 111 h 128" name="T5"/>
                  <a:gd fmla="*/ 25 w 110" name="T6"/>
                  <a:gd fmla="*/ 111 h 128" name="T7"/>
                  <a:gd fmla="*/ 1 w 110" name="T8"/>
                  <a:gd fmla="*/ 24 h 128" name="T9"/>
                  <a:gd fmla="*/ 0 w 110" name="T10"/>
                  <a:gd fmla="*/ 5 h 128" name="T11"/>
                  <a:gd fmla="*/ 4 w 110" name="T12"/>
                  <a:gd fmla="*/ 1 h 128" name="T13"/>
                  <a:gd fmla="*/ 4 w 110" name="T14"/>
                  <a:gd fmla="*/ 1 h 128" name="T15"/>
                  <a:gd fmla="*/ 8 w 110" name="T16"/>
                  <a:gd fmla="*/ 4 h 128" name="T17"/>
                  <a:gd fmla="*/ 8 w 110" name="T18"/>
                  <a:gd fmla="*/ 4 h 128" name="T19"/>
                  <a:gd fmla="*/ 9 w 110" name="T20"/>
                  <a:gd fmla="*/ 22 h 128" name="T21"/>
                  <a:gd fmla="*/ 33 w 110" name="T22"/>
                  <a:gd fmla="*/ 108 h 128" name="T23"/>
                  <a:gd fmla="*/ 38 w 110" name="T24"/>
                  <a:gd fmla="*/ 119 h 128" name="T25"/>
                  <a:gd fmla="*/ 38 w 110" name="T26"/>
                  <a:gd fmla="*/ 119 h 128" name="T27"/>
                  <a:gd fmla="*/ 41 w 110" name="T28"/>
                  <a:gd fmla="*/ 120 h 128" name="T29"/>
                  <a:gd fmla="*/ 41 w 110" name="T30"/>
                  <a:gd fmla="*/ 120 h 128" name="T31"/>
                  <a:gd fmla="*/ 44 w 110" name="T32"/>
                  <a:gd fmla="*/ 118 h 128" name="T33"/>
                  <a:gd fmla="*/ 44 w 110" name="T34"/>
                  <a:gd fmla="*/ 118 h 128" name="T35"/>
                  <a:gd fmla="*/ 44 w 110" name="T36"/>
                  <a:gd fmla="*/ 118 h 128" name="T37"/>
                  <a:gd fmla="*/ 44 w 110" name="T38"/>
                  <a:gd fmla="*/ 118 h 128" name="T39"/>
                  <a:gd fmla="*/ 45 w 110" name="T40"/>
                  <a:gd fmla="*/ 118 h 128" name="T41"/>
                  <a:gd fmla="*/ 103 w 110" name="T42"/>
                  <a:gd fmla="*/ 75 h 128" name="T43"/>
                  <a:gd fmla="*/ 103 w 110" name="T44"/>
                  <a:gd fmla="*/ 75 h 128" name="T45"/>
                  <a:gd fmla="*/ 108 w 110" name="T46"/>
                  <a:gd fmla="*/ 76 h 128" name="T47"/>
                  <a:gd fmla="*/ 108 w 110" name="T48"/>
                  <a:gd fmla="*/ 76 h 128" name="T49"/>
                  <a:gd fmla="*/ 107 w 110" name="T50"/>
                  <a:gd fmla="*/ 82 h 128" name="T51"/>
                  <a:gd fmla="*/ 107 w 110" name="T52"/>
                  <a:gd fmla="*/ 82 h 128" name="T53"/>
                  <a:gd fmla="*/ 50 w 110" name="T54"/>
                  <a:gd fmla="*/ 123 h 128" name="T55"/>
                  <a:gd fmla="*/ 41 w 110" name="T56"/>
                  <a:gd fmla="*/ 128 h 128" name="T57"/>
                  <a:gd fmla="*/ 41 w 110" name="T58"/>
                  <a:gd fmla="*/ 128 h 128" name="T59"/>
                  <a:gd fmla="*/ 41 w 110" name="T60"/>
                  <a:gd fmla="*/ 128 h 128" name="T61"/>
                  <a:gd fmla="*/ 41 w 110" name="T62"/>
                  <a:gd fmla="*/ 128 h 128" name="T63"/>
                  <a:gd fmla="*/ 32 w 110" name="T64"/>
                  <a:gd fmla="*/ 124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10">
                    <a:moveTo>
                      <a:pt x="32" y="124"/>
                    </a:moveTo>
                    <a:cubicBezTo>
                      <a:pt x="30" y="121"/>
                      <a:pt x="28" y="117"/>
                      <a:pt x="25" y="111"/>
                    </a:cubicBezTo>
                    <a:cubicBezTo>
                      <a:pt x="25" y="111"/>
                      <a:pt x="25" y="111"/>
                      <a:pt x="25" y="111"/>
                    </a:cubicBezTo>
                    <a:cubicBezTo>
                      <a:pt x="25" y="111"/>
                      <a:pt x="25" y="111"/>
                      <a:pt x="25" y="111"/>
                    </a:cubicBezTo>
                    <a:cubicBezTo>
                      <a:pt x="1" y="24"/>
                      <a:pt x="1" y="24"/>
                      <a:pt x="1" y="24"/>
                    </a:cubicBezTo>
                    <a:cubicBezTo>
                      <a:pt x="0" y="5"/>
                      <a:pt x="0" y="5"/>
                      <a:pt x="0" y="5"/>
                    </a:cubicBezTo>
                    <a:cubicBezTo>
                      <a:pt x="0" y="3"/>
                      <a:pt x="2" y="1"/>
                      <a:pt x="4" y="1"/>
                    </a:cubicBezTo>
                    <a:cubicBezTo>
                      <a:pt x="4" y="1"/>
                      <a:pt x="4" y="1"/>
                      <a:pt x="4" y="1"/>
                    </a:cubicBezTo>
                    <a:cubicBezTo>
                      <a:pt x="6" y="0"/>
                      <a:pt x="8" y="2"/>
                      <a:pt x="8" y="4"/>
                    </a:cubicBezTo>
                    <a:cubicBezTo>
                      <a:pt x="8" y="4"/>
                      <a:pt x="8" y="4"/>
                      <a:pt x="8" y="4"/>
                    </a:cubicBezTo>
                    <a:cubicBezTo>
                      <a:pt x="9" y="22"/>
                      <a:pt x="9" y="22"/>
                      <a:pt x="9" y="22"/>
                    </a:cubicBezTo>
                    <a:cubicBezTo>
                      <a:pt x="33" y="108"/>
                      <a:pt x="33" y="108"/>
                      <a:pt x="33" y="108"/>
                    </a:cubicBezTo>
                    <a:cubicBezTo>
                      <a:pt x="35" y="114"/>
                      <a:pt x="37" y="117"/>
                      <a:pt x="38" y="119"/>
                    </a:cubicBezTo>
                    <a:cubicBezTo>
                      <a:pt x="38" y="119"/>
                      <a:pt x="38" y="119"/>
                      <a:pt x="38" y="119"/>
                    </a:cubicBezTo>
                    <a:cubicBezTo>
                      <a:pt x="40" y="120"/>
                      <a:pt x="40" y="120"/>
                      <a:pt x="41" y="120"/>
                    </a:cubicBezTo>
                    <a:cubicBezTo>
                      <a:pt x="41" y="120"/>
                      <a:pt x="41" y="120"/>
                      <a:pt x="41" y="120"/>
                    </a:cubicBezTo>
                    <a:cubicBezTo>
                      <a:pt x="42" y="121"/>
                      <a:pt x="43" y="119"/>
                      <a:pt x="44" y="118"/>
                    </a:cubicBezTo>
                    <a:cubicBezTo>
                      <a:pt x="44" y="118"/>
                      <a:pt x="44" y="118"/>
                      <a:pt x="44" y="118"/>
                    </a:cubicBezTo>
                    <a:cubicBezTo>
                      <a:pt x="44" y="118"/>
                      <a:pt x="44" y="118"/>
                      <a:pt x="44" y="118"/>
                    </a:cubicBezTo>
                    <a:cubicBezTo>
                      <a:pt x="44" y="118"/>
                      <a:pt x="44" y="118"/>
                      <a:pt x="44" y="118"/>
                    </a:cubicBezTo>
                    <a:cubicBezTo>
                      <a:pt x="45" y="118"/>
                      <a:pt x="45" y="118"/>
                      <a:pt x="45" y="118"/>
                    </a:cubicBezTo>
                    <a:cubicBezTo>
                      <a:pt x="103" y="75"/>
                      <a:pt x="103" y="75"/>
                      <a:pt x="103" y="75"/>
                    </a:cubicBezTo>
                    <a:cubicBezTo>
                      <a:pt x="103" y="75"/>
                      <a:pt x="103" y="75"/>
                      <a:pt x="103" y="75"/>
                    </a:cubicBezTo>
                    <a:cubicBezTo>
                      <a:pt x="105" y="74"/>
                      <a:pt x="107" y="74"/>
                      <a:pt x="108" y="76"/>
                    </a:cubicBezTo>
                    <a:cubicBezTo>
                      <a:pt x="108" y="76"/>
                      <a:pt x="108" y="76"/>
                      <a:pt x="108" y="76"/>
                    </a:cubicBezTo>
                    <a:cubicBezTo>
                      <a:pt x="110" y="78"/>
                      <a:pt x="109" y="80"/>
                      <a:pt x="107" y="82"/>
                    </a:cubicBezTo>
                    <a:cubicBezTo>
                      <a:pt x="107" y="82"/>
                      <a:pt x="107" y="82"/>
                      <a:pt x="107" y="82"/>
                    </a:cubicBezTo>
                    <a:cubicBezTo>
                      <a:pt x="50" y="123"/>
                      <a:pt x="50" y="123"/>
                      <a:pt x="50" y="123"/>
                    </a:cubicBezTo>
                    <a:cubicBezTo>
                      <a:pt x="49" y="125"/>
                      <a:pt x="46" y="128"/>
                      <a:pt x="41" y="128"/>
                    </a:cubicBezTo>
                    <a:cubicBezTo>
                      <a:pt x="41" y="128"/>
                      <a:pt x="41" y="128"/>
                      <a:pt x="41" y="128"/>
                    </a:cubicBezTo>
                    <a:cubicBezTo>
                      <a:pt x="41" y="128"/>
                      <a:pt x="41" y="128"/>
                      <a:pt x="41" y="128"/>
                    </a:cubicBezTo>
                    <a:cubicBezTo>
                      <a:pt x="41" y="128"/>
                      <a:pt x="41" y="128"/>
                      <a:pt x="41" y="128"/>
                    </a:cubicBezTo>
                    <a:cubicBezTo>
                      <a:pt x="38" y="128"/>
                      <a:pt x="35" y="127"/>
                      <a:pt x="32" y="124"/>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3" name="Freeform 346">
                <a:extLst>
                  <a:ext uri="{FF2B5EF4-FFF2-40B4-BE49-F238E27FC236}">
                    <a16:creationId xmlns:a16="http://schemas.microsoft.com/office/drawing/2014/main" id="{35CDA516-8B11-4204-91EF-10759679F9AE}"/>
                  </a:ext>
                </a:extLst>
              </p:cNvPr>
              <p:cNvSpPr/>
              <p:nvPr/>
            </p:nvSpPr>
            <p:spPr bwMode="auto">
              <a:xfrm>
                <a:off x="4717315" y="1774190"/>
                <a:ext cx="35335" cy="45935"/>
              </a:xfrm>
              <a:custGeom>
                <a:gdLst>
                  <a:gd fmla="*/ 2 w 28" name="T0"/>
                  <a:gd fmla="*/ 15 h 36" name="T1"/>
                  <a:gd fmla="*/ 18 w 28" name="T2"/>
                  <a:gd fmla="*/ 9 h 36" name="T3"/>
                  <a:gd fmla="*/ 22 w 28" name="T4"/>
                  <a:gd fmla="*/ 20 h 36" name="T5"/>
                  <a:gd fmla="*/ 10 w 28" name="T6"/>
                  <a:gd fmla="*/ 26 h 36" name="T7"/>
                  <a:gd fmla="*/ 2 w 28" name="T8"/>
                  <a:gd fmla="*/ 15 h 36" name="T9"/>
                </a:gdLst>
                <a:cxnLst>
                  <a:cxn ang="0">
                    <a:pos x="T0" y="T1"/>
                  </a:cxn>
                  <a:cxn ang="0">
                    <a:pos x="T2" y="T3"/>
                  </a:cxn>
                  <a:cxn ang="0">
                    <a:pos x="T4" y="T5"/>
                  </a:cxn>
                  <a:cxn ang="0">
                    <a:pos x="T6" y="T7"/>
                  </a:cxn>
                  <a:cxn ang="0">
                    <a:pos x="T8" y="T9"/>
                  </a:cxn>
                </a:cxnLst>
                <a:rect b="b" l="0" r="r" t="0"/>
                <a:pathLst>
                  <a:path h="36" w="28">
                    <a:moveTo>
                      <a:pt x="2" y="15"/>
                    </a:moveTo>
                    <a:cubicBezTo>
                      <a:pt x="5" y="9"/>
                      <a:pt x="4" y="0"/>
                      <a:pt x="18" y="9"/>
                    </a:cubicBezTo>
                    <a:cubicBezTo>
                      <a:pt x="18" y="9"/>
                      <a:pt x="28" y="13"/>
                      <a:pt x="22" y="20"/>
                    </a:cubicBezTo>
                    <a:cubicBezTo>
                      <a:pt x="22" y="20"/>
                      <a:pt x="21" y="36"/>
                      <a:pt x="10" y="26"/>
                    </a:cubicBezTo>
                    <a:cubicBezTo>
                      <a:pt x="10" y="26"/>
                      <a:pt x="0" y="21"/>
                      <a:pt x="2" y="15"/>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4" name="Freeform 347">
                <a:extLst>
                  <a:ext uri="{FF2B5EF4-FFF2-40B4-BE49-F238E27FC236}">
                    <a16:creationId xmlns:a16="http://schemas.microsoft.com/office/drawing/2014/main" id="{34414061-5B51-463F-91D8-32F2D902C913}"/>
                  </a:ext>
                </a:extLst>
              </p:cNvPr>
              <p:cNvSpPr/>
              <p:nvPr/>
            </p:nvSpPr>
            <p:spPr bwMode="auto">
              <a:xfrm>
                <a:off x="4720849" y="1745922"/>
                <a:ext cx="21201" cy="44168"/>
              </a:xfrm>
              <a:custGeom>
                <a:gdLst>
                  <a:gd fmla="*/ 8 w 17" name="T0"/>
                  <a:gd fmla="*/ 32 h 35" name="T1"/>
                  <a:gd fmla="*/ 1 w 17" name="T2"/>
                  <a:gd fmla="*/ 5 h 35" name="T3"/>
                  <a:gd fmla="*/ 4 w 17" name="T4"/>
                  <a:gd fmla="*/ 0 h 35" name="T5"/>
                  <a:gd fmla="*/ 4 w 17" name="T6"/>
                  <a:gd fmla="*/ 0 h 35" name="T7"/>
                  <a:gd fmla="*/ 9 w 17" name="T8"/>
                  <a:gd fmla="*/ 3 h 35" name="T9"/>
                  <a:gd fmla="*/ 9 w 17" name="T10"/>
                  <a:gd fmla="*/ 3 h 35" name="T11"/>
                  <a:gd fmla="*/ 16 w 17" name="T12"/>
                  <a:gd fmla="*/ 30 h 35" name="T13"/>
                  <a:gd fmla="*/ 13 w 17" name="T14"/>
                  <a:gd fmla="*/ 35 h 35" name="T15"/>
                  <a:gd fmla="*/ 13 w 17" name="T16"/>
                  <a:gd fmla="*/ 35 h 35" name="T17"/>
                  <a:gd fmla="*/ 12 w 17" name="T18"/>
                  <a:gd fmla="*/ 35 h 35" name="T19"/>
                  <a:gd fmla="*/ 12 w 17" name="T20"/>
                  <a:gd fmla="*/ 35 h 35" name="T21"/>
                  <a:gd fmla="*/ 8 w 17" name="T22"/>
                  <a:gd fmla="*/ 32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17">
                    <a:moveTo>
                      <a:pt x="8" y="32"/>
                    </a:moveTo>
                    <a:cubicBezTo>
                      <a:pt x="1" y="5"/>
                      <a:pt x="1" y="5"/>
                      <a:pt x="1" y="5"/>
                    </a:cubicBezTo>
                    <a:cubicBezTo>
                      <a:pt x="0" y="3"/>
                      <a:pt x="2" y="1"/>
                      <a:pt x="4" y="0"/>
                    </a:cubicBezTo>
                    <a:cubicBezTo>
                      <a:pt x="4" y="0"/>
                      <a:pt x="4" y="0"/>
                      <a:pt x="4" y="0"/>
                    </a:cubicBezTo>
                    <a:cubicBezTo>
                      <a:pt x="6" y="0"/>
                      <a:pt x="8" y="1"/>
                      <a:pt x="9" y="3"/>
                    </a:cubicBezTo>
                    <a:cubicBezTo>
                      <a:pt x="9" y="3"/>
                      <a:pt x="9" y="3"/>
                      <a:pt x="9" y="3"/>
                    </a:cubicBezTo>
                    <a:cubicBezTo>
                      <a:pt x="16" y="30"/>
                      <a:pt x="16" y="30"/>
                      <a:pt x="16" y="30"/>
                    </a:cubicBezTo>
                    <a:cubicBezTo>
                      <a:pt x="17" y="32"/>
                      <a:pt x="15" y="35"/>
                      <a:pt x="13" y="35"/>
                    </a:cubicBezTo>
                    <a:cubicBezTo>
                      <a:pt x="13" y="35"/>
                      <a:pt x="13" y="35"/>
                      <a:pt x="13" y="35"/>
                    </a:cubicBezTo>
                    <a:cubicBezTo>
                      <a:pt x="13" y="35"/>
                      <a:pt x="13" y="35"/>
                      <a:pt x="12" y="35"/>
                    </a:cubicBezTo>
                    <a:cubicBezTo>
                      <a:pt x="12" y="35"/>
                      <a:pt x="12" y="35"/>
                      <a:pt x="12" y="35"/>
                    </a:cubicBezTo>
                    <a:cubicBezTo>
                      <a:pt x="10" y="35"/>
                      <a:pt x="9" y="34"/>
                      <a:pt x="8" y="32"/>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5" name="Freeform 348">
                <a:extLst>
                  <a:ext uri="{FF2B5EF4-FFF2-40B4-BE49-F238E27FC236}">
                    <a16:creationId xmlns:a16="http://schemas.microsoft.com/office/drawing/2014/main" id="{30DD1054-47F8-475F-B4D0-0BF0E246F2AC}"/>
                  </a:ext>
                </a:extLst>
              </p:cNvPr>
              <p:cNvSpPr/>
              <p:nvPr/>
            </p:nvSpPr>
            <p:spPr bwMode="auto">
              <a:xfrm>
                <a:off x="4697882" y="1781257"/>
                <a:ext cx="31801" cy="12367"/>
              </a:xfrm>
              <a:custGeom>
                <a:gdLst>
                  <a:gd fmla="*/ 20 w 25" name="T0"/>
                  <a:gd fmla="*/ 9 h 9" name="T1"/>
                  <a:gd fmla="*/ 4 w 25" name="T2"/>
                  <a:gd fmla="*/ 8 h 9" name="T3"/>
                  <a:gd fmla="*/ 0 w 25" name="T4"/>
                  <a:gd fmla="*/ 4 h 9" name="T5"/>
                  <a:gd fmla="*/ 0 w 25" name="T6"/>
                  <a:gd fmla="*/ 4 h 9" name="T7"/>
                  <a:gd fmla="*/ 5 w 25" name="T8"/>
                  <a:gd fmla="*/ 0 h 9" name="T9"/>
                  <a:gd fmla="*/ 5 w 25" name="T10"/>
                  <a:gd fmla="*/ 0 h 9" name="T11"/>
                  <a:gd fmla="*/ 21 w 25" name="T12"/>
                  <a:gd fmla="*/ 1 h 9" name="T13"/>
                  <a:gd fmla="*/ 24 w 25" name="T14"/>
                  <a:gd fmla="*/ 6 h 9" name="T15"/>
                  <a:gd fmla="*/ 24 w 25" name="T16"/>
                  <a:gd fmla="*/ 6 h 9" name="T17"/>
                  <a:gd fmla="*/ 20 w 25" name="T18"/>
                  <a:gd fmla="*/ 9 h 9" name="T19"/>
                  <a:gd fmla="*/ 20 w 25" name="T20"/>
                  <a:gd fmla="*/ 9 h 9" name="T21"/>
                  <a:gd fmla="*/ 20 w 25" name="T22"/>
                  <a:gd fmla="*/ 9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25">
                    <a:moveTo>
                      <a:pt x="20" y="9"/>
                    </a:moveTo>
                    <a:cubicBezTo>
                      <a:pt x="4" y="8"/>
                      <a:pt x="4" y="8"/>
                      <a:pt x="4" y="8"/>
                    </a:cubicBezTo>
                    <a:cubicBezTo>
                      <a:pt x="2" y="8"/>
                      <a:pt x="0" y="6"/>
                      <a:pt x="0" y="4"/>
                    </a:cubicBezTo>
                    <a:cubicBezTo>
                      <a:pt x="0" y="4"/>
                      <a:pt x="0" y="4"/>
                      <a:pt x="0" y="4"/>
                    </a:cubicBezTo>
                    <a:cubicBezTo>
                      <a:pt x="1" y="1"/>
                      <a:pt x="2" y="0"/>
                      <a:pt x="5" y="0"/>
                    </a:cubicBezTo>
                    <a:cubicBezTo>
                      <a:pt x="5" y="0"/>
                      <a:pt x="5" y="0"/>
                      <a:pt x="5" y="0"/>
                    </a:cubicBezTo>
                    <a:cubicBezTo>
                      <a:pt x="21" y="1"/>
                      <a:pt x="21" y="1"/>
                      <a:pt x="21" y="1"/>
                    </a:cubicBezTo>
                    <a:cubicBezTo>
                      <a:pt x="23" y="1"/>
                      <a:pt x="25" y="3"/>
                      <a:pt x="24" y="6"/>
                    </a:cubicBezTo>
                    <a:cubicBezTo>
                      <a:pt x="24" y="6"/>
                      <a:pt x="24" y="6"/>
                      <a:pt x="24" y="6"/>
                    </a:cubicBezTo>
                    <a:cubicBezTo>
                      <a:pt x="24" y="8"/>
                      <a:pt x="22" y="9"/>
                      <a:pt x="20" y="9"/>
                    </a:cubicBezTo>
                    <a:cubicBezTo>
                      <a:pt x="20" y="9"/>
                      <a:pt x="20" y="9"/>
                      <a:pt x="20" y="9"/>
                    </a:cubicBezTo>
                    <a:cubicBezTo>
                      <a:pt x="20" y="9"/>
                      <a:pt x="20" y="9"/>
                      <a:pt x="20" y="9"/>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6" name="Freeform 349">
                <a:extLst>
                  <a:ext uri="{FF2B5EF4-FFF2-40B4-BE49-F238E27FC236}">
                    <a16:creationId xmlns:a16="http://schemas.microsoft.com/office/drawing/2014/main" id="{DED33B09-1713-4E72-A6A6-CAB26C1029A8}"/>
                  </a:ext>
                </a:extLst>
              </p:cNvPr>
              <p:cNvSpPr/>
              <p:nvPr/>
            </p:nvSpPr>
            <p:spPr bwMode="auto">
              <a:xfrm>
                <a:off x="4738518" y="1777723"/>
                <a:ext cx="14134" cy="19434"/>
              </a:xfrm>
              <a:custGeom>
                <a:gdLst>
                  <a:gd fmla="*/ 5 w 12" name="T0"/>
                  <a:gd fmla="*/ 14 h 15" name="T1"/>
                  <a:gd fmla="*/ 4 w 12" name="T2"/>
                  <a:gd fmla="*/ 9 h 15" name="T3"/>
                  <a:gd fmla="*/ 4 w 12" name="T4"/>
                  <a:gd fmla="*/ 9 h 15" name="T5"/>
                  <a:gd fmla="*/ 4 w 12" name="T6"/>
                  <a:gd fmla="*/ 9 h 15" name="T7"/>
                  <a:gd fmla="*/ 4 w 12" name="T8"/>
                  <a:gd fmla="*/ 9 h 15" name="T9"/>
                  <a:gd fmla="*/ 2 w 12" name="T10"/>
                  <a:gd fmla="*/ 7 h 15" name="T11"/>
                  <a:gd fmla="*/ 2 w 12" name="T12"/>
                  <a:gd fmla="*/ 7 h 15" name="T13"/>
                  <a:gd fmla="*/ 1 w 12" name="T14"/>
                  <a:gd fmla="*/ 2 h 15" name="T15"/>
                  <a:gd fmla="*/ 1 w 12" name="T16"/>
                  <a:gd fmla="*/ 2 h 15" name="T17"/>
                  <a:gd fmla="*/ 7 w 12" name="T18"/>
                  <a:gd fmla="*/ 1 h 15" name="T19"/>
                  <a:gd fmla="*/ 7 w 12" name="T20"/>
                  <a:gd fmla="*/ 1 h 15" name="T21"/>
                  <a:gd fmla="*/ 12 w 12" name="T22"/>
                  <a:gd fmla="*/ 10 h 15" name="T23"/>
                  <a:gd fmla="*/ 12 w 12" name="T24"/>
                  <a:gd fmla="*/ 10 h 15" name="T25"/>
                  <a:gd fmla="*/ 11 w 12" name="T26"/>
                  <a:gd fmla="*/ 14 h 15" name="T27"/>
                  <a:gd fmla="*/ 11 w 12" name="T28"/>
                  <a:gd fmla="*/ 14 h 15" name="T29"/>
                  <a:gd fmla="*/ 11 w 12" name="T30"/>
                  <a:gd fmla="*/ 14 h 15" name="T31"/>
                  <a:gd fmla="*/ 7 w 12" name="T32"/>
                  <a:gd fmla="*/ 15 h 15" name="T33"/>
                  <a:gd fmla="*/ 7 w 12" name="T34"/>
                  <a:gd fmla="*/ 15 h 15" name="T35"/>
                  <a:gd fmla="*/ 5 w 12" name="T36"/>
                  <a:gd fmla="*/ 14 h 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 w="12">
                    <a:moveTo>
                      <a:pt x="5" y="14"/>
                    </a:moveTo>
                    <a:cubicBezTo>
                      <a:pt x="3" y="13"/>
                      <a:pt x="3" y="11"/>
                      <a:pt x="4" y="9"/>
                    </a:cubicBezTo>
                    <a:cubicBezTo>
                      <a:pt x="4" y="9"/>
                      <a:pt x="4" y="9"/>
                      <a:pt x="4" y="9"/>
                    </a:cubicBezTo>
                    <a:cubicBezTo>
                      <a:pt x="4" y="9"/>
                      <a:pt x="4" y="9"/>
                      <a:pt x="4" y="9"/>
                    </a:cubicBezTo>
                    <a:cubicBezTo>
                      <a:pt x="4" y="9"/>
                      <a:pt x="4" y="9"/>
                      <a:pt x="4" y="9"/>
                    </a:cubicBezTo>
                    <a:cubicBezTo>
                      <a:pt x="4" y="9"/>
                      <a:pt x="3" y="8"/>
                      <a:pt x="2" y="7"/>
                    </a:cubicBezTo>
                    <a:cubicBezTo>
                      <a:pt x="2" y="7"/>
                      <a:pt x="2" y="7"/>
                      <a:pt x="2" y="7"/>
                    </a:cubicBezTo>
                    <a:cubicBezTo>
                      <a:pt x="0" y="6"/>
                      <a:pt x="0" y="3"/>
                      <a:pt x="1" y="2"/>
                    </a:cubicBezTo>
                    <a:cubicBezTo>
                      <a:pt x="1" y="2"/>
                      <a:pt x="1" y="2"/>
                      <a:pt x="1" y="2"/>
                    </a:cubicBezTo>
                    <a:cubicBezTo>
                      <a:pt x="2" y="0"/>
                      <a:pt x="5" y="0"/>
                      <a:pt x="7" y="1"/>
                    </a:cubicBezTo>
                    <a:cubicBezTo>
                      <a:pt x="7" y="1"/>
                      <a:pt x="7" y="1"/>
                      <a:pt x="7" y="1"/>
                    </a:cubicBezTo>
                    <a:cubicBezTo>
                      <a:pt x="10" y="4"/>
                      <a:pt x="12" y="7"/>
                      <a:pt x="12" y="10"/>
                    </a:cubicBezTo>
                    <a:cubicBezTo>
                      <a:pt x="12" y="10"/>
                      <a:pt x="12" y="10"/>
                      <a:pt x="12" y="10"/>
                    </a:cubicBezTo>
                    <a:cubicBezTo>
                      <a:pt x="12" y="12"/>
                      <a:pt x="11" y="13"/>
                      <a:pt x="11" y="14"/>
                    </a:cubicBezTo>
                    <a:cubicBezTo>
                      <a:pt x="11" y="14"/>
                      <a:pt x="11" y="14"/>
                      <a:pt x="11" y="14"/>
                    </a:cubicBezTo>
                    <a:cubicBezTo>
                      <a:pt x="11" y="14"/>
                      <a:pt x="11" y="14"/>
                      <a:pt x="11" y="14"/>
                    </a:cubicBezTo>
                    <a:cubicBezTo>
                      <a:pt x="10" y="15"/>
                      <a:pt x="9" y="15"/>
                      <a:pt x="7" y="15"/>
                    </a:cubicBezTo>
                    <a:cubicBezTo>
                      <a:pt x="7" y="15"/>
                      <a:pt x="7" y="15"/>
                      <a:pt x="7" y="15"/>
                    </a:cubicBezTo>
                    <a:cubicBezTo>
                      <a:pt x="7" y="15"/>
                      <a:pt x="6" y="15"/>
                      <a:pt x="5" y="14"/>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7" name="Freeform 350">
                <a:extLst>
                  <a:ext uri="{FF2B5EF4-FFF2-40B4-BE49-F238E27FC236}">
                    <a16:creationId xmlns:a16="http://schemas.microsoft.com/office/drawing/2014/main" id="{974CB5DB-3A95-448E-A8BF-4BA9F7FFC2D8}"/>
                  </a:ext>
                </a:extLst>
              </p:cNvPr>
              <p:cNvSpPr/>
              <p:nvPr/>
            </p:nvSpPr>
            <p:spPr bwMode="auto">
              <a:xfrm>
                <a:off x="4878089" y="2161103"/>
                <a:ext cx="60069" cy="438149"/>
              </a:xfrm>
              <a:custGeom>
                <a:gdLst>
                  <a:gd fmla="*/ 0 w 48" name="T0"/>
                  <a:gd fmla="*/ 342 h 346" name="T1"/>
                  <a:gd fmla="*/ 4 w 48" name="T2"/>
                  <a:gd fmla="*/ 338 h 346" name="T3"/>
                  <a:gd fmla="*/ 4 w 48" name="T4"/>
                  <a:gd fmla="*/ 338 h 346" name="T5"/>
                  <a:gd fmla="*/ 31 w 48" name="T6"/>
                  <a:gd fmla="*/ 338 h 346" name="T7"/>
                  <a:gd fmla="*/ 33 w 48" name="T8"/>
                  <a:gd fmla="*/ 338 h 346" name="T9"/>
                  <a:gd fmla="*/ 33 w 48" name="T10"/>
                  <a:gd fmla="*/ 338 h 346" name="T11"/>
                  <a:gd fmla="*/ 39 w 48" name="T12"/>
                  <a:gd fmla="*/ 337 h 346" name="T13"/>
                  <a:gd fmla="*/ 39 w 48" name="T14"/>
                  <a:gd fmla="*/ 337 h 346" name="T15"/>
                  <a:gd fmla="*/ 39 w 48" name="T16"/>
                  <a:gd fmla="*/ 336 h 346" name="T17"/>
                  <a:gd fmla="*/ 39 w 48" name="T18"/>
                  <a:gd fmla="*/ 336 h 346" name="T19"/>
                  <a:gd fmla="*/ 39 w 48" name="T20"/>
                  <a:gd fmla="*/ 336 h 346" name="T21"/>
                  <a:gd fmla="*/ 39 w 48" name="T22"/>
                  <a:gd fmla="*/ 336 h 346" name="T23"/>
                  <a:gd fmla="*/ 38 w 48" name="T24"/>
                  <a:gd fmla="*/ 335 h 346" name="T25"/>
                  <a:gd fmla="*/ 39 w 48" name="T26"/>
                  <a:gd fmla="*/ 301 h 346" name="T27"/>
                  <a:gd fmla="*/ 40 w 48" name="T28"/>
                  <a:gd fmla="*/ 191 h 346" name="T29"/>
                  <a:gd fmla="*/ 34 w 48" name="T30"/>
                  <a:gd fmla="*/ 5 h 346" name="T31"/>
                  <a:gd fmla="*/ 34 w 48" name="T32"/>
                  <a:gd fmla="*/ 5 h 346" name="T33"/>
                  <a:gd fmla="*/ 38 w 48" name="T34"/>
                  <a:gd fmla="*/ 1 h 346" name="T35"/>
                  <a:gd fmla="*/ 38 w 48" name="T36"/>
                  <a:gd fmla="*/ 1 h 346" name="T37"/>
                  <a:gd fmla="*/ 42 w 48" name="T38"/>
                  <a:gd fmla="*/ 4 h 346" name="T39"/>
                  <a:gd fmla="*/ 42 w 48" name="T40"/>
                  <a:gd fmla="*/ 4 h 346" name="T41"/>
                  <a:gd fmla="*/ 48 w 48" name="T42"/>
                  <a:gd fmla="*/ 191 h 346" name="T43"/>
                  <a:gd fmla="*/ 47 w 48" name="T44"/>
                  <a:gd fmla="*/ 301 h 346" name="T45"/>
                  <a:gd fmla="*/ 46 w 48" name="T46"/>
                  <a:gd fmla="*/ 332 h 346" name="T47"/>
                  <a:gd fmla="*/ 48 w 48" name="T48"/>
                  <a:gd fmla="*/ 337 h 346" name="T49"/>
                  <a:gd fmla="*/ 48 w 48" name="T50"/>
                  <a:gd fmla="*/ 337 h 346" name="T51"/>
                  <a:gd fmla="*/ 43 w 48" name="T52"/>
                  <a:gd fmla="*/ 344 h 346" name="T53"/>
                  <a:gd fmla="*/ 43 w 48" name="T54"/>
                  <a:gd fmla="*/ 344 h 346" name="T55"/>
                  <a:gd fmla="*/ 33 w 48" name="T56"/>
                  <a:gd fmla="*/ 346 h 346" name="T57"/>
                  <a:gd fmla="*/ 33 w 48" name="T58"/>
                  <a:gd fmla="*/ 346 h 346" name="T59"/>
                  <a:gd fmla="*/ 31 w 48" name="T60"/>
                  <a:gd fmla="*/ 346 h 346" name="T61"/>
                  <a:gd fmla="*/ 31 w 48" name="T62"/>
                  <a:gd fmla="*/ 346 h 346" name="T63"/>
                  <a:gd fmla="*/ 4 w 48" name="T64"/>
                  <a:gd fmla="*/ 346 h 346" name="T65"/>
                  <a:gd fmla="*/ 4 w 48" name="T66"/>
                  <a:gd fmla="*/ 346 h 346" name="T67"/>
                  <a:gd fmla="*/ 4 w 48" name="T68"/>
                  <a:gd fmla="*/ 346 h 346" name="T69"/>
                  <a:gd fmla="*/ 0 w 48" name="T70"/>
                  <a:gd fmla="*/ 342 h 34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46" w="48">
                    <a:moveTo>
                      <a:pt x="0" y="342"/>
                    </a:moveTo>
                    <a:cubicBezTo>
                      <a:pt x="0" y="340"/>
                      <a:pt x="2" y="338"/>
                      <a:pt x="4" y="338"/>
                    </a:cubicBezTo>
                    <a:cubicBezTo>
                      <a:pt x="4" y="338"/>
                      <a:pt x="4" y="338"/>
                      <a:pt x="4" y="338"/>
                    </a:cubicBezTo>
                    <a:cubicBezTo>
                      <a:pt x="31" y="338"/>
                      <a:pt x="31" y="338"/>
                      <a:pt x="31" y="338"/>
                    </a:cubicBezTo>
                    <a:cubicBezTo>
                      <a:pt x="32" y="338"/>
                      <a:pt x="32" y="338"/>
                      <a:pt x="33" y="338"/>
                    </a:cubicBezTo>
                    <a:cubicBezTo>
                      <a:pt x="33" y="338"/>
                      <a:pt x="33" y="338"/>
                      <a:pt x="33" y="338"/>
                    </a:cubicBezTo>
                    <a:cubicBezTo>
                      <a:pt x="37" y="338"/>
                      <a:pt x="39" y="337"/>
                      <a:pt x="39" y="337"/>
                    </a:cubicBezTo>
                    <a:cubicBezTo>
                      <a:pt x="39" y="337"/>
                      <a:pt x="39" y="337"/>
                      <a:pt x="39" y="337"/>
                    </a:cubicBezTo>
                    <a:cubicBezTo>
                      <a:pt x="39" y="336"/>
                      <a:pt x="39" y="336"/>
                      <a:pt x="39" y="336"/>
                    </a:cubicBezTo>
                    <a:cubicBezTo>
                      <a:pt x="39" y="336"/>
                      <a:pt x="39" y="336"/>
                      <a:pt x="39" y="336"/>
                    </a:cubicBezTo>
                    <a:cubicBezTo>
                      <a:pt x="39" y="336"/>
                      <a:pt x="39" y="336"/>
                      <a:pt x="39" y="336"/>
                    </a:cubicBezTo>
                    <a:cubicBezTo>
                      <a:pt x="39" y="336"/>
                      <a:pt x="39" y="336"/>
                      <a:pt x="39" y="336"/>
                    </a:cubicBezTo>
                    <a:cubicBezTo>
                      <a:pt x="38" y="335"/>
                      <a:pt x="38" y="335"/>
                      <a:pt x="38" y="335"/>
                    </a:cubicBezTo>
                    <a:cubicBezTo>
                      <a:pt x="39" y="301"/>
                      <a:pt x="39" y="301"/>
                      <a:pt x="39" y="301"/>
                    </a:cubicBezTo>
                    <a:cubicBezTo>
                      <a:pt x="40" y="191"/>
                      <a:pt x="40" y="191"/>
                      <a:pt x="40" y="191"/>
                    </a:cubicBezTo>
                    <a:cubicBezTo>
                      <a:pt x="34" y="5"/>
                      <a:pt x="34" y="5"/>
                      <a:pt x="34" y="5"/>
                    </a:cubicBezTo>
                    <a:cubicBezTo>
                      <a:pt x="34" y="5"/>
                      <a:pt x="34" y="5"/>
                      <a:pt x="34" y="5"/>
                    </a:cubicBezTo>
                    <a:cubicBezTo>
                      <a:pt x="34" y="2"/>
                      <a:pt x="36" y="1"/>
                      <a:pt x="38" y="1"/>
                    </a:cubicBezTo>
                    <a:cubicBezTo>
                      <a:pt x="38" y="1"/>
                      <a:pt x="38" y="1"/>
                      <a:pt x="38" y="1"/>
                    </a:cubicBezTo>
                    <a:cubicBezTo>
                      <a:pt x="40" y="0"/>
                      <a:pt x="42" y="2"/>
                      <a:pt x="42" y="4"/>
                    </a:cubicBezTo>
                    <a:cubicBezTo>
                      <a:pt x="42" y="4"/>
                      <a:pt x="42" y="4"/>
                      <a:pt x="42" y="4"/>
                    </a:cubicBezTo>
                    <a:cubicBezTo>
                      <a:pt x="48" y="191"/>
                      <a:pt x="48" y="191"/>
                      <a:pt x="48" y="191"/>
                    </a:cubicBezTo>
                    <a:cubicBezTo>
                      <a:pt x="47" y="301"/>
                      <a:pt x="47" y="301"/>
                      <a:pt x="47" y="301"/>
                    </a:cubicBezTo>
                    <a:cubicBezTo>
                      <a:pt x="46" y="332"/>
                      <a:pt x="46" y="332"/>
                      <a:pt x="46" y="332"/>
                    </a:cubicBezTo>
                    <a:cubicBezTo>
                      <a:pt x="47" y="333"/>
                      <a:pt x="47" y="335"/>
                      <a:pt x="48" y="337"/>
                    </a:cubicBezTo>
                    <a:cubicBezTo>
                      <a:pt x="48" y="337"/>
                      <a:pt x="48" y="337"/>
                      <a:pt x="48" y="337"/>
                    </a:cubicBezTo>
                    <a:cubicBezTo>
                      <a:pt x="48" y="339"/>
                      <a:pt x="46" y="342"/>
                      <a:pt x="43" y="344"/>
                    </a:cubicBezTo>
                    <a:cubicBezTo>
                      <a:pt x="43" y="344"/>
                      <a:pt x="43" y="344"/>
                      <a:pt x="43" y="344"/>
                    </a:cubicBezTo>
                    <a:cubicBezTo>
                      <a:pt x="41" y="345"/>
                      <a:pt x="38" y="346"/>
                      <a:pt x="33" y="346"/>
                    </a:cubicBezTo>
                    <a:cubicBezTo>
                      <a:pt x="33" y="346"/>
                      <a:pt x="33" y="346"/>
                      <a:pt x="33" y="346"/>
                    </a:cubicBezTo>
                    <a:cubicBezTo>
                      <a:pt x="32" y="346"/>
                      <a:pt x="32" y="346"/>
                      <a:pt x="31" y="346"/>
                    </a:cubicBezTo>
                    <a:cubicBezTo>
                      <a:pt x="31" y="346"/>
                      <a:pt x="31" y="346"/>
                      <a:pt x="31" y="346"/>
                    </a:cubicBezTo>
                    <a:cubicBezTo>
                      <a:pt x="4" y="346"/>
                      <a:pt x="4" y="346"/>
                      <a:pt x="4" y="346"/>
                    </a:cubicBezTo>
                    <a:cubicBezTo>
                      <a:pt x="4" y="346"/>
                      <a:pt x="4" y="346"/>
                      <a:pt x="4" y="346"/>
                    </a:cubicBezTo>
                    <a:cubicBezTo>
                      <a:pt x="4" y="346"/>
                      <a:pt x="4" y="346"/>
                      <a:pt x="4" y="346"/>
                    </a:cubicBezTo>
                    <a:cubicBezTo>
                      <a:pt x="2" y="346"/>
                      <a:pt x="0" y="344"/>
                      <a:pt x="0" y="342"/>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8" name="Freeform 351">
                <a:extLst>
                  <a:ext uri="{FF2B5EF4-FFF2-40B4-BE49-F238E27FC236}">
                    <a16:creationId xmlns:a16="http://schemas.microsoft.com/office/drawing/2014/main" id="{2C2E9005-4C8A-49EB-BA28-A19281AF5BBD}"/>
                  </a:ext>
                </a:extLst>
              </p:cNvPr>
              <p:cNvSpPr/>
              <p:nvPr/>
            </p:nvSpPr>
            <p:spPr bwMode="auto">
              <a:xfrm>
                <a:off x="4969959" y="2157570"/>
                <a:ext cx="63602" cy="446982"/>
              </a:xfrm>
              <a:custGeom>
                <a:gdLst>
                  <a:gd fmla="*/ 4 w 50" name="T0"/>
                  <a:gd fmla="*/ 348 h 352" name="T1"/>
                  <a:gd fmla="*/ 1 w 50" name="T2"/>
                  <a:gd fmla="*/ 341 h 352" name="T3"/>
                  <a:gd fmla="*/ 1 w 50" name="T4"/>
                  <a:gd fmla="*/ 341 h 352" name="T5"/>
                  <a:gd fmla="*/ 3 w 50" name="T6"/>
                  <a:gd fmla="*/ 332 h 352" name="T7"/>
                  <a:gd fmla="*/ 3 w 50" name="T8"/>
                  <a:gd fmla="*/ 332 h 352" name="T9"/>
                  <a:gd fmla="*/ 2 w 50" name="T10"/>
                  <a:gd fmla="*/ 305 h 352" name="T11"/>
                  <a:gd fmla="*/ 1 w 50" name="T12"/>
                  <a:gd fmla="*/ 239 h 352" name="T13"/>
                  <a:gd fmla="*/ 0 w 50" name="T14"/>
                  <a:gd fmla="*/ 117 h 352" name="T15"/>
                  <a:gd fmla="*/ 0 w 50" name="T16"/>
                  <a:gd fmla="*/ 103 h 352" name="T17"/>
                  <a:gd fmla="*/ 0 w 50" name="T18"/>
                  <a:gd fmla="*/ 103 h 352" name="T19"/>
                  <a:gd fmla="*/ 13 w 50" name="T20"/>
                  <a:gd fmla="*/ 3 h 352" name="T21"/>
                  <a:gd fmla="*/ 13 w 50" name="T22"/>
                  <a:gd fmla="*/ 3 h 352" name="T23"/>
                  <a:gd fmla="*/ 17 w 50" name="T24"/>
                  <a:gd fmla="*/ 0 h 352" name="T25"/>
                  <a:gd fmla="*/ 17 w 50" name="T26"/>
                  <a:gd fmla="*/ 0 h 352" name="T27"/>
                  <a:gd fmla="*/ 20 w 50" name="T28"/>
                  <a:gd fmla="*/ 5 h 352" name="T29"/>
                  <a:gd fmla="*/ 20 w 50" name="T30"/>
                  <a:gd fmla="*/ 5 h 352" name="T31"/>
                  <a:gd fmla="*/ 14 w 50" name="T32"/>
                  <a:gd fmla="*/ 38 h 352" name="T33"/>
                  <a:gd fmla="*/ 14 w 50" name="T34"/>
                  <a:gd fmla="*/ 38 h 352" name="T35"/>
                  <a:gd fmla="*/ 8 w 50" name="T36"/>
                  <a:gd fmla="*/ 103 h 352" name="T37"/>
                  <a:gd fmla="*/ 8 w 50" name="T38"/>
                  <a:gd fmla="*/ 103 h 352" name="T39"/>
                  <a:gd fmla="*/ 8 w 50" name="T40"/>
                  <a:gd fmla="*/ 117 h 352" name="T41"/>
                  <a:gd fmla="*/ 8 w 50" name="T42"/>
                  <a:gd fmla="*/ 117 h 352" name="T43"/>
                  <a:gd fmla="*/ 8 w 50" name="T44"/>
                  <a:gd fmla="*/ 117 h 352" name="T45"/>
                  <a:gd fmla="*/ 9 w 50" name="T46"/>
                  <a:gd fmla="*/ 239 h 352" name="T47"/>
                  <a:gd fmla="*/ 10 w 50" name="T48"/>
                  <a:gd fmla="*/ 305 h 352" name="T49"/>
                  <a:gd fmla="*/ 11 w 50" name="T50"/>
                  <a:gd fmla="*/ 334 h 352" name="T51"/>
                  <a:gd fmla="*/ 11 w 50" name="T52"/>
                  <a:gd fmla="*/ 334 h 352" name="T53"/>
                  <a:gd fmla="*/ 10 w 50" name="T54"/>
                  <a:gd fmla="*/ 336 h 352" name="T55"/>
                  <a:gd fmla="*/ 10 w 50" name="T56"/>
                  <a:gd fmla="*/ 336 h 352" name="T57"/>
                  <a:gd fmla="*/ 9 w 50" name="T58"/>
                  <a:gd fmla="*/ 341 h 352" name="T59"/>
                  <a:gd fmla="*/ 9 w 50" name="T60"/>
                  <a:gd fmla="*/ 341 h 352" name="T61"/>
                  <a:gd fmla="*/ 10 w 50" name="T62"/>
                  <a:gd fmla="*/ 343 h 352" name="T63"/>
                  <a:gd fmla="*/ 10 w 50" name="T64"/>
                  <a:gd fmla="*/ 343 h 352" name="T65"/>
                  <a:gd fmla="*/ 14 w 50" name="T66"/>
                  <a:gd fmla="*/ 344 h 352" name="T67"/>
                  <a:gd fmla="*/ 14 w 50" name="T68"/>
                  <a:gd fmla="*/ 344 h 352" name="T69"/>
                  <a:gd fmla="*/ 20 w 50" name="T70"/>
                  <a:gd fmla="*/ 343 h 352" name="T71"/>
                  <a:gd fmla="*/ 20 w 50" name="T72"/>
                  <a:gd fmla="*/ 343 h 352" name="T73"/>
                  <a:gd fmla="*/ 45 w 50" name="T74"/>
                  <a:gd fmla="*/ 337 h 352" name="T75"/>
                  <a:gd fmla="*/ 49 w 50" name="T76"/>
                  <a:gd fmla="*/ 340 h 352" name="T77"/>
                  <a:gd fmla="*/ 49 w 50" name="T78"/>
                  <a:gd fmla="*/ 340 h 352" name="T79"/>
                  <a:gd fmla="*/ 46 w 50" name="T80"/>
                  <a:gd fmla="*/ 345 h 352" name="T81"/>
                  <a:gd fmla="*/ 46 w 50" name="T82"/>
                  <a:gd fmla="*/ 345 h 352" name="T83"/>
                  <a:gd fmla="*/ 22 w 50" name="T84"/>
                  <a:gd fmla="*/ 351 h 352" name="T85"/>
                  <a:gd fmla="*/ 14 w 50" name="T86"/>
                  <a:gd fmla="*/ 352 h 352" name="T87"/>
                  <a:gd fmla="*/ 14 w 50" name="T88"/>
                  <a:gd fmla="*/ 352 h 352" name="T89"/>
                  <a:gd fmla="*/ 13 w 50" name="T90"/>
                  <a:gd fmla="*/ 352 h 352" name="T91"/>
                  <a:gd fmla="*/ 13 w 50" name="T92"/>
                  <a:gd fmla="*/ 352 h 352" name="T93"/>
                  <a:gd fmla="*/ 4 w 50" name="T94"/>
                  <a:gd fmla="*/ 348 h 3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52" w="50">
                    <a:moveTo>
                      <a:pt x="4" y="348"/>
                    </a:moveTo>
                    <a:cubicBezTo>
                      <a:pt x="2" y="346"/>
                      <a:pt x="1" y="343"/>
                      <a:pt x="1" y="341"/>
                    </a:cubicBezTo>
                    <a:cubicBezTo>
                      <a:pt x="1" y="341"/>
                      <a:pt x="1" y="341"/>
                      <a:pt x="1" y="341"/>
                    </a:cubicBezTo>
                    <a:cubicBezTo>
                      <a:pt x="2" y="337"/>
                      <a:pt x="3" y="334"/>
                      <a:pt x="3" y="332"/>
                    </a:cubicBezTo>
                    <a:cubicBezTo>
                      <a:pt x="3" y="332"/>
                      <a:pt x="3" y="332"/>
                      <a:pt x="3" y="332"/>
                    </a:cubicBezTo>
                    <a:cubicBezTo>
                      <a:pt x="2" y="305"/>
                      <a:pt x="2" y="305"/>
                      <a:pt x="2" y="305"/>
                    </a:cubicBezTo>
                    <a:cubicBezTo>
                      <a:pt x="1" y="239"/>
                      <a:pt x="1" y="239"/>
                      <a:pt x="1" y="239"/>
                    </a:cubicBezTo>
                    <a:cubicBezTo>
                      <a:pt x="0" y="117"/>
                      <a:pt x="0" y="117"/>
                      <a:pt x="0" y="117"/>
                    </a:cubicBezTo>
                    <a:cubicBezTo>
                      <a:pt x="0" y="113"/>
                      <a:pt x="0" y="108"/>
                      <a:pt x="0" y="103"/>
                    </a:cubicBezTo>
                    <a:cubicBezTo>
                      <a:pt x="0" y="103"/>
                      <a:pt x="0" y="103"/>
                      <a:pt x="0" y="103"/>
                    </a:cubicBezTo>
                    <a:cubicBezTo>
                      <a:pt x="0" y="60"/>
                      <a:pt x="12" y="4"/>
                      <a:pt x="13" y="3"/>
                    </a:cubicBezTo>
                    <a:cubicBezTo>
                      <a:pt x="13" y="3"/>
                      <a:pt x="13" y="3"/>
                      <a:pt x="13" y="3"/>
                    </a:cubicBezTo>
                    <a:cubicBezTo>
                      <a:pt x="13" y="1"/>
                      <a:pt x="15" y="0"/>
                      <a:pt x="17" y="0"/>
                    </a:cubicBezTo>
                    <a:cubicBezTo>
                      <a:pt x="17" y="0"/>
                      <a:pt x="17" y="0"/>
                      <a:pt x="17" y="0"/>
                    </a:cubicBezTo>
                    <a:cubicBezTo>
                      <a:pt x="19" y="1"/>
                      <a:pt x="21" y="3"/>
                      <a:pt x="20" y="5"/>
                    </a:cubicBezTo>
                    <a:cubicBezTo>
                      <a:pt x="20" y="5"/>
                      <a:pt x="20" y="5"/>
                      <a:pt x="20" y="5"/>
                    </a:cubicBezTo>
                    <a:cubicBezTo>
                      <a:pt x="20" y="5"/>
                      <a:pt x="17" y="19"/>
                      <a:pt x="14" y="38"/>
                    </a:cubicBezTo>
                    <a:cubicBezTo>
                      <a:pt x="14" y="38"/>
                      <a:pt x="14" y="38"/>
                      <a:pt x="14" y="38"/>
                    </a:cubicBezTo>
                    <a:cubicBezTo>
                      <a:pt x="11" y="58"/>
                      <a:pt x="8" y="82"/>
                      <a:pt x="8" y="103"/>
                    </a:cubicBezTo>
                    <a:cubicBezTo>
                      <a:pt x="8" y="103"/>
                      <a:pt x="8" y="103"/>
                      <a:pt x="8" y="103"/>
                    </a:cubicBezTo>
                    <a:cubicBezTo>
                      <a:pt x="8" y="108"/>
                      <a:pt x="8" y="112"/>
                      <a:pt x="8" y="117"/>
                    </a:cubicBezTo>
                    <a:cubicBezTo>
                      <a:pt x="8" y="117"/>
                      <a:pt x="8" y="117"/>
                      <a:pt x="8" y="117"/>
                    </a:cubicBezTo>
                    <a:cubicBezTo>
                      <a:pt x="8" y="117"/>
                      <a:pt x="8" y="117"/>
                      <a:pt x="8" y="117"/>
                    </a:cubicBezTo>
                    <a:cubicBezTo>
                      <a:pt x="9" y="239"/>
                      <a:pt x="9" y="239"/>
                      <a:pt x="9" y="239"/>
                    </a:cubicBezTo>
                    <a:cubicBezTo>
                      <a:pt x="10" y="305"/>
                      <a:pt x="10" y="305"/>
                      <a:pt x="10" y="305"/>
                    </a:cubicBezTo>
                    <a:cubicBezTo>
                      <a:pt x="11" y="334"/>
                      <a:pt x="11" y="334"/>
                      <a:pt x="11" y="334"/>
                    </a:cubicBezTo>
                    <a:cubicBezTo>
                      <a:pt x="11" y="334"/>
                      <a:pt x="11" y="334"/>
                      <a:pt x="11" y="334"/>
                    </a:cubicBezTo>
                    <a:cubicBezTo>
                      <a:pt x="11" y="334"/>
                      <a:pt x="11" y="335"/>
                      <a:pt x="10" y="336"/>
                    </a:cubicBezTo>
                    <a:cubicBezTo>
                      <a:pt x="10" y="336"/>
                      <a:pt x="10" y="336"/>
                      <a:pt x="10" y="336"/>
                    </a:cubicBezTo>
                    <a:cubicBezTo>
                      <a:pt x="10" y="338"/>
                      <a:pt x="9" y="339"/>
                      <a:pt x="9" y="341"/>
                    </a:cubicBezTo>
                    <a:cubicBezTo>
                      <a:pt x="9" y="341"/>
                      <a:pt x="9" y="341"/>
                      <a:pt x="9" y="341"/>
                    </a:cubicBezTo>
                    <a:cubicBezTo>
                      <a:pt x="9" y="342"/>
                      <a:pt x="10" y="343"/>
                      <a:pt x="10" y="343"/>
                    </a:cubicBezTo>
                    <a:cubicBezTo>
                      <a:pt x="10" y="343"/>
                      <a:pt x="10" y="343"/>
                      <a:pt x="10" y="343"/>
                    </a:cubicBezTo>
                    <a:cubicBezTo>
                      <a:pt x="10" y="343"/>
                      <a:pt x="11" y="344"/>
                      <a:pt x="14" y="344"/>
                    </a:cubicBezTo>
                    <a:cubicBezTo>
                      <a:pt x="14" y="344"/>
                      <a:pt x="14" y="344"/>
                      <a:pt x="14" y="344"/>
                    </a:cubicBezTo>
                    <a:cubicBezTo>
                      <a:pt x="15" y="344"/>
                      <a:pt x="17" y="344"/>
                      <a:pt x="20" y="343"/>
                    </a:cubicBezTo>
                    <a:cubicBezTo>
                      <a:pt x="20" y="343"/>
                      <a:pt x="20" y="343"/>
                      <a:pt x="20" y="343"/>
                    </a:cubicBezTo>
                    <a:cubicBezTo>
                      <a:pt x="45" y="337"/>
                      <a:pt x="45" y="337"/>
                      <a:pt x="45" y="337"/>
                    </a:cubicBezTo>
                    <a:cubicBezTo>
                      <a:pt x="47" y="337"/>
                      <a:pt x="49" y="338"/>
                      <a:pt x="49" y="340"/>
                    </a:cubicBezTo>
                    <a:cubicBezTo>
                      <a:pt x="49" y="340"/>
                      <a:pt x="49" y="340"/>
                      <a:pt x="49" y="340"/>
                    </a:cubicBezTo>
                    <a:cubicBezTo>
                      <a:pt x="50" y="342"/>
                      <a:pt x="49" y="344"/>
                      <a:pt x="46" y="345"/>
                    </a:cubicBezTo>
                    <a:cubicBezTo>
                      <a:pt x="46" y="345"/>
                      <a:pt x="46" y="345"/>
                      <a:pt x="46" y="345"/>
                    </a:cubicBezTo>
                    <a:cubicBezTo>
                      <a:pt x="22" y="351"/>
                      <a:pt x="22" y="351"/>
                      <a:pt x="22" y="351"/>
                    </a:cubicBezTo>
                    <a:cubicBezTo>
                      <a:pt x="19" y="351"/>
                      <a:pt x="16" y="352"/>
                      <a:pt x="14" y="352"/>
                    </a:cubicBezTo>
                    <a:cubicBezTo>
                      <a:pt x="14" y="352"/>
                      <a:pt x="14" y="352"/>
                      <a:pt x="14" y="352"/>
                    </a:cubicBezTo>
                    <a:cubicBezTo>
                      <a:pt x="14" y="352"/>
                      <a:pt x="13" y="352"/>
                      <a:pt x="13" y="352"/>
                    </a:cubicBezTo>
                    <a:cubicBezTo>
                      <a:pt x="13" y="352"/>
                      <a:pt x="13" y="352"/>
                      <a:pt x="13" y="352"/>
                    </a:cubicBezTo>
                    <a:cubicBezTo>
                      <a:pt x="10" y="352"/>
                      <a:pt x="6" y="351"/>
                      <a:pt x="4" y="348"/>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69" name="Freeform 352">
                <a:extLst>
                  <a:ext uri="{FF2B5EF4-FFF2-40B4-BE49-F238E27FC236}">
                    <a16:creationId xmlns:a16="http://schemas.microsoft.com/office/drawing/2014/main" id="{6CD9B2D8-68C7-4C3A-BDCC-859642533499}"/>
                  </a:ext>
                </a:extLst>
              </p:cNvPr>
              <p:cNvSpPr/>
              <p:nvPr/>
            </p:nvSpPr>
            <p:spPr bwMode="auto">
              <a:xfrm>
                <a:off x="4902824" y="1874893"/>
                <a:ext cx="45935" cy="54769"/>
              </a:xfrm>
              <a:custGeom>
                <a:gdLst>
                  <a:gd fmla="*/ 0 w 37" name="T0"/>
                  <a:gd fmla="*/ 5 h 44" name="T1"/>
                  <a:gd fmla="*/ 11 w 37" name="T2"/>
                  <a:gd fmla="*/ 19 h 44" name="T3"/>
                  <a:gd fmla="*/ 25 w 37" name="T4"/>
                  <a:gd fmla="*/ 22 h 44" name="T5"/>
                  <a:gd fmla="*/ 37 w 37" name="T6"/>
                  <a:gd fmla="*/ 0 h 44" name="T7"/>
                </a:gdLst>
                <a:cxnLst>
                  <a:cxn ang="0">
                    <a:pos x="T0" y="T1"/>
                  </a:cxn>
                  <a:cxn ang="0">
                    <a:pos x="T2" y="T3"/>
                  </a:cxn>
                  <a:cxn ang="0">
                    <a:pos x="T4" y="T5"/>
                  </a:cxn>
                  <a:cxn ang="0">
                    <a:pos x="T6" y="T7"/>
                  </a:cxn>
                </a:cxnLst>
                <a:rect b="b" l="0" r="r" t="0"/>
                <a:pathLst>
                  <a:path h="44" w="37">
                    <a:moveTo>
                      <a:pt x="0" y="5"/>
                    </a:moveTo>
                    <a:cubicBezTo>
                      <a:pt x="11" y="19"/>
                      <a:pt x="11" y="19"/>
                      <a:pt x="11" y="19"/>
                    </a:cubicBezTo>
                    <a:cubicBezTo>
                      <a:pt x="26" y="44"/>
                      <a:pt x="25" y="22"/>
                      <a:pt x="25" y="22"/>
                    </a:cubicBezTo>
                    <a:cubicBezTo>
                      <a:pt x="37" y="0"/>
                      <a:pt x="37" y="0"/>
                      <a:pt x="37" y="0"/>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0" name="Freeform 353">
                <a:extLst>
                  <a:ext uri="{FF2B5EF4-FFF2-40B4-BE49-F238E27FC236}">
                    <a16:creationId xmlns:a16="http://schemas.microsoft.com/office/drawing/2014/main" id="{DE6A7ACE-5E4A-45F7-8E63-94EC3BF36852}"/>
                  </a:ext>
                </a:extLst>
              </p:cNvPr>
              <p:cNvSpPr/>
              <p:nvPr/>
            </p:nvSpPr>
            <p:spPr bwMode="auto">
              <a:xfrm>
                <a:off x="4897523" y="1869593"/>
                <a:ext cx="56535" cy="49468"/>
              </a:xfrm>
              <a:custGeom>
                <a:gdLst>
                  <a:gd fmla="*/ 26 w 45" name="T0"/>
                  <a:gd fmla="*/ 39 h 39" name="T1"/>
                  <a:gd fmla="*/ 19 w 45" name="T2"/>
                  <a:gd fmla="*/ 35 h 39" name="T3"/>
                  <a:gd fmla="*/ 19 w 45" name="T4"/>
                  <a:gd fmla="*/ 35 h 39" name="T5"/>
                  <a:gd fmla="*/ 12 w 45" name="T6"/>
                  <a:gd fmla="*/ 25 h 39" name="T7"/>
                  <a:gd fmla="*/ 12 w 45" name="T8"/>
                  <a:gd fmla="*/ 25 h 39" name="T9"/>
                  <a:gd fmla="*/ 1 w 45" name="T10"/>
                  <a:gd fmla="*/ 12 h 39" name="T11"/>
                  <a:gd fmla="*/ 2 w 45" name="T12"/>
                  <a:gd fmla="*/ 6 h 39" name="T13"/>
                  <a:gd fmla="*/ 2 w 45" name="T14"/>
                  <a:gd fmla="*/ 6 h 39" name="T15"/>
                  <a:gd fmla="*/ 8 w 45" name="T16"/>
                  <a:gd fmla="*/ 7 h 39" name="T17"/>
                  <a:gd fmla="*/ 8 w 45" name="T18"/>
                  <a:gd fmla="*/ 7 h 39" name="T19"/>
                  <a:gd fmla="*/ 18 w 45" name="T20"/>
                  <a:gd fmla="*/ 20 h 39" name="T21"/>
                  <a:gd fmla="*/ 18 w 45" name="T22"/>
                  <a:gd fmla="*/ 21 h 39" name="T23"/>
                  <a:gd fmla="*/ 25 w 45" name="T24"/>
                  <a:gd fmla="*/ 30 h 39" name="T25"/>
                  <a:gd fmla="*/ 25 w 45" name="T26"/>
                  <a:gd fmla="*/ 30 h 39" name="T27"/>
                  <a:gd fmla="*/ 25 w 45" name="T28"/>
                  <a:gd fmla="*/ 27 h 39" name="T29"/>
                  <a:gd fmla="*/ 25 w 45" name="T30"/>
                  <a:gd fmla="*/ 27 h 39" name="T31"/>
                  <a:gd fmla="*/ 25 w 45" name="T32"/>
                  <a:gd fmla="*/ 26 h 39" name="T33"/>
                  <a:gd fmla="*/ 25 w 45" name="T34"/>
                  <a:gd fmla="*/ 26 h 39" name="T35"/>
                  <a:gd fmla="*/ 25 w 45" name="T36"/>
                  <a:gd fmla="*/ 25 h 39" name="T37"/>
                  <a:gd fmla="*/ 37 w 45" name="T38"/>
                  <a:gd fmla="*/ 2 h 39" name="T39"/>
                  <a:gd fmla="*/ 43 w 45" name="T40"/>
                  <a:gd fmla="*/ 1 h 39" name="T41"/>
                  <a:gd fmla="*/ 43 w 45" name="T42"/>
                  <a:gd fmla="*/ 1 h 39" name="T43"/>
                  <a:gd fmla="*/ 44 w 45" name="T44"/>
                  <a:gd fmla="*/ 6 h 39" name="T45"/>
                  <a:gd fmla="*/ 44 w 45" name="T46"/>
                  <a:gd fmla="*/ 6 h 39" name="T47"/>
                  <a:gd fmla="*/ 33 w 45" name="T48"/>
                  <a:gd fmla="*/ 27 h 39" name="T49"/>
                  <a:gd fmla="*/ 31 w 45" name="T50"/>
                  <a:gd fmla="*/ 36 h 39" name="T51"/>
                  <a:gd fmla="*/ 31 w 45" name="T52"/>
                  <a:gd fmla="*/ 36 h 39" name="T53"/>
                  <a:gd fmla="*/ 26 w 45" name="T54"/>
                  <a:gd fmla="*/ 39 h 39" name="T55"/>
                  <a:gd fmla="*/ 26 w 45" name="T56"/>
                  <a:gd fmla="*/ 39 h 39" name="T57"/>
                  <a:gd fmla="*/ 26 w 45" name="T58"/>
                  <a:gd fmla="*/ 39 h 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9" w="45">
                    <a:moveTo>
                      <a:pt x="26" y="39"/>
                    </a:moveTo>
                    <a:cubicBezTo>
                      <a:pt x="23" y="39"/>
                      <a:pt x="21" y="37"/>
                      <a:pt x="19" y="35"/>
                    </a:cubicBezTo>
                    <a:cubicBezTo>
                      <a:pt x="19" y="35"/>
                      <a:pt x="19" y="35"/>
                      <a:pt x="19" y="35"/>
                    </a:cubicBezTo>
                    <a:cubicBezTo>
                      <a:pt x="17" y="33"/>
                      <a:pt x="14" y="29"/>
                      <a:pt x="12" y="25"/>
                    </a:cubicBezTo>
                    <a:cubicBezTo>
                      <a:pt x="12" y="25"/>
                      <a:pt x="12" y="25"/>
                      <a:pt x="12" y="25"/>
                    </a:cubicBezTo>
                    <a:cubicBezTo>
                      <a:pt x="1" y="12"/>
                      <a:pt x="1" y="12"/>
                      <a:pt x="1" y="12"/>
                    </a:cubicBezTo>
                    <a:cubicBezTo>
                      <a:pt x="0" y="10"/>
                      <a:pt x="0" y="7"/>
                      <a:pt x="2" y="6"/>
                    </a:cubicBezTo>
                    <a:cubicBezTo>
                      <a:pt x="2" y="6"/>
                      <a:pt x="2" y="6"/>
                      <a:pt x="2" y="6"/>
                    </a:cubicBezTo>
                    <a:cubicBezTo>
                      <a:pt x="4" y="5"/>
                      <a:pt x="6" y="5"/>
                      <a:pt x="8" y="7"/>
                    </a:cubicBezTo>
                    <a:cubicBezTo>
                      <a:pt x="8" y="7"/>
                      <a:pt x="8" y="7"/>
                      <a:pt x="8" y="7"/>
                    </a:cubicBezTo>
                    <a:cubicBezTo>
                      <a:pt x="18" y="20"/>
                      <a:pt x="18" y="20"/>
                      <a:pt x="18" y="20"/>
                    </a:cubicBezTo>
                    <a:cubicBezTo>
                      <a:pt x="18" y="21"/>
                      <a:pt x="18" y="21"/>
                      <a:pt x="18" y="21"/>
                    </a:cubicBezTo>
                    <a:cubicBezTo>
                      <a:pt x="21" y="25"/>
                      <a:pt x="23" y="28"/>
                      <a:pt x="25" y="30"/>
                    </a:cubicBezTo>
                    <a:cubicBezTo>
                      <a:pt x="25" y="30"/>
                      <a:pt x="25" y="30"/>
                      <a:pt x="25" y="30"/>
                    </a:cubicBezTo>
                    <a:cubicBezTo>
                      <a:pt x="25" y="28"/>
                      <a:pt x="25" y="27"/>
                      <a:pt x="25" y="27"/>
                    </a:cubicBezTo>
                    <a:cubicBezTo>
                      <a:pt x="25" y="27"/>
                      <a:pt x="25" y="27"/>
                      <a:pt x="25" y="27"/>
                    </a:cubicBezTo>
                    <a:cubicBezTo>
                      <a:pt x="25" y="26"/>
                      <a:pt x="25" y="26"/>
                      <a:pt x="25" y="26"/>
                    </a:cubicBezTo>
                    <a:cubicBezTo>
                      <a:pt x="25" y="26"/>
                      <a:pt x="25" y="26"/>
                      <a:pt x="25" y="26"/>
                    </a:cubicBezTo>
                    <a:cubicBezTo>
                      <a:pt x="25" y="25"/>
                      <a:pt x="25" y="25"/>
                      <a:pt x="25" y="25"/>
                    </a:cubicBezTo>
                    <a:cubicBezTo>
                      <a:pt x="37" y="2"/>
                      <a:pt x="37" y="2"/>
                      <a:pt x="37" y="2"/>
                    </a:cubicBezTo>
                    <a:cubicBezTo>
                      <a:pt x="39" y="1"/>
                      <a:pt x="41" y="0"/>
                      <a:pt x="43" y="1"/>
                    </a:cubicBezTo>
                    <a:cubicBezTo>
                      <a:pt x="43" y="1"/>
                      <a:pt x="43" y="1"/>
                      <a:pt x="43" y="1"/>
                    </a:cubicBezTo>
                    <a:cubicBezTo>
                      <a:pt x="45" y="2"/>
                      <a:pt x="45" y="4"/>
                      <a:pt x="44" y="6"/>
                    </a:cubicBezTo>
                    <a:cubicBezTo>
                      <a:pt x="44" y="6"/>
                      <a:pt x="44" y="6"/>
                      <a:pt x="44" y="6"/>
                    </a:cubicBezTo>
                    <a:cubicBezTo>
                      <a:pt x="33" y="27"/>
                      <a:pt x="33" y="27"/>
                      <a:pt x="33" y="27"/>
                    </a:cubicBezTo>
                    <a:cubicBezTo>
                      <a:pt x="33" y="29"/>
                      <a:pt x="33" y="33"/>
                      <a:pt x="31" y="36"/>
                    </a:cubicBezTo>
                    <a:cubicBezTo>
                      <a:pt x="31" y="36"/>
                      <a:pt x="31" y="36"/>
                      <a:pt x="31" y="36"/>
                    </a:cubicBezTo>
                    <a:cubicBezTo>
                      <a:pt x="30" y="37"/>
                      <a:pt x="28" y="39"/>
                      <a:pt x="26" y="39"/>
                    </a:cubicBezTo>
                    <a:cubicBezTo>
                      <a:pt x="26" y="39"/>
                      <a:pt x="26" y="39"/>
                      <a:pt x="26" y="39"/>
                    </a:cubicBezTo>
                    <a:cubicBezTo>
                      <a:pt x="26" y="39"/>
                      <a:pt x="26" y="39"/>
                      <a:pt x="26" y="39"/>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1" name="Freeform 354">
                <a:extLst>
                  <a:ext uri="{FF2B5EF4-FFF2-40B4-BE49-F238E27FC236}">
                    <a16:creationId xmlns:a16="http://schemas.microsoft.com/office/drawing/2014/main" id="{243EB6B3-4902-48E5-8534-2B8F4A3921DA}"/>
                  </a:ext>
                </a:extLst>
              </p:cNvPr>
              <p:cNvSpPr/>
              <p:nvPr/>
            </p:nvSpPr>
            <p:spPr bwMode="auto">
              <a:xfrm>
                <a:off x="4955825" y="1871360"/>
                <a:ext cx="42401" cy="33568"/>
              </a:xfrm>
              <a:custGeom>
                <a:gdLst>
                  <a:gd fmla="*/ 0 w 34" name="T0"/>
                  <a:gd fmla="*/ 2 h 27" name="T1"/>
                  <a:gd fmla="*/ 9 w 34" name="T2"/>
                  <a:gd fmla="*/ 15 h 27" name="T3"/>
                  <a:gd fmla="*/ 25 w 34" name="T4"/>
                  <a:gd fmla="*/ 12 h 27" name="T5"/>
                  <a:gd fmla="*/ 34 w 34" name="T6"/>
                  <a:gd fmla="*/ 0 h 27" name="T7"/>
                </a:gdLst>
                <a:cxnLst>
                  <a:cxn ang="0">
                    <a:pos x="T0" y="T1"/>
                  </a:cxn>
                  <a:cxn ang="0">
                    <a:pos x="T2" y="T3"/>
                  </a:cxn>
                  <a:cxn ang="0">
                    <a:pos x="T4" y="T5"/>
                  </a:cxn>
                  <a:cxn ang="0">
                    <a:pos x="T6" y="T7"/>
                  </a:cxn>
                </a:cxnLst>
                <a:rect b="b" l="0" r="r" t="0"/>
                <a:pathLst>
                  <a:path h="27" w="34">
                    <a:moveTo>
                      <a:pt x="0" y="2"/>
                    </a:moveTo>
                    <a:cubicBezTo>
                      <a:pt x="9" y="15"/>
                      <a:pt x="9" y="15"/>
                      <a:pt x="9" y="15"/>
                    </a:cubicBezTo>
                    <a:cubicBezTo>
                      <a:pt x="9" y="15"/>
                      <a:pt x="13" y="27"/>
                      <a:pt x="25" y="12"/>
                    </a:cubicBezTo>
                    <a:cubicBezTo>
                      <a:pt x="34" y="0"/>
                      <a:pt x="34" y="0"/>
                      <a:pt x="34" y="0"/>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2" name="Freeform 355">
                <a:extLst>
                  <a:ext uri="{FF2B5EF4-FFF2-40B4-BE49-F238E27FC236}">
                    <a16:creationId xmlns:a16="http://schemas.microsoft.com/office/drawing/2014/main" id="{53D3C0FA-D4E4-47CE-8F3C-D7C450071AB2}"/>
                  </a:ext>
                </a:extLst>
              </p:cNvPr>
              <p:cNvSpPr/>
              <p:nvPr/>
            </p:nvSpPr>
            <p:spPr bwMode="auto">
              <a:xfrm>
                <a:off x="4950525" y="1866061"/>
                <a:ext cx="53002" cy="35335"/>
              </a:xfrm>
              <a:custGeom>
                <a:gdLst>
                  <a:gd fmla="*/ 11 w 42" name="T0"/>
                  <a:gd fmla="*/ 24 h 27" name="T1"/>
                  <a:gd fmla="*/ 10 w 42" name="T2"/>
                  <a:gd fmla="*/ 21 h 27" name="T3"/>
                  <a:gd fmla="*/ 10 w 42" name="T4"/>
                  <a:gd fmla="*/ 21 h 27" name="T5"/>
                  <a:gd fmla="*/ 1 w 42" name="T6"/>
                  <a:gd fmla="*/ 8 h 27" name="T7"/>
                  <a:gd fmla="*/ 1 w 42" name="T8"/>
                  <a:gd fmla="*/ 8 h 27" name="T9"/>
                  <a:gd fmla="*/ 2 w 42" name="T10"/>
                  <a:gd fmla="*/ 2 h 27" name="T11"/>
                  <a:gd fmla="*/ 2 w 42" name="T12"/>
                  <a:gd fmla="*/ 2 h 27" name="T13"/>
                  <a:gd fmla="*/ 7 w 42" name="T14"/>
                  <a:gd fmla="*/ 3 h 27" name="T15"/>
                  <a:gd fmla="*/ 7 w 42" name="T16"/>
                  <a:gd fmla="*/ 3 h 27" name="T17"/>
                  <a:gd fmla="*/ 17 w 42" name="T18"/>
                  <a:gd fmla="*/ 17 h 27" name="T19"/>
                  <a:gd fmla="*/ 17 w 42" name="T20"/>
                  <a:gd fmla="*/ 18 h 27" name="T21"/>
                  <a:gd fmla="*/ 17 w 42" name="T22"/>
                  <a:gd fmla="*/ 18 h 27" name="T23"/>
                  <a:gd fmla="*/ 17 w 42" name="T24"/>
                  <a:gd fmla="*/ 18 h 27" name="T25"/>
                  <a:gd fmla="*/ 18 w 42" name="T26"/>
                  <a:gd fmla="*/ 19 h 27" name="T27"/>
                  <a:gd fmla="*/ 18 w 42" name="T28"/>
                  <a:gd fmla="*/ 19 h 27" name="T29"/>
                  <a:gd fmla="*/ 19 w 42" name="T30"/>
                  <a:gd fmla="*/ 19 h 27" name="T31"/>
                  <a:gd fmla="*/ 19 w 42" name="T32"/>
                  <a:gd fmla="*/ 19 h 27" name="T33"/>
                  <a:gd fmla="*/ 26 w 42" name="T34"/>
                  <a:gd fmla="*/ 13 h 27" name="T35"/>
                  <a:gd fmla="*/ 26 w 42" name="T36"/>
                  <a:gd fmla="*/ 13 h 27" name="T37"/>
                  <a:gd fmla="*/ 34 w 42" name="T38"/>
                  <a:gd fmla="*/ 2 h 27" name="T39"/>
                  <a:gd fmla="*/ 40 w 42" name="T40"/>
                  <a:gd fmla="*/ 1 h 27" name="T41"/>
                  <a:gd fmla="*/ 40 w 42" name="T42"/>
                  <a:gd fmla="*/ 1 h 27" name="T43"/>
                  <a:gd fmla="*/ 41 w 42" name="T44"/>
                  <a:gd fmla="*/ 6 h 27" name="T45"/>
                  <a:gd fmla="*/ 41 w 42" name="T46"/>
                  <a:gd fmla="*/ 6 h 27" name="T47"/>
                  <a:gd fmla="*/ 32 w 42" name="T48"/>
                  <a:gd fmla="*/ 18 h 27" name="T49"/>
                  <a:gd fmla="*/ 19 w 42" name="T50"/>
                  <a:gd fmla="*/ 27 h 27" name="T51"/>
                  <a:gd fmla="*/ 19 w 42" name="T52"/>
                  <a:gd fmla="*/ 27 h 27" name="T53"/>
                  <a:gd fmla="*/ 11 w 42" name="T54"/>
                  <a:gd fmla="*/ 24 h 2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 w="42">
                    <a:moveTo>
                      <a:pt x="11" y="24"/>
                    </a:moveTo>
                    <a:cubicBezTo>
                      <a:pt x="11" y="23"/>
                      <a:pt x="10" y="22"/>
                      <a:pt x="10" y="21"/>
                    </a:cubicBezTo>
                    <a:cubicBezTo>
                      <a:pt x="10" y="21"/>
                      <a:pt x="10" y="21"/>
                      <a:pt x="10" y="21"/>
                    </a:cubicBezTo>
                    <a:cubicBezTo>
                      <a:pt x="1" y="8"/>
                      <a:pt x="1" y="8"/>
                      <a:pt x="1" y="8"/>
                    </a:cubicBezTo>
                    <a:cubicBezTo>
                      <a:pt x="1" y="8"/>
                      <a:pt x="1" y="8"/>
                      <a:pt x="1" y="8"/>
                    </a:cubicBezTo>
                    <a:cubicBezTo>
                      <a:pt x="0" y="6"/>
                      <a:pt x="0" y="4"/>
                      <a:pt x="2" y="2"/>
                    </a:cubicBezTo>
                    <a:cubicBezTo>
                      <a:pt x="2" y="2"/>
                      <a:pt x="2" y="2"/>
                      <a:pt x="2" y="2"/>
                    </a:cubicBezTo>
                    <a:cubicBezTo>
                      <a:pt x="4" y="1"/>
                      <a:pt x="6" y="2"/>
                      <a:pt x="7" y="3"/>
                    </a:cubicBezTo>
                    <a:cubicBezTo>
                      <a:pt x="7" y="3"/>
                      <a:pt x="7" y="3"/>
                      <a:pt x="7" y="3"/>
                    </a:cubicBezTo>
                    <a:cubicBezTo>
                      <a:pt x="17" y="17"/>
                      <a:pt x="17" y="17"/>
                      <a:pt x="17" y="17"/>
                    </a:cubicBezTo>
                    <a:cubicBezTo>
                      <a:pt x="17" y="18"/>
                      <a:pt x="17" y="18"/>
                      <a:pt x="17" y="18"/>
                    </a:cubicBezTo>
                    <a:cubicBezTo>
                      <a:pt x="17" y="18"/>
                      <a:pt x="17" y="18"/>
                      <a:pt x="17" y="18"/>
                    </a:cubicBezTo>
                    <a:cubicBezTo>
                      <a:pt x="17" y="18"/>
                      <a:pt x="17" y="18"/>
                      <a:pt x="17" y="18"/>
                    </a:cubicBezTo>
                    <a:cubicBezTo>
                      <a:pt x="17" y="18"/>
                      <a:pt x="17" y="18"/>
                      <a:pt x="18" y="19"/>
                    </a:cubicBezTo>
                    <a:cubicBezTo>
                      <a:pt x="18" y="19"/>
                      <a:pt x="18" y="19"/>
                      <a:pt x="18" y="19"/>
                    </a:cubicBezTo>
                    <a:cubicBezTo>
                      <a:pt x="18" y="19"/>
                      <a:pt x="18" y="19"/>
                      <a:pt x="19" y="19"/>
                    </a:cubicBezTo>
                    <a:cubicBezTo>
                      <a:pt x="19" y="19"/>
                      <a:pt x="19" y="19"/>
                      <a:pt x="19" y="19"/>
                    </a:cubicBezTo>
                    <a:cubicBezTo>
                      <a:pt x="19" y="19"/>
                      <a:pt x="22" y="19"/>
                      <a:pt x="26" y="13"/>
                    </a:cubicBezTo>
                    <a:cubicBezTo>
                      <a:pt x="26" y="13"/>
                      <a:pt x="26" y="13"/>
                      <a:pt x="26" y="13"/>
                    </a:cubicBezTo>
                    <a:cubicBezTo>
                      <a:pt x="34" y="2"/>
                      <a:pt x="34" y="2"/>
                      <a:pt x="34" y="2"/>
                    </a:cubicBezTo>
                    <a:cubicBezTo>
                      <a:pt x="36" y="0"/>
                      <a:pt x="38" y="0"/>
                      <a:pt x="40" y="1"/>
                    </a:cubicBezTo>
                    <a:cubicBezTo>
                      <a:pt x="40" y="1"/>
                      <a:pt x="40" y="1"/>
                      <a:pt x="40" y="1"/>
                    </a:cubicBezTo>
                    <a:cubicBezTo>
                      <a:pt x="42" y="2"/>
                      <a:pt x="42" y="5"/>
                      <a:pt x="41" y="6"/>
                    </a:cubicBezTo>
                    <a:cubicBezTo>
                      <a:pt x="41" y="6"/>
                      <a:pt x="41" y="6"/>
                      <a:pt x="41" y="6"/>
                    </a:cubicBezTo>
                    <a:cubicBezTo>
                      <a:pt x="32" y="18"/>
                      <a:pt x="32" y="18"/>
                      <a:pt x="32" y="18"/>
                    </a:cubicBezTo>
                    <a:cubicBezTo>
                      <a:pt x="27" y="24"/>
                      <a:pt x="23" y="27"/>
                      <a:pt x="19" y="27"/>
                    </a:cubicBezTo>
                    <a:cubicBezTo>
                      <a:pt x="19" y="27"/>
                      <a:pt x="19" y="27"/>
                      <a:pt x="19" y="27"/>
                    </a:cubicBezTo>
                    <a:cubicBezTo>
                      <a:pt x="15" y="27"/>
                      <a:pt x="13" y="25"/>
                      <a:pt x="11" y="24"/>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3" name="Freeform 356">
                <a:extLst>
                  <a:ext uri="{FF2B5EF4-FFF2-40B4-BE49-F238E27FC236}">
                    <a16:creationId xmlns:a16="http://schemas.microsoft.com/office/drawing/2014/main" id="{D694EC72-C0CE-4CE3-A13C-5A18A32C00E2}"/>
                  </a:ext>
                </a:extLst>
              </p:cNvPr>
              <p:cNvSpPr/>
              <p:nvPr/>
            </p:nvSpPr>
            <p:spPr bwMode="auto">
              <a:xfrm>
                <a:off x="4922257" y="1883727"/>
                <a:ext cx="54769" cy="266776"/>
              </a:xfrm>
              <a:custGeom>
                <a:gdLst>
                  <a:gd fmla="*/ 19 w 43" name="T0"/>
                  <a:gd fmla="*/ 0 h 210" name="T1"/>
                  <a:gd fmla="*/ 0 w 43" name="T2"/>
                  <a:gd fmla="*/ 138 h 210" name="T3"/>
                  <a:gd fmla="*/ 12 w 43" name="T4"/>
                  <a:gd fmla="*/ 172 h 210" name="T5"/>
                  <a:gd fmla="*/ 36 w 43" name="T6"/>
                  <a:gd fmla="*/ 168 h 210" name="T7"/>
                  <a:gd fmla="*/ 43 w 43" name="T8"/>
                  <a:gd fmla="*/ 146 h 210" name="T9"/>
                  <a:gd fmla="*/ 32 w 43" name="T10"/>
                  <a:gd fmla="*/ 58 h 210" name="T11"/>
                  <a:gd fmla="*/ 35 w 43" name="T12"/>
                  <a:gd fmla="*/ 5 h 210" name="T13"/>
                </a:gdLst>
                <a:cxnLst>
                  <a:cxn ang="0">
                    <a:pos x="T0" y="T1"/>
                  </a:cxn>
                  <a:cxn ang="0">
                    <a:pos x="T2" y="T3"/>
                  </a:cxn>
                  <a:cxn ang="0">
                    <a:pos x="T4" y="T5"/>
                  </a:cxn>
                  <a:cxn ang="0">
                    <a:pos x="T6" y="T7"/>
                  </a:cxn>
                  <a:cxn ang="0">
                    <a:pos x="T8" y="T9"/>
                  </a:cxn>
                  <a:cxn ang="0">
                    <a:pos x="T10" y="T11"/>
                  </a:cxn>
                  <a:cxn ang="0">
                    <a:pos x="T12" y="T13"/>
                  </a:cxn>
                </a:cxnLst>
                <a:rect b="b" l="0" r="r" t="0"/>
                <a:pathLst>
                  <a:path h="210" w="43">
                    <a:moveTo>
                      <a:pt x="19" y="0"/>
                    </a:moveTo>
                    <a:cubicBezTo>
                      <a:pt x="0" y="138"/>
                      <a:pt x="0" y="138"/>
                      <a:pt x="0" y="138"/>
                    </a:cubicBezTo>
                    <a:cubicBezTo>
                      <a:pt x="0" y="138"/>
                      <a:pt x="0" y="161"/>
                      <a:pt x="12" y="172"/>
                    </a:cubicBezTo>
                    <a:cubicBezTo>
                      <a:pt x="12" y="172"/>
                      <a:pt x="26" y="210"/>
                      <a:pt x="36" y="168"/>
                    </a:cubicBezTo>
                    <a:cubicBezTo>
                      <a:pt x="43" y="146"/>
                      <a:pt x="43" y="146"/>
                      <a:pt x="43" y="146"/>
                    </a:cubicBezTo>
                    <a:cubicBezTo>
                      <a:pt x="32" y="58"/>
                      <a:pt x="32" y="58"/>
                      <a:pt x="32" y="58"/>
                    </a:cubicBezTo>
                    <a:cubicBezTo>
                      <a:pt x="35" y="5"/>
                      <a:pt x="35" y="5"/>
                      <a:pt x="35" y="5"/>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4" name="Freeform 357">
                <a:extLst>
                  <a:ext uri="{FF2B5EF4-FFF2-40B4-BE49-F238E27FC236}">
                    <a16:creationId xmlns:a16="http://schemas.microsoft.com/office/drawing/2014/main" id="{379811E8-1E67-4FCA-95FC-EFEFBDBAF4D4}"/>
                  </a:ext>
                </a:extLst>
              </p:cNvPr>
              <p:cNvSpPr/>
              <p:nvPr/>
            </p:nvSpPr>
            <p:spPr bwMode="auto">
              <a:xfrm>
                <a:off x="4916957" y="1878426"/>
                <a:ext cx="65369" cy="249109"/>
              </a:xfrm>
              <a:custGeom>
                <a:gdLst>
                  <a:gd fmla="*/ 16 w 51" name="T0"/>
                  <a:gd fmla="*/ 186 h 196" name="T1"/>
                  <a:gd fmla="*/ 13 w 51" name="T2"/>
                  <a:gd fmla="*/ 178 h 196" name="T3"/>
                  <a:gd fmla="*/ 13 w 51" name="T4"/>
                  <a:gd fmla="*/ 178 h 196" name="T5"/>
                  <a:gd fmla="*/ 0 w 51" name="T6"/>
                  <a:gd fmla="*/ 142 h 196" name="T7"/>
                  <a:gd fmla="*/ 0 w 51" name="T8"/>
                  <a:gd fmla="*/ 142 h 196" name="T9"/>
                  <a:gd fmla="*/ 0 w 51" name="T10"/>
                  <a:gd fmla="*/ 142 h 196" name="T11"/>
                  <a:gd fmla="*/ 19 w 51" name="T12"/>
                  <a:gd fmla="*/ 4 h 196" name="T13"/>
                  <a:gd fmla="*/ 24 w 51" name="T14"/>
                  <a:gd fmla="*/ 0 h 196" name="T15"/>
                  <a:gd fmla="*/ 24 w 51" name="T16"/>
                  <a:gd fmla="*/ 0 h 196" name="T17"/>
                  <a:gd fmla="*/ 27 w 51" name="T18"/>
                  <a:gd fmla="*/ 5 h 196" name="T19"/>
                  <a:gd fmla="*/ 27 w 51" name="T20"/>
                  <a:gd fmla="*/ 5 h 196" name="T21"/>
                  <a:gd fmla="*/ 8 w 51" name="T22"/>
                  <a:gd fmla="*/ 142 h 196" name="T23"/>
                  <a:gd fmla="*/ 9 w 51" name="T24"/>
                  <a:gd fmla="*/ 154 h 196" name="T25"/>
                  <a:gd fmla="*/ 9 w 51" name="T26"/>
                  <a:gd fmla="*/ 154 h 196" name="T27"/>
                  <a:gd fmla="*/ 19 w 51" name="T28"/>
                  <a:gd fmla="*/ 173 h 196" name="T29"/>
                  <a:gd fmla="*/ 19 w 51" name="T30"/>
                  <a:gd fmla="*/ 173 h 196" name="T31"/>
                  <a:gd fmla="*/ 20 w 51" name="T32"/>
                  <a:gd fmla="*/ 174 h 196" name="T33"/>
                  <a:gd fmla="*/ 20 w 51" name="T34"/>
                  <a:gd fmla="*/ 175 h 196" name="T35"/>
                  <a:gd fmla="*/ 22 w 51" name="T36"/>
                  <a:gd fmla="*/ 179 h 196" name="T37"/>
                  <a:gd fmla="*/ 22 w 51" name="T38"/>
                  <a:gd fmla="*/ 179 h 196" name="T39"/>
                  <a:gd fmla="*/ 27 w 51" name="T40"/>
                  <a:gd fmla="*/ 187 h 196" name="T41"/>
                  <a:gd fmla="*/ 27 w 51" name="T42"/>
                  <a:gd fmla="*/ 187 h 196" name="T43"/>
                  <a:gd fmla="*/ 28 w 51" name="T44"/>
                  <a:gd fmla="*/ 188 h 196" name="T45"/>
                  <a:gd fmla="*/ 28 w 51" name="T46"/>
                  <a:gd fmla="*/ 188 h 196" name="T47"/>
                  <a:gd fmla="*/ 28 w 51" name="T48"/>
                  <a:gd fmla="*/ 188 h 196" name="T49"/>
                  <a:gd fmla="*/ 28 w 51" name="T50"/>
                  <a:gd fmla="*/ 188 h 196" name="T51"/>
                  <a:gd fmla="*/ 29 w 51" name="T52"/>
                  <a:gd fmla="*/ 188 h 196" name="T53"/>
                  <a:gd fmla="*/ 29 w 51" name="T54"/>
                  <a:gd fmla="*/ 188 h 196" name="T55"/>
                  <a:gd fmla="*/ 31 w 51" name="T56"/>
                  <a:gd fmla="*/ 186 h 196" name="T57"/>
                  <a:gd fmla="*/ 31 w 51" name="T58"/>
                  <a:gd fmla="*/ 186 h 196" name="T59"/>
                  <a:gd fmla="*/ 36 w 51" name="T60"/>
                  <a:gd fmla="*/ 171 h 196" name="T61"/>
                  <a:gd fmla="*/ 36 w 51" name="T62"/>
                  <a:gd fmla="*/ 171 h 196" name="T63"/>
                  <a:gd fmla="*/ 36 w 51" name="T64"/>
                  <a:gd fmla="*/ 171 h 196" name="T65"/>
                  <a:gd fmla="*/ 43 w 51" name="T66"/>
                  <a:gd fmla="*/ 150 h 196" name="T67"/>
                  <a:gd fmla="*/ 32 w 51" name="T68"/>
                  <a:gd fmla="*/ 62 h 196" name="T69"/>
                  <a:gd fmla="*/ 35 w 51" name="T70"/>
                  <a:gd fmla="*/ 9 h 196" name="T71"/>
                  <a:gd fmla="*/ 40 w 51" name="T72"/>
                  <a:gd fmla="*/ 5 h 196" name="T73"/>
                  <a:gd fmla="*/ 40 w 51" name="T74"/>
                  <a:gd fmla="*/ 5 h 196" name="T75"/>
                  <a:gd fmla="*/ 43 w 51" name="T76"/>
                  <a:gd fmla="*/ 9 h 196" name="T77"/>
                  <a:gd fmla="*/ 43 w 51" name="T78"/>
                  <a:gd fmla="*/ 9 h 196" name="T79"/>
                  <a:gd fmla="*/ 40 w 51" name="T80"/>
                  <a:gd fmla="*/ 62 h 196" name="T81"/>
                  <a:gd fmla="*/ 51 w 51" name="T82"/>
                  <a:gd fmla="*/ 151 h 196" name="T83"/>
                  <a:gd fmla="*/ 43 w 51" name="T84"/>
                  <a:gd fmla="*/ 173 h 196" name="T85"/>
                  <a:gd fmla="*/ 38 w 51" name="T86"/>
                  <a:gd fmla="*/ 190 h 196" name="T87"/>
                  <a:gd fmla="*/ 38 w 51" name="T88"/>
                  <a:gd fmla="*/ 190 h 196" name="T89"/>
                  <a:gd fmla="*/ 28 w 51" name="T90"/>
                  <a:gd fmla="*/ 196 h 196" name="T91"/>
                  <a:gd fmla="*/ 28 w 51" name="T92"/>
                  <a:gd fmla="*/ 196 h 196" name="T93"/>
                  <a:gd fmla="*/ 16 w 51" name="T94"/>
                  <a:gd fmla="*/ 186 h 19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6" w="51">
                    <a:moveTo>
                      <a:pt x="16" y="186"/>
                    </a:moveTo>
                    <a:cubicBezTo>
                      <a:pt x="15" y="183"/>
                      <a:pt x="13" y="180"/>
                      <a:pt x="13" y="178"/>
                    </a:cubicBezTo>
                    <a:cubicBezTo>
                      <a:pt x="13" y="178"/>
                      <a:pt x="13" y="178"/>
                      <a:pt x="13" y="178"/>
                    </a:cubicBezTo>
                    <a:cubicBezTo>
                      <a:pt x="0" y="165"/>
                      <a:pt x="0" y="142"/>
                      <a:pt x="0" y="142"/>
                    </a:cubicBezTo>
                    <a:cubicBezTo>
                      <a:pt x="0" y="142"/>
                      <a:pt x="0" y="142"/>
                      <a:pt x="0" y="142"/>
                    </a:cubicBezTo>
                    <a:cubicBezTo>
                      <a:pt x="0" y="142"/>
                      <a:pt x="0" y="142"/>
                      <a:pt x="0" y="142"/>
                    </a:cubicBezTo>
                    <a:cubicBezTo>
                      <a:pt x="19" y="4"/>
                      <a:pt x="19" y="4"/>
                      <a:pt x="19" y="4"/>
                    </a:cubicBezTo>
                    <a:cubicBezTo>
                      <a:pt x="19" y="1"/>
                      <a:pt x="21" y="0"/>
                      <a:pt x="24" y="0"/>
                    </a:cubicBezTo>
                    <a:cubicBezTo>
                      <a:pt x="24" y="0"/>
                      <a:pt x="24" y="0"/>
                      <a:pt x="24" y="0"/>
                    </a:cubicBezTo>
                    <a:cubicBezTo>
                      <a:pt x="26" y="1"/>
                      <a:pt x="27" y="3"/>
                      <a:pt x="27" y="5"/>
                    </a:cubicBezTo>
                    <a:cubicBezTo>
                      <a:pt x="27" y="5"/>
                      <a:pt x="27" y="5"/>
                      <a:pt x="27" y="5"/>
                    </a:cubicBezTo>
                    <a:cubicBezTo>
                      <a:pt x="8" y="142"/>
                      <a:pt x="8" y="142"/>
                      <a:pt x="8" y="142"/>
                    </a:cubicBezTo>
                    <a:cubicBezTo>
                      <a:pt x="8" y="143"/>
                      <a:pt x="8" y="148"/>
                      <a:pt x="9" y="154"/>
                    </a:cubicBezTo>
                    <a:cubicBezTo>
                      <a:pt x="9" y="154"/>
                      <a:pt x="9" y="154"/>
                      <a:pt x="9" y="154"/>
                    </a:cubicBezTo>
                    <a:cubicBezTo>
                      <a:pt x="11" y="161"/>
                      <a:pt x="14" y="168"/>
                      <a:pt x="19" y="173"/>
                    </a:cubicBezTo>
                    <a:cubicBezTo>
                      <a:pt x="19" y="173"/>
                      <a:pt x="19" y="173"/>
                      <a:pt x="19" y="173"/>
                    </a:cubicBezTo>
                    <a:cubicBezTo>
                      <a:pt x="20" y="174"/>
                      <a:pt x="20" y="174"/>
                      <a:pt x="20" y="174"/>
                    </a:cubicBezTo>
                    <a:cubicBezTo>
                      <a:pt x="20" y="175"/>
                      <a:pt x="20" y="175"/>
                      <a:pt x="20" y="175"/>
                    </a:cubicBezTo>
                    <a:cubicBezTo>
                      <a:pt x="20" y="175"/>
                      <a:pt x="21" y="177"/>
                      <a:pt x="22" y="179"/>
                    </a:cubicBezTo>
                    <a:cubicBezTo>
                      <a:pt x="22" y="179"/>
                      <a:pt x="22" y="179"/>
                      <a:pt x="22" y="179"/>
                    </a:cubicBezTo>
                    <a:cubicBezTo>
                      <a:pt x="23" y="182"/>
                      <a:pt x="25" y="185"/>
                      <a:pt x="27" y="187"/>
                    </a:cubicBezTo>
                    <a:cubicBezTo>
                      <a:pt x="27" y="187"/>
                      <a:pt x="27" y="187"/>
                      <a:pt x="27" y="187"/>
                    </a:cubicBezTo>
                    <a:cubicBezTo>
                      <a:pt x="28" y="188"/>
                      <a:pt x="28" y="188"/>
                      <a:pt x="28" y="188"/>
                    </a:cubicBezTo>
                    <a:cubicBezTo>
                      <a:pt x="28" y="188"/>
                      <a:pt x="28" y="188"/>
                      <a:pt x="28" y="188"/>
                    </a:cubicBezTo>
                    <a:cubicBezTo>
                      <a:pt x="28" y="188"/>
                      <a:pt x="28" y="188"/>
                      <a:pt x="28" y="188"/>
                    </a:cubicBezTo>
                    <a:cubicBezTo>
                      <a:pt x="28" y="188"/>
                      <a:pt x="28" y="188"/>
                      <a:pt x="28" y="188"/>
                    </a:cubicBezTo>
                    <a:cubicBezTo>
                      <a:pt x="29" y="188"/>
                      <a:pt x="29" y="188"/>
                      <a:pt x="29" y="188"/>
                    </a:cubicBezTo>
                    <a:cubicBezTo>
                      <a:pt x="29" y="188"/>
                      <a:pt x="29" y="188"/>
                      <a:pt x="29" y="188"/>
                    </a:cubicBezTo>
                    <a:cubicBezTo>
                      <a:pt x="29" y="187"/>
                      <a:pt x="30" y="187"/>
                      <a:pt x="31" y="186"/>
                    </a:cubicBezTo>
                    <a:cubicBezTo>
                      <a:pt x="31" y="186"/>
                      <a:pt x="31" y="186"/>
                      <a:pt x="31" y="186"/>
                    </a:cubicBezTo>
                    <a:cubicBezTo>
                      <a:pt x="32" y="183"/>
                      <a:pt x="34" y="178"/>
                      <a:pt x="36" y="171"/>
                    </a:cubicBezTo>
                    <a:cubicBezTo>
                      <a:pt x="36" y="171"/>
                      <a:pt x="36" y="171"/>
                      <a:pt x="36" y="171"/>
                    </a:cubicBezTo>
                    <a:cubicBezTo>
                      <a:pt x="36" y="171"/>
                      <a:pt x="36" y="171"/>
                      <a:pt x="36" y="171"/>
                    </a:cubicBezTo>
                    <a:cubicBezTo>
                      <a:pt x="43" y="150"/>
                      <a:pt x="43" y="150"/>
                      <a:pt x="43" y="150"/>
                    </a:cubicBezTo>
                    <a:cubicBezTo>
                      <a:pt x="32" y="62"/>
                      <a:pt x="32" y="62"/>
                      <a:pt x="32" y="62"/>
                    </a:cubicBezTo>
                    <a:cubicBezTo>
                      <a:pt x="35" y="9"/>
                      <a:pt x="35" y="9"/>
                      <a:pt x="35" y="9"/>
                    </a:cubicBezTo>
                    <a:cubicBezTo>
                      <a:pt x="35" y="7"/>
                      <a:pt x="37" y="5"/>
                      <a:pt x="40" y="5"/>
                    </a:cubicBezTo>
                    <a:cubicBezTo>
                      <a:pt x="40" y="5"/>
                      <a:pt x="40" y="5"/>
                      <a:pt x="40" y="5"/>
                    </a:cubicBezTo>
                    <a:cubicBezTo>
                      <a:pt x="42" y="5"/>
                      <a:pt x="43" y="7"/>
                      <a:pt x="43" y="9"/>
                    </a:cubicBezTo>
                    <a:cubicBezTo>
                      <a:pt x="43" y="9"/>
                      <a:pt x="43" y="9"/>
                      <a:pt x="43" y="9"/>
                    </a:cubicBezTo>
                    <a:cubicBezTo>
                      <a:pt x="40" y="62"/>
                      <a:pt x="40" y="62"/>
                      <a:pt x="40" y="62"/>
                    </a:cubicBezTo>
                    <a:cubicBezTo>
                      <a:pt x="51" y="151"/>
                      <a:pt x="51" y="151"/>
                      <a:pt x="51" y="151"/>
                    </a:cubicBezTo>
                    <a:cubicBezTo>
                      <a:pt x="43" y="173"/>
                      <a:pt x="43" y="173"/>
                      <a:pt x="43" y="173"/>
                    </a:cubicBezTo>
                    <a:cubicBezTo>
                      <a:pt x="42" y="181"/>
                      <a:pt x="40" y="186"/>
                      <a:pt x="38" y="190"/>
                    </a:cubicBezTo>
                    <a:cubicBezTo>
                      <a:pt x="38" y="190"/>
                      <a:pt x="38" y="190"/>
                      <a:pt x="38" y="190"/>
                    </a:cubicBezTo>
                    <a:cubicBezTo>
                      <a:pt x="35" y="193"/>
                      <a:pt x="32" y="196"/>
                      <a:pt x="28" y="196"/>
                    </a:cubicBezTo>
                    <a:cubicBezTo>
                      <a:pt x="28" y="196"/>
                      <a:pt x="28" y="196"/>
                      <a:pt x="28" y="196"/>
                    </a:cubicBezTo>
                    <a:cubicBezTo>
                      <a:pt x="22" y="195"/>
                      <a:pt x="19" y="190"/>
                      <a:pt x="16" y="186"/>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sp>
            <p:nvSpPr>
              <p:cNvPr id="75" name="Freeform 358">
                <a:extLst>
                  <a:ext uri="{FF2B5EF4-FFF2-40B4-BE49-F238E27FC236}">
                    <a16:creationId xmlns:a16="http://schemas.microsoft.com/office/drawing/2014/main" id="{BFAC6C06-6948-445A-BAE3-BD7D47B7D275}"/>
                  </a:ext>
                </a:extLst>
              </p:cNvPr>
              <p:cNvSpPr/>
              <p:nvPr/>
            </p:nvSpPr>
            <p:spPr bwMode="auto">
              <a:xfrm>
                <a:off x="4858656" y="1892558"/>
                <a:ext cx="201407" cy="174906"/>
              </a:xfrm>
              <a:custGeom>
                <a:gdLst>
                  <a:gd fmla="*/ 99 w 159" name="T0"/>
                  <a:gd fmla="*/ 137 h 137" name="T1"/>
                  <a:gd fmla="*/ 75 w 159" name="T2"/>
                  <a:gd fmla="*/ 119 h 137" name="T3"/>
                  <a:gd fmla="*/ 75 w 159" name="T4"/>
                  <a:gd fmla="*/ 119 h 137" name="T5"/>
                  <a:gd fmla="*/ 29 w 159" name="T6"/>
                  <a:gd fmla="*/ 76 h 137" name="T7"/>
                  <a:gd fmla="*/ 28 w 159" name="T8"/>
                  <a:gd fmla="*/ 75 h 137" name="T9"/>
                  <a:gd fmla="*/ 28 w 159" name="T10"/>
                  <a:gd fmla="*/ 71 h 137" name="T11"/>
                  <a:gd fmla="*/ 7 w 159" name="T12"/>
                  <a:gd fmla="*/ 83 h 137" name="T13"/>
                  <a:gd fmla="*/ 2 w 159" name="T14"/>
                  <a:gd fmla="*/ 82 h 137" name="T15"/>
                  <a:gd fmla="*/ 2 w 159" name="T16"/>
                  <a:gd fmla="*/ 82 h 137" name="T17"/>
                  <a:gd fmla="*/ 3 w 159" name="T18"/>
                  <a:gd fmla="*/ 76 h 137" name="T19"/>
                  <a:gd fmla="*/ 3 w 159" name="T20"/>
                  <a:gd fmla="*/ 76 h 137" name="T21"/>
                  <a:gd fmla="*/ 33 w 159" name="T22"/>
                  <a:gd fmla="*/ 58 h 137" name="T23"/>
                  <a:gd fmla="*/ 36 w 159" name="T24"/>
                  <a:gd fmla="*/ 72 h 137" name="T25"/>
                  <a:gd fmla="*/ 81 w 159" name="T26"/>
                  <a:gd fmla="*/ 114 h 137" name="T27"/>
                  <a:gd fmla="*/ 82 w 159" name="T28"/>
                  <a:gd fmla="*/ 114 h 137" name="T29"/>
                  <a:gd fmla="*/ 99 w 159" name="T30"/>
                  <a:gd fmla="*/ 129 h 137" name="T31"/>
                  <a:gd fmla="*/ 99 w 159" name="T32"/>
                  <a:gd fmla="*/ 129 h 137" name="T33"/>
                  <a:gd fmla="*/ 103 w 159" name="T34"/>
                  <a:gd fmla="*/ 127 h 137" name="T35"/>
                  <a:gd fmla="*/ 103 w 159" name="T36"/>
                  <a:gd fmla="*/ 127 h 137" name="T37"/>
                  <a:gd fmla="*/ 106 w 159" name="T38"/>
                  <a:gd fmla="*/ 122 h 137" name="T39"/>
                  <a:gd fmla="*/ 106 w 159" name="T40"/>
                  <a:gd fmla="*/ 122 h 137" name="T41"/>
                  <a:gd fmla="*/ 108 w 159" name="T42"/>
                  <a:gd fmla="*/ 112 h 137" name="T43"/>
                  <a:gd fmla="*/ 108 w 159" name="T44"/>
                  <a:gd fmla="*/ 112 h 137" name="T45"/>
                  <a:gd fmla="*/ 108 w 159" name="T46"/>
                  <a:gd fmla="*/ 112 h 137" name="T47"/>
                  <a:gd fmla="*/ 151 w 159" name="T48"/>
                  <a:gd fmla="*/ 4 h 137" name="T49"/>
                  <a:gd fmla="*/ 151 w 159" name="T50"/>
                  <a:gd fmla="*/ 4 h 137" name="T51"/>
                  <a:gd fmla="*/ 156 w 159" name="T52"/>
                  <a:gd fmla="*/ 1 h 137" name="T53"/>
                  <a:gd fmla="*/ 156 w 159" name="T54"/>
                  <a:gd fmla="*/ 1 h 137" name="T55"/>
                  <a:gd fmla="*/ 158 w 159" name="T56"/>
                  <a:gd fmla="*/ 6 h 137" name="T57"/>
                  <a:gd fmla="*/ 158 w 159" name="T58"/>
                  <a:gd fmla="*/ 6 h 137" name="T59"/>
                  <a:gd fmla="*/ 116 w 159" name="T60"/>
                  <a:gd fmla="*/ 114 h 137" name="T61"/>
                  <a:gd fmla="*/ 109 w 159" name="T62"/>
                  <a:gd fmla="*/ 133 h 137" name="T63"/>
                  <a:gd fmla="*/ 109 w 159" name="T64"/>
                  <a:gd fmla="*/ 133 h 137" name="T65"/>
                  <a:gd fmla="*/ 99 w 159" name="T66"/>
                  <a:gd fmla="*/ 137 h 137" name="T67"/>
                  <a:gd fmla="*/ 99 w 159" name="T68"/>
                  <a:gd fmla="*/ 137 h 137" name="T69"/>
                  <a:gd fmla="*/ 99 w 159" name="T70"/>
                  <a:gd fmla="*/ 137 h 13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7" w="159">
                    <a:moveTo>
                      <a:pt x="99" y="137"/>
                    </a:moveTo>
                    <a:cubicBezTo>
                      <a:pt x="92" y="137"/>
                      <a:pt x="85" y="132"/>
                      <a:pt x="75" y="119"/>
                    </a:cubicBezTo>
                    <a:cubicBezTo>
                      <a:pt x="75" y="119"/>
                      <a:pt x="75" y="119"/>
                      <a:pt x="75" y="119"/>
                    </a:cubicBezTo>
                    <a:cubicBezTo>
                      <a:pt x="29" y="76"/>
                      <a:pt x="29" y="76"/>
                      <a:pt x="29" y="76"/>
                    </a:cubicBezTo>
                    <a:cubicBezTo>
                      <a:pt x="28" y="75"/>
                      <a:pt x="28" y="75"/>
                      <a:pt x="28" y="75"/>
                    </a:cubicBezTo>
                    <a:cubicBezTo>
                      <a:pt x="28" y="71"/>
                      <a:pt x="28" y="71"/>
                      <a:pt x="28" y="71"/>
                    </a:cubicBezTo>
                    <a:cubicBezTo>
                      <a:pt x="7" y="83"/>
                      <a:pt x="7" y="83"/>
                      <a:pt x="7" y="83"/>
                    </a:cubicBezTo>
                    <a:cubicBezTo>
                      <a:pt x="5" y="84"/>
                      <a:pt x="3" y="83"/>
                      <a:pt x="2" y="82"/>
                    </a:cubicBezTo>
                    <a:cubicBezTo>
                      <a:pt x="2" y="82"/>
                      <a:pt x="2" y="82"/>
                      <a:pt x="2" y="82"/>
                    </a:cubicBezTo>
                    <a:cubicBezTo>
                      <a:pt x="0" y="80"/>
                      <a:pt x="1" y="77"/>
                      <a:pt x="3" y="76"/>
                    </a:cubicBezTo>
                    <a:cubicBezTo>
                      <a:pt x="3" y="76"/>
                      <a:pt x="3" y="76"/>
                      <a:pt x="3" y="76"/>
                    </a:cubicBezTo>
                    <a:cubicBezTo>
                      <a:pt x="33" y="58"/>
                      <a:pt x="33" y="58"/>
                      <a:pt x="33" y="58"/>
                    </a:cubicBezTo>
                    <a:cubicBezTo>
                      <a:pt x="36" y="72"/>
                      <a:pt x="36" y="72"/>
                      <a:pt x="36" y="72"/>
                    </a:cubicBezTo>
                    <a:cubicBezTo>
                      <a:pt x="81" y="114"/>
                      <a:pt x="81" y="114"/>
                      <a:pt x="81" y="114"/>
                    </a:cubicBezTo>
                    <a:cubicBezTo>
                      <a:pt x="82" y="114"/>
                      <a:pt x="82" y="114"/>
                      <a:pt x="82" y="114"/>
                    </a:cubicBezTo>
                    <a:cubicBezTo>
                      <a:pt x="90" y="126"/>
                      <a:pt x="97" y="130"/>
                      <a:pt x="99" y="129"/>
                    </a:cubicBezTo>
                    <a:cubicBezTo>
                      <a:pt x="99" y="129"/>
                      <a:pt x="99" y="129"/>
                      <a:pt x="99" y="129"/>
                    </a:cubicBezTo>
                    <a:cubicBezTo>
                      <a:pt x="100" y="129"/>
                      <a:pt x="101" y="129"/>
                      <a:pt x="103" y="127"/>
                    </a:cubicBezTo>
                    <a:cubicBezTo>
                      <a:pt x="103" y="127"/>
                      <a:pt x="103" y="127"/>
                      <a:pt x="103" y="127"/>
                    </a:cubicBezTo>
                    <a:cubicBezTo>
                      <a:pt x="104" y="126"/>
                      <a:pt x="105" y="124"/>
                      <a:pt x="106" y="122"/>
                    </a:cubicBezTo>
                    <a:cubicBezTo>
                      <a:pt x="106" y="122"/>
                      <a:pt x="106" y="122"/>
                      <a:pt x="106" y="122"/>
                    </a:cubicBezTo>
                    <a:cubicBezTo>
                      <a:pt x="108" y="117"/>
                      <a:pt x="108" y="112"/>
                      <a:pt x="108" y="112"/>
                    </a:cubicBezTo>
                    <a:cubicBezTo>
                      <a:pt x="108" y="112"/>
                      <a:pt x="108" y="112"/>
                      <a:pt x="108" y="112"/>
                    </a:cubicBezTo>
                    <a:cubicBezTo>
                      <a:pt x="108" y="112"/>
                      <a:pt x="108" y="112"/>
                      <a:pt x="108" y="112"/>
                    </a:cubicBezTo>
                    <a:cubicBezTo>
                      <a:pt x="151" y="4"/>
                      <a:pt x="151" y="4"/>
                      <a:pt x="151" y="4"/>
                    </a:cubicBezTo>
                    <a:cubicBezTo>
                      <a:pt x="151" y="4"/>
                      <a:pt x="151" y="4"/>
                      <a:pt x="151" y="4"/>
                    </a:cubicBezTo>
                    <a:cubicBezTo>
                      <a:pt x="152" y="1"/>
                      <a:pt x="154" y="0"/>
                      <a:pt x="156" y="1"/>
                    </a:cubicBezTo>
                    <a:cubicBezTo>
                      <a:pt x="156" y="1"/>
                      <a:pt x="156" y="1"/>
                      <a:pt x="156" y="1"/>
                    </a:cubicBezTo>
                    <a:cubicBezTo>
                      <a:pt x="158" y="2"/>
                      <a:pt x="159" y="4"/>
                      <a:pt x="158" y="6"/>
                    </a:cubicBezTo>
                    <a:cubicBezTo>
                      <a:pt x="158" y="6"/>
                      <a:pt x="158" y="6"/>
                      <a:pt x="158" y="6"/>
                    </a:cubicBezTo>
                    <a:cubicBezTo>
                      <a:pt x="116" y="114"/>
                      <a:pt x="116" y="114"/>
                      <a:pt x="116" y="114"/>
                    </a:cubicBezTo>
                    <a:cubicBezTo>
                      <a:pt x="116" y="116"/>
                      <a:pt x="114" y="126"/>
                      <a:pt x="109" y="133"/>
                    </a:cubicBezTo>
                    <a:cubicBezTo>
                      <a:pt x="109" y="133"/>
                      <a:pt x="109" y="133"/>
                      <a:pt x="109" y="133"/>
                    </a:cubicBezTo>
                    <a:cubicBezTo>
                      <a:pt x="106" y="135"/>
                      <a:pt x="103" y="137"/>
                      <a:pt x="99" y="137"/>
                    </a:cubicBezTo>
                    <a:cubicBezTo>
                      <a:pt x="99" y="137"/>
                      <a:pt x="99" y="137"/>
                      <a:pt x="99" y="137"/>
                    </a:cubicBezTo>
                    <a:cubicBezTo>
                      <a:pt x="99" y="137"/>
                      <a:pt x="99" y="137"/>
                      <a:pt x="99" y="137"/>
                    </a:cubicBezTo>
                    <a:close/>
                  </a:path>
                </a:pathLst>
              </a:custGeom>
              <a:solidFill>
                <a:srgbClr val="5347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3000509000000000000" pitchFamily="65" typeface="方正卡通简体"/>
                  <a:ea charset="-122" panose="03000509000000000000" pitchFamily="65" typeface="方正卡通简体"/>
                  <a:cs typeface="+mn-ea"/>
                  <a:sym typeface="+mn-lt"/>
                </a:endParaRPr>
              </a:p>
            </p:txBody>
          </p:sp>
        </p:grpSp>
      </p:grpSp>
      <p:pic>
        <p:nvPicPr>
          <p:cNvPr id="76" name="PA_图片 3">
            <a:extLst>
              <a:ext uri="{FF2B5EF4-FFF2-40B4-BE49-F238E27FC236}">
                <a16:creationId xmlns:a16="http://schemas.microsoft.com/office/drawing/2014/main" id="{B8D66A81-0953-48D4-B656-B48F6F5A8F0E}"/>
              </a:ext>
            </a:extLst>
          </p:cNvPr>
          <p:cNvPicPr>
            <a:picLocks noChangeAspect="1"/>
          </p:cNvPicPr>
          <p:nvPr>
            <p:custDataLst>
              <p:tags r:id="rId8"/>
            </p:custDataLst>
          </p:nvPr>
        </p:nvPicPr>
        <p:blipFill>
          <a:blip r:embed="rId7"/>
          <a:srcRect b="32379" l="-1204" r="-2856" t="34510"/>
          <a:stretch>
            <a:fillRect/>
          </a:stretch>
        </p:blipFill>
        <p:spPr>
          <a:xfrm>
            <a:off x="5058469" y="2725050"/>
            <a:ext cx="4942696" cy="1830676"/>
          </a:xfrm>
          <a:prstGeom prst="rect">
            <a:avLst/>
          </a:prstGeom>
        </p:spPr>
      </p:pic>
      <p:sp>
        <p:nvSpPr>
          <p:cNvPr id="77" name="文本框 76">
            <a:extLst>
              <a:ext uri="{FF2B5EF4-FFF2-40B4-BE49-F238E27FC236}">
                <a16:creationId xmlns:a16="http://schemas.microsoft.com/office/drawing/2014/main" id="{FA425B75-55C0-4073-9A1C-0E2B97CE32A3}"/>
              </a:ext>
            </a:extLst>
          </p:cNvPr>
          <p:cNvSpPr txBox="1"/>
          <p:nvPr/>
        </p:nvSpPr>
        <p:spPr>
          <a:xfrm>
            <a:off x="5426681" y="3568319"/>
            <a:ext cx="4098427" cy="599440"/>
          </a:xfrm>
          <a:prstGeom prst="rect">
            <a:avLst/>
          </a:prstGeom>
          <a:noFill/>
        </p:spPr>
        <p:txBody>
          <a:bodyPr rtlCol="0" wrap="square">
            <a:spAutoFit/>
          </a:bodyPr>
          <a:lstStyle/>
          <a:p>
            <a:pPr>
              <a:lnSpc>
                <a:spcPts val="2000"/>
              </a:lnSpc>
            </a:pPr>
            <a:r>
              <a:rPr altLang="en-US" lang="zh-CN" sz="1400">
                <a:latin charset="-122" panose="03000509000000000000" pitchFamily="65" typeface="方正卡通简体"/>
                <a:ea charset="-122" panose="03000509000000000000" pitchFamily="65" typeface="方正卡通简体"/>
              </a:rPr>
              <a:t>您的内容打在这里，或者通过复制您的文本后，在此框中选择粘贴，并选择只保留文字。</a:t>
            </a:r>
          </a:p>
        </p:txBody>
      </p:sp>
      <p:sp>
        <p:nvSpPr>
          <p:cNvPr id="78" name="文本框 77">
            <a:extLst>
              <a:ext uri="{FF2B5EF4-FFF2-40B4-BE49-F238E27FC236}">
                <a16:creationId xmlns:a16="http://schemas.microsoft.com/office/drawing/2014/main" id="{D90F772B-4FEC-4935-BB72-E1A857F0EFED}"/>
              </a:ext>
            </a:extLst>
          </p:cNvPr>
          <p:cNvSpPr txBox="1"/>
          <p:nvPr/>
        </p:nvSpPr>
        <p:spPr>
          <a:xfrm rot="2382">
            <a:off x="6528867" y="3287267"/>
            <a:ext cx="1706880" cy="396240"/>
          </a:xfrm>
          <a:prstGeom prst="rect">
            <a:avLst/>
          </a:prstGeom>
          <a:noFill/>
        </p:spPr>
        <p:txBody>
          <a:bodyPr rtlCol="0" wrap="none">
            <a:spAutoFit/>
          </a:bodyPr>
          <a:lstStyle/>
          <a:p>
            <a:r>
              <a:rPr altLang="en-US" lang="zh-CN" sz="2000">
                <a:solidFill>
                  <a:srgbClr val="E84235"/>
                </a:solidFill>
                <a:latin charset="-122" panose="03000509000000000000" pitchFamily="65" typeface="方正卡通简体"/>
                <a:ea charset="-122" panose="03000509000000000000" pitchFamily="65" typeface="方正卡通简体"/>
              </a:rPr>
              <a:t>添加标题文字</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1" presetSubtype="1">
                                  <p:stCondLst>
                                    <p:cond delay="0"/>
                                  </p:stCondLst>
                                  <p:childTnLst>
                                    <p:set>
                                      <p:cBhvr>
                                        <p:cTn dur="1" fill="hold" id="11">
                                          <p:stCondLst>
                                            <p:cond delay="0"/>
                                          </p:stCondLst>
                                        </p:cTn>
                                        <p:tgtEl>
                                          <p:spTgt spid="6"/>
                                        </p:tgtEl>
                                        <p:attrNameLst>
                                          <p:attrName>style.visibility</p:attrName>
                                        </p:attrNameLst>
                                      </p:cBhvr>
                                      <p:to>
                                        <p:strVal val="visible"/>
                                      </p:to>
                                    </p:set>
                                    <p:animEffect filter="wheel(1)" transition="in">
                                      <p:cBhvr>
                                        <p:cTn dur="2000" id="12"/>
                                        <p:tgtEl>
                                          <p:spTgt spid="6"/>
                                        </p:tgtEl>
                                      </p:cBhvr>
                                    </p:animEffect>
                                  </p:childTnLst>
                                </p:cTn>
                              </p:par>
                            </p:childTnLst>
                          </p:cTn>
                        </p:par>
                        <p:par>
                          <p:cTn fill="hold" id="13" nodeType="afterGroup">
                            <p:stCondLst>
                              <p:cond delay="2000"/>
                            </p:stCondLst>
                            <p:childTnLst>
                              <p:par>
                                <p:cTn fill="hold" id="14" nodeType="afterEffect" presetClass="entr" presetID="22" presetSubtype="4">
                                  <p:stCondLst>
                                    <p:cond delay="0"/>
                                  </p:stCondLst>
                                  <p:childTnLst>
                                    <p:set>
                                      <p:cBhvr>
                                        <p:cTn dur="1" fill="hold" id="15">
                                          <p:stCondLst>
                                            <p:cond delay="0"/>
                                          </p:stCondLst>
                                        </p:cTn>
                                        <p:tgtEl>
                                          <p:spTgt spid="30"/>
                                        </p:tgtEl>
                                        <p:attrNameLst>
                                          <p:attrName>style.visibility</p:attrName>
                                        </p:attrNameLst>
                                      </p:cBhvr>
                                      <p:to>
                                        <p:strVal val="visible"/>
                                      </p:to>
                                    </p:set>
                                    <p:animEffect filter="wipe(down)" transition="in">
                                      <p:cBhvr>
                                        <p:cTn dur="500" id="16"/>
                                        <p:tgtEl>
                                          <p:spTgt spid="30"/>
                                        </p:tgtEl>
                                      </p:cBhvr>
                                    </p:animEffect>
                                  </p:childTnLst>
                                </p:cTn>
                              </p:par>
                            </p:childTnLst>
                          </p:cTn>
                        </p:par>
                        <p:par>
                          <p:cTn fill="hold" id="17" nodeType="afterGroup">
                            <p:stCondLst>
                              <p:cond delay="2500"/>
                            </p:stCondLst>
                            <p:childTnLst>
                              <p:par>
                                <p:cTn fill="hold" id="18" nodeType="afterEffect" presetClass="entr" presetID="2" presetSubtype="8">
                                  <p:stCondLst>
                                    <p:cond delay="0"/>
                                  </p:stCondLst>
                                  <p:childTnLst>
                                    <p:set>
                                      <p:cBhvr>
                                        <p:cTn dur="1" fill="hold" id="19">
                                          <p:stCondLst>
                                            <p:cond delay="0"/>
                                          </p:stCondLst>
                                        </p:cTn>
                                        <p:tgtEl>
                                          <p:spTgt spid="76"/>
                                        </p:tgtEl>
                                        <p:attrNameLst>
                                          <p:attrName>style.visibility</p:attrName>
                                        </p:attrNameLst>
                                      </p:cBhvr>
                                      <p:to>
                                        <p:strVal val="visible"/>
                                      </p:to>
                                    </p:set>
                                    <p:anim calcmode="lin" valueType="num">
                                      <p:cBhvr additive="base">
                                        <p:cTn dur="500" fill="hold" id="20"/>
                                        <p:tgtEl>
                                          <p:spTgt spid="76"/>
                                        </p:tgtEl>
                                        <p:attrNameLst>
                                          <p:attrName>ppt_x</p:attrName>
                                        </p:attrNameLst>
                                      </p:cBhvr>
                                      <p:tavLst>
                                        <p:tav tm="0">
                                          <p:val>
                                            <p:strVal val="0-#ppt_w/2"/>
                                          </p:val>
                                        </p:tav>
                                        <p:tav tm="100000">
                                          <p:val>
                                            <p:strVal val="#ppt_x"/>
                                          </p:val>
                                        </p:tav>
                                      </p:tavLst>
                                    </p:anim>
                                    <p:anim calcmode="lin" valueType="num">
                                      <p:cBhvr additive="base">
                                        <p:cTn dur="500" fill="hold" id="21"/>
                                        <p:tgtEl>
                                          <p:spTgt spid="7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53" presetSubtype="0">
                                  <p:stCondLst>
                                    <p:cond delay="0"/>
                                  </p:stCondLst>
                                  <p:iterate type="lt">
                                    <p:tmPct val="10000"/>
                                  </p:iterate>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Effect filter="fade" transition="in">
                                      <p:cBhvr>
                                        <p:cTn dur="500" id="27"/>
                                        <p:tgtEl>
                                          <p:spTgt spid="78"/>
                                        </p:tgtEl>
                                      </p:cBhvr>
                                    </p:animEffect>
                                  </p:childTnLst>
                                </p:cTn>
                              </p:par>
                            </p:childTnLst>
                          </p:cTn>
                        </p:par>
                        <p:par>
                          <p:cTn fill="hold" id="28" nodeType="afterGroup">
                            <p:stCondLst>
                              <p:cond delay="3500"/>
                            </p:stCondLst>
                            <p:childTnLst>
                              <p:par>
                                <p:cTn fill="hold" grpId="0" id="29" nodeType="afterEffect" presetClass="entr" presetID="10" presetSubtype="0">
                                  <p:stCondLst>
                                    <p:cond delay="0"/>
                                  </p:stCondLst>
                                  <p:iterate type="lt">
                                    <p:tmPct val="10000"/>
                                  </p:iterate>
                                  <p:childTnLst>
                                    <p:set>
                                      <p:cBhvr>
                                        <p:cTn dur="1" fill="hold" id="30">
                                          <p:stCondLst>
                                            <p:cond delay="0"/>
                                          </p:stCondLst>
                                        </p:cTn>
                                        <p:tgtEl>
                                          <p:spTgt spid="77"/>
                                        </p:tgtEl>
                                        <p:attrNameLst>
                                          <p:attrName>style.visibility</p:attrName>
                                        </p:attrNameLst>
                                      </p:cBhvr>
                                      <p:to>
                                        <p:strVal val="visible"/>
                                      </p:to>
                                    </p:set>
                                    <p:animEffect filter="fade" transition="in">
                                      <p:cBhvr>
                                        <p:cTn dur="500" id="31"/>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 y="-12719"/>
            <a:ext cx="12192000" cy="6858000"/>
            <a:chOff x="-265" y="-9539"/>
            <a:chExt cx="9144000" cy="5143500"/>
          </a:xfrm>
        </p:grpSpPr>
        <p:sp>
          <p:nvSpPr>
            <p:cNvPr id="12" name="矩形 11"/>
            <p:cNvSpPr/>
            <p:nvPr/>
          </p:nvSpPr>
          <p:spPr>
            <a:xfrm>
              <a:off x="-265" y="-9539"/>
              <a:ext cx="9144000" cy="5143500"/>
            </a:xfrm>
            <a:prstGeom prst="rect">
              <a:avLst/>
            </a:prstGeom>
            <a:solidFill>
              <a:srgbClr val="7ECE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1DF24"/>
                </a:solidFill>
                <a:latin charset="-122" panose="03000509000000000000" pitchFamily="65" typeface="方正卡通简体"/>
                <a:ea charset="-122" panose="03000509000000000000" pitchFamily="65" typeface="方正卡通简体"/>
                <a:sym charset="0" panose="020b0604020202020204" pitchFamily="34" typeface="Arial"/>
              </a:endParaRPr>
            </a:p>
          </p:txBody>
        </p:sp>
        <p:grpSp>
          <p:nvGrpSpPr>
            <p:cNvPr id="13" name="组合 12"/>
            <p:cNvGrpSpPr/>
            <p:nvPr/>
          </p:nvGrpSpPr>
          <p:grpSpPr>
            <a:xfrm>
              <a:off x="108788" y="77643"/>
              <a:ext cx="8932334" cy="4943149"/>
              <a:chOff x="108788" y="77643"/>
              <a:chExt cx="8932334" cy="4943149"/>
            </a:xfrm>
          </p:grpSpPr>
          <p:sp>
            <p:nvSpPr>
              <p:cNvPr id="14" name="矩形 13"/>
              <p:cNvSpPr/>
              <p:nvPr/>
            </p:nvSpPr>
            <p:spPr>
              <a:xfrm>
                <a:off x="108788" y="77643"/>
                <a:ext cx="8925895" cy="49431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3000509000000000000" pitchFamily="65" typeface="方正卡通简体"/>
                  <a:ea charset="-122" panose="03000509000000000000" pitchFamily="65" typeface="方正卡通简体"/>
                  <a:sym charset="0" panose="020b0604020202020204" pitchFamily="34" typeface="Arial"/>
                </a:endParaRPr>
              </a:p>
            </p:txBody>
          </p:sp>
          <p:grpSp>
            <p:nvGrpSpPr>
              <p:cNvPr id="15" name="组合 14"/>
              <p:cNvGrpSpPr/>
              <p:nvPr/>
            </p:nvGrpSpPr>
            <p:grpSpPr>
              <a:xfrm>
                <a:off x="108788" y="77643"/>
                <a:ext cx="8932334" cy="4943149"/>
                <a:chOff x="97675" y="735087"/>
                <a:chExt cx="8932334" cy="4355379"/>
              </a:xfrm>
            </p:grpSpPr>
            <p:pic>
              <p:nvPicPr>
                <p:cNvPr id="16" name="图片 15"/>
                <p:cNvPicPr>
                  <a:picLocks noChangeAspect="1"/>
                </p:cNvPicPr>
                <p:nvPr/>
              </p:nvPicPr>
              <p:blipFill>
                <a:blip r:embed="rId3">
                  <a:extLst>
                    <a:ext uri="{28A0092B-C50C-407E-A947-70E740481C1C}">
                      <a14:useLocalDpi val="0"/>
                    </a:ext>
                  </a:extLst>
                </a:blip>
                <a:stretch>
                  <a:fillRect/>
                </a:stretch>
              </p:blipFill>
              <p:spPr>
                <a:xfrm>
                  <a:off x="97675" y="2924225"/>
                  <a:ext cx="4420259" cy="2166241"/>
                </a:xfrm>
                <a:prstGeom prst="rect">
                  <a:avLst/>
                </a:prstGeom>
              </p:spPr>
            </p:pic>
            <p:pic>
              <p:nvPicPr>
                <p:cNvPr id="17" name="图片 16"/>
                <p:cNvPicPr>
                  <a:picLocks noChangeAspect="1"/>
                </p:cNvPicPr>
                <p:nvPr/>
              </p:nvPicPr>
              <p:blipFill>
                <a:blip r:embed="rId3">
                  <a:extLst>
                    <a:ext uri="{28A0092B-C50C-407E-A947-70E740481C1C}">
                      <a14:useLocalDpi val="0"/>
                    </a:ext>
                  </a:extLst>
                </a:blip>
                <a:stretch>
                  <a:fillRect/>
                </a:stretch>
              </p:blipFill>
              <p:spPr>
                <a:xfrm>
                  <a:off x="97675" y="735087"/>
                  <a:ext cx="4420259" cy="2166241"/>
                </a:xfrm>
                <a:prstGeom prst="rect">
                  <a:avLst/>
                </a:prstGeom>
              </p:spPr>
            </p:pic>
            <p:pic>
              <p:nvPicPr>
                <p:cNvPr id="20" name="图片 19"/>
                <p:cNvPicPr>
                  <a:picLocks noChangeAspect="1"/>
                </p:cNvPicPr>
                <p:nvPr/>
              </p:nvPicPr>
              <p:blipFill>
                <a:blip r:embed="rId3">
                  <a:extLst>
                    <a:ext uri="{28A0092B-C50C-407E-A947-70E740481C1C}">
                      <a14:useLocalDpi val="0"/>
                    </a:ext>
                  </a:extLst>
                </a:blip>
                <a:stretch>
                  <a:fillRect/>
                </a:stretch>
              </p:blipFill>
              <p:spPr>
                <a:xfrm>
                  <a:off x="4609750" y="2924225"/>
                  <a:ext cx="4420259" cy="2166241"/>
                </a:xfrm>
                <a:prstGeom prst="rect">
                  <a:avLst/>
                </a:prstGeom>
              </p:spPr>
            </p:pic>
            <p:pic>
              <p:nvPicPr>
                <p:cNvPr id="21" name="图片 20"/>
                <p:cNvPicPr>
                  <a:picLocks noChangeAspect="1"/>
                </p:cNvPicPr>
                <p:nvPr/>
              </p:nvPicPr>
              <p:blipFill>
                <a:blip r:embed="rId3">
                  <a:extLst>
                    <a:ext uri="{28A0092B-C50C-407E-A947-70E740481C1C}">
                      <a14:useLocalDpi val="0"/>
                    </a:ext>
                  </a:extLst>
                </a:blip>
                <a:stretch>
                  <a:fillRect/>
                </a:stretch>
              </p:blipFill>
              <p:spPr>
                <a:xfrm>
                  <a:off x="4603311" y="735087"/>
                  <a:ext cx="4420259" cy="2166241"/>
                </a:xfrm>
                <a:prstGeom prst="rect">
                  <a:avLst/>
                </a:prstGeom>
              </p:spPr>
            </p:pic>
          </p:grpSp>
        </p:grpSp>
      </p:grpSp>
      <p:pic>
        <p:nvPicPr>
          <p:cNvPr id="6" name="图片 5"/>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artisticPhotocopy/>
                    </a14:imgEffect>
                  </a14:imgLayer>
                </a14:imgProps>
              </a:ext>
              <a:ext uri="{28A0092B-C50C-407E-A947-70E740481C1C}">
                <a14:useLocalDpi val="0"/>
              </a:ext>
            </a:extLst>
          </a:blip>
          <a:stretch>
            <a:fillRect/>
          </a:stretch>
        </p:blipFill>
        <p:spPr>
          <a:xfrm>
            <a:off x="1043569" y="1510901"/>
            <a:ext cx="10135727" cy="4849004"/>
          </a:xfrm>
          <a:prstGeom prst="rect">
            <a:avLst/>
          </a:prstGeom>
        </p:spPr>
      </p:pic>
      <p:grpSp>
        <p:nvGrpSpPr>
          <p:cNvPr id="22" name="组合 21"/>
          <p:cNvGrpSpPr/>
          <p:nvPr/>
        </p:nvGrpSpPr>
        <p:grpSpPr>
          <a:xfrm>
            <a:off x="599488" y="-47367"/>
            <a:ext cx="3182913" cy="1732404"/>
            <a:chOff x="753387" y="815417"/>
            <a:chExt cx="2387185" cy="1299303"/>
          </a:xfrm>
        </p:grpSpPr>
        <p:pic>
          <p:nvPicPr>
            <p:cNvPr id="23" name="图片 22"/>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076077" y="976919"/>
              <a:ext cx="2064495" cy="958866"/>
            </a:xfrm>
            <a:prstGeom prst="rect">
              <a:avLst/>
            </a:prstGeom>
          </p:spPr>
        </p:pic>
        <p:pic>
          <p:nvPicPr>
            <p:cNvPr id="24" name="图片 23"/>
            <p:cNvPicPr>
              <a:picLocks noChangeAspect="1"/>
            </p:cNvPicPr>
            <p:nvPr/>
          </p:nvPicPr>
          <p:blipFill>
            <a:blip r:embed="rId6">
              <a:extLst>
                <a:ext uri="{28A0092B-C50C-407E-A947-70E740481C1C}">
                  <a14:useLocalDpi val="0"/>
                </a:ext>
              </a:extLst>
            </a:blip>
            <a:stretch>
              <a:fillRect/>
            </a:stretch>
          </p:blipFill>
          <p:spPr>
            <a:xfrm>
              <a:off x="753387" y="815417"/>
              <a:ext cx="846345" cy="1299303"/>
            </a:xfrm>
            <a:prstGeom prst="rect">
              <a:avLst/>
            </a:prstGeom>
          </p:spPr>
        </p:pic>
      </p:grpSp>
      <p:sp>
        <p:nvSpPr>
          <p:cNvPr id="25" name="文本框 24"/>
          <p:cNvSpPr txBox="1"/>
          <p:nvPr/>
        </p:nvSpPr>
        <p:spPr>
          <a:xfrm>
            <a:off x="1474147" y="406339"/>
            <a:ext cx="2081530" cy="660349"/>
          </a:xfrm>
          <a:prstGeom prst="rect">
            <a:avLst/>
          </a:prstGeom>
          <a:noFill/>
        </p:spPr>
        <p:txBody>
          <a:bodyPr rtlCol="0" wrap="none">
            <a:spAutoFit/>
          </a:bodyPr>
          <a:lstStyle/>
          <a:p>
            <a:r>
              <a:rPr altLang="en-US" b="1" lang="zh-CN" sz="3733">
                <a:solidFill>
                  <a:srgbClr val="1F8CEF"/>
                </a:solidFill>
                <a:latin charset="-122" panose="03000509000000000000" pitchFamily="65" typeface="方正卡通简体"/>
                <a:ea charset="-122" panose="03000509000000000000" pitchFamily="65" typeface="方正卡通简体"/>
                <a:sym charset="0" panose="020b0604020202020204" pitchFamily="34" typeface="Arial"/>
              </a:rPr>
              <a:t>成员介绍</a:t>
            </a:r>
          </a:p>
        </p:txBody>
      </p:sp>
      <p:pic>
        <p:nvPicPr>
          <p:cNvPr id="28" name="图片 27">
            <a:extLst>
              <a:ext uri="{FF2B5EF4-FFF2-40B4-BE49-F238E27FC236}">
                <a16:creationId xmlns:a16="http://schemas.microsoft.com/office/drawing/2014/main" id="{3B2DD61A-0C83-43FA-9128-97D71DA23056}"/>
              </a:ext>
            </a:extLst>
          </p:cNvPr>
          <p:cNvPicPr>
            <a:picLocks noChangeAspect="1"/>
          </p:cNvPicPr>
          <p:nvPr/>
        </p:nvPicPr>
        <p:blipFill>
          <a:blip r:embed="rId7">
            <a:extLst>
              <a:ext uri="{28A0092B-C50C-407E-A947-70E740481C1C}">
                <a14:useLocalDpi val="0"/>
              </a:ext>
            </a:extLst>
          </a:blip>
          <a:stretch>
            <a:fillRect/>
          </a:stretch>
        </p:blipFill>
        <p:spPr>
          <a:xfrm>
            <a:off x="1873352" y="1684827"/>
            <a:ext cx="2571225" cy="4199257"/>
          </a:xfrm>
          <a:prstGeom prst="rect">
            <a:avLst/>
          </a:prstGeom>
        </p:spPr>
      </p:pic>
      <p:pic>
        <p:nvPicPr>
          <p:cNvPr id="37" name="PA_图片 3">
            <a:extLst>
              <a:ext uri="{FF2B5EF4-FFF2-40B4-BE49-F238E27FC236}">
                <a16:creationId xmlns:a16="http://schemas.microsoft.com/office/drawing/2014/main" id="{7BCE202C-BBBC-4CAC-9659-135C5A446E0F}"/>
              </a:ext>
            </a:extLst>
          </p:cNvPr>
          <p:cNvPicPr>
            <a:picLocks noChangeAspect="1"/>
          </p:cNvPicPr>
          <p:nvPr>
            <p:custDataLst>
              <p:tags r:id="rId9"/>
            </p:custDataLst>
          </p:nvPr>
        </p:nvPicPr>
        <p:blipFill>
          <a:blip r:embed="rId8"/>
          <a:srcRect b="66889"/>
          <a:stretch>
            <a:fillRect/>
          </a:stretch>
        </p:blipFill>
        <p:spPr>
          <a:xfrm rot="262207">
            <a:off x="4949058" y="3129623"/>
            <a:ext cx="4565254" cy="1759527"/>
          </a:xfrm>
          <a:prstGeom prst="rect">
            <a:avLst/>
          </a:prstGeom>
        </p:spPr>
      </p:pic>
      <p:sp>
        <p:nvSpPr>
          <p:cNvPr id="38" name="文本框 37">
            <a:extLst>
              <a:ext uri="{FF2B5EF4-FFF2-40B4-BE49-F238E27FC236}">
                <a16:creationId xmlns:a16="http://schemas.microsoft.com/office/drawing/2014/main" id="{F2F19DD2-570E-4226-86B8-81B2A81C3CC6}"/>
              </a:ext>
            </a:extLst>
          </p:cNvPr>
          <p:cNvSpPr txBox="1"/>
          <p:nvPr/>
        </p:nvSpPr>
        <p:spPr>
          <a:xfrm rot="207096">
            <a:off x="5267520" y="3920550"/>
            <a:ext cx="4098427" cy="599440"/>
          </a:xfrm>
          <a:prstGeom prst="rect">
            <a:avLst/>
          </a:prstGeom>
          <a:noFill/>
        </p:spPr>
        <p:txBody>
          <a:bodyPr rtlCol="0" wrap="square">
            <a:spAutoFit/>
          </a:bodyPr>
          <a:lstStyle/>
          <a:p>
            <a:pPr>
              <a:lnSpc>
                <a:spcPts val="2000"/>
              </a:lnSpc>
            </a:pPr>
            <a:r>
              <a:rPr altLang="en-US" lang="zh-CN" sz="1400">
                <a:latin charset="-122" panose="03000509000000000000" pitchFamily="65" typeface="方正卡通简体"/>
                <a:ea charset="-122" panose="03000509000000000000" pitchFamily="65" typeface="方正卡通简体"/>
              </a:rPr>
              <a:t>您的内容打在这里，或者通过复制您的文本后，在此框中选择粘贴，并选择只保留文字。e</a:t>
            </a:r>
          </a:p>
        </p:txBody>
      </p:sp>
      <p:sp>
        <p:nvSpPr>
          <p:cNvPr id="39" name="文本框 38">
            <a:extLst>
              <a:ext uri="{FF2B5EF4-FFF2-40B4-BE49-F238E27FC236}">
                <a16:creationId xmlns:a16="http://schemas.microsoft.com/office/drawing/2014/main" id="{80D3E39A-AE67-45CC-B541-3436A264F001}"/>
              </a:ext>
            </a:extLst>
          </p:cNvPr>
          <p:cNvSpPr txBox="1"/>
          <p:nvPr/>
        </p:nvSpPr>
        <p:spPr>
          <a:xfrm rot="209478">
            <a:off x="6370042" y="3639006"/>
            <a:ext cx="1706880" cy="396240"/>
          </a:xfrm>
          <a:prstGeom prst="rect">
            <a:avLst/>
          </a:prstGeom>
          <a:noFill/>
        </p:spPr>
        <p:txBody>
          <a:bodyPr rtlCol="0" wrap="none">
            <a:spAutoFit/>
          </a:bodyPr>
          <a:lstStyle/>
          <a:p>
            <a:r>
              <a:rPr altLang="en-US" lang="zh-CN" sz="2000">
                <a:solidFill>
                  <a:srgbClr val="E84235"/>
                </a:solidFill>
                <a:latin charset="-122" panose="03000509000000000000" pitchFamily="65" typeface="方正卡通简体"/>
                <a:ea charset="-122" panose="03000509000000000000" pitchFamily="65" typeface="方正卡通简体"/>
              </a:rPr>
              <a:t>添加标题文字</a:t>
            </a:r>
          </a:p>
        </p:txBody>
      </p:sp>
    </p:spTree>
    <p:extLst>
      <p:ext uri="{BB962C8B-B14F-4D97-AF65-F5344CB8AC3E}">
        <p14:creationId val="15557276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25"/>
                                        </p:tgtEl>
                                        <p:attrNameLst>
                                          <p:attrName>style.visibility</p:attrName>
                                        </p:attrNameLst>
                                      </p:cBhvr>
                                      <p:to>
                                        <p:strVal val="visible"/>
                                      </p:to>
                                    </p:set>
                                    <p:animEffect filter="randombar(horizontal)" transition="in">
                                      <p:cBhvr>
                                        <p:cTn dur="500" id="10"/>
                                        <p:tgtEl>
                                          <p:spTgt spid="2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000" id="15"/>
                                        <p:tgtEl>
                                          <p:spTgt spid="6"/>
                                        </p:tgtEl>
                                      </p:cBhvr>
                                    </p:animEffect>
                                  </p:childTnLst>
                                </p:cTn>
                              </p:par>
                            </p:childTnLst>
                          </p:cTn>
                        </p:par>
                        <p:par>
                          <p:cTn fill="hold" id="16" nodeType="afterGroup">
                            <p:stCondLst>
                              <p:cond delay="2000"/>
                            </p:stCondLst>
                            <p:childTnLst>
                              <p:par>
                                <p:cTn fill="hold" id="17" nodeType="afterEffect" presetClass="entr" presetID="2" presetSubtype="8">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additive="base">
                                        <p:cTn dur="500" fill="hold" id="19"/>
                                        <p:tgtEl>
                                          <p:spTgt spid="37"/>
                                        </p:tgtEl>
                                        <p:attrNameLst>
                                          <p:attrName>ppt_x</p:attrName>
                                        </p:attrNameLst>
                                      </p:cBhvr>
                                      <p:tavLst>
                                        <p:tav tm="0">
                                          <p:val>
                                            <p:strVal val="0-#ppt_w/2"/>
                                          </p:val>
                                        </p:tav>
                                        <p:tav tm="100000">
                                          <p:val>
                                            <p:strVal val="#ppt_x"/>
                                          </p:val>
                                        </p:tav>
                                      </p:tavLst>
                                    </p:anim>
                                    <p:anim calcmode="lin" valueType="num">
                                      <p:cBhvr additive="base">
                                        <p:cTn dur="500" fill="hold" id="20"/>
                                        <p:tgtEl>
                                          <p:spTgt spid="3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53" presetSubtype="0">
                                  <p:stCondLst>
                                    <p:cond delay="0"/>
                                  </p:stCondLst>
                                  <p:iterate type="lt">
                                    <p:tmPct val="10000"/>
                                  </p:iterate>
                                  <p:childTnLst>
                                    <p:set>
                                      <p:cBhvr>
                                        <p:cTn dur="1" fill="hold" id="23">
                                          <p:stCondLst>
                                            <p:cond delay="0"/>
                                          </p:stCondLst>
                                        </p:cTn>
                                        <p:tgtEl>
                                          <p:spTgt spid="39"/>
                                        </p:tgtEl>
                                        <p:attrNameLst>
                                          <p:attrName>style.visibility</p:attrName>
                                        </p:attrNameLst>
                                      </p:cBhvr>
                                      <p:to>
                                        <p:strVal val="visible"/>
                                      </p:to>
                                    </p:set>
                                    <p:anim calcmode="lin" valueType="num">
                                      <p:cBhvr>
                                        <p:cTn dur="500" fill="hold" id="24"/>
                                        <p:tgtEl>
                                          <p:spTgt spid="39"/>
                                        </p:tgtEl>
                                        <p:attrNameLst>
                                          <p:attrName>ppt_w</p:attrName>
                                        </p:attrNameLst>
                                      </p:cBhvr>
                                      <p:tavLst>
                                        <p:tav tm="0">
                                          <p:val>
                                            <p:fltVal val="0"/>
                                          </p:val>
                                        </p:tav>
                                        <p:tav tm="100000">
                                          <p:val>
                                            <p:strVal val="#ppt_w"/>
                                          </p:val>
                                        </p:tav>
                                      </p:tavLst>
                                    </p:anim>
                                    <p:anim calcmode="lin" valueType="num">
                                      <p:cBhvr>
                                        <p:cTn dur="500" fill="hold" id="25"/>
                                        <p:tgtEl>
                                          <p:spTgt spid="39"/>
                                        </p:tgtEl>
                                        <p:attrNameLst>
                                          <p:attrName>ppt_h</p:attrName>
                                        </p:attrNameLst>
                                      </p:cBhvr>
                                      <p:tavLst>
                                        <p:tav tm="0">
                                          <p:val>
                                            <p:fltVal val="0"/>
                                          </p:val>
                                        </p:tav>
                                        <p:tav tm="100000">
                                          <p:val>
                                            <p:strVal val="#ppt_h"/>
                                          </p:val>
                                        </p:tav>
                                      </p:tavLst>
                                    </p:anim>
                                    <p:animEffect filter="fade" transition="in">
                                      <p:cBhvr>
                                        <p:cTn dur="500" id="26"/>
                                        <p:tgtEl>
                                          <p:spTgt spid="39"/>
                                        </p:tgtEl>
                                      </p:cBhvr>
                                    </p:animEffect>
                                  </p:childTnLst>
                                </p:cTn>
                              </p:par>
                            </p:childTnLst>
                          </p:cTn>
                        </p:par>
                        <p:par>
                          <p:cTn fill="hold" id="27" nodeType="afterGroup">
                            <p:stCondLst>
                              <p:cond delay="3000"/>
                            </p:stCondLst>
                            <p:childTnLst>
                              <p:par>
                                <p:cTn fill="hold" grpId="0" id="28" nodeType="afterEffect" presetClass="entr" presetID="10" presetSubtype="0">
                                  <p:stCondLst>
                                    <p:cond delay="0"/>
                                  </p:stCondLst>
                                  <p:iterate type="lt">
                                    <p:tmPct val="10000"/>
                                  </p:iterate>
                                  <p:childTnLst>
                                    <p:set>
                                      <p:cBhvr>
                                        <p:cTn dur="1" fill="hold" id="29">
                                          <p:stCondLst>
                                            <p:cond delay="0"/>
                                          </p:stCondLst>
                                        </p:cTn>
                                        <p:tgtEl>
                                          <p:spTgt spid="38"/>
                                        </p:tgtEl>
                                        <p:attrNameLst>
                                          <p:attrName>style.visibility</p:attrName>
                                        </p:attrNameLst>
                                      </p:cBhvr>
                                      <p:to>
                                        <p:strVal val="visible"/>
                                      </p:to>
                                    </p:set>
                                    <p:animEffect filter="fade" transition="in">
                                      <p:cBhvr>
                                        <p:cTn dur="500" id="3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8"/>
      <p:bldP grpId="0" spid="39"/>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1.6"/>
</p:tagLst>
</file>

<file path=ppt/tags/tag16.xml><?xml version="1.0" encoding="utf-8"?>
<p:tagLst xmlns:p="http://schemas.openxmlformats.org/presentationml/2006/main">
  <p:tag name="PA" val="v4.1.6"/>
</p:tagLst>
</file>

<file path=ppt/tags/tag17.xml><?xml version="1.0" encoding="utf-8"?>
<p:tagLst xmlns:p="http://schemas.openxmlformats.org/presentationml/2006/main">
  <p:tag name="PA" val="v4.1.6"/>
</p:tagLst>
</file>

<file path=ppt/tags/tag18.xml><?xml version="1.0" encoding="utf-8"?>
<p:tagLst xmlns:p="http://schemas.openxmlformats.org/presentationml/2006/main">
  <p:tag name="PA" val="v4.1.6"/>
</p:tagLst>
</file>

<file path=ppt/tags/tag19.xml><?xml version="1.0" encoding="utf-8"?>
<p:tagLst xmlns:p="http://schemas.openxmlformats.org/presentationml/2006/main">
  <p:tag name="PA" val="v3.2.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3.2.0"/>
</p:tagLst>
</file>

<file path=ppt/tags/tag21.xml><?xml version="1.0" encoding="utf-8"?>
<p:tagLst xmlns:p="http://schemas.openxmlformats.org/presentationml/2006/main">
  <p:tag name="PA" val="v3.2.0"/>
</p:tagLst>
</file>

<file path=ppt/tags/tag22.xml><?xml version="1.0" encoding="utf-8"?>
<p:tagLst xmlns:p="http://schemas.openxmlformats.org/presentationml/2006/main">
  <p:tag name="MH" val="20170414135255"/>
  <p:tag name="MH_LIBRARY" val="GRAPHIC"/>
  <p:tag name="MH_ORDER" val="Rectangle 8"/>
</p:tagLst>
</file>

<file path=ppt/tags/tag23.xml><?xml version="1.0" encoding="utf-8"?>
<p:tagLst xmlns:p="http://schemas.openxmlformats.org/presentationml/2006/main">
  <p:tag name="MH" val="20170414135255"/>
  <p:tag name="MH_LIBRARY" val="GRAPHIC"/>
  <p:tag name="MH_ORDER" val="Img1"/>
</p:tagLst>
</file>

<file path=ppt/tags/tag24.xml><?xml version="1.0" encoding="utf-8"?>
<p:tagLst xmlns:p="http://schemas.openxmlformats.org/presentationml/2006/main">
  <p:tag name="MH" val="20170414135255"/>
  <p:tag name="MH_LIBRARY" val="GRAPHIC"/>
  <p:tag name="MH_ORDER" val="Rectangle 11"/>
</p:tagLst>
</file>

<file path=ppt/tags/tag25.xml><?xml version="1.0" encoding="utf-8"?>
<p:tagLst xmlns:p="http://schemas.openxmlformats.org/presentationml/2006/main">
  <p:tag name="MH" val="20170414135255"/>
  <p:tag name="MH_LIBRARY" val="GRAPHIC"/>
  <p:tag name="MH_ORDER" val="Img2"/>
</p:tagLst>
</file>

<file path=ppt/tags/tag26.xml><?xml version="1.0" encoding="utf-8"?>
<p:tagLst xmlns:p="http://schemas.openxmlformats.org/presentationml/2006/main">
  <p:tag name="MH" val="20170414135255"/>
  <p:tag name="MH_LIBRARY" val="GRAPHIC"/>
  <p:tag name="MH_ORDER" val="Rectangle 27"/>
</p:tagLst>
</file>

<file path=ppt/tags/tag27.xml><?xml version="1.0" encoding="utf-8"?>
<p:tagLst xmlns:p="http://schemas.openxmlformats.org/presentationml/2006/main">
  <p:tag name="MH" val="20170414135255"/>
  <p:tag name="MH_LIBRARY" val="GRAPHIC"/>
  <p:tag name="MH_ORDER" val="Img3"/>
</p:tagLst>
</file>

<file path=ppt/tags/tag28.xml><?xml version="1.0" encoding="utf-8"?>
<p:tagLst xmlns:p="http://schemas.openxmlformats.org/presentationml/2006/main">
  <p:tag name="MH" val="20170414135255"/>
  <p:tag name="MH_LIBRARY" val="GRAPHIC"/>
  <p:tag name="MH_ORDER" val="Rectangle 14"/>
</p:tagLst>
</file>

<file path=ppt/tags/tag29.xml><?xml version="1.0" encoding="utf-8"?>
<p:tagLst xmlns:p="http://schemas.openxmlformats.org/presentationml/2006/main">
  <p:tag name="MH" val="20170414135255"/>
  <p:tag name="MH_LIBRARY" val="GRAPHIC"/>
  <p:tag name="MH_ORDER" val="Img4"/>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MH" val="20170414135255"/>
  <p:tag name="MH_LIBRARY" val="GRAPHIC"/>
  <p:tag name="MH_ORDER" val="Picture 1"/>
</p:tagLst>
</file>

<file path=ppt/tags/tag31.xml><?xml version="1.0" encoding="utf-8"?>
<p:tagLst xmlns:p="http://schemas.openxmlformats.org/presentationml/2006/main">
  <p:tag name="MH" val="20170414135255"/>
  <p:tag name="MH_LIBRARY" val="GRAPHIC"/>
  <p:tag name="MH_ORDER" val="Group 5"/>
</p:tagLst>
</file>

<file path=ppt/tags/tag32.xml><?xml version="1.0" encoding="utf-8"?>
<p:tagLst xmlns:p="http://schemas.openxmlformats.org/presentationml/2006/main">
  <p:tag name="MH" val="20170414135255"/>
  <p:tag name="MH_LIBRARY" val="GRAPHIC"/>
  <p:tag name="MH_ORDER" val="Group 30"/>
</p:tagLst>
</file>

<file path=ppt/tags/tag33.xml><?xml version="1.0" encoding="utf-8"?>
<p:tagLst xmlns:p="http://schemas.openxmlformats.org/presentationml/2006/main">
  <p:tag name="MH" val="20170414135255"/>
  <p:tag name="MH_LIBRARY" val="GRAPHIC"/>
  <p:tag name="MH_ORDER" val="Group 35"/>
</p:tagLst>
</file>

<file path=ppt/tags/tag34.xml><?xml version="1.0" encoding="utf-8"?>
<p:tagLst xmlns:p="http://schemas.openxmlformats.org/presentationml/2006/main">
  <p:tag name="MH" val="20170414135255"/>
  <p:tag name="MH_LIBRARY" val="GRAPHIC"/>
  <p:tag name="MH_ORDER" val="Group 38"/>
</p:tagLst>
</file>

<file path=ppt/tags/tag35.xml><?xml version="1.0" encoding="utf-8"?>
<p:tagLst xmlns:p="http://schemas.openxmlformats.org/presentationml/2006/main">
  <p:tag name="MH" val="20170414135309"/>
  <p:tag name="MH_LIBRARY" val="GRAPHIC"/>
  <p:tag name="MH_ORDER" val="Rectangle 6"/>
</p:tagLst>
</file>

<file path=ppt/tags/tag36.xml><?xml version="1.0" encoding="utf-8"?>
<p:tagLst xmlns:p="http://schemas.openxmlformats.org/presentationml/2006/main">
  <p:tag name="MH" val="20170414135309"/>
  <p:tag name="MH_LIBRARY" val="GRAPHIC"/>
  <p:tag name="MH_ORDER" val="Img2"/>
</p:tagLst>
</file>

<file path=ppt/tags/tag37.xml><?xml version="1.0" encoding="utf-8"?>
<p:tagLst xmlns:p="http://schemas.openxmlformats.org/presentationml/2006/main">
  <p:tag name="MH" val="20170414135309"/>
  <p:tag name="MH_LIBRARY" val="GRAPHIC"/>
  <p:tag name="MH_ORDER" val="Rectangle 12"/>
</p:tagLst>
</file>

<file path=ppt/tags/tag38.xml><?xml version="1.0" encoding="utf-8"?>
<p:tagLst xmlns:p="http://schemas.openxmlformats.org/presentationml/2006/main">
  <p:tag name="MH" val="20170414135309"/>
  <p:tag name="MH_LIBRARY" val="GRAPHIC"/>
  <p:tag name="MH_ORDER" val="Img4"/>
</p:tagLst>
</file>

<file path=ppt/tags/tag39.xml><?xml version="1.0" encoding="utf-8"?>
<p:tagLst xmlns:p="http://schemas.openxmlformats.org/presentationml/2006/main">
  <p:tag name="MH" val="20170414135220"/>
  <p:tag name="MH_LIBRARY" val="GRAPHIC"/>
  <p:tag name="MH_ORDER" val="Rectangle 29"/>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MH" val="20170414135220"/>
  <p:tag name="MH_LIBRARY" val="GRAPHIC"/>
  <p:tag name="MH_ORDER" val="Img3"/>
</p:tagLst>
</file>

<file path=ppt/tags/tag41.xml><?xml version="1.0" encoding="utf-8"?>
<p:tagLst xmlns:p="http://schemas.openxmlformats.org/presentationml/2006/main">
  <p:tag name="MH" val="20170414135220"/>
  <p:tag name="MH_LIBRARY" val="GRAPHIC"/>
  <p:tag name="MH_ORDER" val="Rectangle 26"/>
</p:tagLst>
</file>

<file path=ppt/tags/tag42.xml><?xml version="1.0" encoding="utf-8"?>
<p:tagLst xmlns:p="http://schemas.openxmlformats.org/presentationml/2006/main">
  <p:tag name="MH" val="20170414135220"/>
  <p:tag name="MH_LIBRARY" val="GRAPHIC"/>
  <p:tag name="MH_ORDER" val="Img6"/>
</p:tagLst>
</file>

<file path=ppt/tags/tag43.xml><?xml version="1.0" encoding="utf-8"?>
<p:tagLst xmlns:p="http://schemas.openxmlformats.org/presentationml/2006/main">
  <p:tag name="MH" val="20170414135220"/>
  <p:tag name="MH_LIBRARY" val="GRAPHIC"/>
  <p:tag name="MH_ORDER" val="Rectangle 23"/>
</p:tagLst>
</file>

<file path=ppt/tags/tag44.xml><?xml version="1.0" encoding="utf-8"?>
<p:tagLst xmlns:p="http://schemas.openxmlformats.org/presentationml/2006/main">
  <p:tag name="MH" val="20170414135220"/>
  <p:tag name="MH_LIBRARY" val="GRAPHIC"/>
  <p:tag name="MH_ORDER" val="Img5"/>
</p:tagLst>
</file>

<file path=ppt/tags/tag45.xml><?xml version="1.0" encoding="utf-8"?>
<p:tagLst xmlns:p="http://schemas.openxmlformats.org/presentationml/2006/main">
  <p:tag name="MH" val="20170414135220"/>
  <p:tag name="MH_LIBRARY" val="GRAPHIC"/>
  <p:tag name="MH_ORDER" val="Rectangle 6"/>
</p:tagLst>
</file>

<file path=ppt/tags/tag46.xml><?xml version="1.0" encoding="utf-8"?>
<p:tagLst xmlns:p="http://schemas.openxmlformats.org/presentationml/2006/main">
  <p:tag name="MH" val="20170414135220"/>
  <p:tag name="MH_LIBRARY" val="GRAPHIC"/>
  <p:tag name="MH_ORDER" val="Img4"/>
</p:tagLst>
</file>

<file path=ppt/tags/tag47.xml><?xml version="1.0" encoding="utf-8"?>
<p:tagLst xmlns:p="http://schemas.openxmlformats.org/presentationml/2006/main">
  <p:tag name="MH" val="20170414135220"/>
  <p:tag name="MH_LIBRARY" val="GRAPHIC"/>
  <p:tag name="MH_ORDER" val="Rectangle 9"/>
</p:tagLst>
</file>

<file path=ppt/tags/tag48.xml><?xml version="1.0" encoding="utf-8"?>
<p:tagLst xmlns:p="http://schemas.openxmlformats.org/presentationml/2006/main">
  <p:tag name="MH" val="20170414135220"/>
  <p:tag name="MH_LIBRARY" val="GRAPHIC"/>
  <p:tag name="MH_ORDER" val="Img2"/>
</p:tagLst>
</file>

<file path=ppt/tags/tag49.xml><?xml version="1.0" encoding="utf-8"?>
<p:tagLst xmlns:p="http://schemas.openxmlformats.org/presentationml/2006/main">
  <p:tag name="MH" val="20170414135220"/>
  <p:tag name="MH_LIBRARY" val="GRAPHIC"/>
  <p:tag name="MH_ORDER" val="Rectangle 2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MH" val="20170414135220"/>
  <p:tag name="MH_LIBRARY" val="GRAPHIC"/>
  <p:tag name="MH_ORDER" val="Img1"/>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4.0.0"/>
</p:tagLst>
</file>

<file path=ppt/tags/tag58.xml><?xml version="1.0" encoding="utf-8"?>
<p:tagLst xmlns:p="http://schemas.openxmlformats.org/presentationml/2006/main">
  <p:tag name="PA" val="v4.0.0"/>
</p:tagLst>
</file>

<file path=ppt/tags/tag59.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PA" val="v4.0.0"/>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社团招新视频"/>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ynok0yf">
      <a:majorFont>
        <a:latin typeface="Agency FB" panose="020f0302020204030204"/>
        <a:ea typeface="Microsoft YaHei"/>
        <a:cs typeface="Arial"/>
      </a:majorFont>
      <a:minorFont>
        <a:latin typeface="Agency FB" panose="020f0302020204030204"/>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ynok0yf">
      <a:majorFont>
        <a:latin typeface="Agency FB" panose="020f0302020204030204"/>
        <a:ea typeface="Microsoft YaHei"/>
        <a:cs typeface="Arial"/>
      </a:majorFont>
      <a:minorFont>
        <a:latin typeface="Agency FB" panose="020f0302020204030204"/>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Arial"/>
      </a:majorFont>
      <a:minorFont>
        <a:latin typeface="Arial"/>
        <a:ea typeface="方正静蕾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r:embed="rId1"/>
          <a:srcRect/>
          <a:stretch>
            <a:fillRect l="-1000" r="-3000" t="-1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Arial"/>
      </a:majorFont>
      <a:minorFont>
        <a:latin typeface="Arial"/>
        <a:ea typeface="方正静蕾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r:embed="rId1"/>
          <a:srcRect/>
          <a:stretch>
            <a:fillRect l="-1000" r="-3000" t="-1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Arial"/>
      </a:majorFont>
      <a:minorFont>
        <a:latin typeface="Arial"/>
        <a:ea typeface="方正静蕾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r:embed="rId1"/>
          <a:srcRect/>
          <a:stretch>
            <a:fillRect l="-1000" r="-3000" t="-1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Arial"/>
      </a:majorFont>
      <a:minorFont>
        <a:latin typeface="Arial"/>
        <a:ea typeface="方正静蕾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r:embed="rId1"/>
          <a:srcRect/>
          <a:stretch>
            <a:fillRect l="-1000" r="-3000" t="-1000"/>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8.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9.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91</Paragraphs>
  <Slides>26</Slides>
  <Notes>25</Notes>
  <TotalTime>216</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Agency FB</vt:lpstr>
      <vt:lpstr>Microsoft YaHei</vt:lpstr>
      <vt:lpstr>方正静蕾简体</vt:lpstr>
      <vt:lpstr>Calibri Light</vt:lpstr>
      <vt:lpstr>Calibri</vt:lpstr>
      <vt:lpstr>等线 Light</vt:lpstr>
      <vt:lpstr>等线</vt:lpstr>
      <vt:lpstr>HappyZcool</vt:lpstr>
      <vt:lpstr>方正卡通简体</vt:lpstr>
      <vt:lpstr>Aharoni</vt:lpstr>
      <vt:lpstr>Tahoma</vt:lpstr>
      <vt:lpstr>汉仪小麦体简</vt:lpstr>
      <vt:lpstr>微软雅黑</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2018-08-24T07:34:27Z</dcterms:created>
  <cp:lastModifiedBy>优品PPT</cp:lastModifiedBy>
  <dcterms:modified xsi:type="dcterms:W3CDTF">2021-08-22T05:54:22Z</dcterms:modified>
  <cp:revision>34</cp:revision>
  <dc:title>PowerPoint 演示文稿</dc:title>
</cp:coreProperties>
</file>