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2" r:id="rId2"/>
  </p:sldMasterIdLst>
  <p:notesMasterIdLst>
    <p:notesMasterId r:id="rId3"/>
  </p:notesMasterIdLst>
  <p:sldIdLst>
    <p:sldId id="259" r:id="rId4"/>
    <p:sldId id="260" r:id="rId5"/>
    <p:sldId id="261" r:id="rId6"/>
    <p:sldId id="265" r:id="rId7"/>
    <p:sldId id="266" r:id="rId8"/>
    <p:sldId id="267" r:id="rId9"/>
    <p:sldId id="268" r:id="rId10"/>
    <p:sldId id="269" r:id="rId11"/>
    <p:sldId id="262" r:id="rId12"/>
    <p:sldId id="270" r:id="rId13"/>
    <p:sldId id="271" r:id="rId14"/>
    <p:sldId id="272" r:id="rId15"/>
    <p:sldId id="273" r:id="rId16"/>
    <p:sldId id="263" r:id="rId17"/>
    <p:sldId id="274" r:id="rId18"/>
    <p:sldId id="275" r:id="rId19"/>
    <p:sldId id="276" r:id="rId20"/>
    <p:sldId id="277" r:id="rId21"/>
    <p:sldId id="264" r:id="rId22"/>
    <p:sldId id="278" r:id="rId23"/>
    <p:sldId id="279" r:id="rId24"/>
    <p:sldId id="280" r:id="rId25"/>
    <p:sldId id="281" r:id="rId26"/>
    <p:sldId id="282"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2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spPr>
            <a:gradFill>
              <a:gsLst>
                <a:gs pos="0">
                  <a:srgbClr val="835F43"/>
                </a:gs>
                <a:gs pos="100000">
                  <a:srgbClr val="F9D9AC"/>
                </a:gs>
              </a:gsLst>
              <a:lin ang="5400000" scaled="0"/>
            </a:gra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D6E3-42C9-98FC-830E791CD4F5}"/>
            </c:ext>
          </c:extLst>
        </c:ser>
        <c:ser>
          <c:idx val="1"/>
          <c:order val="1"/>
          <c:spPr>
            <a:gradFill>
              <a:gsLst>
                <a:gs pos="0">
                  <a:srgbClr val="835F43"/>
                </a:gs>
                <a:gs pos="100000">
                  <a:srgbClr val="F9D9AC"/>
                </a:gs>
              </a:gsLst>
              <a:lin ang="5400000" scaled="0"/>
            </a:gradFill>
            <a:ln>
              <a:noFill/>
            </a:ln>
            <a:effectLst/>
          </c:spPr>
          <c:invertIfNegative val="0"/>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D6E3-42C9-98FC-830E791CD4F5}"/>
            </c:ext>
          </c:extLst>
        </c:ser>
        <c:ser>
          <c:idx val="2"/>
          <c:order val="2"/>
          <c:spPr>
            <a:solidFill>
              <a:schemeClr val="tx1"/>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D6E3-42C9-98FC-830E791CD4F5}"/>
            </c:ext>
          </c:extLst>
        </c:ser>
        <c:dLbls>
          <c:showLegendKey val="0"/>
          <c:showVal val="0"/>
          <c:showCatName val="0"/>
          <c:showSerName val="0"/>
          <c:showPercent val="0"/>
          <c:showBubbleSize val="0"/>
          <c:showLeaderLines val="0"/>
        </c:dLbls>
        <c:gapWidth/>
        <c:overlap val="100"/>
        <c:axId val="252000736"/>
        <c:axId val="252001296"/>
      </c:barChart>
      <c:catAx>
        <c:axId val="252000736"/>
        <c:scaling>
          <c:orientation/>
        </c:scaling>
        <c:delete val="0"/>
        <c:axPos val="l"/>
        <c:numFmt formatCode="General" sourceLinked="1"/>
        <c:majorTickMark val="none"/>
        <c:minorTickMark val="none"/>
        <c:spPr>
          <a:noFill/>
          <a:ln w="9525" cap="flat" cmpd="sng" algn="ctr">
            <a:solidFill>
              <a:schemeClr val="bg2">
                <a:lumMod val="90000"/>
              </a:schemeClr>
            </a:solidFill>
            <a:round/>
          </a:ln>
          <a:effectLst/>
        </c:spPr>
        <c:txPr>
          <a:bodyPr rot="-60000000" spcFirstLastPara="1" vertOverflow="ellipsis" vert="horz" wrap="square" anchor="ctr" anchorCtr="1"/>
          <a:p>
            <a:pPr>
              <a:defRPr sz="1400" b="0" i="0" u="none" strike="noStrike" kern="1200" baseline="0" smtId="4294967295">
                <a:solidFill>
                  <a:schemeClr val="bg1">
                    <a:lumMod val="65000"/>
                  </a:schemeClr>
                </a:solidFill>
                <a:latin typeface="+mn-ea"/>
                <a:ea typeface="+mn-ea"/>
                <a:cs typeface="+mn-cs"/>
                <a:sym typeface="Arial" panose="020b0604020202020204" pitchFamily="34" charset="0"/>
              </a:defRPr>
            </a:pPr>
            <a:endParaRPr sz="1400" b="0" i="0" u="none" strike="noStrike" kern="1200" baseline="0" smtId="4294967295">
              <a:solidFill>
                <a:schemeClr val="bg1">
                  <a:lumMod val="65000"/>
                </a:schemeClr>
              </a:solidFill>
              <a:latin typeface="+mn-ea"/>
              <a:ea typeface="+mn-ea"/>
              <a:cs typeface="+mn-cs"/>
              <a:sym typeface="Arial" panose="020b0604020202020204" pitchFamily="34" charset="0"/>
            </a:endParaRPr>
          </a:p>
        </c:txPr>
        <c:crossAx val="252001296"/>
        <c:crosses val="autoZero"/>
        <c:auto val="0"/>
        <c:lblAlgn val="ctr"/>
        <c:lblOffset/>
        <c:noMultiLvlLbl val="0"/>
      </c:catAx>
      <c:valAx>
        <c:axId val="25200129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solidFill>
              <a:schemeClr val="bg2">
                <a:lumMod val="75000"/>
              </a:schemeClr>
            </a:solidFill>
          </a:ln>
          <a:effectLst/>
        </c:spPr>
        <c:txPr>
          <a:bodyPr rot="-60000000" spcFirstLastPara="1" vertOverflow="ellipsis" vert="horz" wrap="square" anchor="ctr" anchorCtr="1"/>
          <a:p>
            <a:pPr>
              <a:defRPr sz="1400" b="0" i="0" u="none" strike="noStrike" kern="1200" baseline="0" smtId="4294967295">
                <a:solidFill>
                  <a:schemeClr val="bg1">
                    <a:lumMod val="65000"/>
                  </a:schemeClr>
                </a:solidFill>
                <a:latin typeface="+mn-ea"/>
                <a:ea typeface="+mn-ea"/>
                <a:cs typeface="+mn-cs"/>
                <a:sym typeface="Arial" panose="020b0604020202020204" pitchFamily="34" charset="0"/>
              </a:defRPr>
            </a:pPr>
            <a:endParaRPr sz="1400" b="0" i="0" u="none" strike="noStrike" kern="1200" baseline="0" smtId="4294967295">
              <a:solidFill>
                <a:schemeClr val="bg1">
                  <a:lumMod val="65000"/>
                </a:schemeClr>
              </a:solidFill>
              <a:latin typeface="+mn-ea"/>
              <a:ea typeface="+mn-ea"/>
              <a:cs typeface="+mn-cs"/>
              <a:sym typeface="Arial" panose="020b0604020202020204" pitchFamily="34" charset="0"/>
            </a:endParaRPr>
          </a:p>
        </c:txPr>
        <c:crossAx val="252000736"/>
        <c:crosses val="autoZero"/>
        <c:crossBetween val="between"/>
      </c:valAx>
      <c:spPr>
        <a:noFill/>
        <a:ln>
          <a:noFill/>
        </a:ln>
        <a:effectLst/>
      </c:spPr>
    </c:plotArea>
    <c:plotVisOnly val="1"/>
    <c:dispBlanksAs val="gap"/>
    <c:showDLblsOverMax val="0"/>
  </c:chart>
  <c:spPr>
    <a:noFill/>
    <a:ln>
      <a:noFill/>
    </a:ln>
    <a:effectLst/>
  </c:spPr>
  <c:txPr>
    <a:bodyPr/>
    <a:p>
      <a:pPr>
        <a:defRPr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D551B-B969-4FA3-A948-D52CA7E73F80}" type="datetimeFigureOut">
              <a:rPr lang="zh-CN" altLang="en-US" smtClean="0"/>
              <a:t>2018/8/1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232DA-A925-422F-97E6-13ACB1CC847D}" type="slidenum">
              <a:rPr lang="zh-CN" altLang="en-US" smtClean="0"/>
              <a:t>‹#›</a:t>
            </a:fld>
            <a:endParaRPr lang="zh-CN" altLang="en-US"/>
          </a:p>
        </p:txBody>
      </p:sp>
    </p:spTree>
    <p:extLst>
      <p:ext uri="{BB962C8B-B14F-4D97-AF65-F5344CB8AC3E}">
        <p14:creationId val="400982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317722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207690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82727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338097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877177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711573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141591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938887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409448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25532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21934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454592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653442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22201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936718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762869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89647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32237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70505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87906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375456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67680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121624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56903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32310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740371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925604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803937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45474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1_标题幻灯片">
    <p:bg>
      <p:bgPr>
        <a:solidFill>
          <a:srgbClr val="1C1C1C"/>
        </a:solidFill>
        <a:effectLst/>
      </p:bgPr>
    </p:bg>
    <p:spTree>
      <p:nvGrpSpPr>
        <p:cNvPr id="1" name=""/>
        <p:cNvGrpSpPr/>
        <p:nvPr/>
      </p:nvGrpSpPr>
      <p:grpSpPr>
        <a:xfrm>
          <a:off x="0" y="0"/>
          <a:ext cx="0" cy="0"/>
        </a:xfrm>
      </p:grpSpPr>
    </p:spTree>
    <p:extLst>
      <p:ext uri="{BB962C8B-B14F-4D97-AF65-F5344CB8AC3E}">
        <p14:creationId val="326849016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rcRect t="15456"/>
          <a:stretch>
            <a:fillRect/>
          </a:stretch>
        </p:blipFill>
        <p:spPr>
          <a:xfrm>
            <a:off x="0" y="-14514"/>
            <a:ext cx="12192000" cy="6872514"/>
          </a:xfrm>
          <a:prstGeom prst="rect">
            <a:avLst/>
          </a:prstGeom>
        </p:spPr>
      </p:pic>
      <p:sp>
        <p:nvSpPr>
          <p:cNvPr id="3" name="矩形 2"/>
          <p:cNvSpPr/>
          <p:nvPr userDrawn="1"/>
        </p:nvSpPr>
        <p:spPr>
          <a:xfrm>
            <a:off x="0" y="-14514"/>
            <a:ext cx="12192000" cy="6872514"/>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4142627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228270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64386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251137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637014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54675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383280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599">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mc:Choice Requires="p14">
      <p:transition spd="slow" p14:dur="1500">
        <p:random/>
      </p:transition>
    </mc:Choice>
    <mc:Fallback>
      <p:transition spd="slow">
        <p:random/>
      </p:transition>
    </mc:Fallback>
  </mc:AlternateContent>
  <p:timing/>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2018/8/1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85620378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6.png" Type="http://schemas.openxmlformats.org/officeDocument/2006/relationships/image"/><Relationship Id="rId4" Target="../media/image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5" name="矩形 14"/>
          <p:cNvSpPr/>
          <p:nvPr/>
        </p:nvSpPr>
        <p:spPr>
          <a:xfrm>
            <a:off x="2032015" y="2841513"/>
            <a:ext cx="8004706" cy="2795641"/>
          </a:xfrm>
          <a:prstGeom prst="rect">
            <a:avLst/>
          </a:prstGeom>
        </p:spPr>
        <p:txBody>
          <a:bodyPr wrap="square">
            <a:spAutoFit/>
          </a:bodyPr>
          <a:lstStyle/>
          <a:p>
            <a:pPr defTabSz="2408957" fontAlgn="base">
              <a:lnSpc>
                <a:spcPct val="110000"/>
              </a:lnSpc>
              <a:spcBef>
                <a:spcPct val="0"/>
              </a:spcBef>
              <a:spcAft>
                <a:spcPct val="0"/>
              </a:spcAft>
              <a:defRPr/>
            </a:pPr>
            <a:r>
              <a:rPr altLang="zh-CN" b="1" lang="en-US" sz="5377">
                <a:gradFill>
                  <a:gsLst>
                    <a:gs pos="0">
                      <a:srgbClr val="BF9564"/>
                    </a:gs>
                    <a:gs pos="48000">
                      <a:srgbClr val="F9D9AC"/>
                    </a:gs>
                    <a:gs pos="100000">
                      <a:srgbClr val="B08B5C"/>
                    </a:gs>
                  </a:gsLst>
                  <a:lin ang="0" scaled="0"/>
                </a:gradFill>
                <a:latin charset="-122" panose="020b0503020204020204" pitchFamily="34" typeface="微软雅黑"/>
                <a:ea charset="-122" panose="020b0503020204020204" pitchFamily="34" typeface="微软雅黑"/>
                <a:cs charset="-122" panose="020b0604020202020204" pitchFamily="34" typeface="Arial Unicode MS"/>
                <a:sym charset="-122" panose="020b0503020204020204" pitchFamily="34" typeface="微软雅黑"/>
              </a:rPr>
              <a:t>POWER YOUR POINT</a:t>
            </a:r>
          </a:p>
          <a:p>
            <a:pPr defTabSz="2408957" fontAlgn="base">
              <a:lnSpc>
                <a:spcPct val="110000"/>
              </a:lnSpc>
              <a:spcBef>
                <a:spcPct val="0"/>
              </a:spcBef>
              <a:spcAft>
                <a:spcPct val="0"/>
              </a:spcAft>
              <a:defRPr/>
            </a:pPr>
            <a:r>
              <a:rPr altLang="zh-CN" b="1" lang="en-US" sz="5377">
                <a:gradFill>
                  <a:gsLst>
                    <a:gs pos="0">
                      <a:srgbClr val="BF9564"/>
                    </a:gs>
                    <a:gs pos="48000">
                      <a:srgbClr val="F9D9AC"/>
                    </a:gs>
                    <a:gs pos="100000">
                      <a:srgbClr val="B08B5C"/>
                    </a:gs>
                  </a:gsLst>
                  <a:lin ang="0" scaled="0"/>
                </a:gradFill>
                <a:latin charset="-122" panose="020b0503020204020204" pitchFamily="34" typeface="微软雅黑"/>
                <a:ea charset="-122" panose="020b0503020204020204" pitchFamily="34" typeface="微软雅黑"/>
                <a:cs charset="-122" panose="020b0604020202020204" pitchFamily="34" typeface="Arial Unicode MS"/>
                <a:sym charset="-122" panose="020b0503020204020204" pitchFamily="34" typeface="微软雅黑"/>
              </a:rPr>
              <a:t>时尚黑金欧美风品牌营销PPT模板</a:t>
            </a:r>
          </a:p>
        </p:txBody>
      </p:sp>
      <p:cxnSp>
        <p:nvCxn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6" name="直接连接符 15"/>
          <p:cNvCxnSpPr/>
          <p:nvPr/>
        </p:nvCxnSpPr>
        <p:spPr>
          <a:xfrm>
            <a:off x="2165218" y="2872621"/>
            <a:ext cx="1820878" cy="0"/>
          </a:xfrm>
          <a:prstGeom prst="line">
            <a:avLst/>
          </a:prstGeom>
          <a:ln w="28575">
            <a:solidFill>
              <a:srgbClr val="AF935C"/>
            </a:solidFill>
          </a:ln>
        </p:spPr>
        <p:style>
          <a:lnRef idx="1">
            <a:schemeClr val="accent1"/>
          </a:lnRef>
          <a:fillRef idx="0">
            <a:schemeClr val="accent1"/>
          </a:fillRef>
          <a:effectRef idx="0">
            <a:schemeClr val="accent1"/>
          </a:effectRef>
          <a:fontRef idx="minor">
            <a:schemeClr val="tx1"/>
          </a:fontRef>
        </p:style>
      </p:cxnSp>
      <p:cxnSp>
        <p:nvCxn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7" name="直接连接符 16"/>
          <p:cNvCxnSpPr/>
          <p:nvPr/>
        </p:nvCxnSpPr>
        <p:spPr>
          <a:xfrm>
            <a:off x="2165217" y="4446922"/>
            <a:ext cx="72266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22" name="任意多边形 5"/>
          <p:cNvSpPr/>
          <p:nvPr/>
        </p:nvSpPr>
        <p:spPr>
          <a:xfrm>
            <a:off x="1570268" y="1320347"/>
            <a:ext cx="3326265" cy="4014993"/>
          </a:xfrm>
          <a:custGeom>
            <a:gdLst>
              <a:gd fmla="*/ 2343150 w 2343150" name="connsiteX0"/>
              <a:gd fmla="*/ 1543050 h 4800600" name="connsiteY0"/>
              <a:gd fmla="*/ 2343150 w 2343150" name="connsiteX1"/>
              <a:gd fmla="*/ 0 h 4800600" name="connsiteY1"/>
              <a:gd fmla="*/ 0 w 2343150" name="connsiteX2"/>
              <a:gd fmla="*/ 0 h 4800600" name="connsiteY2"/>
              <a:gd fmla="*/ 0 w 2343150" name="connsiteX3"/>
              <a:gd fmla="*/ 4800600 h 4800600" name="connsiteY3"/>
              <a:gd fmla="*/ 2343150 w 2343150" name="connsiteX4"/>
              <a:gd fmla="*/ 4800600 h 4800600" name="connsiteY4"/>
              <a:gd fmla="*/ 2343150 w 2343150" name="connsiteX5"/>
              <a:gd fmla="*/ 4171950 h 4800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00600" w="234315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21"/>
          </a:p>
        </p:txBody>
      </p:sp>
      <p:grpSp>
        <p:nvGrpSpPr>
          <p:cNvPr id="23" name="组合 22"/>
          <p:cNvGrpSpPr/>
          <p:nvPr/>
        </p:nvGrpSpPr>
        <p:grpSpPr>
          <a:xfrm>
            <a:off x="1740957" y="1481785"/>
            <a:ext cx="247707" cy="254820"/>
            <a:chOff x="1620407" y="1473313"/>
            <a:chExt cx="248785" cy="255929"/>
          </a:xfrm>
        </p:grpSpPr>
        <p:sp>
          <p:nvSpPr>
            <p:cNvPr id="24" name="矩形 23"/>
            <p:cNvSpPr/>
            <p:nvPr/>
          </p:nvSpPr>
          <p:spPr>
            <a:xfrm>
              <a:off x="1620407" y="1473313"/>
              <a:ext cx="248785" cy="28575"/>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21"/>
            </a:p>
          </p:txBody>
        </p:sp>
        <p:sp>
          <p:nvSpPr>
            <p:cNvPr id="25" name="矩形 24"/>
            <p:cNvSpPr/>
            <p:nvPr/>
          </p:nvSpPr>
          <p:spPr>
            <a:xfrm rot="16200000">
              <a:off x="1510302" y="1590562"/>
              <a:ext cx="248785" cy="28575"/>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21"/>
            </a:p>
          </p:txBody>
        </p:sp>
      </p:grpSp>
      <p:sp>
        <p:nvSpPr>
          <p:cNvPr id="26" name="文本框 25"/>
          <p:cNvSpPr txBox="1"/>
          <p:nvPr/>
        </p:nvSpPr>
        <p:spPr>
          <a:xfrm>
            <a:off x="5334722" y="5054803"/>
            <a:ext cx="4702001" cy="380543"/>
          </a:xfrm>
          <a:prstGeom prst="rect">
            <a:avLst/>
          </a:prstGeom>
          <a:noFill/>
        </p:spPr>
        <p:txBody>
          <a:bodyPr rtlCol="0" wrap="square">
            <a:spAutoFit/>
          </a:bodyPr>
          <a:lstStyle/>
          <a:p>
            <a:r>
              <a:rPr altLang="en-US" lang="zh-CN" sz="1897">
                <a:solidFill>
                  <a:schemeClr val="bg1"/>
                </a:solidFill>
                <a:latin typeface="+mj-ea"/>
                <a:ea typeface="+mj-ea"/>
              </a:rPr>
              <a:t>汇报人：优页PPT    汇报时间：XX年XX月</a:t>
            </a:r>
          </a:p>
        </p:txBody>
      </p:sp>
      <p:sp>
        <p:nvSpPr>
          <p:cNvPr id="27" name="文本框 26"/>
          <p:cNvSpPr txBox="1"/>
          <p:nvPr/>
        </p:nvSpPr>
        <p:spPr>
          <a:xfrm>
            <a:off x="2100655" y="1958696"/>
            <a:ext cx="2265490" cy="914400"/>
          </a:xfrm>
          <a:prstGeom prst="rect">
            <a:avLst/>
          </a:prstGeom>
          <a:noFill/>
        </p:spPr>
        <p:txBody>
          <a:bodyPr rtlCol="0" wrap="square">
            <a:spAutoFit/>
          </a:bodyPr>
          <a:lstStyle/>
          <a:p>
            <a:r>
              <a:rPr altLang="zh-CN" b="1" lang="en-US" smtClean="0" sz="5400">
                <a:gradFill>
                  <a:gsLst>
                    <a:gs pos="0">
                      <a:srgbClr val="BF9564"/>
                    </a:gs>
                    <a:gs pos="48000">
                      <a:srgbClr val="F9D9AC"/>
                    </a:gs>
                    <a:gs pos="100000">
                      <a:srgbClr val="B08B5C"/>
                    </a:gs>
                  </a:gsLst>
                  <a:lin ang="0" scaled="0"/>
                </a:gradFill>
                <a:latin charset="-122" panose="020b0503020204020204" pitchFamily="34" typeface="微软雅黑"/>
                <a:ea charset="-122" panose="020b0503020204020204" pitchFamily="34" typeface="微软雅黑"/>
                <a:cs charset="-122" panose="020b0604020202020204" pitchFamily="34" typeface="Arial Unicode MS"/>
                <a:sym charset="-122" panose="020b0503020204020204" pitchFamily="34" typeface="微软雅黑"/>
              </a:rPr>
              <a:t>2018</a:t>
            </a:r>
          </a:p>
        </p:txBody>
      </p:sp>
    </p:spTree>
    <p:extLst>
      <p:ext uri="{BB962C8B-B14F-4D97-AF65-F5344CB8AC3E}">
        <p14:creationId val="20689549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2">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1+#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12" presetSubtype="4">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id="21"/>
                                        <p:tgtEl>
                                          <p:spTgt spid="15"/>
                                        </p:tgtEl>
                                        <p:attrNameLst>
                                          <p:attrName>ppt_y</p:attrName>
                                        </p:attrNameLst>
                                      </p:cBhvr>
                                      <p:tavLst>
                                        <p:tav tm="0">
                                          <p:val>
                                            <p:strVal val="#ppt_y+#ppt_h*1.125000"/>
                                          </p:val>
                                        </p:tav>
                                        <p:tav tm="100000">
                                          <p:val>
                                            <p:strVal val="#ppt_y"/>
                                          </p:val>
                                        </p:tav>
                                      </p:tavLst>
                                    </p:anim>
                                    <p:animEffect filter="wipe(up)" transition="in">
                                      <p:cBhvr>
                                        <p:cTn dur="500" id="22"/>
                                        <p:tgtEl>
                                          <p:spTgt spid="15"/>
                                        </p:tgtEl>
                                      </p:cBhvr>
                                    </p:animEffect>
                                  </p:childTnLst>
                                </p:cTn>
                              </p:par>
                            </p:childTnLst>
                          </p:cTn>
                        </p:par>
                        <p:par>
                          <p:cTn fill="hold" id="23" nodeType="afterGroup">
                            <p:stCondLst>
                              <p:cond delay="1500"/>
                            </p:stCondLst>
                            <p:childTnLst>
                              <p:par>
                                <p:cTn fill="hold" id="24" nodeType="afterEffect" presetClass="entr" presetID="2" presetSubtype="2">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fill="hold" id="26"/>
                                        <p:tgtEl>
                                          <p:spTgt spid="16"/>
                                        </p:tgtEl>
                                        <p:attrNameLst>
                                          <p:attrName>ppt_x</p:attrName>
                                        </p:attrNameLst>
                                      </p:cBhvr>
                                      <p:tavLst>
                                        <p:tav tm="0">
                                          <p:val>
                                            <p:strVal val="1+#ppt_w/2"/>
                                          </p:val>
                                        </p:tav>
                                        <p:tav tm="100000">
                                          <p:val>
                                            <p:strVal val="#ppt_x"/>
                                          </p:val>
                                        </p:tav>
                                      </p:tavLst>
                                    </p:anim>
                                    <p:anim calcmode="lin" valueType="num">
                                      <p:cBhvr additive="base">
                                        <p:cTn dur="500" fill="hold" id="27"/>
                                        <p:tgtEl>
                                          <p:spTgt spid="16"/>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4">
                                  <p:stCondLst>
                                    <p:cond delay="0"/>
                                  </p:stCondLst>
                                  <p:childTnLst>
                                    <p:set>
                                      <p:cBhvr>
                                        <p:cTn dur="1" fill="hold" id="30">
                                          <p:stCondLst>
                                            <p:cond delay="0"/>
                                          </p:stCondLst>
                                        </p:cTn>
                                        <p:tgtEl>
                                          <p:spTgt spid="27"/>
                                        </p:tgtEl>
                                        <p:attrNameLst>
                                          <p:attrName>style.visibility</p:attrName>
                                        </p:attrNameLst>
                                      </p:cBhvr>
                                      <p:to>
                                        <p:strVal val="visible"/>
                                      </p:to>
                                    </p:set>
                                    <p:anim calcmode="lin" valueType="num">
                                      <p:cBhvr additive="base">
                                        <p:cTn dur="500" fill="hold" id="31"/>
                                        <p:tgtEl>
                                          <p:spTgt spid="27"/>
                                        </p:tgtEl>
                                        <p:attrNameLst>
                                          <p:attrName>ppt_x</p:attrName>
                                        </p:attrNameLst>
                                      </p:cBhvr>
                                      <p:tavLst>
                                        <p:tav tm="0">
                                          <p:val>
                                            <p:strVal val="#ppt_x"/>
                                          </p:val>
                                        </p:tav>
                                        <p:tav tm="100000">
                                          <p:val>
                                            <p:strVal val="#ppt_x"/>
                                          </p:val>
                                        </p:tav>
                                      </p:tavLst>
                                    </p:anim>
                                    <p:anim calcmode="lin" valueType="num">
                                      <p:cBhvr additive="base">
                                        <p:cTn dur="500" fill="hold" id="32"/>
                                        <p:tgtEl>
                                          <p:spTgt spid="2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4">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500" fill="hold" id="36"/>
                                        <p:tgtEl>
                                          <p:spTgt spid="26"/>
                                        </p:tgtEl>
                                        <p:attrNameLst>
                                          <p:attrName>ppt_x</p:attrName>
                                        </p:attrNameLst>
                                      </p:cBhvr>
                                      <p:tavLst>
                                        <p:tav tm="0">
                                          <p:val>
                                            <p:strVal val="#ppt_x"/>
                                          </p:val>
                                        </p:tav>
                                        <p:tav tm="100000">
                                          <p:val>
                                            <p:strVal val="#ppt_x"/>
                                          </p:val>
                                        </p:tav>
                                      </p:tavLst>
                                    </p:anim>
                                    <p:anim calcmode="lin" valueType="num">
                                      <p:cBhvr additive="base">
                                        <p:cTn dur="500" fill="hold" id="37"/>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2"/>
      <p:bldP grpId="0" spid="26"/>
      <p:bldP grpId="0" spid="2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29907" y="287948"/>
            <a:ext cx="3465051" cy="976145"/>
            <a:chOff x="2766707" y="2595719"/>
            <a:chExt cx="3465051" cy="976145"/>
          </a:xfrm>
        </p:grpSpPr>
        <p:sp>
          <p:nvSpPr>
            <p:cNvPr id="12" name="文本框 11"/>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品牌定位与个性</a:t>
              </a:r>
            </a:p>
          </p:txBody>
        </p:sp>
        <p:sp>
          <p:nvSpPr>
            <p:cNvPr id="13" name="矩形 12"/>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pic>
        <p:nvPicPr>
          <p:cNvPr id="15" name="图片 14"/>
          <p:cNvPicPr>
            <a:picLocks noChangeAspect="1"/>
          </p:cNvPicPr>
          <p:nvPr/>
        </p:nvPicPr>
        <p:blipFill>
          <a:blip r:embed="rId3">
            <a:extLst>
              <a:ext uri="{28A0092B-C50C-407E-A947-70E740481C1C}">
                <a14:useLocalDpi val="0"/>
              </a:ext>
            </a:extLst>
          </a:blip>
          <a:stretch>
            <a:fillRect/>
          </a:stretch>
        </p:blipFill>
        <p:spPr>
          <a:xfrm>
            <a:off x="6816080" y="1817216"/>
            <a:ext cx="4171392" cy="2780928"/>
          </a:xfrm>
          <a:prstGeom prst="rect">
            <a:avLst/>
          </a:prstGeom>
        </p:spPr>
      </p:pic>
      <p:grpSp>
        <p:nvGrpSpPr>
          <p:cNvPr id="16" name="组合 15"/>
          <p:cNvGrpSpPr/>
          <p:nvPr/>
        </p:nvGrpSpPr>
        <p:grpSpPr>
          <a:xfrm>
            <a:off x="1009468" y="2144263"/>
            <a:ext cx="5086532" cy="962022"/>
            <a:chOff x="5133155" y="1649255"/>
            <a:chExt cx="5086532" cy="962022"/>
          </a:xfrm>
        </p:grpSpPr>
        <p:sp>
          <p:nvSpPr>
            <p:cNvPr id="17" name="矩形 16"/>
            <p:cNvSpPr/>
            <p:nvPr/>
          </p:nvSpPr>
          <p:spPr>
            <a:xfrm>
              <a:off x="5133155" y="2001879"/>
              <a:ext cx="5086532"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18" name="矩形 17"/>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19" name="组合 18"/>
          <p:cNvGrpSpPr/>
          <p:nvPr/>
        </p:nvGrpSpPr>
        <p:grpSpPr>
          <a:xfrm>
            <a:off x="1090484" y="3835306"/>
            <a:ext cx="2173658" cy="1847744"/>
            <a:chOff x="1090484" y="3835306"/>
            <a:chExt cx="2173658" cy="1847744"/>
          </a:xfrm>
        </p:grpSpPr>
        <p:grpSp>
          <p:nvGrpSpPr>
            <p:cNvPr id="20" name="组合 19"/>
            <p:cNvGrpSpPr/>
            <p:nvPr/>
          </p:nvGrpSpPr>
          <p:grpSpPr>
            <a:xfrm>
              <a:off x="1090484" y="3835306"/>
              <a:ext cx="827772" cy="827772"/>
              <a:chOff x="5257800" y="1619250"/>
              <a:chExt cx="1676400" cy="1676400"/>
            </a:xfrm>
          </p:grpSpPr>
          <p:sp>
            <p:nvSpPr>
              <p:cNvPr id="22" name="椭圆 21"/>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椭圆 24"/>
              <p:cNvSpPr/>
              <p:nvPr/>
            </p:nvSpPr>
            <p:spPr>
              <a:xfrm>
                <a:off x="5670944" y="2019300"/>
                <a:ext cx="850112" cy="87630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1" name="矩形 20"/>
            <p:cNvSpPr/>
            <p:nvPr/>
          </p:nvSpPr>
          <p:spPr>
            <a:xfrm>
              <a:off x="1103184" y="4815120"/>
              <a:ext cx="216095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a:t>
              </a:r>
            </a:p>
          </p:txBody>
        </p:sp>
      </p:grpSp>
      <p:grpSp>
        <p:nvGrpSpPr>
          <p:cNvPr id="24" name="组合 23"/>
          <p:cNvGrpSpPr/>
          <p:nvPr/>
        </p:nvGrpSpPr>
        <p:grpSpPr>
          <a:xfrm>
            <a:off x="3615804" y="3835306"/>
            <a:ext cx="2173658" cy="1847744"/>
            <a:chOff x="3615804" y="3835306"/>
            <a:chExt cx="2173658" cy="1847744"/>
          </a:xfrm>
        </p:grpSpPr>
        <p:grpSp>
          <p:nvGrpSpPr>
            <p:cNvPr id="25" name="组合 24"/>
            <p:cNvGrpSpPr/>
            <p:nvPr/>
          </p:nvGrpSpPr>
          <p:grpSpPr>
            <a:xfrm>
              <a:off x="3615804" y="3835306"/>
              <a:ext cx="827772" cy="827772"/>
              <a:chOff x="5257800" y="1619250"/>
              <a:chExt cx="1676400" cy="1676400"/>
            </a:xfrm>
          </p:grpSpPr>
          <p:sp>
            <p:nvSpPr>
              <p:cNvPr id="27" name="椭圆 26"/>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8" name="椭圆 27"/>
              <p:cNvSpPr/>
              <p:nvPr/>
            </p:nvSpPr>
            <p:spPr>
              <a:xfrm>
                <a:off x="5657850" y="2132438"/>
                <a:ext cx="876300" cy="650024"/>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6" name="矩形 25"/>
            <p:cNvSpPr/>
            <p:nvPr/>
          </p:nvSpPr>
          <p:spPr>
            <a:xfrm>
              <a:off x="3628504" y="4815120"/>
              <a:ext cx="216095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a:t>
              </a:r>
            </a:p>
          </p:txBody>
        </p:sp>
      </p:grpSp>
      <p:grpSp>
        <p:nvGrpSpPr>
          <p:cNvPr id="29" name="组合 28"/>
          <p:cNvGrpSpPr/>
          <p:nvPr/>
        </p:nvGrpSpPr>
        <p:grpSpPr>
          <a:xfrm>
            <a:off x="6816081" y="4781190"/>
            <a:ext cx="4171391" cy="901860"/>
            <a:chOff x="6816081" y="4781190"/>
            <a:chExt cx="4171391" cy="901860"/>
          </a:xfrm>
        </p:grpSpPr>
        <p:sp>
          <p:nvSpPr>
            <p:cNvPr id="30" name="等腰三角形 29"/>
            <p:cNvSpPr/>
            <p:nvPr/>
          </p:nvSpPr>
          <p:spPr>
            <a:xfrm rot="10800000">
              <a:off x="8793764" y="4781190"/>
              <a:ext cx="216024" cy="186228"/>
            </a:xfrm>
            <a:prstGeom prst="triangl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6816080" y="5073652"/>
              <a:ext cx="4171391"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a:t>
              </a:r>
            </a:p>
          </p:txBody>
        </p:sp>
      </p:grpSp>
    </p:spTree>
    <p:extLst>
      <p:ext uri="{BB962C8B-B14F-4D97-AF65-F5344CB8AC3E}">
        <p14:creationId val="34786198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1+#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4" presetSubtype="10">
                                  <p:stCondLst>
                                    <p:cond delay="0"/>
                                  </p:stCondLst>
                                  <p:childTnLst>
                                    <p:set>
                                      <p:cBhvr>
                                        <p:cTn dur="1" fill="hold" id="11">
                                          <p:stCondLst>
                                            <p:cond delay="0"/>
                                          </p:stCondLst>
                                        </p:cTn>
                                        <p:tgtEl>
                                          <p:spTgt spid="15"/>
                                        </p:tgtEl>
                                        <p:attrNameLst>
                                          <p:attrName>style.visibility</p:attrName>
                                        </p:attrNameLst>
                                      </p:cBhvr>
                                      <p:to>
                                        <p:strVal val="visible"/>
                                      </p:to>
                                    </p:set>
                                    <p:animEffect filter="randombar(horizontal)" transition="in">
                                      <p:cBhvr>
                                        <p:cTn dur="500" id="12"/>
                                        <p:tgtEl>
                                          <p:spTgt spid="15"/>
                                        </p:tgtEl>
                                      </p:cBhvr>
                                    </p:animEffect>
                                  </p:childTnLst>
                                </p:cTn>
                              </p:par>
                            </p:childTnLst>
                          </p:cTn>
                        </p:par>
                        <p:par>
                          <p:cTn fill="hold" id="13" nodeType="afterGroup">
                            <p:stCondLst>
                              <p:cond delay="1000"/>
                            </p:stCondLst>
                            <p:childTnLst>
                              <p:par>
                                <p:cTn fill="hold" id="14" nodeType="afterEffect" presetClass="entr" presetID="31" presetSubtype="0">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p:cTn dur="1000" fill="hold" id="16"/>
                                        <p:tgtEl>
                                          <p:spTgt spid="19"/>
                                        </p:tgtEl>
                                        <p:attrNameLst>
                                          <p:attrName>ppt_w</p:attrName>
                                        </p:attrNameLst>
                                      </p:cBhvr>
                                      <p:tavLst>
                                        <p:tav tm="0">
                                          <p:val>
                                            <p:fltVal val="0"/>
                                          </p:val>
                                        </p:tav>
                                        <p:tav tm="100000">
                                          <p:val>
                                            <p:strVal val="#ppt_w"/>
                                          </p:val>
                                        </p:tav>
                                      </p:tavLst>
                                    </p:anim>
                                    <p:anim calcmode="lin" valueType="num">
                                      <p:cBhvr>
                                        <p:cTn dur="1000" fill="hold" id="17"/>
                                        <p:tgtEl>
                                          <p:spTgt spid="19"/>
                                        </p:tgtEl>
                                        <p:attrNameLst>
                                          <p:attrName>ppt_h</p:attrName>
                                        </p:attrNameLst>
                                      </p:cBhvr>
                                      <p:tavLst>
                                        <p:tav tm="0">
                                          <p:val>
                                            <p:fltVal val="0"/>
                                          </p:val>
                                        </p:tav>
                                        <p:tav tm="100000">
                                          <p:val>
                                            <p:strVal val="#ppt_h"/>
                                          </p:val>
                                        </p:tav>
                                      </p:tavLst>
                                    </p:anim>
                                    <p:anim calcmode="lin" valueType="num">
                                      <p:cBhvr>
                                        <p:cTn dur="1000" fill="hold" id="18"/>
                                        <p:tgtEl>
                                          <p:spTgt spid="19"/>
                                        </p:tgtEl>
                                        <p:attrNameLst>
                                          <p:attrName>style.rotation</p:attrName>
                                        </p:attrNameLst>
                                      </p:cBhvr>
                                      <p:tavLst>
                                        <p:tav tm="0">
                                          <p:val>
                                            <p:fltVal val="90"/>
                                          </p:val>
                                        </p:tav>
                                        <p:tav tm="100000">
                                          <p:val>
                                            <p:fltVal val="0"/>
                                          </p:val>
                                        </p:tav>
                                      </p:tavLst>
                                    </p:anim>
                                    <p:animEffect filter="fade" transition="in">
                                      <p:cBhvr>
                                        <p:cTn dur="1000" id="19"/>
                                        <p:tgtEl>
                                          <p:spTgt spid="19"/>
                                        </p:tgtEl>
                                      </p:cBhvr>
                                    </p:animEffect>
                                  </p:childTnLst>
                                </p:cTn>
                              </p:par>
                            </p:childTnLst>
                          </p:cTn>
                        </p:par>
                        <p:par>
                          <p:cTn fill="hold" id="20" nodeType="afterGroup">
                            <p:stCondLst>
                              <p:cond delay="2000"/>
                            </p:stCondLst>
                            <p:childTnLst>
                              <p:par>
                                <p:cTn fill="hold" id="21" nodeType="afterEffect" presetClass="entr" presetID="31" presetSubtype="0">
                                  <p:stCondLst>
                                    <p:cond delay="0"/>
                                  </p:stCondLst>
                                  <p:childTnLst>
                                    <p:set>
                                      <p:cBhvr>
                                        <p:cTn dur="1" fill="hold" id="22">
                                          <p:stCondLst>
                                            <p:cond delay="0"/>
                                          </p:stCondLst>
                                        </p:cTn>
                                        <p:tgtEl>
                                          <p:spTgt spid="24"/>
                                        </p:tgtEl>
                                        <p:attrNameLst>
                                          <p:attrName>style.visibility</p:attrName>
                                        </p:attrNameLst>
                                      </p:cBhvr>
                                      <p:to>
                                        <p:strVal val="visible"/>
                                      </p:to>
                                    </p:set>
                                    <p:anim calcmode="lin" valueType="num">
                                      <p:cBhvr>
                                        <p:cTn dur="1000" fill="hold" id="23"/>
                                        <p:tgtEl>
                                          <p:spTgt spid="24"/>
                                        </p:tgtEl>
                                        <p:attrNameLst>
                                          <p:attrName>ppt_w</p:attrName>
                                        </p:attrNameLst>
                                      </p:cBhvr>
                                      <p:tavLst>
                                        <p:tav tm="0">
                                          <p:val>
                                            <p:fltVal val="0"/>
                                          </p:val>
                                        </p:tav>
                                        <p:tav tm="100000">
                                          <p:val>
                                            <p:strVal val="#ppt_w"/>
                                          </p:val>
                                        </p:tav>
                                      </p:tavLst>
                                    </p:anim>
                                    <p:anim calcmode="lin" valueType="num">
                                      <p:cBhvr>
                                        <p:cTn dur="1000" fill="hold" id="24"/>
                                        <p:tgtEl>
                                          <p:spTgt spid="24"/>
                                        </p:tgtEl>
                                        <p:attrNameLst>
                                          <p:attrName>ppt_h</p:attrName>
                                        </p:attrNameLst>
                                      </p:cBhvr>
                                      <p:tavLst>
                                        <p:tav tm="0">
                                          <p:val>
                                            <p:fltVal val="0"/>
                                          </p:val>
                                        </p:tav>
                                        <p:tav tm="100000">
                                          <p:val>
                                            <p:strVal val="#ppt_h"/>
                                          </p:val>
                                        </p:tav>
                                      </p:tavLst>
                                    </p:anim>
                                    <p:anim calcmode="lin" valueType="num">
                                      <p:cBhvr>
                                        <p:cTn dur="1000" fill="hold" id="25"/>
                                        <p:tgtEl>
                                          <p:spTgt spid="24"/>
                                        </p:tgtEl>
                                        <p:attrNameLst>
                                          <p:attrName>style.rotation</p:attrName>
                                        </p:attrNameLst>
                                      </p:cBhvr>
                                      <p:tavLst>
                                        <p:tav tm="0">
                                          <p:val>
                                            <p:fltVal val="90"/>
                                          </p:val>
                                        </p:tav>
                                        <p:tav tm="100000">
                                          <p:val>
                                            <p:fltVal val="0"/>
                                          </p:val>
                                        </p:tav>
                                      </p:tavLst>
                                    </p:anim>
                                    <p:animEffect filter="fade" transition="in">
                                      <p:cBhvr>
                                        <p:cTn dur="1000" id="26"/>
                                        <p:tgtEl>
                                          <p:spTgt spid="24"/>
                                        </p:tgtEl>
                                      </p:cBhvr>
                                    </p:animEffect>
                                  </p:childTnLst>
                                </p:cTn>
                              </p:par>
                            </p:childTnLst>
                          </p:cTn>
                        </p:par>
                        <p:par>
                          <p:cTn fill="hold" id="27" nodeType="afterGroup">
                            <p:stCondLst>
                              <p:cond delay="3000"/>
                            </p:stCondLst>
                            <p:childTnLst>
                              <p:par>
                                <p:cTn fill="hold" id="28" nodeType="afterEffect" presetClass="entr" presetID="2" presetSubtype="4">
                                  <p:stCondLst>
                                    <p:cond delay="0"/>
                                  </p:stCondLst>
                                  <p:childTnLst>
                                    <p:set>
                                      <p:cBhvr>
                                        <p:cTn dur="1" fill="hold" id="29">
                                          <p:stCondLst>
                                            <p:cond delay="0"/>
                                          </p:stCondLst>
                                        </p:cTn>
                                        <p:tgtEl>
                                          <p:spTgt spid="29"/>
                                        </p:tgtEl>
                                        <p:attrNameLst>
                                          <p:attrName>style.visibility</p:attrName>
                                        </p:attrNameLst>
                                      </p:cBhvr>
                                      <p:to>
                                        <p:strVal val="visible"/>
                                      </p:to>
                                    </p:set>
                                    <p:anim calcmode="lin" valueType="num">
                                      <p:cBhvr additive="base">
                                        <p:cTn dur="500" fill="hold" id="30"/>
                                        <p:tgtEl>
                                          <p:spTgt spid="29"/>
                                        </p:tgtEl>
                                        <p:attrNameLst>
                                          <p:attrName>ppt_x</p:attrName>
                                        </p:attrNameLst>
                                      </p:cBhvr>
                                      <p:tavLst>
                                        <p:tav tm="0">
                                          <p:val>
                                            <p:strVal val="#ppt_x"/>
                                          </p:val>
                                        </p:tav>
                                        <p:tav tm="100000">
                                          <p:val>
                                            <p:strVal val="#ppt_x"/>
                                          </p:val>
                                        </p:tav>
                                      </p:tavLst>
                                    </p:anim>
                                    <p:anim calcmode="lin" valueType="num">
                                      <p:cBhvr additive="base">
                                        <p:cTn dur="500" fill="hold" id="31"/>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品牌定位与个性</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aphicFrame>
        <p:nvGraphicFramePr>
          <p:cNvPr id="5" name="Chart 4"/>
          <p:cNvGraphicFramePr/>
          <p:nvPr>
            <p:extLst>
              <p:ext uri="{D42A27DB-BD31-4B8C-83A1-F6EECF244321}">
                <p14:modId val="450153994"/>
              </p:ext>
            </p:extLst>
          </p:nvPr>
        </p:nvGraphicFramePr>
        <p:xfrm>
          <a:off x="1175500" y="1999015"/>
          <a:ext cx="6320911" cy="2566928"/>
        </p:xfrm>
        <a:graphic>
          <a:graphicData uri="http://schemas.openxmlformats.org/drawingml/2006/chart">
            <c:chart xmlns:c="http://schemas.openxmlformats.org/drawingml/2006/chart" r:id="rId3"/>
          </a:graphicData>
        </a:graphic>
      </p:graphicFrame>
      <p:sp>
        <p:nvSpPr>
          <p:cNvPr id="6" name="Rounded Rectangle 5"/>
          <p:cNvSpPr/>
          <p:nvPr/>
        </p:nvSpPr>
        <p:spPr>
          <a:xfrm>
            <a:off x="7989794" y="2216913"/>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7" name="Rectangle 6"/>
          <p:cNvSpPr/>
          <p:nvPr/>
        </p:nvSpPr>
        <p:spPr>
          <a:xfrm>
            <a:off x="8439011" y="2180512"/>
            <a:ext cx="2589351" cy="438912"/>
          </a:xfrm>
          <a:prstGeom prst="rect">
            <a:avLst/>
          </a:prstGeom>
        </p:spPr>
        <p:txBody>
          <a:bodyPr bIns="0" lIns="0" rIns="0" tIns="0"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8" name="Rounded Rectangle 7"/>
          <p:cNvSpPr/>
          <p:nvPr/>
        </p:nvSpPr>
        <p:spPr>
          <a:xfrm>
            <a:off x="7989794" y="3046550"/>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9" name="Rectangle 8"/>
          <p:cNvSpPr/>
          <p:nvPr/>
        </p:nvSpPr>
        <p:spPr>
          <a:xfrm>
            <a:off x="8450456" y="3027796"/>
            <a:ext cx="2577907" cy="438912"/>
          </a:xfrm>
          <a:prstGeom prst="rect">
            <a:avLst/>
          </a:prstGeom>
        </p:spPr>
        <p:txBody>
          <a:bodyPr bIns="0" lIns="0" rIns="0" tIns="0"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0" name="Rounded Rectangle 9"/>
          <p:cNvSpPr/>
          <p:nvPr/>
        </p:nvSpPr>
        <p:spPr>
          <a:xfrm>
            <a:off x="7989794" y="3876188"/>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11" name="Rectangle 10"/>
          <p:cNvSpPr/>
          <p:nvPr/>
        </p:nvSpPr>
        <p:spPr>
          <a:xfrm>
            <a:off x="8450456" y="3862380"/>
            <a:ext cx="2577907" cy="438912"/>
          </a:xfrm>
          <a:prstGeom prst="rect">
            <a:avLst/>
          </a:prstGeom>
        </p:spPr>
        <p:txBody>
          <a:bodyPr bIns="0" lIns="0" rIns="0" tIns="0"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2" name="Content Placeholder 2"/>
          <p:cNvSpPr txBox="1"/>
          <p:nvPr/>
        </p:nvSpPr>
        <p:spPr>
          <a:xfrm>
            <a:off x="1242786" y="5100714"/>
            <a:ext cx="9730014" cy="694944"/>
          </a:xfrm>
          <a:prstGeom prst="rect">
            <a:avLst/>
          </a:prstGeom>
        </p:spPr>
        <p:txBody>
          <a:bodyPr bIns="0" lIns="0" rIns="0" rtlCol="0" tIns="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200">
                <a:solidFill>
                  <a:schemeClr val="bg1"/>
                </a:solidFill>
              </a:rPr>
              <a:t>用户可以在投影仪或者计算机上进行演示也可以将演示文稿打印出来制作用户可以在投影仪或者计算机上进行演示也可以将演示文稿打印出来制作</a:t>
            </a:r>
          </a:p>
          <a:p>
            <a:pPr algn="just">
              <a:lnSpc>
                <a:spcPct val="120000"/>
              </a:lnSpc>
            </a:pPr>
            <a:r>
              <a:rPr altLang="en-US" lang="zh-CN" sz="1200">
                <a:solidFill>
                  <a:schemeClr val="bg1"/>
                </a:solidFill>
              </a:rPr>
              <a:t>用户可以在投影仪或者计算机上进行演示也可以将演示文稿打印出来制作</a:t>
            </a:r>
          </a:p>
        </p:txBody>
      </p:sp>
      <p:cxnSp>
        <p:nvCxnSpPr>
          <p:cNvPr id="13" name="Straight Connector 12"/>
          <p:cNvCxnSpPr/>
          <p:nvPr/>
        </p:nvCxnSpPr>
        <p:spPr>
          <a:xfrm>
            <a:off x="1173843" y="4836778"/>
            <a:ext cx="9844314" cy="0"/>
          </a:xfrm>
          <a:prstGeom prst="line">
            <a:avLst/>
          </a:prstGeom>
          <a:ln w="25400">
            <a:solidFill>
              <a:srgbClr val="835F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661941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graphicEl>
                                              <a:chart bldStep="gridLegend" categoryIdx="-3" seriesIdx="-3"/>
                                            </p:graphicEl>
                                          </p:spTgt>
                                        </p:tgtEl>
                                        <p:attrNameLst>
                                          <p:attrName>style.visibility</p:attrName>
                                        </p:attrNameLst>
                                      </p:cBhvr>
                                      <p:to>
                                        <p:strVal val="visible"/>
                                      </p:to>
                                    </p:set>
                                    <p:animEffect filter="wipe(left)" transition="in">
                                      <p:cBhvr>
                                        <p:cTn dur="500" id="7"/>
                                        <p:tgtEl>
                                          <p:spTgt spid="5">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graphicEl>
                                              <a:chart bldStep="category" categoryIdx="0" seriesIdx="-4"/>
                                            </p:graphicEl>
                                          </p:spTgt>
                                        </p:tgtEl>
                                        <p:attrNameLst>
                                          <p:attrName>style.visibility</p:attrName>
                                        </p:attrNameLst>
                                      </p:cBhvr>
                                      <p:to>
                                        <p:strVal val="visible"/>
                                      </p:to>
                                    </p:set>
                                    <p:animEffect filter="wipe(left)" transition="in">
                                      <p:cBhvr>
                                        <p:cTn dur="500" id="11"/>
                                        <p:tgtEl>
                                          <p:spTgt spid="5">
                                            <p:graphicEl>
                                              <a:chart bldStep="category" categoryIdx="0" seriesIdx="-4"/>
                                            </p:graphicEl>
                                          </p:spTgt>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
                                            <p:graphicEl>
                                              <a:chart bldStep="category" categoryIdx="1" seriesIdx="-4"/>
                                            </p:graphicEl>
                                          </p:spTgt>
                                        </p:tgtEl>
                                        <p:attrNameLst>
                                          <p:attrName>style.visibility</p:attrName>
                                        </p:attrNameLst>
                                      </p:cBhvr>
                                      <p:to>
                                        <p:strVal val="visible"/>
                                      </p:to>
                                    </p:set>
                                    <p:animEffect filter="wipe(left)" transition="in">
                                      <p:cBhvr>
                                        <p:cTn dur="500" id="15"/>
                                        <p:tgtEl>
                                          <p:spTgt spid="5">
                                            <p:graphicEl>
                                              <a:chart bldStep="category" categoryIdx="1" seriesIdx="-4"/>
                                            </p:graphicEl>
                                          </p:spTgt>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
                                            <p:graphicEl>
                                              <a:chart bldStep="category" categoryIdx="2" seriesIdx="-4"/>
                                            </p:graphicEl>
                                          </p:spTgt>
                                        </p:tgtEl>
                                        <p:attrNameLst>
                                          <p:attrName>style.visibility</p:attrName>
                                        </p:attrNameLst>
                                      </p:cBhvr>
                                      <p:to>
                                        <p:strVal val="visible"/>
                                      </p:to>
                                    </p:set>
                                    <p:animEffect filter="wipe(left)" transition="in">
                                      <p:cBhvr>
                                        <p:cTn dur="500" id="19"/>
                                        <p:tgtEl>
                                          <p:spTgt spid="5">
                                            <p:graphicEl>
                                              <a:chart bldStep="category" categoryIdx="2" seriesIdx="-4"/>
                                            </p:graphic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5">
                                            <p:graphicEl>
                                              <a:chart bldStep="category" categoryIdx="3" seriesIdx="-4"/>
                                            </p:graphicEl>
                                          </p:spTgt>
                                        </p:tgtEl>
                                        <p:attrNameLst>
                                          <p:attrName>style.visibility</p:attrName>
                                        </p:attrNameLst>
                                      </p:cBhvr>
                                      <p:to>
                                        <p:strVal val="visible"/>
                                      </p:to>
                                    </p:set>
                                    <p:animEffect filter="wipe(left)" transition="in">
                                      <p:cBhvr>
                                        <p:cTn dur="500" id="23"/>
                                        <p:tgtEl>
                                          <p:spTgt spid="5">
                                            <p:graphicEl>
                                              <a:chart bldStep="category" categoryIdx="3" seriesIdx="-4"/>
                                            </p:graphicEl>
                                          </p:spTgt>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7"/>
                                        </p:tgtEl>
                                        <p:attrNameLst>
                                          <p:attrName>style.visibility</p:attrName>
                                        </p:attrNameLst>
                                      </p:cBhvr>
                                      <p:to>
                                        <p:strVal val="visible"/>
                                      </p:to>
                                    </p:set>
                                    <p:animEffect filter="wipe(left)" transition="in">
                                      <p:cBhvr>
                                        <p:cTn dur="500" id="33"/>
                                        <p:tgtEl>
                                          <p:spTgt spid="7"/>
                                        </p:tgtEl>
                                      </p:cBhvr>
                                    </p:animEffect>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9"/>
                                        </p:tgtEl>
                                        <p:attrNameLst>
                                          <p:attrName>style.visibility</p:attrName>
                                        </p:attrNameLst>
                                      </p:cBhvr>
                                      <p:to>
                                        <p:strVal val="visible"/>
                                      </p:to>
                                    </p:set>
                                    <p:animEffect filter="wipe(left)" transition="in">
                                      <p:cBhvr>
                                        <p:cTn dur="500" id="43"/>
                                        <p:tgtEl>
                                          <p:spTgt spid="9"/>
                                        </p:tgtEl>
                                      </p:cBhvr>
                                    </p:animEffect>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p:cTn dur="500" fill="hold" id="47"/>
                                        <p:tgtEl>
                                          <p:spTgt spid="10"/>
                                        </p:tgtEl>
                                        <p:attrNameLst>
                                          <p:attrName>ppt_w</p:attrName>
                                        </p:attrNameLst>
                                      </p:cBhvr>
                                      <p:tavLst>
                                        <p:tav tm="0">
                                          <p:val>
                                            <p:fltVal val="0"/>
                                          </p:val>
                                        </p:tav>
                                        <p:tav tm="100000">
                                          <p:val>
                                            <p:strVal val="#ppt_w"/>
                                          </p:val>
                                        </p:tav>
                                      </p:tavLst>
                                    </p:anim>
                                    <p:anim calcmode="lin" valueType="num">
                                      <p:cBhvr>
                                        <p:cTn dur="500" fill="hold" id="48"/>
                                        <p:tgtEl>
                                          <p:spTgt spid="10"/>
                                        </p:tgtEl>
                                        <p:attrNameLst>
                                          <p:attrName>ppt_h</p:attrName>
                                        </p:attrNameLst>
                                      </p:cBhvr>
                                      <p:tavLst>
                                        <p:tav tm="0">
                                          <p:val>
                                            <p:fltVal val="0"/>
                                          </p:val>
                                        </p:tav>
                                        <p:tav tm="100000">
                                          <p:val>
                                            <p:strVal val="#ppt_h"/>
                                          </p:val>
                                        </p:tav>
                                      </p:tavLst>
                                    </p:anim>
                                    <p:animEffect filter="fade" transition="in">
                                      <p:cBhvr>
                                        <p:cTn dur="500" id="49"/>
                                        <p:tgtEl>
                                          <p:spTgt spid="10"/>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11"/>
                                        </p:tgtEl>
                                        <p:attrNameLst>
                                          <p:attrName>style.visibility</p:attrName>
                                        </p:attrNameLst>
                                      </p:cBhvr>
                                      <p:to>
                                        <p:strVal val="visible"/>
                                      </p:to>
                                    </p:set>
                                    <p:animEffect filter="wipe(left)" transition="in">
                                      <p:cBhvr>
                                        <p:cTn dur="500" id="53"/>
                                        <p:tgtEl>
                                          <p:spTgt spid="11"/>
                                        </p:tgtEl>
                                      </p:cBhvr>
                                    </p:animEffect>
                                  </p:childTnLst>
                                </p:cTn>
                              </p:par>
                            </p:childTnLst>
                          </p:cTn>
                        </p:par>
                        <p:par>
                          <p:cTn fill="hold" id="54" nodeType="afterGroup">
                            <p:stCondLst>
                              <p:cond delay="5500"/>
                            </p:stCondLst>
                            <p:childTnLst>
                              <p:par>
                                <p:cTn fill="hold" id="55" nodeType="afterEffect" presetClass="entr" presetID="16" presetSubtype="21">
                                  <p:stCondLst>
                                    <p:cond delay="0"/>
                                  </p:stCondLst>
                                  <p:childTnLst>
                                    <p:set>
                                      <p:cBhvr>
                                        <p:cTn dur="1" fill="hold" id="56">
                                          <p:stCondLst>
                                            <p:cond delay="0"/>
                                          </p:stCondLst>
                                        </p:cTn>
                                        <p:tgtEl>
                                          <p:spTgt spid="13"/>
                                        </p:tgtEl>
                                        <p:attrNameLst>
                                          <p:attrName>style.visibility</p:attrName>
                                        </p:attrNameLst>
                                      </p:cBhvr>
                                      <p:to>
                                        <p:strVal val="visible"/>
                                      </p:to>
                                    </p:set>
                                    <p:animEffect filter="barn(inVertical)" transition="in">
                                      <p:cBhvr>
                                        <p:cTn dur="500" id="57"/>
                                        <p:tgtEl>
                                          <p:spTgt spid="13"/>
                                        </p:tgtEl>
                                      </p:cBhvr>
                                    </p:animEffect>
                                  </p:childTnLst>
                                </p:cTn>
                              </p:par>
                            </p:childTnLst>
                          </p:cTn>
                        </p:par>
                        <p:par>
                          <p:cTn fill="hold" id="58" nodeType="afterGroup">
                            <p:stCondLst>
                              <p:cond delay="6000"/>
                            </p:stCondLst>
                            <p:childTnLst>
                              <p:par>
                                <p:cTn fill="hold" grpId="0"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Graphic grpId="0" spid="5">
        <p:bldSub>
          <a:bldChart bld="category"/>
        </p:bldSub>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品牌定位与个性</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5" name="Freeform 5"/>
          <p:cNvSpPr/>
          <p:nvPr/>
        </p:nvSpPr>
        <p:spPr bwMode="auto">
          <a:xfrm>
            <a:off x="4466432" y="2327796"/>
            <a:ext cx="1528763" cy="1525588"/>
          </a:xfrm>
          <a:custGeom>
            <a:gdLst>
              <a:gd fmla="*/ 704 w 704" name="T0"/>
              <a:gd fmla="*/ 704 h 704" name="T1"/>
              <a:gd fmla="*/ 224 w 704" name="T2"/>
              <a:gd fmla="*/ 704 h 704" name="T3"/>
              <a:gd fmla="*/ 0 w 704" name="T4"/>
              <a:gd fmla="*/ 480 h 704" name="T5"/>
              <a:gd fmla="*/ 0 w 704" name="T6"/>
              <a:gd fmla="*/ 0 h 704" name="T7"/>
              <a:gd fmla="*/ 480 w 704" name="T8"/>
              <a:gd fmla="*/ 0 h 704" name="T9"/>
              <a:gd fmla="*/ 704 w 704" name="T10"/>
              <a:gd fmla="*/ 224 h 704" name="T11"/>
              <a:gd fmla="*/ 704 w 704" name="T12"/>
              <a:gd fmla="*/ 704 h 704" name="T13"/>
            </a:gdLst>
            <a:cxnLst>
              <a:cxn ang="0">
                <a:pos x="T0" y="T1"/>
              </a:cxn>
              <a:cxn ang="0">
                <a:pos x="T2" y="T3"/>
              </a:cxn>
              <a:cxn ang="0">
                <a:pos x="T4" y="T5"/>
              </a:cxn>
              <a:cxn ang="0">
                <a:pos x="T6" y="T7"/>
              </a:cxn>
              <a:cxn ang="0">
                <a:pos x="T8" y="T9"/>
              </a:cxn>
              <a:cxn ang="0">
                <a:pos x="T10" y="T11"/>
              </a:cxn>
              <a:cxn ang="0">
                <a:pos x="T12" y="T13"/>
              </a:cxn>
            </a:cxnLst>
            <a:rect b="b" l="0" r="r" t="0"/>
            <a:pathLst>
              <a:path h="704" w="704">
                <a:moveTo>
                  <a:pt x="704" y="704"/>
                </a:moveTo>
                <a:cubicBezTo>
                  <a:pt x="224" y="704"/>
                  <a:pt x="224" y="704"/>
                  <a:pt x="224" y="704"/>
                </a:cubicBezTo>
                <a:cubicBezTo>
                  <a:pt x="100" y="704"/>
                  <a:pt x="0" y="603"/>
                  <a:pt x="0" y="480"/>
                </a:cubicBezTo>
                <a:cubicBezTo>
                  <a:pt x="0" y="0"/>
                  <a:pt x="0" y="0"/>
                  <a:pt x="0" y="0"/>
                </a:cubicBezTo>
                <a:cubicBezTo>
                  <a:pt x="480" y="0"/>
                  <a:pt x="480" y="0"/>
                  <a:pt x="480" y="0"/>
                </a:cubicBezTo>
                <a:cubicBezTo>
                  <a:pt x="604" y="0"/>
                  <a:pt x="704" y="100"/>
                  <a:pt x="704" y="224"/>
                </a:cubicBezTo>
                <a:lnTo>
                  <a:pt x="704" y="704"/>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en-US" lang="zh-CN" sz="3200">
                <a:solidFill>
                  <a:srgbClr val="1C1C1C"/>
                </a:solidFill>
                <a:latin charset="0" pitchFamily="2" typeface="FontAwesome"/>
              </a:rPr>
              <a:t></a:t>
            </a:r>
          </a:p>
        </p:txBody>
      </p:sp>
      <p:sp>
        <p:nvSpPr>
          <p:cNvPr id="6" name="Freeform 10"/>
          <p:cNvSpPr/>
          <p:nvPr/>
        </p:nvSpPr>
        <p:spPr bwMode="auto">
          <a:xfrm>
            <a:off x="6195219" y="2327796"/>
            <a:ext cx="1528763" cy="1525588"/>
          </a:xfrm>
          <a:custGeom>
            <a:gdLst>
              <a:gd fmla="*/ 0 w 704" name="T0"/>
              <a:gd fmla="*/ 704 h 704" name="T1"/>
              <a:gd fmla="*/ 480 w 704" name="T2"/>
              <a:gd fmla="*/ 704 h 704" name="T3"/>
              <a:gd fmla="*/ 704 w 704" name="T4"/>
              <a:gd fmla="*/ 480 h 704" name="T5"/>
              <a:gd fmla="*/ 704 w 704" name="T6"/>
              <a:gd fmla="*/ 0 h 704" name="T7"/>
              <a:gd fmla="*/ 224 w 704" name="T8"/>
              <a:gd fmla="*/ 0 h 704" name="T9"/>
              <a:gd fmla="*/ 0 w 704" name="T10"/>
              <a:gd fmla="*/ 224 h 704" name="T11"/>
              <a:gd fmla="*/ 0 w 704" name="T12"/>
              <a:gd fmla="*/ 704 h 704" name="T13"/>
            </a:gdLst>
            <a:cxnLst>
              <a:cxn ang="0">
                <a:pos x="T0" y="T1"/>
              </a:cxn>
              <a:cxn ang="0">
                <a:pos x="T2" y="T3"/>
              </a:cxn>
              <a:cxn ang="0">
                <a:pos x="T4" y="T5"/>
              </a:cxn>
              <a:cxn ang="0">
                <a:pos x="T6" y="T7"/>
              </a:cxn>
              <a:cxn ang="0">
                <a:pos x="T8" y="T9"/>
              </a:cxn>
              <a:cxn ang="0">
                <a:pos x="T10" y="T11"/>
              </a:cxn>
              <a:cxn ang="0">
                <a:pos x="T12" y="T13"/>
              </a:cxn>
            </a:cxnLst>
            <a:rect b="b" l="0" r="r" t="0"/>
            <a:pathLst>
              <a:path h="704" w="704">
                <a:moveTo>
                  <a:pt x="0" y="704"/>
                </a:moveTo>
                <a:cubicBezTo>
                  <a:pt x="480" y="704"/>
                  <a:pt x="480" y="704"/>
                  <a:pt x="480" y="704"/>
                </a:cubicBezTo>
                <a:cubicBezTo>
                  <a:pt x="604" y="704"/>
                  <a:pt x="704" y="603"/>
                  <a:pt x="704" y="480"/>
                </a:cubicBezTo>
                <a:cubicBezTo>
                  <a:pt x="704" y="0"/>
                  <a:pt x="704" y="0"/>
                  <a:pt x="704" y="0"/>
                </a:cubicBezTo>
                <a:cubicBezTo>
                  <a:pt x="224" y="0"/>
                  <a:pt x="224" y="0"/>
                  <a:pt x="224" y="0"/>
                </a:cubicBezTo>
                <a:cubicBezTo>
                  <a:pt x="100" y="0"/>
                  <a:pt x="0" y="100"/>
                  <a:pt x="0" y="224"/>
                </a:cubicBezTo>
                <a:lnTo>
                  <a:pt x="0" y="704"/>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en-US" lang="zh-CN" sz="3200">
                <a:solidFill>
                  <a:srgbClr val="1C1C1C"/>
                </a:solidFill>
                <a:latin charset="0" pitchFamily="2" typeface="FontAwesome"/>
              </a:rPr>
              <a:t></a:t>
            </a:r>
          </a:p>
        </p:txBody>
      </p:sp>
      <p:sp>
        <p:nvSpPr>
          <p:cNvPr id="7" name="Freeform 11"/>
          <p:cNvSpPr/>
          <p:nvPr/>
        </p:nvSpPr>
        <p:spPr bwMode="auto">
          <a:xfrm>
            <a:off x="4466432" y="3996259"/>
            <a:ext cx="1528763" cy="1527175"/>
          </a:xfrm>
          <a:custGeom>
            <a:gdLst>
              <a:gd fmla="*/ 704 w 704" name="T0"/>
              <a:gd fmla="*/ 0 h 704" name="T1"/>
              <a:gd fmla="*/ 224 w 704" name="T2"/>
              <a:gd fmla="*/ 0 h 704" name="T3"/>
              <a:gd fmla="*/ 0 w 704" name="T4"/>
              <a:gd fmla="*/ 224 h 704" name="T5"/>
              <a:gd fmla="*/ 0 w 704" name="T6"/>
              <a:gd fmla="*/ 704 h 704" name="T7"/>
              <a:gd fmla="*/ 480 w 704" name="T8"/>
              <a:gd fmla="*/ 704 h 704" name="T9"/>
              <a:gd fmla="*/ 704 w 704" name="T10"/>
              <a:gd fmla="*/ 480 h 704" name="T11"/>
              <a:gd fmla="*/ 704 w 704" name="T12"/>
              <a:gd fmla="*/ 0 h 704" name="T13"/>
            </a:gdLst>
            <a:cxnLst>
              <a:cxn ang="0">
                <a:pos x="T0" y="T1"/>
              </a:cxn>
              <a:cxn ang="0">
                <a:pos x="T2" y="T3"/>
              </a:cxn>
              <a:cxn ang="0">
                <a:pos x="T4" y="T5"/>
              </a:cxn>
              <a:cxn ang="0">
                <a:pos x="T6" y="T7"/>
              </a:cxn>
              <a:cxn ang="0">
                <a:pos x="T8" y="T9"/>
              </a:cxn>
              <a:cxn ang="0">
                <a:pos x="T10" y="T11"/>
              </a:cxn>
              <a:cxn ang="0">
                <a:pos x="T12" y="T13"/>
              </a:cxn>
            </a:cxnLst>
            <a:rect b="b" l="0" r="r" t="0"/>
            <a:pathLst>
              <a:path h="704" w="704">
                <a:moveTo>
                  <a:pt x="704" y="0"/>
                </a:moveTo>
                <a:cubicBezTo>
                  <a:pt x="224" y="0"/>
                  <a:pt x="224" y="0"/>
                  <a:pt x="224" y="0"/>
                </a:cubicBezTo>
                <a:cubicBezTo>
                  <a:pt x="100" y="0"/>
                  <a:pt x="0" y="100"/>
                  <a:pt x="0" y="224"/>
                </a:cubicBezTo>
                <a:cubicBezTo>
                  <a:pt x="0" y="704"/>
                  <a:pt x="0" y="704"/>
                  <a:pt x="0" y="704"/>
                </a:cubicBezTo>
                <a:cubicBezTo>
                  <a:pt x="480" y="704"/>
                  <a:pt x="480" y="704"/>
                  <a:pt x="480" y="704"/>
                </a:cubicBezTo>
                <a:cubicBezTo>
                  <a:pt x="604" y="704"/>
                  <a:pt x="704" y="604"/>
                  <a:pt x="704" y="480"/>
                </a:cubicBezTo>
                <a:lnTo>
                  <a:pt x="704" y="0"/>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en-US" lang="zh-CN" sz="3200">
                <a:solidFill>
                  <a:srgbClr val="1C1C1C"/>
                </a:solidFill>
                <a:latin charset="0" pitchFamily="2" typeface="FontAwesome"/>
              </a:rPr>
              <a:t></a:t>
            </a:r>
          </a:p>
        </p:txBody>
      </p:sp>
      <p:sp>
        <p:nvSpPr>
          <p:cNvPr id="8" name="Freeform 12"/>
          <p:cNvSpPr/>
          <p:nvPr/>
        </p:nvSpPr>
        <p:spPr bwMode="auto">
          <a:xfrm>
            <a:off x="6195219" y="3996259"/>
            <a:ext cx="1528763" cy="1527175"/>
          </a:xfrm>
          <a:custGeom>
            <a:gdLst>
              <a:gd fmla="*/ 0 w 704" name="T0"/>
              <a:gd fmla="*/ 0 h 704" name="T1"/>
              <a:gd fmla="*/ 480 w 704" name="T2"/>
              <a:gd fmla="*/ 0 h 704" name="T3"/>
              <a:gd fmla="*/ 704 w 704" name="T4"/>
              <a:gd fmla="*/ 224 h 704" name="T5"/>
              <a:gd fmla="*/ 704 w 704" name="T6"/>
              <a:gd fmla="*/ 704 h 704" name="T7"/>
              <a:gd fmla="*/ 224 w 704" name="T8"/>
              <a:gd fmla="*/ 704 h 704" name="T9"/>
              <a:gd fmla="*/ 0 w 704" name="T10"/>
              <a:gd fmla="*/ 480 h 704" name="T11"/>
              <a:gd fmla="*/ 0 w 704" name="T12"/>
              <a:gd fmla="*/ 0 h 704" name="T13"/>
            </a:gdLst>
            <a:cxnLst>
              <a:cxn ang="0">
                <a:pos x="T0" y="T1"/>
              </a:cxn>
              <a:cxn ang="0">
                <a:pos x="T2" y="T3"/>
              </a:cxn>
              <a:cxn ang="0">
                <a:pos x="T4" y="T5"/>
              </a:cxn>
              <a:cxn ang="0">
                <a:pos x="T6" y="T7"/>
              </a:cxn>
              <a:cxn ang="0">
                <a:pos x="T8" y="T9"/>
              </a:cxn>
              <a:cxn ang="0">
                <a:pos x="T10" y="T11"/>
              </a:cxn>
              <a:cxn ang="0">
                <a:pos x="T12" y="T13"/>
              </a:cxn>
            </a:cxnLst>
            <a:rect b="b" l="0" r="r" t="0"/>
            <a:pathLst>
              <a:path h="704" w="704">
                <a:moveTo>
                  <a:pt x="0" y="0"/>
                </a:moveTo>
                <a:cubicBezTo>
                  <a:pt x="480" y="0"/>
                  <a:pt x="480" y="0"/>
                  <a:pt x="480" y="0"/>
                </a:cubicBezTo>
                <a:cubicBezTo>
                  <a:pt x="604" y="0"/>
                  <a:pt x="704" y="100"/>
                  <a:pt x="704" y="224"/>
                </a:cubicBezTo>
                <a:cubicBezTo>
                  <a:pt x="704" y="704"/>
                  <a:pt x="704" y="704"/>
                  <a:pt x="704" y="704"/>
                </a:cubicBezTo>
                <a:cubicBezTo>
                  <a:pt x="224" y="704"/>
                  <a:pt x="224" y="704"/>
                  <a:pt x="224" y="704"/>
                </a:cubicBezTo>
                <a:cubicBezTo>
                  <a:pt x="100" y="704"/>
                  <a:pt x="0" y="604"/>
                  <a:pt x="0" y="480"/>
                </a:cubicBezTo>
                <a:lnTo>
                  <a:pt x="0" y="0"/>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en-US" lang="zh-CN" sz="3200">
                <a:solidFill>
                  <a:srgbClr val="1C1C1C"/>
                </a:solidFill>
                <a:latin charset="0" pitchFamily="2" typeface="FontAwesome"/>
              </a:rPr>
              <a:t></a:t>
            </a:r>
          </a:p>
        </p:txBody>
      </p:sp>
      <p:sp>
        <p:nvSpPr>
          <p:cNvPr id="9" name="Freeform 6"/>
          <p:cNvSpPr/>
          <p:nvPr/>
        </p:nvSpPr>
        <p:spPr bwMode="auto">
          <a:xfrm>
            <a:off x="1176338" y="2326208"/>
            <a:ext cx="490538" cy="492125"/>
          </a:xfrm>
          <a:custGeom>
            <a:gdLst>
              <a:gd fmla="*/ 226 w 226" name="T0"/>
              <a:gd fmla="*/ 227 h 227" name="T1"/>
              <a:gd fmla="*/ 82 w 226" name="T2"/>
              <a:gd fmla="*/ 227 h 227" name="T3"/>
              <a:gd fmla="*/ 0 w 226" name="T4"/>
              <a:gd fmla="*/ 145 h 227" name="T5"/>
              <a:gd fmla="*/ 0 w 226" name="T6"/>
              <a:gd fmla="*/ 0 h 227" name="T7"/>
              <a:gd fmla="*/ 144 w 226" name="T8"/>
              <a:gd fmla="*/ 0 h 227" name="T9"/>
              <a:gd fmla="*/ 226 w 226" name="T10"/>
              <a:gd fmla="*/ 82 h 227" name="T11"/>
              <a:gd fmla="*/ 226 w 226" name="T12"/>
              <a:gd fmla="*/ 227 h 227" name="T13"/>
            </a:gdLst>
            <a:cxnLst>
              <a:cxn ang="0">
                <a:pos x="T0" y="T1"/>
              </a:cxn>
              <a:cxn ang="0">
                <a:pos x="T2" y="T3"/>
              </a:cxn>
              <a:cxn ang="0">
                <a:pos x="T4" y="T5"/>
              </a:cxn>
              <a:cxn ang="0">
                <a:pos x="T6" y="T7"/>
              </a:cxn>
              <a:cxn ang="0">
                <a:pos x="T8" y="T9"/>
              </a:cxn>
              <a:cxn ang="0">
                <a:pos x="T10" y="T11"/>
              </a:cxn>
              <a:cxn ang="0">
                <a:pos x="T12" y="T13"/>
              </a:cxn>
            </a:cxnLst>
            <a:rect b="b" l="0" r="r" t="0"/>
            <a:pathLst>
              <a:path h="226" w="226">
                <a:moveTo>
                  <a:pt x="226" y="227"/>
                </a:moveTo>
                <a:cubicBezTo>
                  <a:pt x="82" y="227"/>
                  <a:pt x="82" y="227"/>
                  <a:pt x="82" y="227"/>
                </a:cubicBezTo>
                <a:cubicBezTo>
                  <a:pt x="36" y="227"/>
                  <a:pt x="0" y="190"/>
                  <a:pt x="0" y="145"/>
                </a:cubicBezTo>
                <a:cubicBezTo>
                  <a:pt x="0" y="0"/>
                  <a:pt x="0" y="0"/>
                  <a:pt x="0" y="0"/>
                </a:cubicBezTo>
                <a:cubicBezTo>
                  <a:pt x="144" y="0"/>
                  <a:pt x="144" y="0"/>
                  <a:pt x="144" y="0"/>
                </a:cubicBezTo>
                <a:cubicBezTo>
                  <a:pt x="190" y="0"/>
                  <a:pt x="226" y="37"/>
                  <a:pt x="226" y="82"/>
                </a:cubicBezTo>
                <a:lnTo>
                  <a:pt x="226" y="227"/>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zh-CN" lang="en-US" sz="1400">
                <a:solidFill>
                  <a:srgbClr val="1C1C1C"/>
                </a:solidFill>
                <a:latin typeface="+mj-lt"/>
              </a:rPr>
              <a:t>01</a:t>
            </a:r>
          </a:p>
        </p:txBody>
      </p:sp>
      <p:sp>
        <p:nvSpPr>
          <p:cNvPr id="10" name="Freeform 7"/>
          <p:cNvSpPr/>
          <p:nvPr/>
        </p:nvSpPr>
        <p:spPr bwMode="auto">
          <a:xfrm>
            <a:off x="10534650" y="2326208"/>
            <a:ext cx="493713" cy="492125"/>
          </a:xfrm>
          <a:custGeom>
            <a:gdLst>
              <a:gd fmla="*/ 0 w 227" name="T0"/>
              <a:gd fmla="*/ 227 h 227" name="T1"/>
              <a:gd fmla="*/ 145 w 227" name="T2"/>
              <a:gd fmla="*/ 227 h 227" name="T3"/>
              <a:gd fmla="*/ 227 w 227" name="T4"/>
              <a:gd fmla="*/ 145 h 227" name="T5"/>
              <a:gd fmla="*/ 227 w 227" name="T6"/>
              <a:gd fmla="*/ 0 h 227" name="T7"/>
              <a:gd fmla="*/ 82 w 227" name="T8"/>
              <a:gd fmla="*/ 0 h 227" name="T9"/>
              <a:gd fmla="*/ 0 w 227" name="T10"/>
              <a:gd fmla="*/ 82 h 227" name="T11"/>
              <a:gd fmla="*/ 0 w 227" name="T12"/>
              <a:gd fmla="*/ 227 h 227" name="T13"/>
            </a:gdLst>
            <a:cxnLst>
              <a:cxn ang="0">
                <a:pos x="T0" y="T1"/>
              </a:cxn>
              <a:cxn ang="0">
                <a:pos x="T2" y="T3"/>
              </a:cxn>
              <a:cxn ang="0">
                <a:pos x="T4" y="T5"/>
              </a:cxn>
              <a:cxn ang="0">
                <a:pos x="T6" y="T7"/>
              </a:cxn>
              <a:cxn ang="0">
                <a:pos x="T8" y="T9"/>
              </a:cxn>
              <a:cxn ang="0">
                <a:pos x="T10" y="T11"/>
              </a:cxn>
              <a:cxn ang="0">
                <a:pos x="T12" y="T13"/>
              </a:cxn>
            </a:cxnLst>
            <a:rect b="b" l="0" r="r" t="0"/>
            <a:pathLst>
              <a:path h="226" w="226">
                <a:moveTo>
                  <a:pt x="0" y="227"/>
                </a:moveTo>
                <a:cubicBezTo>
                  <a:pt x="145" y="227"/>
                  <a:pt x="145" y="227"/>
                  <a:pt x="145" y="227"/>
                </a:cubicBezTo>
                <a:cubicBezTo>
                  <a:pt x="190" y="227"/>
                  <a:pt x="227" y="190"/>
                  <a:pt x="227" y="145"/>
                </a:cubicBezTo>
                <a:cubicBezTo>
                  <a:pt x="227" y="0"/>
                  <a:pt x="227" y="0"/>
                  <a:pt x="227" y="0"/>
                </a:cubicBezTo>
                <a:cubicBezTo>
                  <a:pt x="82" y="0"/>
                  <a:pt x="82" y="0"/>
                  <a:pt x="82" y="0"/>
                </a:cubicBezTo>
                <a:cubicBezTo>
                  <a:pt x="37" y="0"/>
                  <a:pt x="0" y="37"/>
                  <a:pt x="0" y="82"/>
                </a:cubicBezTo>
                <a:lnTo>
                  <a:pt x="0" y="227"/>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zh-CN" lang="en-US" sz="1400">
                <a:solidFill>
                  <a:srgbClr val="1C1C1C"/>
                </a:solidFill>
                <a:latin typeface="+mj-lt"/>
              </a:rPr>
              <a:t>02</a:t>
            </a:r>
          </a:p>
        </p:txBody>
      </p:sp>
      <p:sp>
        <p:nvSpPr>
          <p:cNvPr id="11" name="Freeform 8"/>
          <p:cNvSpPr/>
          <p:nvPr/>
        </p:nvSpPr>
        <p:spPr bwMode="auto">
          <a:xfrm>
            <a:off x="1219201" y="4365624"/>
            <a:ext cx="490538" cy="492125"/>
          </a:xfrm>
          <a:custGeom>
            <a:gdLst>
              <a:gd fmla="*/ 226 w 226" name="T0"/>
              <a:gd fmla="*/ 0 h 227" name="T1"/>
              <a:gd fmla="*/ 82 w 226" name="T2"/>
              <a:gd fmla="*/ 0 h 227" name="T3"/>
              <a:gd fmla="*/ 0 w 226" name="T4"/>
              <a:gd fmla="*/ 82 h 227" name="T5"/>
              <a:gd fmla="*/ 0 w 226" name="T6"/>
              <a:gd fmla="*/ 227 h 227" name="T7"/>
              <a:gd fmla="*/ 144 w 226" name="T8"/>
              <a:gd fmla="*/ 227 h 227" name="T9"/>
              <a:gd fmla="*/ 226 w 226" name="T10"/>
              <a:gd fmla="*/ 145 h 227" name="T11"/>
              <a:gd fmla="*/ 226 w 226" name="T12"/>
              <a:gd fmla="*/ 0 h 227" name="T13"/>
            </a:gdLst>
            <a:cxnLst>
              <a:cxn ang="0">
                <a:pos x="T0" y="T1"/>
              </a:cxn>
              <a:cxn ang="0">
                <a:pos x="T2" y="T3"/>
              </a:cxn>
              <a:cxn ang="0">
                <a:pos x="T4" y="T5"/>
              </a:cxn>
              <a:cxn ang="0">
                <a:pos x="T6" y="T7"/>
              </a:cxn>
              <a:cxn ang="0">
                <a:pos x="T8" y="T9"/>
              </a:cxn>
              <a:cxn ang="0">
                <a:pos x="T10" y="T11"/>
              </a:cxn>
              <a:cxn ang="0">
                <a:pos x="T12" y="T13"/>
              </a:cxn>
            </a:cxnLst>
            <a:rect b="b" l="0" r="r" t="0"/>
            <a:pathLst>
              <a:path h="226" w="226">
                <a:moveTo>
                  <a:pt x="226" y="0"/>
                </a:moveTo>
                <a:cubicBezTo>
                  <a:pt x="82" y="0"/>
                  <a:pt x="82" y="0"/>
                  <a:pt x="82" y="0"/>
                </a:cubicBezTo>
                <a:cubicBezTo>
                  <a:pt x="36" y="0"/>
                  <a:pt x="0" y="37"/>
                  <a:pt x="0" y="82"/>
                </a:cubicBezTo>
                <a:cubicBezTo>
                  <a:pt x="0" y="227"/>
                  <a:pt x="0" y="227"/>
                  <a:pt x="0" y="227"/>
                </a:cubicBezTo>
                <a:cubicBezTo>
                  <a:pt x="144" y="227"/>
                  <a:pt x="144" y="227"/>
                  <a:pt x="144" y="227"/>
                </a:cubicBezTo>
                <a:cubicBezTo>
                  <a:pt x="190" y="227"/>
                  <a:pt x="226" y="190"/>
                  <a:pt x="226" y="145"/>
                </a:cubicBezTo>
                <a:lnTo>
                  <a:pt x="226" y="0"/>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zh-CN" lang="en-US" sz="1400">
                <a:solidFill>
                  <a:srgbClr val="1C1C1C"/>
                </a:solidFill>
                <a:latin typeface="+mj-lt"/>
              </a:rPr>
              <a:t>03</a:t>
            </a:r>
          </a:p>
        </p:txBody>
      </p:sp>
      <p:sp>
        <p:nvSpPr>
          <p:cNvPr id="12" name="Freeform 9"/>
          <p:cNvSpPr/>
          <p:nvPr/>
        </p:nvSpPr>
        <p:spPr bwMode="auto">
          <a:xfrm>
            <a:off x="10571956" y="4365625"/>
            <a:ext cx="493713" cy="492125"/>
          </a:xfrm>
          <a:custGeom>
            <a:gdLst>
              <a:gd fmla="*/ 0 w 227" name="T0"/>
              <a:gd fmla="*/ 0 h 227" name="T1"/>
              <a:gd fmla="*/ 145 w 227" name="T2"/>
              <a:gd fmla="*/ 0 h 227" name="T3"/>
              <a:gd fmla="*/ 227 w 227" name="T4"/>
              <a:gd fmla="*/ 82 h 227" name="T5"/>
              <a:gd fmla="*/ 227 w 227" name="T6"/>
              <a:gd fmla="*/ 227 h 227" name="T7"/>
              <a:gd fmla="*/ 82 w 227" name="T8"/>
              <a:gd fmla="*/ 227 h 227" name="T9"/>
              <a:gd fmla="*/ 0 w 227" name="T10"/>
              <a:gd fmla="*/ 145 h 227" name="T11"/>
              <a:gd fmla="*/ 0 w 227" name="T12"/>
              <a:gd fmla="*/ 0 h 227" name="T13"/>
            </a:gdLst>
            <a:cxnLst>
              <a:cxn ang="0">
                <a:pos x="T0" y="T1"/>
              </a:cxn>
              <a:cxn ang="0">
                <a:pos x="T2" y="T3"/>
              </a:cxn>
              <a:cxn ang="0">
                <a:pos x="T4" y="T5"/>
              </a:cxn>
              <a:cxn ang="0">
                <a:pos x="T6" y="T7"/>
              </a:cxn>
              <a:cxn ang="0">
                <a:pos x="T8" y="T9"/>
              </a:cxn>
              <a:cxn ang="0">
                <a:pos x="T10" y="T11"/>
              </a:cxn>
              <a:cxn ang="0">
                <a:pos x="T12" y="T13"/>
              </a:cxn>
            </a:cxnLst>
            <a:rect b="b" l="0" r="r" t="0"/>
            <a:pathLst>
              <a:path h="226" w="226">
                <a:moveTo>
                  <a:pt x="0" y="0"/>
                </a:moveTo>
                <a:cubicBezTo>
                  <a:pt x="145" y="0"/>
                  <a:pt x="145" y="0"/>
                  <a:pt x="145" y="0"/>
                </a:cubicBezTo>
                <a:cubicBezTo>
                  <a:pt x="190" y="0"/>
                  <a:pt x="227" y="37"/>
                  <a:pt x="227" y="82"/>
                </a:cubicBezTo>
                <a:cubicBezTo>
                  <a:pt x="227" y="227"/>
                  <a:pt x="227" y="227"/>
                  <a:pt x="227" y="227"/>
                </a:cubicBezTo>
                <a:cubicBezTo>
                  <a:pt x="82" y="227"/>
                  <a:pt x="82" y="227"/>
                  <a:pt x="82" y="227"/>
                </a:cubicBezTo>
                <a:cubicBezTo>
                  <a:pt x="37" y="227"/>
                  <a:pt x="0" y="190"/>
                  <a:pt x="0" y="145"/>
                </a:cubicBezTo>
                <a:lnTo>
                  <a:pt x="0" y="0"/>
                </a:lnTo>
                <a:close/>
              </a:path>
            </a:pathLst>
          </a:custGeom>
          <a:gradFill>
            <a:gsLst>
              <a:gs pos="0">
                <a:srgbClr val="835F43"/>
              </a:gs>
              <a:gs pos="100000">
                <a:srgbClr val="F9D9AC"/>
              </a:gs>
            </a:gsLst>
            <a:lin ang="5400000" scaled="0"/>
          </a:gradFill>
          <a:ln>
            <a:noFill/>
          </a:ln>
        </p:spPr>
        <p:txBody>
          <a:bodyPr anchor="ctr" anchorCtr="0" bIns="0" compatLnSpc="1" lIns="0" numCol="1" rIns="0" tIns="0" vert="horz" wrap="square">
            <a:prstTxWarp prst="textNoShape">
              <a:avLst/>
            </a:prstTxWarp>
          </a:bodyPr>
          <a:lstStyle/>
          <a:p>
            <a:pPr algn="ctr"/>
            <a:r>
              <a:rPr altLang="zh-CN" lang="en-US" sz="1400">
                <a:solidFill>
                  <a:srgbClr val="1C1C1C"/>
                </a:solidFill>
                <a:latin typeface="+mj-lt"/>
              </a:rPr>
              <a:t>04</a:t>
            </a:r>
          </a:p>
        </p:txBody>
      </p:sp>
      <p:grpSp>
        <p:nvGrpSpPr>
          <p:cNvPr id="13" name="组合 12"/>
          <p:cNvGrpSpPr/>
          <p:nvPr/>
        </p:nvGrpSpPr>
        <p:grpSpPr>
          <a:xfrm>
            <a:off x="1773239" y="2420550"/>
            <a:ext cx="2354261" cy="1196809"/>
            <a:chOff x="1163638" y="2217765"/>
            <a:chExt cx="2354261" cy="1196809"/>
          </a:xfrm>
        </p:grpSpPr>
        <p:sp>
          <p:nvSpPr>
            <p:cNvPr id="14" name="矩形 13"/>
            <p:cNvSpPr/>
            <p:nvPr/>
          </p:nvSpPr>
          <p:spPr>
            <a:xfrm>
              <a:off x="1163638" y="2671870"/>
              <a:ext cx="2354261" cy="749808"/>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5" name="矩形 14"/>
            <p:cNvSpPr/>
            <p:nvPr/>
          </p:nvSpPr>
          <p:spPr>
            <a:xfrm>
              <a:off x="1163638" y="2217765"/>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0"/>
                  </a:gradFill>
                  <a:latin typeface="+mj-ea"/>
                  <a:ea typeface="+mj-ea"/>
                </a:rPr>
                <a:t>标题内容</a:t>
              </a:r>
            </a:p>
          </p:txBody>
        </p:sp>
      </p:grpSp>
      <p:grpSp>
        <p:nvGrpSpPr>
          <p:cNvPr id="16" name="组合 15"/>
          <p:cNvGrpSpPr/>
          <p:nvPr/>
        </p:nvGrpSpPr>
        <p:grpSpPr>
          <a:xfrm>
            <a:off x="1773239" y="4314890"/>
            <a:ext cx="2354261" cy="1196809"/>
            <a:chOff x="1163638" y="2217765"/>
            <a:chExt cx="2354261" cy="1196809"/>
          </a:xfrm>
        </p:grpSpPr>
        <p:sp>
          <p:nvSpPr>
            <p:cNvPr id="17" name="矩形 16"/>
            <p:cNvSpPr/>
            <p:nvPr/>
          </p:nvSpPr>
          <p:spPr>
            <a:xfrm>
              <a:off x="1163638" y="2671870"/>
              <a:ext cx="2354261" cy="749808"/>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8" name="矩形 17"/>
            <p:cNvSpPr/>
            <p:nvPr/>
          </p:nvSpPr>
          <p:spPr>
            <a:xfrm>
              <a:off x="1163638" y="2217765"/>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0"/>
                  </a:gradFill>
                  <a:latin typeface="+mj-ea"/>
                </a:rPr>
                <a:t>标题内容</a:t>
              </a:r>
            </a:p>
          </p:txBody>
        </p:sp>
      </p:grpSp>
      <p:grpSp>
        <p:nvGrpSpPr>
          <p:cNvPr id="19" name="组合 18"/>
          <p:cNvGrpSpPr/>
          <p:nvPr/>
        </p:nvGrpSpPr>
        <p:grpSpPr>
          <a:xfrm>
            <a:off x="8108158" y="2420550"/>
            <a:ext cx="2354261" cy="1196809"/>
            <a:chOff x="1163638" y="2217765"/>
            <a:chExt cx="2354261" cy="1196809"/>
          </a:xfrm>
        </p:grpSpPr>
        <p:sp>
          <p:nvSpPr>
            <p:cNvPr id="20" name="矩形 19"/>
            <p:cNvSpPr/>
            <p:nvPr/>
          </p:nvSpPr>
          <p:spPr>
            <a:xfrm>
              <a:off x="1163639" y="2671870"/>
              <a:ext cx="2354261" cy="749808"/>
            </a:xfrm>
            <a:prstGeom prst="rect">
              <a:avLst/>
            </a:prstGeom>
          </p:spPr>
          <p:txBody>
            <a:bodyPr wrap="square">
              <a:spAutoFit/>
            </a:bodyPr>
            <a:lstStyle/>
            <a:p>
              <a:pPr algn="r">
                <a:lnSpc>
                  <a:spcPct val="120000"/>
                </a:lnSpc>
              </a:pPr>
              <a:r>
                <a:rPr altLang="en-US" lang="zh-CN" sz="1200">
                  <a:solidFill>
                    <a:schemeClr val="bg1"/>
                  </a:solidFill>
                </a:rPr>
                <a:t>用户可以在投影仪或者计算机上进行演示也可以将演示文稿打印出来制作</a:t>
              </a:r>
            </a:p>
          </p:txBody>
        </p:sp>
        <p:sp>
          <p:nvSpPr>
            <p:cNvPr id="21" name="矩形 20"/>
            <p:cNvSpPr/>
            <p:nvPr/>
          </p:nvSpPr>
          <p:spPr>
            <a:xfrm>
              <a:off x="2307310" y="2217765"/>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0"/>
                  </a:gradFill>
                  <a:latin typeface="+mj-ea"/>
                </a:rPr>
                <a:t>标题内容</a:t>
              </a:r>
            </a:p>
          </p:txBody>
        </p:sp>
      </p:grpSp>
      <p:grpSp>
        <p:nvGrpSpPr>
          <p:cNvPr id="22" name="组合 21"/>
          <p:cNvGrpSpPr/>
          <p:nvPr/>
        </p:nvGrpSpPr>
        <p:grpSpPr>
          <a:xfrm>
            <a:off x="8108158" y="4314890"/>
            <a:ext cx="2354261" cy="1196809"/>
            <a:chOff x="1163638" y="2217765"/>
            <a:chExt cx="2354261" cy="1196809"/>
          </a:xfrm>
        </p:grpSpPr>
        <p:sp>
          <p:nvSpPr>
            <p:cNvPr id="23" name="矩形 22"/>
            <p:cNvSpPr/>
            <p:nvPr/>
          </p:nvSpPr>
          <p:spPr>
            <a:xfrm>
              <a:off x="1163639" y="2671870"/>
              <a:ext cx="2354261" cy="749808"/>
            </a:xfrm>
            <a:prstGeom prst="rect">
              <a:avLst/>
            </a:prstGeom>
          </p:spPr>
          <p:txBody>
            <a:bodyPr wrap="square">
              <a:spAutoFit/>
            </a:bodyPr>
            <a:lstStyle/>
            <a:p>
              <a:pPr algn="r">
                <a:lnSpc>
                  <a:spcPct val="120000"/>
                </a:lnSpc>
              </a:pPr>
              <a:r>
                <a:rPr altLang="en-US" lang="zh-CN" sz="1200">
                  <a:solidFill>
                    <a:schemeClr val="bg1"/>
                  </a:solidFill>
                </a:rPr>
                <a:t>用户可以在投影仪或者计算机上进行演示也可以将演示文稿打印出来制作</a:t>
              </a:r>
            </a:p>
          </p:txBody>
        </p:sp>
        <p:sp>
          <p:nvSpPr>
            <p:cNvPr id="24" name="矩形 23"/>
            <p:cNvSpPr/>
            <p:nvPr/>
          </p:nvSpPr>
          <p:spPr>
            <a:xfrm>
              <a:off x="2307310" y="2217765"/>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0"/>
                  </a:gradFill>
                  <a:latin typeface="+mj-ea"/>
                </a:rPr>
                <a:t>标题内容</a:t>
              </a:r>
            </a:p>
          </p:txBody>
        </p:sp>
      </p:grpSp>
    </p:spTree>
    <p:extLst>
      <p:ext uri="{BB962C8B-B14F-4D97-AF65-F5344CB8AC3E}">
        <p14:creationId val="25979747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style.rotation</p:attrName>
                                        </p:attrNameLst>
                                      </p:cBhvr>
                                      <p:tavLst>
                                        <p:tav tm="0">
                                          <p:val>
                                            <p:fltVal val="360"/>
                                          </p:val>
                                        </p:tav>
                                        <p:tav tm="100000">
                                          <p:val>
                                            <p:fltVal val="0"/>
                                          </p:val>
                                        </p:tav>
                                      </p:tavLst>
                                    </p:anim>
                                    <p:animEffect filter="fade" transition="in">
                                      <p:cBhvr>
                                        <p:cTn dur="500" id="10"/>
                                        <p:tgtEl>
                                          <p:spTgt spid="5"/>
                                        </p:tgtEl>
                                      </p:cBhvr>
                                    </p:animEffect>
                                  </p:childTnLst>
                                </p:cTn>
                              </p:par>
                            </p:childTnLst>
                          </p:cTn>
                        </p:par>
                        <p:par>
                          <p:cTn fill="hold" id="11" nodeType="afterGroup">
                            <p:stCondLst>
                              <p:cond delay="500"/>
                            </p:stCondLst>
                            <p:childTnLst>
                              <p:par>
                                <p:cTn decel="100000" fill="hold" grpId="0" id="12" nodeType="afterEffect" presetClass="entr" presetID="49"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 calcmode="lin" valueType="num">
                                      <p:cBhvr>
                                        <p:cTn dur="500" fill="hold" id="16"/>
                                        <p:tgtEl>
                                          <p:spTgt spid="6"/>
                                        </p:tgtEl>
                                        <p:attrNameLst>
                                          <p:attrName>style.rotation</p:attrName>
                                        </p:attrNameLst>
                                      </p:cBhvr>
                                      <p:tavLst>
                                        <p:tav tm="0">
                                          <p:val>
                                            <p:fltVal val="360"/>
                                          </p:val>
                                        </p:tav>
                                        <p:tav tm="100000">
                                          <p:val>
                                            <p:fltVal val="0"/>
                                          </p:val>
                                        </p:tav>
                                      </p:tavLst>
                                    </p:anim>
                                    <p:animEffect filter="fade" transition="in">
                                      <p:cBhvr>
                                        <p:cTn dur="500" id="17"/>
                                        <p:tgtEl>
                                          <p:spTgt spid="6"/>
                                        </p:tgtEl>
                                      </p:cBhvr>
                                    </p:animEffect>
                                  </p:childTnLst>
                                </p:cTn>
                              </p:par>
                            </p:childTnLst>
                          </p:cTn>
                        </p:par>
                        <p:par>
                          <p:cTn fill="hold" id="18" nodeType="afterGroup">
                            <p:stCondLst>
                              <p:cond delay="1000"/>
                            </p:stCondLst>
                            <p:childTnLst>
                              <p:par>
                                <p:cTn decel="100000" fill="hold" grpId="0" id="19" nodeType="afterEffect" presetClass="entr" presetID="49"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 calcmode="lin" valueType="num">
                                      <p:cBhvr>
                                        <p:cTn dur="500" fill="hold" id="23"/>
                                        <p:tgtEl>
                                          <p:spTgt spid="7"/>
                                        </p:tgtEl>
                                        <p:attrNameLst>
                                          <p:attrName>style.rotation</p:attrName>
                                        </p:attrNameLst>
                                      </p:cBhvr>
                                      <p:tavLst>
                                        <p:tav tm="0">
                                          <p:val>
                                            <p:fltVal val="360"/>
                                          </p:val>
                                        </p:tav>
                                        <p:tav tm="100000">
                                          <p:val>
                                            <p:fltVal val="0"/>
                                          </p:val>
                                        </p:tav>
                                      </p:tavLst>
                                    </p:anim>
                                    <p:animEffect filter="fade" transition="in">
                                      <p:cBhvr>
                                        <p:cTn dur="500" id="24"/>
                                        <p:tgtEl>
                                          <p:spTgt spid="7"/>
                                        </p:tgtEl>
                                      </p:cBhvr>
                                    </p:animEffect>
                                  </p:childTnLst>
                                </p:cTn>
                              </p:par>
                            </p:childTnLst>
                          </p:cTn>
                        </p:par>
                        <p:par>
                          <p:cTn fill="hold" id="25" nodeType="afterGroup">
                            <p:stCondLst>
                              <p:cond delay="1500"/>
                            </p:stCondLst>
                            <p:childTnLst>
                              <p:par>
                                <p:cTn decel="100000" fill="hold" grpId="0" id="26" nodeType="afterEffect" presetClass="entr" presetID="49"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 calcmode="lin" valueType="num">
                                      <p:cBhvr>
                                        <p:cTn dur="500" fill="hold" id="30"/>
                                        <p:tgtEl>
                                          <p:spTgt spid="8"/>
                                        </p:tgtEl>
                                        <p:attrNameLst>
                                          <p:attrName>style.rotation</p:attrName>
                                        </p:attrNameLst>
                                      </p:cBhvr>
                                      <p:tavLst>
                                        <p:tav tm="0">
                                          <p:val>
                                            <p:fltVal val="360"/>
                                          </p:val>
                                        </p:tav>
                                        <p:tav tm="100000">
                                          <p:val>
                                            <p:fltVal val="0"/>
                                          </p:val>
                                        </p:tav>
                                      </p:tavLst>
                                    </p:anim>
                                    <p:animEffect filter="fade" transition="in">
                                      <p:cBhvr>
                                        <p:cTn dur="500" id="31"/>
                                        <p:tgtEl>
                                          <p:spTgt spid="8"/>
                                        </p:tgtEl>
                                      </p:cBhvr>
                                    </p:animEffect>
                                  </p:childTnLst>
                                </p:cTn>
                              </p:par>
                            </p:childTnLst>
                          </p:cTn>
                        </p:par>
                        <p:par>
                          <p:cTn fill="hold" id="32" nodeType="afterGroup">
                            <p:stCondLst>
                              <p:cond delay="2000"/>
                            </p:stCondLst>
                            <p:childTnLst>
                              <p:par>
                                <p:cTn fill="hold" grpId="0" id="33" nodeType="afterEffect" presetClass="entr" presetID="23" presetSubtype="16">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fltVal val="0"/>
                                          </p:val>
                                        </p:tav>
                                        <p:tav tm="100000">
                                          <p:val>
                                            <p:strVal val="#ppt_w"/>
                                          </p:val>
                                        </p:tav>
                                      </p:tavLst>
                                    </p:anim>
                                    <p:anim calcmode="lin" valueType="num">
                                      <p:cBhvr>
                                        <p:cTn dur="500" fill="hold" id="36"/>
                                        <p:tgtEl>
                                          <p:spTgt spid="9"/>
                                        </p:tgtEl>
                                        <p:attrNameLst>
                                          <p:attrName>ppt_h</p:attrName>
                                        </p:attrNameLst>
                                      </p:cBhvr>
                                      <p:tavLst>
                                        <p:tav tm="0">
                                          <p:val>
                                            <p:fltVal val="0"/>
                                          </p:val>
                                        </p:tav>
                                        <p:tav tm="100000">
                                          <p:val>
                                            <p:strVal val="#ppt_h"/>
                                          </p:val>
                                        </p:tav>
                                      </p:tavLst>
                                    </p:anim>
                                  </p:childTnLst>
                                </p:cTn>
                              </p:par>
                            </p:childTnLst>
                          </p:cTn>
                        </p:par>
                        <p:par>
                          <p:cTn fill="hold" id="37" nodeType="afterGroup">
                            <p:stCondLst>
                              <p:cond delay="2500"/>
                            </p:stCondLst>
                            <p:childTnLst>
                              <p:par>
                                <p:cTn fill="hold" id="38" nodeType="afterEffect" presetClass="entr" presetID="22" presetSubtype="8">
                                  <p:stCondLst>
                                    <p:cond delay="0"/>
                                  </p:stCondLst>
                                  <p:childTnLst>
                                    <p:set>
                                      <p:cBhvr>
                                        <p:cTn dur="1" fill="hold" id="39">
                                          <p:stCondLst>
                                            <p:cond delay="0"/>
                                          </p:stCondLst>
                                        </p:cTn>
                                        <p:tgtEl>
                                          <p:spTgt spid="13"/>
                                        </p:tgtEl>
                                        <p:attrNameLst>
                                          <p:attrName>style.visibility</p:attrName>
                                        </p:attrNameLst>
                                      </p:cBhvr>
                                      <p:to>
                                        <p:strVal val="visible"/>
                                      </p:to>
                                    </p:set>
                                    <p:animEffect filter="wipe(left)" transition="in">
                                      <p:cBhvr>
                                        <p:cTn dur="1000" id="40"/>
                                        <p:tgtEl>
                                          <p:spTgt spid="13"/>
                                        </p:tgtEl>
                                      </p:cBhvr>
                                    </p:animEffect>
                                  </p:childTnLst>
                                </p:cTn>
                              </p:par>
                            </p:childTnLst>
                          </p:cTn>
                        </p:par>
                        <p:par>
                          <p:cTn fill="hold" id="41" nodeType="afterGroup">
                            <p:stCondLst>
                              <p:cond delay="3500"/>
                            </p:stCondLst>
                            <p:childTnLst>
                              <p:par>
                                <p:cTn fill="hold" grpId="0" id="42" nodeType="afterEffect" presetClass="entr" presetID="23" presetSubtype="16">
                                  <p:stCondLst>
                                    <p:cond delay="0"/>
                                  </p:stCondLst>
                                  <p:childTnLst>
                                    <p:set>
                                      <p:cBhvr>
                                        <p:cTn dur="1" fill="hold" id="43">
                                          <p:stCondLst>
                                            <p:cond delay="0"/>
                                          </p:stCondLst>
                                        </p:cTn>
                                        <p:tgtEl>
                                          <p:spTgt spid="10"/>
                                        </p:tgtEl>
                                        <p:attrNameLst>
                                          <p:attrName>style.visibility</p:attrName>
                                        </p:attrNameLst>
                                      </p:cBhvr>
                                      <p:to>
                                        <p:strVal val="visible"/>
                                      </p:to>
                                    </p:set>
                                    <p:anim calcmode="lin" valueType="num">
                                      <p:cBhvr>
                                        <p:cTn dur="500" fill="hold" id="44"/>
                                        <p:tgtEl>
                                          <p:spTgt spid="10"/>
                                        </p:tgtEl>
                                        <p:attrNameLst>
                                          <p:attrName>ppt_w</p:attrName>
                                        </p:attrNameLst>
                                      </p:cBhvr>
                                      <p:tavLst>
                                        <p:tav tm="0">
                                          <p:val>
                                            <p:fltVal val="0"/>
                                          </p:val>
                                        </p:tav>
                                        <p:tav tm="100000">
                                          <p:val>
                                            <p:strVal val="#ppt_w"/>
                                          </p:val>
                                        </p:tav>
                                      </p:tavLst>
                                    </p:anim>
                                    <p:anim calcmode="lin" valueType="num">
                                      <p:cBhvr>
                                        <p:cTn dur="500" fill="hold" id="45"/>
                                        <p:tgtEl>
                                          <p:spTgt spid="10"/>
                                        </p:tgtEl>
                                        <p:attrNameLst>
                                          <p:attrName>ppt_h</p:attrName>
                                        </p:attrNameLst>
                                      </p:cBhvr>
                                      <p:tavLst>
                                        <p:tav tm="0">
                                          <p:val>
                                            <p:fltVal val="0"/>
                                          </p:val>
                                        </p:tav>
                                        <p:tav tm="100000">
                                          <p:val>
                                            <p:strVal val="#ppt_h"/>
                                          </p:val>
                                        </p:tav>
                                      </p:tavLst>
                                    </p:anim>
                                  </p:childTnLst>
                                </p:cTn>
                              </p:par>
                            </p:childTnLst>
                          </p:cTn>
                        </p:par>
                        <p:par>
                          <p:cTn fill="hold" id="46" nodeType="afterGroup">
                            <p:stCondLst>
                              <p:cond delay="4000"/>
                            </p:stCondLst>
                            <p:childTnLst>
                              <p:par>
                                <p:cTn fill="hold" id="47" nodeType="afterEffect" presetClass="entr" presetID="22" presetSubtype="2">
                                  <p:stCondLst>
                                    <p:cond delay="0"/>
                                  </p:stCondLst>
                                  <p:childTnLst>
                                    <p:set>
                                      <p:cBhvr>
                                        <p:cTn dur="1" fill="hold" id="48">
                                          <p:stCondLst>
                                            <p:cond delay="0"/>
                                          </p:stCondLst>
                                        </p:cTn>
                                        <p:tgtEl>
                                          <p:spTgt spid="19"/>
                                        </p:tgtEl>
                                        <p:attrNameLst>
                                          <p:attrName>style.visibility</p:attrName>
                                        </p:attrNameLst>
                                      </p:cBhvr>
                                      <p:to>
                                        <p:strVal val="visible"/>
                                      </p:to>
                                    </p:set>
                                    <p:animEffect filter="wipe(right)" transition="in">
                                      <p:cBhvr>
                                        <p:cTn dur="1000" id="49"/>
                                        <p:tgtEl>
                                          <p:spTgt spid="19"/>
                                        </p:tgtEl>
                                      </p:cBhvr>
                                    </p:animEffect>
                                  </p:childTnLst>
                                </p:cTn>
                              </p:par>
                            </p:childTnLst>
                          </p:cTn>
                        </p:par>
                        <p:par>
                          <p:cTn fill="hold" id="50" nodeType="afterGroup">
                            <p:stCondLst>
                              <p:cond delay="5000"/>
                            </p:stCondLst>
                            <p:childTnLst>
                              <p:par>
                                <p:cTn fill="hold" grpId="0" id="51" nodeType="afterEffect" presetClass="entr" presetID="23" presetSubtype="16">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p:cTn dur="500" fill="hold" id="53"/>
                                        <p:tgtEl>
                                          <p:spTgt spid="11"/>
                                        </p:tgtEl>
                                        <p:attrNameLst>
                                          <p:attrName>ppt_w</p:attrName>
                                        </p:attrNameLst>
                                      </p:cBhvr>
                                      <p:tavLst>
                                        <p:tav tm="0">
                                          <p:val>
                                            <p:fltVal val="0"/>
                                          </p:val>
                                        </p:tav>
                                        <p:tav tm="100000">
                                          <p:val>
                                            <p:strVal val="#ppt_w"/>
                                          </p:val>
                                        </p:tav>
                                      </p:tavLst>
                                    </p:anim>
                                    <p:anim calcmode="lin" valueType="num">
                                      <p:cBhvr>
                                        <p:cTn dur="500" fill="hold" id="54"/>
                                        <p:tgtEl>
                                          <p:spTgt spid="11"/>
                                        </p:tgtEl>
                                        <p:attrNameLst>
                                          <p:attrName>ppt_h</p:attrName>
                                        </p:attrNameLst>
                                      </p:cBhvr>
                                      <p:tavLst>
                                        <p:tav tm="0">
                                          <p:val>
                                            <p:fltVal val="0"/>
                                          </p:val>
                                        </p:tav>
                                        <p:tav tm="100000">
                                          <p:val>
                                            <p:strVal val="#ppt_h"/>
                                          </p:val>
                                        </p:tav>
                                      </p:tavLst>
                                    </p:anim>
                                  </p:childTnLst>
                                </p:cTn>
                              </p:par>
                            </p:childTnLst>
                          </p:cTn>
                        </p:par>
                        <p:par>
                          <p:cTn fill="hold" id="55" nodeType="afterGroup">
                            <p:stCondLst>
                              <p:cond delay="5500"/>
                            </p:stCondLst>
                            <p:childTnLst>
                              <p:par>
                                <p:cTn fill="hold" id="56" nodeType="afterEffect" presetClass="entr" presetID="22" presetSubtype="8">
                                  <p:stCondLst>
                                    <p:cond delay="0"/>
                                  </p:stCondLst>
                                  <p:childTnLst>
                                    <p:set>
                                      <p:cBhvr>
                                        <p:cTn dur="1" fill="hold" id="57">
                                          <p:stCondLst>
                                            <p:cond delay="0"/>
                                          </p:stCondLst>
                                        </p:cTn>
                                        <p:tgtEl>
                                          <p:spTgt spid="16"/>
                                        </p:tgtEl>
                                        <p:attrNameLst>
                                          <p:attrName>style.visibility</p:attrName>
                                        </p:attrNameLst>
                                      </p:cBhvr>
                                      <p:to>
                                        <p:strVal val="visible"/>
                                      </p:to>
                                    </p:set>
                                    <p:animEffect filter="wipe(left)" transition="in">
                                      <p:cBhvr>
                                        <p:cTn dur="1000" id="58"/>
                                        <p:tgtEl>
                                          <p:spTgt spid="16"/>
                                        </p:tgtEl>
                                      </p:cBhvr>
                                    </p:animEffect>
                                  </p:childTnLst>
                                </p:cTn>
                              </p:par>
                            </p:childTnLst>
                          </p:cTn>
                        </p:par>
                        <p:par>
                          <p:cTn fill="hold" id="59" nodeType="afterGroup">
                            <p:stCondLst>
                              <p:cond delay="6500"/>
                            </p:stCondLst>
                            <p:childTnLst>
                              <p:par>
                                <p:cTn fill="hold" grpId="0" id="60" nodeType="afterEffect" presetClass="entr" presetID="23" presetSubtype="16">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p:cTn dur="500" fill="hold" id="62"/>
                                        <p:tgtEl>
                                          <p:spTgt spid="12"/>
                                        </p:tgtEl>
                                        <p:attrNameLst>
                                          <p:attrName>ppt_w</p:attrName>
                                        </p:attrNameLst>
                                      </p:cBhvr>
                                      <p:tavLst>
                                        <p:tav tm="0">
                                          <p:val>
                                            <p:fltVal val="0"/>
                                          </p:val>
                                        </p:tav>
                                        <p:tav tm="100000">
                                          <p:val>
                                            <p:strVal val="#ppt_w"/>
                                          </p:val>
                                        </p:tav>
                                      </p:tavLst>
                                    </p:anim>
                                    <p:anim calcmode="lin" valueType="num">
                                      <p:cBhvr>
                                        <p:cTn dur="500" fill="hold" id="63"/>
                                        <p:tgtEl>
                                          <p:spTgt spid="12"/>
                                        </p:tgtEl>
                                        <p:attrNameLst>
                                          <p:attrName>ppt_h</p:attrName>
                                        </p:attrNameLst>
                                      </p:cBhvr>
                                      <p:tavLst>
                                        <p:tav tm="0">
                                          <p:val>
                                            <p:fltVal val="0"/>
                                          </p:val>
                                        </p:tav>
                                        <p:tav tm="100000">
                                          <p:val>
                                            <p:strVal val="#ppt_h"/>
                                          </p:val>
                                        </p:tav>
                                      </p:tavLst>
                                    </p:anim>
                                  </p:childTnLst>
                                </p:cTn>
                              </p:par>
                            </p:childTnLst>
                          </p:cTn>
                        </p:par>
                        <p:par>
                          <p:cTn fill="hold" id="64" nodeType="afterGroup">
                            <p:stCondLst>
                              <p:cond delay="7000"/>
                            </p:stCondLst>
                            <p:childTnLst>
                              <p:par>
                                <p:cTn fill="hold" id="65" nodeType="afterEffect" presetClass="entr" presetID="22" presetSubtype="2">
                                  <p:stCondLst>
                                    <p:cond delay="0"/>
                                  </p:stCondLst>
                                  <p:childTnLst>
                                    <p:set>
                                      <p:cBhvr>
                                        <p:cTn dur="1" fill="hold" id="66">
                                          <p:stCondLst>
                                            <p:cond delay="0"/>
                                          </p:stCondLst>
                                        </p:cTn>
                                        <p:tgtEl>
                                          <p:spTgt spid="22"/>
                                        </p:tgtEl>
                                        <p:attrNameLst>
                                          <p:attrName>style.visibility</p:attrName>
                                        </p:attrNameLst>
                                      </p:cBhvr>
                                      <p:to>
                                        <p:strVal val="visible"/>
                                      </p:to>
                                    </p:set>
                                    <p:animEffect filter="wipe(right)" transition="in">
                                      <p:cBhvr>
                                        <p:cTn dur="1000" id="6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品牌定位与个性</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5" name="矩形 4"/>
          <p:cNvSpPr/>
          <p:nvPr/>
        </p:nvSpPr>
        <p:spPr>
          <a:xfrm>
            <a:off x="3429000" y="1714500"/>
            <a:ext cx="3251200" cy="208459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511801" y="3936797"/>
            <a:ext cx="3251198" cy="208459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5"/>
          <p:cNvSpPr/>
          <p:nvPr/>
        </p:nvSpPr>
        <p:spPr>
          <a:xfrm>
            <a:off x="8897044" y="1714501"/>
            <a:ext cx="2131319" cy="4306888"/>
          </a:xfrm>
          <a:prstGeom prst="roundRect">
            <a:avLst>
              <a:gd fmla="val 0" name="adj"/>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8" name="组合 7"/>
          <p:cNvGrpSpPr/>
          <p:nvPr/>
        </p:nvGrpSpPr>
        <p:grpSpPr>
          <a:xfrm>
            <a:off x="9039873" y="3702160"/>
            <a:ext cx="1845660" cy="1437517"/>
            <a:chOff x="9464894" y="3613260"/>
            <a:chExt cx="1845660" cy="1437517"/>
          </a:xfrm>
        </p:grpSpPr>
        <p:sp>
          <p:nvSpPr>
            <p:cNvPr id="9" name="文本框 8"/>
            <p:cNvSpPr txBox="1"/>
            <p:nvPr/>
          </p:nvSpPr>
          <p:spPr>
            <a:xfrm>
              <a:off x="9464894" y="3613260"/>
              <a:ext cx="1845660" cy="365760"/>
            </a:xfrm>
            <a:prstGeom prst="rect">
              <a:avLst/>
            </a:prstGeom>
            <a:noFill/>
          </p:spPr>
          <p:txBody>
            <a:bodyPr rtlCol="0" wrap="square">
              <a:spAutoFit/>
            </a:bodyPr>
            <a:lstStyle/>
            <a:p>
              <a:pPr algn="ctr"/>
              <a:r>
                <a:rPr altLang="en-US" lang="zh-CN">
                  <a:solidFill>
                    <a:srgbClr val="1C1C1C"/>
                  </a:solidFill>
                  <a:latin typeface="+mj-ea"/>
                  <a:ea typeface="+mj-ea"/>
                </a:rPr>
                <a:t>标题内容</a:t>
              </a:r>
            </a:p>
          </p:txBody>
        </p:sp>
        <p:sp>
          <p:nvSpPr>
            <p:cNvPr id="10" name="矩形 9"/>
            <p:cNvSpPr/>
            <p:nvPr/>
          </p:nvSpPr>
          <p:spPr>
            <a:xfrm>
              <a:off x="9580828" y="4086473"/>
              <a:ext cx="1613794" cy="969264"/>
            </a:xfrm>
            <a:prstGeom prst="rect">
              <a:avLst/>
            </a:prstGeom>
          </p:spPr>
          <p:txBody>
            <a:bodyPr wrap="square">
              <a:spAutoFit/>
            </a:bodyPr>
            <a:lstStyle/>
            <a:p>
              <a:pPr algn="just">
                <a:lnSpc>
                  <a:spcPct val="120000"/>
                </a:lnSpc>
              </a:pPr>
              <a:r>
                <a:rPr altLang="en-US" lang="zh-CN" sz="1200">
                  <a:solidFill>
                    <a:srgbClr val="1C1C1C"/>
                  </a:solidFill>
                </a:rPr>
                <a:t>用户可以在投影仪或者计算机上进行演示也可以将演示文稿打印出来制作</a:t>
              </a:r>
            </a:p>
          </p:txBody>
        </p:sp>
      </p:grpSp>
      <p:sp>
        <p:nvSpPr>
          <p:cNvPr id="11" name="椭圆 10"/>
          <p:cNvSpPr/>
          <p:nvPr/>
        </p:nvSpPr>
        <p:spPr>
          <a:xfrm>
            <a:off x="9489191"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pc="-150" sz="4400">
                <a:gradFill>
                  <a:gsLst>
                    <a:gs pos="0">
                      <a:srgbClr val="835F43"/>
                    </a:gs>
                    <a:gs pos="100000">
                      <a:srgbClr val="F9D9AC"/>
                    </a:gs>
                  </a:gsLst>
                  <a:lin ang="5400000" scaled="0"/>
                </a:gradFill>
                <a:latin charset="0" panose="020b0503020202020204" pitchFamily="34" typeface="Agency FB"/>
              </a:rPr>
              <a:t>02</a:t>
            </a:r>
          </a:p>
        </p:txBody>
      </p:sp>
      <p:sp>
        <p:nvSpPr>
          <p:cNvPr id="12" name="矩形: 圆角 10"/>
          <p:cNvSpPr/>
          <p:nvPr/>
        </p:nvSpPr>
        <p:spPr>
          <a:xfrm>
            <a:off x="1163638" y="1714501"/>
            <a:ext cx="2131319" cy="4306888"/>
          </a:xfrm>
          <a:prstGeom prst="roundRect">
            <a:avLst>
              <a:gd fmla="val 0" name="adj"/>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rgbClr val="1C1C1C"/>
              </a:solidFill>
            </a:endParaRPr>
          </a:p>
        </p:txBody>
      </p:sp>
      <p:grpSp>
        <p:nvGrpSpPr>
          <p:cNvPr id="13" name="组合 12"/>
          <p:cNvGrpSpPr/>
          <p:nvPr/>
        </p:nvGrpSpPr>
        <p:grpSpPr>
          <a:xfrm>
            <a:off x="1306467" y="3702160"/>
            <a:ext cx="1845660" cy="1437517"/>
            <a:chOff x="9464894" y="3613260"/>
            <a:chExt cx="1845660" cy="1437517"/>
          </a:xfrm>
        </p:grpSpPr>
        <p:sp>
          <p:nvSpPr>
            <p:cNvPr id="14" name="文本框 13"/>
            <p:cNvSpPr txBox="1"/>
            <p:nvPr/>
          </p:nvSpPr>
          <p:spPr>
            <a:xfrm>
              <a:off x="9464894" y="3613260"/>
              <a:ext cx="1845660" cy="365760"/>
            </a:xfrm>
            <a:prstGeom prst="rect">
              <a:avLst/>
            </a:prstGeom>
            <a:noFill/>
          </p:spPr>
          <p:txBody>
            <a:bodyPr rtlCol="0" wrap="square">
              <a:spAutoFit/>
            </a:bodyPr>
            <a:lstStyle/>
            <a:p>
              <a:pPr algn="ctr"/>
              <a:r>
                <a:rPr altLang="en-US" lang="zh-CN">
                  <a:solidFill>
                    <a:srgbClr val="1C1C1C"/>
                  </a:solidFill>
                  <a:latin typeface="+mj-ea"/>
                  <a:ea typeface="+mj-ea"/>
                </a:rPr>
                <a:t>标题内容</a:t>
              </a:r>
            </a:p>
          </p:txBody>
        </p:sp>
        <p:sp>
          <p:nvSpPr>
            <p:cNvPr id="15" name="矩形 14"/>
            <p:cNvSpPr/>
            <p:nvPr/>
          </p:nvSpPr>
          <p:spPr>
            <a:xfrm>
              <a:off x="9580828" y="4086473"/>
              <a:ext cx="1613794" cy="969264"/>
            </a:xfrm>
            <a:prstGeom prst="rect">
              <a:avLst/>
            </a:prstGeom>
          </p:spPr>
          <p:txBody>
            <a:bodyPr wrap="square">
              <a:spAutoFit/>
            </a:bodyPr>
            <a:lstStyle/>
            <a:p>
              <a:pPr algn="just">
                <a:lnSpc>
                  <a:spcPct val="120000"/>
                </a:lnSpc>
              </a:pPr>
              <a:r>
                <a:rPr altLang="en-US" lang="zh-CN" sz="1200">
                  <a:solidFill>
                    <a:srgbClr val="1C1C1C"/>
                  </a:solidFill>
                </a:rPr>
                <a:t>用户可以在投影仪或者计算机上进行演示也可以将演示文稿打印出来制作</a:t>
              </a:r>
            </a:p>
          </p:txBody>
        </p:sp>
      </p:grpSp>
      <p:sp>
        <p:nvSpPr>
          <p:cNvPr id="16" name="椭圆 15"/>
          <p:cNvSpPr/>
          <p:nvPr/>
        </p:nvSpPr>
        <p:spPr>
          <a:xfrm>
            <a:off x="1755785"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pc="-150" sz="4400">
                <a:gradFill>
                  <a:gsLst>
                    <a:gs pos="0">
                      <a:srgbClr val="835F43"/>
                    </a:gs>
                    <a:gs pos="100000">
                      <a:srgbClr val="F9D9AC"/>
                    </a:gs>
                  </a:gsLst>
                  <a:lin ang="5400000" scaled="0"/>
                </a:gradFill>
                <a:latin charset="0" panose="020b0503020202020204" pitchFamily="34" typeface="Agency FB"/>
              </a:rPr>
              <a:t>01</a:t>
            </a:r>
          </a:p>
        </p:txBody>
      </p:sp>
      <p:sp>
        <p:nvSpPr>
          <p:cNvPr id="17" name="矩形 16"/>
          <p:cNvSpPr/>
          <p:nvPr/>
        </p:nvSpPr>
        <p:spPr>
          <a:xfrm>
            <a:off x="6814243" y="1714500"/>
            <a:ext cx="1948758"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0" pitchFamily="2" typeface="FontAwesome"/>
              </a:rPr>
              <a:t></a:t>
            </a:r>
          </a:p>
        </p:txBody>
      </p:sp>
      <p:sp>
        <p:nvSpPr>
          <p:cNvPr id="18" name="矩形 17"/>
          <p:cNvSpPr/>
          <p:nvPr/>
        </p:nvSpPr>
        <p:spPr>
          <a:xfrm>
            <a:off x="3437786" y="3936797"/>
            <a:ext cx="1939972"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latin charset="0" pitchFamily="2" typeface="FontAwesome"/>
              </a:rPr>
              <a:t></a:t>
            </a:r>
          </a:p>
        </p:txBody>
      </p:sp>
    </p:spTree>
    <p:extLst>
      <p:ext uri="{BB962C8B-B14F-4D97-AF65-F5344CB8AC3E}">
        <p14:creationId val="28196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7" presetSubtype="10">
                                  <p:stCondLst>
                                    <p:cond delay="0"/>
                                  </p:stCondLst>
                                  <p:iterate type="lt">
                                    <p:tmPct val="0"/>
                                  </p:iterate>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strVal val="#ppt_h"/>
                                          </p:val>
                                        </p:tav>
                                        <p:tav tm="100000">
                                          <p:val>
                                            <p:strVal val="#ppt_h"/>
                                          </p:val>
                                        </p:tav>
                                      </p:tavLst>
                                    </p:anim>
                                  </p:childTnLst>
                                </p:cTn>
                              </p:par>
                              <p:par>
                                <p:cTn fill="hold" grpId="0" id="9" nodeType="withEffect" presetClass="entr" presetID="17" presetSubtype="10">
                                  <p:stCondLst>
                                    <p:cond delay="0"/>
                                  </p:stCondLst>
                                  <p:iterate type="lt">
                                    <p:tmPct val="0"/>
                                  </p:iterate>
                                  <p:childTnLst>
                                    <p:set>
                                      <p:cBhvr>
                                        <p:cTn dur="1" fill="hold" id="10">
                                          <p:stCondLst>
                                            <p:cond delay="0"/>
                                          </p:stCondLst>
                                        </p:cTn>
                                        <p:tgtEl>
                                          <p:spTgt spid="17"/>
                                        </p:tgtEl>
                                        <p:attrNameLst>
                                          <p:attrName>style.visibility</p:attrName>
                                        </p:attrNameLst>
                                      </p:cBhvr>
                                      <p:to>
                                        <p:strVal val="visible"/>
                                      </p:to>
                                    </p:set>
                                    <p:anim calcmode="lin" valueType="num">
                                      <p:cBhvr>
                                        <p:cTn dur="500" fill="hold" id="11"/>
                                        <p:tgtEl>
                                          <p:spTgt spid="17"/>
                                        </p:tgtEl>
                                        <p:attrNameLst>
                                          <p:attrName>ppt_w</p:attrName>
                                        </p:attrNameLst>
                                      </p:cBhvr>
                                      <p:tavLst>
                                        <p:tav tm="0">
                                          <p:val>
                                            <p:fltVal val="0"/>
                                          </p:val>
                                        </p:tav>
                                        <p:tav tm="100000">
                                          <p:val>
                                            <p:strVal val="#ppt_w"/>
                                          </p:val>
                                        </p:tav>
                                      </p:tavLst>
                                    </p:anim>
                                    <p:anim calcmode="lin" valueType="num">
                                      <p:cBhvr>
                                        <p:cTn dur="500" fill="hold" id="12"/>
                                        <p:tgtEl>
                                          <p:spTgt spid="17"/>
                                        </p:tgtEl>
                                        <p:attrNameLst>
                                          <p:attrName>ppt_h</p:attrName>
                                        </p:attrNameLst>
                                      </p:cBhvr>
                                      <p:tavLst>
                                        <p:tav tm="0">
                                          <p:val>
                                            <p:strVal val="#ppt_h"/>
                                          </p:val>
                                        </p:tav>
                                        <p:tav tm="100000">
                                          <p:val>
                                            <p:strVal val="#ppt_h"/>
                                          </p:val>
                                        </p:tav>
                                      </p:tavLst>
                                    </p:anim>
                                  </p:childTnLst>
                                </p:cTn>
                              </p:par>
                              <p:par>
                                <p:cTn fill="hold" grpId="0" id="13" nodeType="withEffect" presetClass="entr" presetID="17" presetSubtype="10">
                                  <p:stCondLst>
                                    <p:cond delay="0"/>
                                  </p:stCondLst>
                                  <p:iterate type="lt">
                                    <p:tmPct val="0"/>
                                  </p:iterate>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strVal val="#ppt_h"/>
                                          </p:val>
                                        </p:tav>
                                        <p:tav tm="100000">
                                          <p:val>
                                            <p:strVal val="#ppt_h"/>
                                          </p:val>
                                        </p:tav>
                                      </p:tavLst>
                                    </p:anim>
                                  </p:childTnLst>
                                </p:cTn>
                              </p:par>
                              <p:par>
                                <p:cTn fill="hold" grpId="0" id="17" nodeType="withEffect" presetClass="entr" presetID="17" presetSubtype="10">
                                  <p:stCondLst>
                                    <p:cond delay="0"/>
                                  </p:stCondLst>
                                  <p:iterate type="lt">
                                    <p:tmPct val="0"/>
                                  </p:iterate>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strVal val="#ppt_h"/>
                                          </p:val>
                                        </p:tav>
                                        <p:tav tm="100000">
                                          <p:val>
                                            <p:strVal val="#ppt_h"/>
                                          </p:val>
                                        </p:tav>
                                      </p:tavLst>
                                    </p:anim>
                                  </p:childTnLst>
                                </p:cTn>
                              </p:par>
                              <p:par>
                                <p:cTn fill="hold" grpId="0" id="21" nodeType="withEffect" presetClass="entr" presetID="17" presetSubtype="10">
                                  <p:stCondLst>
                                    <p:cond delay="0"/>
                                  </p:stCondLst>
                                  <p:iterate type="lt">
                                    <p:tmPct val="0"/>
                                  </p:iterate>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strVal val="#ppt_h"/>
                                          </p:val>
                                        </p:tav>
                                        <p:tav tm="100000">
                                          <p:val>
                                            <p:strVal val="#ppt_h"/>
                                          </p:val>
                                        </p:tav>
                                      </p:tavLst>
                                    </p:anim>
                                  </p:childTnLst>
                                </p:cTn>
                              </p:par>
                              <p:par>
                                <p:cTn fill="hold" grpId="0" id="25" nodeType="withEffect" presetClass="entr" presetID="17" presetSubtype="10">
                                  <p:stCondLst>
                                    <p:cond delay="0"/>
                                  </p:stCondLst>
                                  <p:iterate type="lt">
                                    <p:tmPct val="0"/>
                                  </p:iterate>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ppt_w</p:attrName>
                                        </p:attrNameLst>
                                      </p:cBhvr>
                                      <p:tavLst>
                                        <p:tav tm="0">
                                          <p:val>
                                            <p:fltVal val="0"/>
                                          </p:val>
                                        </p:tav>
                                        <p:tav tm="100000">
                                          <p:val>
                                            <p:strVal val="#ppt_w"/>
                                          </p:val>
                                        </p:tav>
                                      </p:tavLst>
                                    </p:anim>
                                    <p:anim calcmode="lin" valueType="num">
                                      <p:cBhvr>
                                        <p:cTn dur="500" fill="hold" id="28"/>
                                        <p:tgtEl>
                                          <p:spTgt spid="18"/>
                                        </p:tgtEl>
                                        <p:attrNameLst>
                                          <p:attrName>ppt_h</p:attrName>
                                        </p:attrNameLst>
                                      </p:cBhvr>
                                      <p:tavLst>
                                        <p:tav tm="0">
                                          <p:val>
                                            <p:strVal val="#ppt_h"/>
                                          </p:val>
                                        </p:tav>
                                        <p:tav tm="100000">
                                          <p:val>
                                            <p:strVal val="#ppt_h"/>
                                          </p:val>
                                        </p:tav>
                                      </p:tavLst>
                                    </p:anim>
                                  </p:childTnLst>
                                </p:cTn>
                              </p:par>
                            </p:childTnLst>
                          </p:cTn>
                        </p:par>
                        <p:par>
                          <p:cTn fill="hold" id="29" nodeType="afterGroup">
                            <p:stCondLst>
                              <p:cond delay="500"/>
                            </p:stCondLst>
                            <p:childTnLst>
                              <p:par>
                                <p:cTn fill="hold" grpId="0" id="30" nodeType="afterEffect" presetClass="entr" presetID="23" presetSubtype="16">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childTnLst>
                                </p:cTn>
                              </p:par>
                            </p:childTnLst>
                          </p:cTn>
                        </p:par>
                        <p:par>
                          <p:cTn fill="hold" id="34" nodeType="afterGroup">
                            <p:stCondLst>
                              <p:cond delay="1000"/>
                            </p:stCondLst>
                            <p:childTnLst>
                              <p:par>
                                <p:cTn fill="hold" id="35" nodeType="after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1000" id="37"/>
                                        <p:tgtEl>
                                          <p:spTgt spid="13"/>
                                        </p:tgtEl>
                                      </p:cBhvr>
                                    </p:animEffect>
                                  </p:childTnLst>
                                </p:cTn>
                              </p:par>
                            </p:childTnLst>
                          </p:cTn>
                        </p:par>
                        <p:par>
                          <p:cTn fill="hold" id="38" nodeType="afterGroup">
                            <p:stCondLst>
                              <p:cond delay="2000"/>
                            </p:stCondLst>
                            <p:childTnLst>
                              <p:par>
                                <p:cTn fill="hold" grpId="0" id="39" nodeType="afterEffect" presetClass="entr" presetID="23" presetSubtype="16">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p:cTn dur="500" fill="hold" id="41"/>
                                        <p:tgtEl>
                                          <p:spTgt spid="11"/>
                                        </p:tgtEl>
                                        <p:attrNameLst>
                                          <p:attrName>ppt_w</p:attrName>
                                        </p:attrNameLst>
                                      </p:cBhvr>
                                      <p:tavLst>
                                        <p:tav tm="0">
                                          <p:val>
                                            <p:fltVal val="0"/>
                                          </p:val>
                                        </p:tav>
                                        <p:tav tm="100000">
                                          <p:val>
                                            <p:strVal val="#ppt_w"/>
                                          </p:val>
                                        </p:tav>
                                      </p:tavLst>
                                    </p:anim>
                                    <p:anim calcmode="lin" valueType="num">
                                      <p:cBhvr>
                                        <p:cTn dur="500" fill="hold" id="42"/>
                                        <p:tgtEl>
                                          <p:spTgt spid="11"/>
                                        </p:tgtEl>
                                        <p:attrNameLst>
                                          <p:attrName>ppt_h</p:attrName>
                                        </p:attrNameLst>
                                      </p:cBhvr>
                                      <p:tavLst>
                                        <p:tav tm="0">
                                          <p:val>
                                            <p:fltVal val="0"/>
                                          </p:val>
                                        </p:tav>
                                        <p:tav tm="100000">
                                          <p:val>
                                            <p:strVal val="#ppt_h"/>
                                          </p:val>
                                        </p:tav>
                                      </p:tavLst>
                                    </p:anim>
                                  </p:childTnLst>
                                </p:cTn>
                              </p:par>
                            </p:childTnLst>
                          </p:cTn>
                        </p:par>
                        <p:par>
                          <p:cTn fill="hold" id="43" nodeType="afterGroup">
                            <p:stCondLst>
                              <p:cond delay="2500"/>
                            </p:stCondLst>
                            <p:childTnLst>
                              <p:par>
                                <p:cTn fill="hold" id="44" nodeType="afterEffect" presetClass="entr" presetID="10" presetSubtype="0">
                                  <p:stCondLst>
                                    <p:cond delay="0"/>
                                  </p:stCondLst>
                                  <p:childTnLst>
                                    <p:set>
                                      <p:cBhvr>
                                        <p:cTn dur="1" fill="hold" id="45">
                                          <p:stCondLst>
                                            <p:cond delay="0"/>
                                          </p:stCondLst>
                                        </p:cTn>
                                        <p:tgtEl>
                                          <p:spTgt spid="8"/>
                                        </p:tgtEl>
                                        <p:attrNameLst>
                                          <p:attrName>style.visibility</p:attrName>
                                        </p:attrNameLst>
                                      </p:cBhvr>
                                      <p:to>
                                        <p:strVal val="visible"/>
                                      </p:to>
                                    </p:set>
                                    <p:animEffect filter="fade" transition="in">
                                      <p:cBhvr>
                                        <p:cTn dur="1000" id="4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P grpId="0" spid="12"/>
      <p:bldP grpId="0" spid="16"/>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259"/>
          <p:cNvSpPr>
            <a:spLocks noChangeArrowheads="1"/>
          </p:cNvSpPr>
          <p:nvPr/>
        </p:nvSpPr>
        <p:spPr bwMode="auto">
          <a:xfrm>
            <a:off x="2779645" y="3116881"/>
            <a:ext cx="66327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600">
                <a:solidFill>
                  <a:schemeClr val="bg1"/>
                </a:solidFill>
                <a:latin charset="2" panose="020b0503020204020204" pitchFamily="82" typeface="微软雅黑"/>
                <a:ea charset="2" panose="020b0503020204020204" pitchFamily="82" typeface="微软雅黑"/>
              </a:rPr>
              <a:t>品牌形象与设计</a:t>
            </a:r>
          </a:p>
        </p:txBody>
      </p:sp>
      <p:sp>
        <p:nvSpPr>
          <p:cNvPr id="3" name="矩形 259"/>
          <p:cNvSpPr>
            <a:spLocks noChangeArrowheads="1"/>
          </p:cNvSpPr>
          <p:nvPr/>
        </p:nvSpPr>
        <p:spPr bwMode="auto">
          <a:xfrm>
            <a:off x="4996070" y="1806796"/>
            <a:ext cx="219986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400">
                <a:solidFill>
                  <a:schemeClr val="bg1"/>
                </a:solidFill>
                <a:latin typeface="+mn-lt"/>
                <a:cs charset="0" panose="020b0604020202020204" pitchFamily="34" typeface="Arial"/>
              </a:rPr>
              <a:t>PART THRER</a:t>
            </a:r>
          </a:p>
        </p:txBody>
      </p:sp>
      <p:grpSp>
        <p:nvGrpSpPr>
          <p:cNvPr id="4" name="组合 3"/>
          <p:cNvGrpSpPr/>
          <p:nvPr/>
        </p:nvGrpSpPr>
        <p:grpSpPr>
          <a:xfrm>
            <a:off x="5384846" y="1181617"/>
            <a:ext cx="1432977" cy="1608576"/>
            <a:chOff x="5384846" y="1181617"/>
            <a:chExt cx="1432977" cy="1608576"/>
          </a:xfrm>
          <a:gradFill>
            <a:gsLst>
              <a:gs pos="0">
                <a:srgbClr val="835F43"/>
              </a:gs>
              <a:gs pos="100000">
                <a:srgbClr val="F9D9AC"/>
              </a:gs>
            </a:gsLst>
            <a:lin ang="5400000" scaled="0"/>
          </a:gradFill>
        </p:grpSpPr>
        <p:sp>
          <p:nvSpPr>
            <p:cNvPr id="5" name="文本框 4"/>
            <p:cNvSpPr txBox="1"/>
            <p:nvPr/>
          </p:nvSpPr>
          <p:spPr>
            <a:xfrm>
              <a:off x="5384846" y="1181617"/>
              <a:ext cx="656792" cy="1608576"/>
            </a:xfrm>
            <a:custGeom>
              <a:gdLst>
                <a:gd fmla="*/ 0 w 656792" name="connsiteX0"/>
                <a:gd fmla="*/ 994511 h 1608576" name="connsiteY0"/>
                <a:gd fmla="*/ 142870 w 656792" name="connsiteX1"/>
                <a:gd fmla="*/ 994511 h 1608576" name="connsiteY1"/>
                <a:gd fmla="*/ 142870 w 656792" name="connsiteX2"/>
                <a:gd fmla="*/ 1482151 h 1608576" name="connsiteY2"/>
                <a:gd fmla="*/ 513922 w 656792" name="connsiteX3"/>
                <a:gd fmla="*/ 1482151 h 1608576" name="connsiteY3"/>
                <a:gd fmla="*/ 513922 w 656792" name="connsiteX4"/>
                <a:gd fmla="*/ 994511 h 1608576" name="connsiteY4"/>
                <a:gd fmla="*/ 656792 w 656792" name="connsiteX5"/>
                <a:gd fmla="*/ 994511 h 1608576" name="connsiteY5"/>
                <a:gd fmla="*/ 656792 w 656792" name="connsiteX6"/>
                <a:gd fmla="*/ 1494486 h 1608576" name="connsiteY6"/>
                <a:gd fmla="*/ 623901 w 656792" name="connsiteX7"/>
                <a:gd fmla="*/ 1576713 h 1608576" name="connsiteY7"/>
                <a:gd fmla="*/ 540646 w 656792" name="connsiteX8"/>
                <a:gd fmla="*/ 1608576 h 1608576" name="connsiteY8"/>
                <a:gd fmla="*/ 114090 w 656792" name="connsiteX9"/>
                <a:gd fmla="*/ 1608576 h 1608576" name="connsiteY9"/>
                <a:gd fmla="*/ 31863 w 656792" name="connsiteX10"/>
                <a:gd fmla="*/ 1576713 h 1608576" name="connsiteY10"/>
                <a:gd fmla="*/ 0 w 656792" name="connsiteX11"/>
                <a:gd fmla="*/ 1494486 h 1608576" name="connsiteY11"/>
                <a:gd fmla="*/ 114090 w 656792" name="connsiteX12"/>
                <a:gd fmla="*/ 0 h 1608576" name="connsiteY12"/>
                <a:gd fmla="*/ 540646 w 656792" name="connsiteX13"/>
                <a:gd fmla="*/ 0 h 1608576" name="connsiteY13"/>
                <a:gd fmla="*/ 623901 w 656792" name="connsiteX14"/>
                <a:gd fmla="*/ 31863 h 1608576" name="connsiteY14"/>
                <a:gd fmla="*/ 656792 w 656792" name="connsiteX15"/>
                <a:gd fmla="*/ 114091 h 1608576" name="connsiteY15"/>
                <a:gd fmla="*/ 656792 w 656792" name="connsiteX16"/>
                <a:gd fmla="*/ 583745 h 1608576" name="connsiteY16"/>
                <a:gd fmla="*/ 513922 w 656792" name="connsiteX17"/>
                <a:gd fmla="*/ 583745 h 1608576" name="connsiteY17"/>
                <a:gd fmla="*/ 513922 w 656792" name="connsiteX18"/>
                <a:gd fmla="*/ 126425 h 1608576" name="connsiteY18"/>
                <a:gd fmla="*/ 142870 w 656792" name="connsiteX19"/>
                <a:gd fmla="*/ 126425 h 1608576" name="connsiteY19"/>
                <a:gd fmla="*/ 142870 w 656792" name="connsiteX20"/>
                <a:gd fmla="*/ 583745 h 1608576" name="connsiteY20"/>
                <a:gd fmla="*/ 0 w 656792" name="connsiteX21"/>
                <a:gd fmla="*/ 583745 h 1608576" name="connsiteY21"/>
                <a:gd fmla="*/ 0 w 656792" name="connsiteX22"/>
                <a:gd fmla="*/ 114091 h 1608576" name="connsiteY22"/>
                <a:gd fmla="*/ 31863 w 656792" name="connsiteX23"/>
                <a:gd fmla="*/ 31863 h 1608576" name="connsiteY23"/>
                <a:gd fmla="*/ 114090 w 656792" name="connsiteX24"/>
                <a:gd fmla="*/ 0 h 160857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608576" w="656792">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solidFill>
                  <a:schemeClr val="bg1"/>
                </a:solidFill>
                <a:latin charset="0" panose="020b0503020202020204" pitchFamily="34" typeface="Agency FB"/>
              </a:endParaRPr>
            </a:p>
          </p:txBody>
        </p:sp>
        <p:sp>
          <p:nvSpPr>
            <p:cNvPr id="6" name="文本框 5"/>
            <p:cNvSpPr txBox="1"/>
            <p:nvPr/>
          </p:nvSpPr>
          <p:spPr>
            <a:xfrm>
              <a:off x="6175421" y="1181617"/>
              <a:ext cx="642402" cy="1608576"/>
            </a:xfrm>
            <a:custGeom>
              <a:gdLst>
                <a:gd fmla="*/ 498504 w 642402" name="connsiteX0"/>
                <a:gd fmla="*/ 994511 h 1608576" name="connsiteY0"/>
                <a:gd fmla="*/ 637372 w 642402" name="connsiteX1"/>
                <a:gd fmla="*/ 994511 h 1608576" name="connsiteY1"/>
                <a:gd fmla="*/ 642402 w 642402" name="connsiteX2"/>
                <a:gd fmla="*/ 1017566 h 1608576" name="connsiteY2"/>
                <a:gd fmla="*/ 642402 w 642402" name="connsiteX3"/>
                <a:gd fmla="*/ 1494486 h 1608576" name="connsiteY3"/>
                <a:gd fmla="*/ 610539 w 642402" name="connsiteX4"/>
                <a:gd fmla="*/ 1576713 h 1608576" name="connsiteY4"/>
                <a:gd fmla="*/ 528312 w 642402" name="connsiteX5"/>
                <a:gd fmla="*/ 1608576 h 1608576" name="connsiteY5"/>
                <a:gd fmla="*/ 114090 w 642402" name="connsiteX6"/>
                <a:gd fmla="*/ 1608576 h 1608576" name="connsiteY6"/>
                <a:gd fmla="*/ 31863 w 642402" name="connsiteX7"/>
                <a:gd fmla="*/ 1576713 h 1608576" name="connsiteY7"/>
                <a:gd fmla="*/ 0 w 642402" name="connsiteX8"/>
                <a:gd fmla="*/ 1494486 h 1608576" name="connsiteY8"/>
                <a:gd fmla="*/ 0 w 642402" name="connsiteX9"/>
                <a:gd fmla="*/ 1086431 h 1608576" name="connsiteY9"/>
                <a:gd fmla="*/ 142870 w 642402" name="connsiteX10"/>
                <a:gd fmla="*/ 1086431 h 1608576" name="connsiteY10"/>
                <a:gd fmla="*/ 142870 w 642402" name="connsiteX11"/>
                <a:gd fmla="*/ 1482151 h 1608576" name="connsiteY11"/>
                <a:gd fmla="*/ 498504 w 642402" name="connsiteX12"/>
                <a:gd fmla="*/ 1482151 h 1608576" name="connsiteY12"/>
                <a:gd fmla="*/ 116146 w 642402" name="connsiteX13"/>
                <a:gd fmla="*/ 0 h 1608576" name="connsiteY13"/>
                <a:gd fmla="*/ 526256 w 642402" name="connsiteX14"/>
                <a:gd fmla="*/ 0 h 1608576" name="connsiteY14"/>
                <a:gd fmla="*/ 608484 w 642402" name="connsiteX15"/>
                <a:gd fmla="*/ 31863 h 1608576" name="connsiteY15"/>
                <a:gd fmla="*/ 640347 w 642402" name="connsiteX16"/>
                <a:gd fmla="*/ 114091 h 1608576" name="connsiteY16"/>
                <a:gd fmla="*/ 640347 w 642402" name="connsiteX17"/>
                <a:gd fmla="*/ 505699 h 1608576" name="connsiteY17"/>
                <a:gd fmla="*/ 624929 w 642402" name="connsiteX18"/>
                <a:gd fmla="*/ 574308 h 1608576" name="connsiteY18"/>
                <a:gd fmla="*/ 616478 w 642402" name="connsiteX19"/>
                <a:gd fmla="*/ 583745 h 1608576" name="connsiteY19"/>
                <a:gd fmla="*/ 431659 w 642402" name="connsiteX20"/>
                <a:gd fmla="*/ 583745 h 1608576" name="connsiteY20"/>
                <a:gd fmla="*/ 496449 w 642402" name="connsiteX21"/>
                <a:gd fmla="*/ 535507 h 1608576" name="connsiteY21"/>
                <a:gd fmla="*/ 496449 w 642402" name="connsiteX22"/>
                <a:gd fmla="*/ 126425 h 1608576" name="connsiteY22"/>
                <a:gd fmla="*/ 144926 w 642402" name="connsiteX23"/>
                <a:gd fmla="*/ 126425 h 1608576" name="connsiteY23"/>
                <a:gd fmla="*/ 144926 w 642402" name="connsiteX24"/>
                <a:gd fmla="*/ 488226 h 1608576" name="connsiteY24"/>
                <a:gd fmla="*/ 2055 w 642402" name="connsiteX25"/>
                <a:gd fmla="*/ 488226 h 1608576" name="connsiteY25"/>
                <a:gd fmla="*/ 2055 w 642402" name="connsiteX26"/>
                <a:gd fmla="*/ 114091 h 1608576" name="connsiteY26"/>
                <a:gd fmla="*/ 33918 w 642402" name="connsiteX27"/>
                <a:gd fmla="*/ 31863 h 1608576" name="connsiteY27"/>
                <a:gd fmla="*/ 116146 w 642402" name="connsiteX28"/>
                <a:gd fmla="*/ 0 h 1608576"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1608576" w="642402">
                  <a:moveTo>
                    <a:pt x="498504" y="994511"/>
                  </a:moveTo>
                  <a:lnTo>
                    <a:pt x="637372" y="994511"/>
                  </a:lnTo>
                  <a:lnTo>
                    <a:pt x="642402" y="1017566"/>
                  </a:lnTo>
                  <a:lnTo>
                    <a:pt x="642402" y="1494486"/>
                  </a:lnTo>
                  <a:cubicBezTo>
                    <a:pt x="642402" y="1528062"/>
                    <a:pt x="631781" y="1555471"/>
                    <a:pt x="610539" y="1576713"/>
                  </a:cubicBezTo>
                  <a:cubicBezTo>
                    <a:pt x="589297" y="1597955"/>
                    <a:pt x="561888" y="1608576"/>
                    <a:pt x="528312" y="1608576"/>
                  </a:cubicBezTo>
                  <a:lnTo>
                    <a:pt x="114090" y="1608576"/>
                  </a:lnTo>
                  <a:cubicBezTo>
                    <a:pt x="80514" y="1608576"/>
                    <a:pt x="53105" y="1597955"/>
                    <a:pt x="31863" y="1576713"/>
                  </a:cubicBezTo>
                  <a:cubicBezTo>
                    <a:pt x="10621" y="1555471"/>
                    <a:pt x="0" y="1528062"/>
                    <a:pt x="0" y="1494486"/>
                  </a:cubicBezTo>
                  <a:lnTo>
                    <a:pt x="0" y="1086431"/>
                  </a:lnTo>
                  <a:lnTo>
                    <a:pt x="142870" y="1086431"/>
                  </a:lnTo>
                  <a:lnTo>
                    <a:pt x="142870" y="1482151"/>
                  </a:lnTo>
                  <a:lnTo>
                    <a:pt x="498504" y="1482151"/>
                  </a:lnTo>
                  <a:close/>
                  <a:moveTo>
                    <a:pt x="116146" y="0"/>
                  </a:moveTo>
                  <a:lnTo>
                    <a:pt x="526256" y="0"/>
                  </a:lnTo>
                  <a:cubicBezTo>
                    <a:pt x="559832" y="0"/>
                    <a:pt x="587241" y="10621"/>
                    <a:pt x="608484" y="31863"/>
                  </a:cubicBezTo>
                  <a:cubicBezTo>
                    <a:pt x="629726" y="53105"/>
                    <a:pt x="640347" y="80514"/>
                    <a:pt x="640347" y="114091"/>
                  </a:cubicBezTo>
                  <a:lnTo>
                    <a:pt x="640347" y="505699"/>
                  </a:lnTo>
                  <a:cubicBezTo>
                    <a:pt x="640347" y="531395"/>
                    <a:pt x="635208" y="554265"/>
                    <a:pt x="624929" y="574308"/>
                  </a:cubicBezTo>
                  <a:lnTo>
                    <a:pt x="616478" y="583745"/>
                  </a:lnTo>
                  <a:lnTo>
                    <a:pt x="431659" y="583745"/>
                  </a:lnTo>
                  <a:lnTo>
                    <a:pt x="496449" y="535507"/>
                  </a:lnTo>
                  <a:lnTo>
                    <a:pt x="496449" y="126425"/>
                  </a:lnTo>
                  <a:lnTo>
                    <a:pt x="144926" y="126425"/>
                  </a:lnTo>
                  <a:lnTo>
                    <a:pt x="144926" y="488226"/>
                  </a:lnTo>
                  <a:lnTo>
                    <a:pt x="2055" y="488226"/>
                  </a:lnTo>
                  <a:lnTo>
                    <a:pt x="2055" y="114091"/>
                  </a:lnTo>
                  <a:cubicBezTo>
                    <a:pt x="2055" y="80514"/>
                    <a:pt x="12676" y="53105"/>
                    <a:pt x="33918" y="31863"/>
                  </a:cubicBezTo>
                  <a:cubicBezTo>
                    <a:pt x="55161" y="10621"/>
                    <a:pt x="82570" y="0"/>
                    <a:pt x="116146"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solidFill>
                  <a:schemeClr val="bg1"/>
                </a:solidFill>
                <a:latin charset="0" panose="020b0503020202020204" pitchFamily="34" typeface="Agency FB"/>
              </a:endParaRPr>
            </a:p>
          </p:txBody>
        </p:sp>
      </p:grpSp>
      <p:sp>
        <p:nvSpPr>
          <p:cNvPr id="7" name="TextBox 17"/>
          <p:cNvSpPr txBox="1"/>
          <p:nvPr/>
        </p:nvSpPr>
        <p:spPr>
          <a:xfrm>
            <a:off x="2400302" y="4223062"/>
            <a:ext cx="7391398" cy="408432"/>
          </a:xfrm>
          <a:prstGeom prst="rect">
            <a:avLst/>
          </a:prstGeom>
          <a:noFill/>
        </p:spPr>
        <p:txBody>
          <a:bodyPr rtlCol="0" wrap="square">
            <a:spAutoFit/>
          </a:bodyPr>
          <a:lstStyle/>
          <a:p>
            <a:pPr algn="ctr">
              <a:lnSpc>
                <a:spcPct val="130000"/>
              </a:lnSpc>
            </a:pPr>
            <a:r>
              <a:rPr altLang="zh-CN" b="1" lang="en-US" sz="800">
                <a:solidFill>
                  <a:schemeClr val="bg1">
                    <a:lumMod val="95000"/>
                  </a:schemeClr>
                </a:solidFill>
                <a:ea charset="0" typeface="Roboto Light"/>
                <a:cs charset="0" typeface="Roboto Light"/>
              </a:rPr>
              <a:t>Lorem Ipsum is simply dummy text of the printing and typesetting industry. Lorem Ipsum has been the industry's standard dummy text ever sinceLorem Ipsum is simply dummy text of the printing and typesetting industry</a:t>
            </a:r>
          </a:p>
        </p:txBody>
      </p:sp>
    </p:spTree>
    <p:extLst>
      <p:ext uri="{BB962C8B-B14F-4D97-AF65-F5344CB8AC3E}">
        <p14:creationId val="34816700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3"/>
                                        </p:tgtEl>
                                      </p:cBhvr>
                                    </p:animEffect>
                                    <p:animScale>
                                      <p:cBhvr>
                                        <p:cTn autoRev="1" dur="250" fill="hold" id="15"/>
                                        <p:tgtEl>
                                          <p:spTgt spid="3"/>
                                        </p:tgtEl>
                                      </p:cBhvr>
                                      <p:by x="105000" y="105000"/>
                                    </p:animScale>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iterate type="lt">
                                    <p:tmPct val="0"/>
                                  </p:iterate>
                                  <p:childTnLst>
                                    <p:set>
                                      <p:cBhvr>
                                        <p:cTn dur="1" fill="hold" id="22">
                                          <p:stCondLst>
                                            <p:cond delay="0"/>
                                          </p:stCondLst>
                                        </p:cTn>
                                        <p:tgtEl>
                                          <p:spTgt spid="2"/>
                                        </p:tgtEl>
                                        <p:attrNameLst>
                                          <p:attrName>style.visibility</p:attrName>
                                        </p:attrNameLst>
                                      </p:cBhvr>
                                      <p:to>
                                        <p:strVal val="visible"/>
                                      </p:to>
                                    </p:set>
                                    <p:anim calcmode="lin" valueType="num">
                                      <p:cBhvr>
                                        <p:cTn dur="500" fill="hold" id="23"/>
                                        <p:tgtEl>
                                          <p:spTgt spid="2"/>
                                        </p:tgtEl>
                                        <p:attrNameLst>
                                          <p:attrName>ppt_w</p:attrName>
                                        </p:attrNameLst>
                                      </p:cBhvr>
                                      <p:tavLst>
                                        <p:tav tm="0">
                                          <p:val>
                                            <p:fltVal val="0"/>
                                          </p:val>
                                        </p:tav>
                                        <p:tav tm="100000">
                                          <p:val>
                                            <p:strVal val="#ppt_w"/>
                                          </p:val>
                                        </p:tav>
                                      </p:tavLst>
                                    </p:anim>
                                    <p:anim calcmode="lin" valueType="num">
                                      <p:cBhvr>
                                        <p:cTn dur="500" fill="hold" id="24"/>
                                        <p:tgtEl>
                                          <p:spTgt spid="2"/>
                                        </p:tgtEl>
                                        <p:attrNameLst>
                                          <p:attrName>ppt_h</p:attrName>
                                        </p:attrNameLst>
                                      </p:cBhvr>
                                      <p:tavLst>
                                        <p:tav tm="0">
                                          <p:val>
                                            <p:fltVal val="0"/>
                                          </p:val>
                                        </p:tav>
                                        <p:tav tm="100000">
                                          <p:val>
                                            <p:strVal val="#ppt_h"/>
                                          </p:val>
                                        </p:tav>
                                      </p:tavLst>
                                    </p:anim>
                                    <p:animEffect filter="fade" transition="in">
                                      <p:cBhvr>
                                        <p:cTn dur="500" id="25"/>
                                        <p:tgtEl>
                                          <p:spTgt spid="2"/>
                                        </p:tgtEl>
                                      </p:cBhvr>
                                    </p:animEffect>
                                  </p:childTnLst>
                                </p:cTn>
                              </p:par>
                            </p:childTnLst>
                          </p:cTn>
                        </p:par>
                        <p:par>
                          <p:cTn fill="hold" id="26" nodeType="afterGroup">
                            <p:stCondLst>
                              <p:cond delay="2000"/>
                            </p:stCondLst>
                            <p:childTnLst>
                              <p:par>
                                <p:cTn fill="hold" grpId="1" id="27" nodeType="afterEffect" presetClass="emph" presetID="26" presetSubtype="0">
                                  <p:stCondLst>
                                    <p:cond delay="0"/>
                                  </p:stCondLst>
                                  <p:iterate type="lt">
                                    <p:tmPct val="0"/>
                                  </p:iterate>
                                  <p:childTnLst>
                                    <p:animEffect filter="fade" transition="out">
                                      <p:cBhvr>
                                        <p:cTn dur="500" id="28" tmFilter="0, 0; .2, .5; .8, .5; 1, 0"/>
                                        <p:tgtEl>
                                          <p:spTgt spid="2"/>
                                        </p:tgtEl>
                                      </p:cBhvr>
                                    </p:animEffect>
                                    <p:animScale>
                                      <p:cBhvr>
                                        <p:cTn autoRev="1" dur="250" fill="hold" id="29"/>
                                        <p:tgtEl>
                                          <p:spTgt spid="2"/>
                                        </p:tgtEl>
                                      </p:cBhvr>
                                      <p:by x="105000" y="105000"/>
                                    </p:animScale>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childTnLst>
                                </p:cTn>
                              </p:par>
                              <p:par>
                                <p:cTn decel="100000" fill="hold" grpId="1" id="34" nodeType="withEffect" presetClass="path" presetID="64" presetSubtype="0">
                                  <p:stCondLst>
                                    <p:cond delay="0"/>
                                  </p:stCondLst>
                                  <p:childTnLst>
                                    <p:animMotion origin="layout" path="M 0 -3.33333E-06 L 0 0.05" pathEditMode="relative" ptsTypes="AA" rAng="0">
                                      <p:cBhvr>
                                        <p:cTn dur="1000" fill="hold" id="35" spd="-100000"/>
                                        <p:tgtEl>
                                          <p:spTgt spid="7"/>
                                        </p:tgtEl>
                                        <p:attrNameLst>
                                          <p:attrName>ppt_x</p:attrName>
                                          <p:attrName>ppt_y</p:attrName>
                                        </p:attrNameLst>
                                      </p:cBhvr>
                                      <p:rCtr x="0" y="25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7"/>
      <p:bldP grpId="1"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品牌形象与设计</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10" name="Group 22"/>
          <p:cNvGrpSpPr>
            <a:grpSpLocks noChangeAspect="1"/>
          </p:cNvGrpSpPr>
          <p:nvPr/>
        </p:nvGrpSpPr>
        <p:grpSpPr>
          <a:xfrm>
            <a:off x="1706685" y="2622076"/>
            <a:ext cx="819615" cy="763933"/>
            <a:chOff x="1687637" y="550581"/>
            <a:chExt cx="452247" cy="421522"/>
          </a:xfrm>
          <a:noFill/>
        </p:grpSpPr>
        <p:sp>
          <p:nvSpPr>
            <p:cNvPr id="11" name="Freeform 5"/>
            <p:cNvSpPr/>
            <p:nvPr/>
          </p:nvSpPr>
          <p:spPr bwMode="auto">
            <a:xfrm>
              <a:off x="1747648" y="912091"/>
              <a:ext cx="332224" cy="60012"/>
            </a:xfrm>
            <a:custGeom>
              <a:gdLst>
                <a:gd fmla="*/ 287 w 292" name="T0"/>
                <a:gd fmla="*/ 0 h 53" name="T1"/>
                <a:gd fmla="*/ 6 w 292" name="T2"/>
                <a:gd fmla="*/ 0 h 53" name="T3"/>
                <a:gd fmla="*/ 0 w 292" name="T4"/>
                <a:gd fmla="*/ 5 h 53" name="T5"/>
                <a:gd fmla="*/ 0 w 292" name="T6"/>
                <a:gd fmla="*/ 48 h 53" name="T7"/>
                <a:gd fmla="*/ 6 w 292" name="T8"/>
                <a:gd fmla="*/ 53 h 53" name="T9"/>
                <a:gd fmla="*/ 287 w 292" name="T10"/>
                <a:gd fmla="*/ 53 h 53" name="T11"/>
                <a:gd fmla="*/ 292 w 292" name="T12"/>
                <a:gd fmla="*/ 48 h 53" name="T13"/>
                <a:gd fmla="*/ 292 w 292" name="T14"/>
                <a:gd fmla="*/ 5 h 53" name="T15"/>
                <a:gd fmla="*/ 287 w 292" name="T16"/>
                <a:gd fmla="*/ 0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92">
                  <a:moveTo>
                    <a:pt x="287" y="0"/>
                  </a:moveTo>
                  <a:cubicBezTo>
                    <a:pt x="6" y="0"/>
                    <a:pt x="6" y="0"/>
                    <a:pt x="6" y="0"/>
                  </a:cubicBezTo>
                  <a:cubicBezTo>
                    <a:pt x="3" y="0"/>
                    <a:pt x="0" y="2"/>
                    <a:pt x="0" y="5"/>
                  </a:cubicBezTo>
                  <a:cubicBezTo>
                    <a:pt x="0" y="48"/>
                    <a:pt x="0" y="48"/>
                    <a:pt x="0" y="48"/>
                  </a:cubicBezTo>
                  <a:cubicBezTo>
                    <a:pt x="0" y="51"/>
                    <a:pt x="3" y="53"/>
                    <a:pt x="6" y="53"/>
                  </a:cubicBezTo>
                  <a:cubicBezTo>
                    <a:pt x="287" y="53"/>
                    <a:pt x="287" y="53"/>
                    <a:pt x="287" y="53"/>
                  </a:cubicBezTo>
                  <a:cubicBezTo>
                    <a:pt x="290" y="53"/>
                    <a:pt x="292" y="51"/>
                    <a:pt x="292" y="48"/>
                  </a:cubicBezTo>
                  <a:cubicBezTo>
                    <a:pt x="292" y="5"/>
                    <a:pt x="292" y="5"/>
                    <a:pt x="292" y="5"/>
                  </a:cubicBezTo>
                  <a:cubicBezTo>
                    <a:pt x="292" y="2"/>
                    <a:pt x="290" y="0"/>
                    <a:pt x="287" y="0"/>
                  </a:cubicBez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sp>
          <p:nvSpPr>
            <p:cNvPr id="12" name="Freeform 6"/>
            <p:cNvSpPr/>
            <p:nvPr/>
          </p:nvSpPr>
          <p:spPr bwMode="auto">
            <a:xfrm>
              <a:off x="1687637" y="550581"/>
              <a:ext cx="452247" cy="331744"/>
            </a:xfrm>
            <a:custGeom>
              <a:gdLst>
                <a:gd fmla="*/ 398 w 398" name="T0"/>
                <a:gd fmla="*/ 40 h 292" name="T1"/>
                <a:gd fmla="*/ 358 w 398" name="T2"/>
                <a:gd fmla="*/ 0 h 292" name="T3"/>
                <a:gd fmla="*/ 318 w 398" name="T4"/>
                <a:gd fmla="*/ 40 h 292" name="T5"/>
                <a:gd fmla="*/ 335 w 398" name="T6"/>
                <a:gd fmla="*/ 72 h 292" name="T7"/>
                <a:gd fmla="*/ 265 w 398" name="T8"/>
                <a:gd fmla="*/ 212 h 292" name="T9"/>
                <a:gd fmla="*/ 219 w 398" name="T10"/>
                <a:gd fmla="*/ 74 h 292" name="T11"/>
                <a:gd fmla="*/ 239 w 398" name="T12"/>
                <a:gd fmla="*/ 40 h 292" name="T13"/>
                <a:gd fmla="*/ 199 w 398" name="T14"/>
                <a:gd fmla="*/ 0 h 292" name="T15"/>
                <a:gd fmla="*/ 159 w 398" name="T16"/>
                <a:gd fmla="*/ 40 h 292" name="T17"/>
                <a:gd fmla="*/ 179 w 398" name="T18"/>
                <a:gd fmla="*/ 74 h 292" name="T19"/>
                <a:gd fmla="*/ 133 w 398" name="T20"/>
                <a:gd fmla="*/ 212 h 292" name="T21"/>
                <a:gd fmla="*/ 63 w 398" name="T22"/>
                <a:gd fmla="*/ 72 h 292" name="T23"/>
                <a:gd fmla="*/ 80 w 398" name="T24"/>
                <a:gd fmla="*/ 40 h 292" name="T25"/>
                <a:gd fmla="*/ 40 w 398" name="T26"/>
                <a:gd fmla="*/ 0 h 292" name="T27"/>
                <a:gd fmla="*/ 0 w 398" name="T28"/>
                <a:gd fmla="*/ 40 h 292" name="T29"/>
                <a:gd fmla="*/ 29 w 398" name="T30"/>
                <a:gd fmla="*/ 78 h 292" name="T31"/>
                <a:gd fmla="*/ 53 w 398" name="T32"/>
                <a:gd fmla="*/ 292 h 292" name="T33"/>
                <a:gd fmla="*/ 345 w 398" name="T34"/>
                <a:gd fmla="*/ 292 h 292" name="T35"/>
                <a:gd fmla="*/ 369 w 398" name="T36"/>
                <a:gd fmla="*/ 78 h 292" name="T37"/>
                <a:gd fmla="*/ 398 w 398" name="T38"/>
                <a:gd fmla="*/ 40 h 2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92" w="398">
                  <a:moveTo>
                    <a:pt x="398" y="40"/>
                  </a:moveTo>
                  <a:cubicBezTo>
                    <a:pt x="398" y="18"/>
                    <a:pt x="380" y="0"/>
                    <a:pt x="358" y="0"/>
                  </a:cubicBezTo>
                  <a:cubicBezTo>
                    <a:pt x="336" y="0"/>
                    <a:pt x="318" y="18"/>
                    <a:pt x="318" y="40"/>
                  </a:cubicBezTo>
                  <a:cubicBezTo>
                    <a:pt x="318" y="53"/>
                    <a:pt x="325" y="65"/>
                    <a:pt x="335" y="72"/>
                  </a:cubicBezTo>
                  <a:cubicBezTo>
                    <a:pt x="265" y="212"/>
                    <a:pt x="265" y="212"/>
                    <a:pt x="265" y="212"/>
                  </a:cubicBezTo>
                  <a:cubicBezTo>
                    <a:pt x="219" y="74"/>
                    <a:pt x="219" y="74"/>
                    <a:pt x="219" y="74"/>
                  </a:cubicBezTo>
                  <a:cubicBezTo>
                    <a:pt x="231" y="67"/>
                    <a:pt x="239" y="54"/>
                    <a:pt x="239" y="40"/>
                  </a:cubicBezTo>
                  <a:cubicBezTo>
                    <a:pt x="239" y="18"/>
                    <a:pt x="221" y="0"/>
                    <a:pt x="199" y="0"/>
                  </a:cubicBezTo>
                  <a:cubicBezTo>
                    <a:pt x="177" y="0"/>
                    <a:pt x="159" y="18"/>
                    <a:pt x="159" y="40"/>
                  </a:cubicBezTo>
                  <a:cubicBezTo>
                    <a:pt x="159" y="54"/>
                    <a:pt x="167" y="67"/>
                    <a:pt x="179" y="74"/>
                  </a:cubicBezTo>
                  <a:cubicBezTo>
                    <a:pt x="133" y="212"/>
                    <a:pt x="133" y="212"/>
                    <a:pt x="133" y="212"/>
                  </a:cubicBezTo>
                  <a:cubicBezTo>
                    <a:pt x="63" y="72"/>
                    <a:pt x="63" y="72"/>
                    <a:pt x="63" y="72"/>
                  </a:cubicBezTo>
                  <a:cubicBezTo>
                    <a:pt x="73" y="65"/>
                    <a:pt x="80" y="53"/>
                    <a:pt x="80" y="40"/>
                  </a:cubicBezTo>
                  <a:cubicBezTo>
                    <a:pt x="80" y="18"/>
                    <a:pt x="62" y="0"/>
                    <a:pt x="40" y="0"/>
                  </a:cubicBezTo>
                  <a:cubicBezTo>
                    <a:pt x="18" y="0"/>
                    <a:pt x="0" y="18"/>
                    <a:pt x="0" y="40"/>
                  </a:cubicBezTo>
                  <a:cubicBezTo>
                    <a:pt x="0" y="58"/>
                    <a:pt x="13" y="73"/>
                    <a:pt x="29" y="78"/>
                  </a:cubicBezTo>
                  <a:cubicBezTo>
                    <a:pt x="53" y="292"/>
                    <a:pt x="53" y="292"/>
                    <a:pt x="53" y="292"/>
                  </a:cubicBezTo>
                  <a:cubicBezTo>
                    <a:pt x="345" y="292"/>
                    <a:pt x="345" y="292"/>
                    <a:pt x="345" y="292"/>
                  </a:cubicBezTo>
                  <a:cubicBezTo>
                    <a:pt x="369" y="78"/>
                    <a:pt x="369" y="78"/>
                    <a:pt x="369" y="78"/>
                  </a:cubicBezTo>
                  <a:cubicBezTo>
                    <a:pt x="386" y="73"/>
                    <a:pt x="398" y="58"/>
                    <a:pt x="398" y="40"/>
                  </a:cubicBez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grpSp>
      <p:grpSp>
        <p:nvGrpSpPr>
          <p:cNvPr id="13" name="Group 25"/>
          <p:cNvGrpSpPr/>
          <p:nvPr/>
        </p:nvGrpSpPr>
        <p:grpSpPr>
          <a:xfrm>
            <a:off x="3707009" y="2604463"/>
            <a:ext cx="806509" cy="845159"/>
            <a:chOff x="1989375" y="-164756"/>
            <a:chExt cx="450807" cy="472411"/>
          </a:xfrm>
          <a:noFill/>
        </p:grpSpPr>
        <p:sp>
          <p:nvSpPr>
            <p:cNvPr id="14" name="Freeform 9"/>
            <p:cNvSpPr/>
            <p:nvPr/>
          </p:nvSpPr>
          <p:spPr bwMode="auto">
            <a:xfrm>
              <a:off x="2056108" y="-164756"/>
              <a:ext cx="384074" cy="331744"/>
            </a:xfrm>
            <a:custGeom>
              <a:gdLst>
                <a:gd fmla="*/ 312 w 338" name="T0"/>
                <a:gd fmla="*/ 0 h 292" name="T1"/>
                <a:gd fmla="*/ 0 w 338" name="T2"/>
                <a:gd fmla="*/ 0 h 292" name="T3"/>
                <a:gd fmla="*/ 106 w 338" name="T4"/>
                <a:gd fmla="*/ 54 h 292" name="T5"/>
                <a:gd fmla="*/ 285 w 338" name="T6"/>
                <a:gd fmla="*/ 54 h 292" name="T7"/>
                <a:gd fmla="*/ 285 w 338" name="T8"/>
                <a:gd fmla="*/ 80 h 292" name="T9"/>
                <a:gd fmla="*/ 159 w 338" name="T10"/>
                <a:gd fmla="*/ 80 h 292" name="T11"/>
                <a:gd fmla="*/ 194 w 338" name="T12"/>
                <a:gd fmla="*/ 98 h 292" name="T13"/>
                <a:gd fmla="*/ 226 w 338" name="T14"/>
                <a:gd fmla="*/ 133 h 292" name="T15"/>
                <a:gd fmla="*/ 285 w 338" name="T16"/>
                <a:gd fmla="*/ 133 h 292" name="T17"/>
                <a:gd fmla="*/ 285 w 338" name="T18"/>
                <a:gd fmla="*/ 160 h 292" name="T19"/>
                <a:gd fmla="*/ 232 w 338" name="T20"/>
                <a:gd fmla="*/ 160 h 292" name="T21"/>
                <a:gd fmla="*/ 232 w 338" name="T22"/>
                <a:gd fmla="*/ 292 h 292" name="T23"/>
                <a:gd fmla="*/ 312 w 338" name="T24"/>
                <a:gd fmla="*/ 292 h 292" name="T25"/>
                <a:gd fmla="*/ 338 w 338" name="T26"/>
                <a:gd fmla="*/ 266 h 292" name="T27"/>
                <a:gd fmla="*/ 338 w 338" name="T28"/>
                <a:gd fmla="*/ 27 h 292" name="T29"/>
                <a:gd fmla="*/ 312 w 338" name="T30"/>
                <a:gd fmla="*/ 0 h 29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92" w="338">
                  <a:moveTo>
                    <a:pt x="312" y="0"/>
                  </a:moveTo>
                  <a:cubicBezTo>
                    <a:pt x="0" y="0"/>
                    <a:pt x="0" y="0"/>
                    <a:pt x="0" y="0"/>
                  </a:cubicBezTo>
                  <a:cubicBezTo>
                    <a:pt x="106" y="54"/>
                    <a:pt x="106" y="54"/>
                    <a:pt x="106" y="54"/>
                  </a:cubicBezTo>
                  <a:cubicBezTo>
                    <a:pt x="285" y="54"/>
                    <a:pt x="285" y="54"/>
                    <a:pt x="285" y="54"/>
                  </a:cubicBezTo>
                  <a:cubicBezTo>
                    <a:pt x="285" y="80"/>
                    <a:pt x="285" y="80"/>
                    <a:pt x="285" y="80"/>
                  </a:cubicBezTo>
                  <a:cubicBezTo>
                    <a:pt x="159" y="80"/>
                    <a:pt x="159" y="80"/>
                    <a:pt x="159" y="80"/>
                  </a:cubicBezTo>
                  <a:cubicBezTo>
                    <a:pt x="194" y="98"/>
                    <a:pt x="194" y="98"/>
                    <a:pt x="194" y="98"/>
                  </a:cubicBezTo>
                  <a:cubicBezTo>
                    <a:pt x="208" y="105"/>
                    <a:pt x="220" y="118"/>
                    <a:pt x="226" y="133"/>
                  </a:cubicBezTo>
                  <a:cubicBezTo>
                    <a:pt x="285" y="133"/>
                    <a:pt x="285" y="133"/>
                    <a:pt x="285" y="133"/>
                  </a:cubicBezTo>
                  <a:cubicBezTo>
                    <a:pt x="285" y="160"/>
                    <a:pt x="285" y="160"/>
                    <a:pt x="285" y="160"/>
                  </a:cubicBezTo>
                  <a:cubicBezTo>
                    <a:pt x="232" y="160"/>
                    <a:pt x="232" y="160"/>
                    <a:pt x="232" y="160"/>
                  </a:cubicBezTo>
                  <a:cubicBezTo>
                    <a:pt x="232" y="292"/>
                    <a:pt x="232" y="292"/>
                    <a:pt x="232" y="292"/>
                  </a:cubicBezTo>
                  <a:cubicBezTo>
                    <a:pt x="312" y="292"/>
                    <a:pt x="312" y="292"/>
                    <a:pt x="312" y="292"/>
                  </a:cubicBezTo>
                  <a:cubicBezTo>
                    <a:pt x="326" y="292"/>
                    <a:pt x="338" y="280"/>
                    <a:pt x="338" y="266"/>
                  </a:cubicBezTo>
                  <a:cubicBezTo>
                    <a:pt x="338" y="27"/>
                    <a:pt x="338" y="27"/>
                    <a:pt x="338" y="27"/>
                  </a:cubicBezTo>
                  <a:cubicBezTo>
                    <a:pt x="338" y="12"/>
                    <a:pt x="326" y="0"/>
                    <a:pt x="312" y="0"/>
                  </a:cubicBez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sp>
          <p:nvSpPr>
            <p:cNvPr id="15" name="Freeform 10"/>
            <p:cNvSpPr>
              <a:spLocks noEditPoints="1"/>
            </p:cNvSpPr>
            <p:nvPr/>
          </p:nvSpPr>
          <p:spPr bwMode="auto">
            <a:xfrm>
              <a:off x="1989375" y="-153714"/>
              <a:ext cx="301018" cy="461369"/>
            </a:xfrm>
            <a:custGeom>
              <a:gdLst>
                <a:gd fmla="*/ 241 w 265" name="T0"/>
                <a:gd fmla="*/ 111 h 406" name="T1"/>
                <a:gd fmla="*/ 23 w 265" name="T2"/>
                <a:gd fmla="*/ 2 h 406" name="T3"/>
                <a:gd fmla="*/ 14 w 265" name="T4"/>
                <a:gd fmla="*/ 0 h 406" name="T5"/>
                <a:gd fmla="*/ 0 w 265" name="T6"/>
                <a:gd fmla="*/ 17 h 406" name="T7"/>
                <a:gd fmla="*/ 0 w 265" name="T8"/>
                <a:gd fmla="*/ 256 h 406" name="T9"/>
                <a:gd fmla="*/ 23 w 265" name="T10"/>
                <a:gd fmla="*/ 294 h 406" name="T11"/>
                <a:gd fmla="*/ 241 w 265" name="T12"/>
                <a:gd fmla="*/ 403 h 406" name="T13"/>
                <a:gd fmla="*/ 251 w 265" name="T14"/>
                <a:gd fmla="*/ 406 h 406" name="T15"/>
                <a:gd fmla="*/ 265 w 265" name="T16"/>
                <a:gd fmla="*/ 388 h 406" name="T17"/>
                <a:gd fmla="*/ 265 w 265" name="T18"/>
                <a:gd fmla="*/ 150 h 406" name="T19"/>
                <a:gd fmla="*/ 241 w 265" name="T20"/>
                <a:gd fmla="*/ 111 h 406" name="T21"/>
                <a:gd fmla="*/ 185 w 265" name="T22"/>
                <a:gd fmla="*/ 282 h 406" name="T23"/>
                <a:gd fmla="*/ 159 w 265" name="T24"/>
                <a:gd fmla="*/ 242 h 406" name="T25"/>
                <a:gd fmla="*/ 185 w 265" name="T26"/>
                <a:gd fmla="*/ 203 h 406" name="T27"/>
                <a:gd fmla="*/ 212 w 265" name="T28"/>
                <a:gd fmla="*/ 242 h 406" name="T29"/>
                <a:gd fmla="*/ 185 w 265" name="T30"/>
                <a:gd fmla="*/ 282 h 4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06" w="265">
                  <a:moveTo>
                    <a:pt x="241" y="111"/>
                  </a:moveTo>
                  <a:cubicBezTo>
                    <a:pt x="23" y="2"/>
                    <a:pt x="23" y="2"/>
                    <a:pt x="23" y="2"/>
                  </a:cubicBezTo>
                  <a:cubicBezTo>
                    <a:pt x="20" y="1"/>
                    <a:pt x="17" y="0"/>
                    <a:pt x="14" y="0"/>
                  </a:cubicBezTo>
                  <a:cubicBezTo>
                    <a:pt x="5" y="0"/>
                    <a:pt x="0" y="6"/>
                    <a:pt x="0" y="17"/>
                  </a:cubicBezTo>
                  <a:cubicBezTo>
                    <a:pt x="0" y="256"/>
                    <a:pt x="0" y="256"/>
                    <a:pt x="0" y="256"/>
                  </a:cubicBezTo>
                  <a:cubicBezTo>
                    <a:pt x="0" y="270"/>
                    <a:pt x="10" y="288"/>
                    <a:pt x="23" y="294"/>
                  </a:cubicBezTo>
                  <a:cubicBezTo>
                    <a:pt x="241" y="403"/>
                    <a:pt x="241" y="403"/>
                    <a:pt x="241" y="403"/>
                  </a:cubicBezTo>
                  <a:cubicBezTo>
                    <a:pt x="244" y="405"/>
                    <a:pt x="248" y="406"/>
                    <a:pt x="251" y="406"/>
                  </a:cubicBezTo>
                  <a:cubicBezTo>
                    <a:pt x="259" y="406"/>
                    <a:pt x="265" y="399"/>
                    <a:pt x="265" y="388"/>
                  </a:cubicBezTo>
                  <a:cubicBezTo>
                    <a:pt x="265" y="150"/>
                    <a:pt x="265" y="150"/>
                    <a:pt x="265" y="150"/>
                  </a:cubicBezTo>
                  <a:cubicBezTo>
                    <a:pt x="265" y="135"/>
                    <a:pt x="254" y="118"/>
                    <a:pt x="241" y="111"/>
                  </a:cubicBezTo>
                  <a:close/>
                  <a:moveTo>
                    <a:pt x="185" y="282"/>
                  </a:moveTo>
                  <a:cubicBezTo>
                    <a:pt x="171" y="282"/>
                    <a:pt x="159" y="264"/>
                    <a:pt x="159" y="242"/>
                  </a:cubicBezTo>
                  <a:cubicBezTo>
                    <a:pt x="159" y="220"/>
                    <a:pt x="171" y="203"/>
                    <a:pt x="185" y="203"/>
                  </a:cubicBezTo>
                  <a:cubicBezTo>
                    <a:pt x="200" y="203"/>
                    <a:pt x="212" y="220"/>
                    <a:pt x="212" y="242"/>
                  </a:cubicBezTo>
                  <a:cubicBezTo>
                    <a:pt x="212" y="264"/>
                    <a:pt x="200" y="282"/>
                    <a:pt x="185" y="282"/>
                  </a:cubicBez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grpSp>
      <p:grpSp>
        <p:nvGrpSpPr>
          <p:cNvPr id="16" name="Group 28"/>
          <p:cNvGrpSpPr/>
          <p:nvPr/>
        </p:nvGrpSpPr>
        <p:grpSpPr>
          <a:xfrm>
            <a:off x="5745833" y="2519641"/>
            <a:ext cx="716403" cy="820030"/>
            <a:chOff x="512850" y="1020112"/>
            <a:chExt cx="421521" cy="482494"/>
          </a:xfrm>
          <a:noFill/>
        </p:grpSpPr>
        <p:sp>
          <p:nvSpPr>
            <p:cNvPr id="17" name="Freeform 11"/>
            <p:cNvSpPr>
              <a:spLocks noEditPoints="1"/>
            </p:cNvSpPr>
            <p:nvPr/>
          </p:nvSpPr>
          <p:spPr bwMode="auto">
            <a:xfrm>
              <a:off x="603587" y="1020112"/>
              <a:ext cx="241007" cy="120023"/>
            </a:xfrm>
            <a:custGeom>
              <a:gdLst>
                <a:gd fmla="*/ 212 w 212" name="T0"/>
                <a:gd fmla="*/ 53 h 106" name="T1"/>
                <a:gd fmla="*/ 159 w 212" name="T2"/>
                <a:gd fmla="*/ 53 h 106" name="T3"/>
                <a:gd fmla="*/ 106 w 212" name="T4"/>
                <a:gd fmla="*/ 0 h 106" name="T5"/>
                <a:gd fmla="*/ 53 w 212" name="T6"/>
                <a:gd fmla="*/ 53 h 106" name="T7"/>
                <a:gd fmla="*/ 0 w 212" name="T8"/>
                <a:gd fmla="*/ 53 h 106" name="T9"/>
                <a:gd fmla="*/ 0 w 212" name="T10"/>
                <a:gd fmla="*/ 106 h 106" name="T11"/>
                <a:gd fmla="*/ 212 w 212" name="T12"/>
                <a:gd fmla="*/ 106 h 106" name="T13"/>
                <a:gd fmla="*/ 212 w 212" name="T14"/>
                <a:gd fmla="*/ 53 h 106" name="T15"/>
                <a:gd fmla="*/ 106 w 212" name="T16"/>
                <a:gd fmla="*/ 80 h 106" name="T17"/>
                <a:gd fmla="*/ 79 w 212" name="T18"/>
                <a:gd fmla="*/ 53 h 106" name="T19"/>
                <a:gd fmla="*/ 106 w 212" name="T20"/>
                <a:gd fmla="*/ 27 h 106" name="T21"/>
                <a:gd fmla="*/ 132 w 212" name="T22"/>
                <a:gd fmla="*/ 53 h 106" name="T23"/>
                <a:gd fmla="*/ 106 w 212" name="T24"/>
                <a:gd fmla="*/ 80 h 1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211">
                  <a:moveTo>
                    <a:pt x="212" y="53"/>
                  </a:moveTo>
                  <a:cubicBezTo>
                    <a:pt x="159" y="53"/>
                    <a:pt x="159" y="53"/>
                    <a:pt x="159" y="53"/>
                  </a:cubicBezTo>
                  <a:cubicBezTo>
                    <a:pt x="159" y="24"/>
                    <a:pt x="135" y="0"/>
                    <a:pt x="106" y="0"/>
                  </a:cubicBezTo>
                  <a:cubicBezTo>
                    <a:pt x="76" y="0"/>
                    <a:pt x="53" y="24"/>
                    <a:pt x="53" y="53"/>
                  </a:cubicBezTo>
                  <a:cubicBezTo>
                    <a:pt x="0" y="53"/>
                    <a:pt x="0" y="53"/>
                    <a:pt x="0" y="53"/>
                  </a:cubicBezTo>
                  <a:cubicBezTo>
                    <a:pt x="0" y="106"/>
                    <a:pt x="0" y="106"/>
                    <a:pt x="0" y="106"/>
                  </a:cubicBezTo>
                  <a:cubicBezTo>
                    <a:pt x="212" y="106"/>
                    <a:pt x="212" y="106"/>
                    <a:pt x="212" y="106"/>
                  </a:cubicBezTo>
                  <a:lnTo>
                    <a:pt x="212" y="53"/>
                  </a:lnTo>
                  <a:close/>
                  <a:moveTo>
                    <a:pt x="106" y="80"/>
                  </a:moveTo>
                  <a:cubicBezTo>
                    <a:pt x="91" y="80"/>
                    <a:pt x="79" y="68"/>
                    <a:pt x="79" y="53"/>
                  </a:cubicBezTo>
                  <a:cubicBezTo>
                    <a:pt x="79" y="39"/>
                    <a:pt x="91" y="27"/>
                    <a:pt x="106" y="27"/>
                  </a:cubicBezTo>
                  <a:cubicBezTo>
                    <a:pt x="120" y="27"/>
                    <a:pt x="132" y="39"/>
                    <a:pt x="132" y="53"/>
                  </a:cubicBezTo>
                  <a:cubicBezTo>
                    <a:pt x="132" y="68"/>
                    <a:pt x="120" y="80"/>
                    <a:pt x="106" y="80"/>
                  </a:cubicBez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sp>
          <p:nvSpPr>
            <p:cNvPr id="18" name="Freeform 12"/>
            <p:cNvSpPr>
              <a:spLocks noEditPoints="1"/>
            </p:cNvSpPr>
            <p:nvPr/>
          </p:nvSpPr>
          <p:spPr bwMode="auto">
            <a:xfrm>
              <a:off x="512850" y="1080124"/>
              <a:ext cx="421521" cy="422482"/>
            </a:xfrm>
            <a:custGeom>
              <a:gdLst>
                <a:gd fmla="*/ 752 w 878" name="T0"/>
                <a:gd fmla="*/ 0 h 880" name="T1"/>
                <a:gd fmla="*/ 752 w 878" name="T2"/>
                <a:gd fmla="*/ 189 h 880" name="T3"/>
                <a:gd fmla="*/ 125 w 878" name="T4"/>
                <a:gd fmla="*/ 189 h 880" name="T5"/>
                <a:gd fmla="*/ 125 w 878" name="T6"/>
                <a:gd fmla="*/ 0 h 880" name="T7"/>
                <a:gd fmla="*/ 0 w 878" name="T8"/>
                <a:gd fmla="*/ 0 h 880" name="T9"/>
                <a:gd fmla="*/ 0 w 878" name="T10"/>
                <a:gd fmla="*/ 880 h 880" name="T11"/>
                <a:gd fmla="*/ 878 w 878" name="T12"/>
                <a:gd fmla="*/ 880 h 880" name="T13"/>
                <a:gd fmla="*/ 878 w 878" name="T14"/>
                <a:gd fmla="*/ 0 h 880" name="T15"/>
                <a:gd fmla="*/ 752 w 878" name="T16"/>
                <a:gd fmla="*/ 0 h 880" name="T17"/>
                <a:gd fmla="*/ 409 w 878" name="T18"/>
                <a:gd fmla="*/ 745 h 880" name="T19"/>
                <a:gd fmla="*/ 366 w 878" name="T20"/>
                <a:gd fmla="*/ 700 h 880" name="T21"/>
                <a:gd fmla="*/ 189 w 878" name="T22"/>
                <a:gd fmla="*/ 523 h 880" name="T23"/>
                <a:gd fmla="*/ 276 w 878" name="T24"/>
                <a:gd fmla="*/ 435 h 880" name="T25"/>
                <a:gd fmla="*/ 409 w 878" name="T26"/>
                <a:gd fmla="*/ 568 h 880" name="T27"/>
                <a:gd fmla="*/ 662 w 878" name="T28"/>
                <a:gd fmla="*/ 315 h 880" name="T29"/>
                <a:gd fmla="*/ 752 w 878" name="T30"/>
                <a:gd fmla="*/ 402 h 880" name="T31"/>
                <a:gd fmla="*/ 409 w 878" name="T32"/>
                <a:gd fmla="*/ 745 h 88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80" w="878">
                  <a:moveTo>
                    <a:pt x="752" y="0"/>
                  </a:moveTo>
                  <a:lnTo>
                    <a:pt x="752" y="189"/>
                  </a:lnTo>
                  <a:lnTo>
                    <a:pt x="125" y="189"/>
                  </a:lnTo>
                  <a:lnTo>
                    <a:pt x="125" y="0"/>
                  </a:lnTo>
                  <a:lnTo>
                    <a:pt x="0" y="0"/>
                  </a:lnTo>
                  <a:lnTo>
                    <a:pt x="0" y="880"/>
                  </a:lnTo>
                  <a:lnTo>
                    <a:pt x="878" y="880"/>
                  </a:lnTo>
                  <a:lnTo>
                    <a:pt x="878" y="0"/>
                  </a:lnTo>
                  <a:lnTo>
                    <a:pt x="752" y="0"/>
                  </a:lnTo>
                  <a:close/>
                  <a:moveTo>
                    <a:pt x="409" y="745"/>
                  </a:moveTo>
                  <a:lnTo>
                    <a:pt x="366" y="700"/>
                  </a:lnTo>
                  <a:lnTo>
                    <a:pt x="189" y="523"/>
                  </a:lnTo>
                  <a:lnTo>
                    <a:pt x="276" y="435"/>
                  </a:lnTo>
                  <a:lnTo>
                    <a:pt x="409" y="568"/>
                  </a:lnTo>
                  <a:lnTo>
                    <a:pt x="662" y="315"/>
                  </a:lnTo>
                  <a:lnTo>
                    <a:pt x="752" y="402"/>
                  </a:lnTo>
                  <a:lnTo>
                    <a:pt x="409" y="745"/>
                  </a:ln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grpSp>
      <p:grpSp>
        <p:nvGrpSpPr>
          <p:cNvPr id="19" name="Group 31"/>
          <p:cNvGrpSpPr/>
          <p:nvPr/>
        </p:nvGrpSpPr>
        <p:grpSpPr>
          <a:xfrm>
            <a:off x="7791286" y="2647287"/>
            <a:ext cx="613038" cy="654689"/>
            <a:chOff x="1174898" y="640359"/>
            <a:chExt cx="452247" cy="482973"/>
          </a:xfrm>
          <a:noFill/>
        </p:grpSpPr>
        <p:sp>
          <p:nvSpPr>
            <p:cNvPr id="20" name="Freeform 15"/>
            <p:cNvSpPr>
              <a:spLocks noEditPoints="1"/>
            </p:cNvSpPr>
            <p:nvPr/>
          </p:nvSpPr>
          <p:spPr bwMode="auto">
            <a:xfrm>
              <a:off x="1174898" y="640359"/>
              <a:ext cx="452247" cy="482973"/>
            </a:xfrm>
            <a:custGeom>
              <a:gdLst>
                <a:gd fmla="*/ 372 w 398" name="T0"/>
                <a:gd fmla="*/ 0 h 425" name="T1"/>
                <a:gd fmla="*/ 27 w 398" name="T2"/>
                <a:gd fmla="*/ 0 h 425" name="T3"/>
                <a:gd fmla="*/ 0 w 398" name="T4"/>
                <a:gd fmla="*/ 27 h 425" name="T5"/>
                <a:gd fmla="*/ 0 w 398" name="T6"/>
                <a:gd fmla="*/ 372 h 425" name="T7"/>
                <a:gd fmla="*/ 27 w 398" name="T8"/>
                <a:gd fmla="*/ 398 h 425" name="T9"/>
                <a:gd fmla="*/ 53 w 398" name="T10"/>
                <a:gd fmla="*/ 398 h 425" name="T11"/>
                <a:gd fmla="*/ 80 w 398" name="T12"/>
                <a:gd fmla="*/ 425 h 425" name="T13"/>
                <a:gd fmla="*/ 106 w 398" name="T14"/>
                <a:gd fmla="*/ 398 h 425" name="T15"/>
                <a:gd fmla="*/ 292 w 398" name="T16"/>
                <a:gd fmla="*/ 398 h 425" name="T17"/>
                <a:gd fmla="*/ 319 w 398" name="T18"/>
                <a:gd fmla="*/ 425 h 425" name="T19"/>
                <a:gd fmla="*/ 345 w 398" name="T20"/>
                <a:gd fmla="*/ 398 h 425" name="T21"/>
                <a:gd fmla="*/ 372 w 398" name="T22"/>
                <a:gd fmla="*/ 398 h 425" name="T23"/>
                <a:gd fmla="*/ 398 w 398" name="T24"/>
                <a:gd fmla="*/ 372 h 425" name="T25"/>
                <a:gd fmla="*/ 398 w 398" name="T26"/>
                <a:gd fmla="*/ 27 h 425" name="T27"/>
                <a:gd fmla="*/ 372 w 398" name="T28"/>
                <a:gd fmla="*/ 0 h 425" name="T29"/>
                <a:gd fmla="*/ 345 w 398" name="T30"/>
                <a:gd fmla="*/ 345 h 425" name="T31"/>
                <a:gd fmla="*/ 53 w 398" name="T32"/>
                <a:gd fmla="*/ 345 h 425" name="T33"/>
                <a:gd fmla="*/ 53 w 398" name="T34"/>
                <a:gd fmla="*/ 213 h 425" name="T35"/>
                <a:gd fmla="*/ 345 w 398" name="T36"/>
                <a:gd fmla="*/ 213 h 425" name="T37"/>
                <a:gd fmla="*/ 345 w 398" name="T38"/>
                <a:gd fmla="*/ 345 h 425" name="T39"/>
                <a:gd fmla="*/ 345 w 398" name="T40"/>
                <a:gd fmla="*/ 186 h 425" name="T41"/>
                <a:gd fmla="*/ 53 w 398" name="T42"/>
                <a:gd fmla="*/ 186 h 425" name="T43"/>
                <a:gd fmla="*/ 53 w 398" name="T44"/>
                <a:gd fmla="*/ 53 h 425" name="T45"/>
                <a:gd fmla="*/ 345 w 398" name="T46"/>
                <a:gd fmla="*/ 53 h 425" name="T47"/>
                <a:gd fmla="*/ 345 w 398" name="T48"/>
                <a:gd fmla="*/ 186 h 42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25" w="398">
                  <a:moveTo>
                    <a:pt x="372" y="0"/>
                  </a:moveTo>
                  <a:cubicBezTo>
                    <a:pt x="27" y="0"/>
                    <a:pt x="27" y="0"/>
                    <a:pt x="27" y="0"/>
                  </a:cubicBezTo>
                  <a:cubicBezTo>
                    <a:pt x="12" y="0"/>
                    <a:pt x="0" y="12"/>
                    <a:pt x="0" y="27"/>
                  </a:cubicBezTo>
                  <a:cubicBezTo>
                    <a:pt x="0" y="372"/>
                    <a:pt x="0" y="372"/>
                    <a:pt x="0" y="372"/>
                  </a:cubicBezTo>
                  <a:cubicBezTo>
                    <a:pt x="0" y="386"/>
                    <a:pt x="12" y="398"/>
                    <a:pt x="27" y="398"/>
                  </a:cubicBezTo>
                  <a:cubicBezTo>
                    <a:pt x="53" y="398"/>
                    <a:pt x="53" y="398"/>
                    <a:pt x="53" y="398"/>
                  </a:cubicBezTo>
                  <a:cubicBezTo>
                    <a:pt x="53" y="413"/>
                    <a:pt x="65" y="425"/>
                    <a:pt x="80" y="425"/>
                  </a:cubicBezTo>
                  <a:cubicBezTo>
                    <a:pt x="94" y="425"/>
                    <a:pt x="106" y="413"/>
                    <a:pt x="106" y="398"/>
                  </a:cubicBezTo>
                  <a:cubicBezTo>
                    <a:pt x="292" y="398"/>
                    <a:pt x="292" y="398"/>
                    <a:pt x="292" y="398"/>
                  </a:cubicBezTo>
                  <a:cubicBezTo>
                    <a:pt x="292" y="413"/>
                    <a:pt x="304" y="425"/>
                    <a:pt x="319" y="425"/>
                  </a:cubicBezTo>
                  <a:cubicBezTo>
                    <a:pt x="333" y="425"/>
                    <a:pt x="345" y="413"/>
                    <a:pt x="345" y="398"/>
                  </a:cubicBezTo>
                  <a:cubicBezTo>
                    <a:pt x="372" y="398"/>
                    <a:pt x="372" y="398"/>
                    <a:pt x="372" y="398"/>
                  </a:cubicBezTo>
                  <a:cubicBezTo>
                    <a:pt x="386" y="398"/>
                    <a:pt x="398" y="386"/>
                    <a:pt x="398" y="372"/>
                  </a:cubicBezTo>
                  <a:cubicBezTo>
                    <a:pt x="398" y="27"/>
                    <a:pt x="398" y="27"/>
                    <a:pt x="398" y="27"/>
                  </a:cubicBezTo>
                  <a:cubicBezTo>
                    <a:pt x="398" y="12"/>
                    <a:pt x="386" y="0"/>
                    <a:pt x="372" y="0"/>
                  </a:cubicBezTo>
                  <a:close/>
                  <a:moveTo>
                    <a:pt x="345" y="345"/>
                  </a:moveTo>
                  <a:cubicBezTo>
                    <a:pt x="53" y="345"/>
                    <a:pt x="53" y="345"/>
                    <a:pt x="53" y="345"/>
                  </a:cubicBezTo>
                  <a:cubicBezTo>
                    <a:pt x="53" y="213"/>
                    <a:pt x="53" y="213"/>
                    <a:pt x="53" y="213"/>
                  </a:cubicBezTo>
                  <a:cubicBezTo>
                    <a:pt x="345" y="213"/>
                    <a:pt x="345" y="213"/>
                    <a:pt x="345" y="213"/>
                  </a:cubicBezTo>
                  <a:lnTo>
                    <a:pt x="345" y="345"/>
                  </a:lnTo>
                  <a:close/>
                  <a:moveTo>
                    <a:pt x="345" y="186"/>
                  </a:moveTo>
                  <a:cubicBezTo>
                    <a:pt x="53" y="186"/>
                    <a:pt x="53" y="186"/>
                    <a:pt x="53" y="186"/>
                  </a:cubicBezTo>
                  <a:cubicBezTo>
                    <a:pt x="53" y="53"/>
                    <a:pt x="53" y="53"/>
                    <a:pt x="53" y="53"/>
                  </a:cubicBezTo>
                  <a:cubicBezTo>
                    <a:pt x="345" y="53"/>
                    <a:pt x="345" y="53"/>
                    <a:pt x="345" y="53"/>
                  </a:cubicBezTo>
                  <a:lnTo>
                    <a:pt x="345" y="186"/>
                  </a:ln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sp>
          <p:nvSpPr>
            <p:cNvPr id="21" name="Freeform 16"/>
            <p:cNvSpPr>
              <a:spLocks noEditPoints="1"/>
            </p:cNvSpPr>
            <p:nvPr/>
          </p:nvSpPr>
          <p:spPr bwMode="auto">
            <a:xfrm>
              <a:off x="1266115" y="912091"/>
              <a:ext cx="271732" cy="90738"/>
            </a:xfrm>
            <a:custGeom>
              <a:gdLst>
                <a:gd fmla="*/ 566 w 566" name="T0"/>
                <a:gd fmla="*/ 0 h 189" name="T1"/>
                <a:gd fmla="*/ 0 w 566" name="T2"/>
                <a:gd fmla="*/ 0 h 189" name="T3"/>
                <a:gd fmla="*/ 0 w 566" name="T4"/>
                <a:gd fmla="*/ 189 h 189" name="T5"/>
                <a:gd fmla="*/ 566 w 566" name="T6"/>
                <a:gd fmla="*/ 189 h 189" name="T7"/>
                <a:gd fmla="*/ 566 w 566" name="T8"/>
                <a:gd fmla="*/ 0 h 189" name="T9"/>
                <a:gd fmla="*/ 376 w 566" name="T10"/>
                <a:gd fmla="*/ 125 h 189" name="T11"/>
                <a:gd fmla="*/ 187 w 566" name="T12"/>
                <a:gd fmla="*/ 125 h 189" name="T13"/>
                <a:gd fmla="*/ 187 w 566" name="T14"/>
                <a:gd fmla="*/ 64 h 189" name="T15"/>
                <a:gd fmla="*/ 376 w 566" name="T16"/>
                <a:gd fmla="*/ 64 h 189" name="T17"/>
                <a:gd fmla="*/ 376 w 566" name="T18"/>
                <a:gd fmla="*/ 125 h 1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9" w="566">
                  <a:moveTo>
                    <a:pt x="566" y="0"/>
                  </a:moveTo>
                  <a:lnTo>
                    <a:pt x="0" y="0"/>
                  </a:lnTo>
                  <a:lnTo>
                    <a:pt x="0" y="189"/>
                  </a:lnTo>
                  <a:lnTo>
                    <a:pt x="566" y="189"/>
                  </a:lnTo>
                  <a:lnTo>
                    <a:pt x="566" y="0"/>
                  </a:lnTo>
                  <a:close/>
                  <a:moveTo>
                    <a:pt x="376" y="125"/>
                  </a:moveTo>
                  <a:lnTo>
                    <a:pt x="187" y="125"/>
                  </a:lnTo>
                  <a:lnTo>
                    <a:pt x="187" y="64"/>
                  </a:lnTo>
                  <a:lnTo>
                    <a:pt x="376" y="64"/>
                  </a:lnTo>
                  <a:lnTo>
                    <a:pt x="376" y="125"/>
                  </a:ln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sp>
          <p:nvSpPr>
            <p:cNvPr id="22" name="Freeform 17"/>
            <p:cNvSpPr>
              <a:spLocks noEditPoints="1"/>
            </p:cNvSpPr>
            <p:nvPr/>
          </p:nvSpPr>
          <p:spPr bwMode="auto">
            <a:xfrm>
              <a:off x="1266115" y="731096"/>
              <a:ext cx="271732" cy="91218"/>
            </a:xfrm>
            <a:custGeom>
              <a:gdLst>
                <a:gd fmla="*/ 566 w 566" name="T0"/>
                <a:gd fmla="*/ 0 h 190" name="T1"/>
                <a:gd fmla="*/ 0 w 566" name="T2"/>
                <a:gd fmla="*/ 0 h 190" name="T3"/>
                <a:gd fmla="*/ 0 w 566" name="T4"/>
                <a:gd fmla="*/ 190 h 190" name="T5"/>
                <a:gd fmla="*/ 566 w 566" name="T6"/>
                <a:gd fmla="*/ 190 h 190" name="T7"/>
                <a:gd fmla="*/ 566 w 566" name="T8"/>
                <a:gd fmla="*/ 0 h 190" name="T9"/>
                <a:gd fmla="*/ 376 w 566" name="T10"/>
                <a:gd fmla="*/ 126 h 190" name="T11"/>
                <a:gd fmla="*/ 187 w 566" name="T12"/>
                <a:gd fmla="*/ 126 h 190" name="T13"/>
                <a:gd fmla="*/ 187 w 566" name="T14"/>
                <a:gd fmla="*/ 62 h 190" name="T15"/>
                <a:gd fmla="*/ 376 w 566" name="T16"/>
                <a:gd fmla="*/ 62 h 190" name="T17"/>
                <a:gd fmla="*/ 376 w 566" name="T18"/>
                <a:gd fmla="*/ 126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566">
                  <a:moveTo>
                    <a:pt x="566" y="0"/>
                  </a:moveTo>
                  <a:lnTo>
                    <a:pt x="0" y="0"/>
                  </a:lnTo>
                  <a:lnTo>
                    <a:pt x="0" y="190"/>
                  </a:lnTo>
                  <a:lnTo>
                    <a:pt x="566" y="190"/>
                  </a:lnTo>
                  <a:lnTo>
                    <a:pt x="566" y="0"/>
                  </a:lnTo>
                  <a:close/>
                  <a:moveTo>
                    <a:pt x="376" y="126"/>
                  </a:moveTo>
                  <a:lnTo>
                    <a:pt x="187" y="126"/>
                  </a:lnTo>
                  <a:lnTo>
                    <a:pt x="187" y="62"/>
                  </a:lnTo>
                  <a:lnTo>
                    <a:pt x="376" y="62"/>
                  </a:lnTo>
                  <a:lnTo>
                    <a:pt x="376" y="126"/>
                  </a:lnTo>
                  <a:close/>
                </a:path>
              </a:pathLst>
            </a:custGeom>
            <a:grpFill/>
            <a:ln w="25400">
              <a:gradFill>
                <a:gsLst>
                  <a:gs pos="0">
                    <a:srgbClr val="835F43"/>
                  </a:gs>
                  <a:gs pos="100000">
                    <a:srgbClr val="F9D9AC"/>
                  </a:gs>
                </a:gsLst>
                <a:lin ang="5400000" scaled="1"/>
              </a:grad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grpSp>
      <p:sp>
        <p:nvSpPr>
          <p:cNvPr id="23" name="Freeform 14"/>
          <p:cNvSpPr>
            <a:spLocks noEditPoints="1"/>
          </p:cNvSpPr>
          <p:nvPr/>
        </p:nvSpPr>
        <p:spPr bwMode="auto">
          <a:xfrm>
            <a:off x="9759308" y="2646307"/>
            <a:ext cx="664536" cy="708273"/>
          </a:xfrm>
          <a:custGeom>
            <a:gdLst>
              <a:gd fmla="*/ 371 w 398" name="T0"/>
              <a:gd fmla="*/ 0 h 424" name="T1"/>
              <a:gd fmla="*/ 53 w 398" name="T2"/>
              <a:gd fmla="*/ 0 h 424" name="T3"/>
              <a:gd fmla="*/ 26 w 398" name="T4"/>
              <a:gd fmla="*/ 26 h 424" name="T5"/>
              <a:gd fmla="*/ 26 w 398" name="T6"/>
              <a:gd fmla="*/ 79 h 424" name="T7"/>
              <a:gd fmla="*/ 66 w 398" name="T8"/>
              <a:gd fmla="*/ 79 h 424" name="T9"/>
              <a:gd fmla="*/ 79 w 398" name="T10"/>
              <a:gd fmla="*/ 93 h 424" name="T11"/>
              <a:gd fmla="*/ 66 w 398" name="T12"/>
              <a:gd fmla="*/ 106 h 424" name="T13"/>
              <a:gd fmla="*/ 13 w 398" name="T14"/>
              <a:gd fmla="*/ 106 h 424" name="T15"/>
              <a:gd fmla="*/ 0 w 398" name="T16"/>
              <a:gd fmla="*/ 119 h 424" name="T17"/>
              <a:gd fmla="*/ 13 w 398" name="T18"/>
              <a:gd fmla="*/ 133 h 424" name="T19"/>
              <a:gd fmla="*/ 26 w 398" name="T20"/>
              <a:gd fmla="*/ 133 h 424" name="T21"/>
              <a:gd fmla="*/ 26 w 398" name="T22"/>
              <a:gd fmla="*/ 186 h 424" name="T23"/>
              <a:gd fmla="*/ 66 w 398" name="T24"/>
              <a:gd fmla="*/ 186 h 424" name="T25"/>
              <a:gd fmla="*/ 79 w 398" name="T26"/>
              <a:gd fmla="*/ 199 h 424" name="T27"/>
              <a:gd fmla="*/ 66 w 398" name="T28"/>
              <a:gd fmla="*/ 212 h 424" name="T29"/>
              <a:gd fmla="*/ 13 w 398" name="T30"/>
              <a:gd fmla="*/ 212 h 424" name="T31"/>
              <a:gd fmla="*/ 0 w 398" name="T32"/>
              <a:gd fmla="*/ 225 h 424" name="T33"/>
              <a:gd fmla="*/ 13 w 398" name="T34"/>
              <a:gd fmla="*/ 239 h 424" name="T35"/>
              <a:gd fmla="*/ 26 w 398" name="T36"/>
              <a:gd fmla="*/ 239 h 424" name="T37"/>
              <a:gd fmla="*/ 26 w 398" name="T38"/>
              <a:gd fmla="*/ 292 h 424" name="T39"/>
              <a:gd fmla="*/ 66 w 398" name="T40"/>
              <a:gd fmla="*/ 292 h 424" name="T41"/>
              <a:gd fmla="*/ 79 w 398" name="T42"/>
              <a:gd fmla="*/ 305 h 424" name="T43"/>
              <a:gd fmla="*/ 66 w 398" name="T44"/>
              <a:gd fmla="*/ 318 h 424" name="T45"/>
              <a:gd fmla="*/ 13 w 398" name="T46"/>
              <a:gd fmla="*/ 318 h 424" name="T47"/>
              <a:gd fmla="*/ 0 w 398" name="T48"/>
              <a:gd fmla="*/ 331 h 424" name="T49"/>
              <a:gd fmla="*/ 13 w 398" name="T50"/>
              <a:gd fmla="*/ 345 h 424" name="T51"/>
              <a:gd fmla="*/ 26 w 398" name="T52"/>
              <a:gd fmla="*/ 345 h 424" name="T53"/>
              <a:gd fmla="*/ 26 w 398" name="T54"/>
              <a:gd fmla="*/ 398 h 424" name="T55"/>
              <a:gd fmla="*/ 53 w 398" name="T56"/>
              <a:gd fmla="*/ 424 h 424" name="T57"/>
              <a:gd fmla="*/ 371 w 398" name="T58"/>
              <a:gd fmla="*/ 424 h 424" name="T59"/>
              <a:gd fmla="*/ 398 w 398" name="T60"/>
              <a:gd fmla="*/ 398 h 424" name="T61"/>
              <a:gd fmla="*/ 398 w 398" name="T62"/>
              <a:gd fmla="*/ 26 h 424" name="T63"/>
              <a:gd fmla="*/ 371 w 398" name="T64"/>
              <a:gd fmla="*/ 0 h 424" name="T65"/>
              <a:gd fmla="*/ 318 w 398" name="T66"/>
              <a:gd fmla="*/ 186 h 424" name="T67"/>
              <a:gd fmla="*/ 159 w 398" name="T68"/>
              <a:gd fmla="*/ 186 h 424" name="T69"/>
              <a:gd fmla="*/ 159 w 398" name="T70"/>
              <a:gd fmla="*/ 79 h 424" name="T71"/>
              <a:gd fmla="*/ 318 w 398" name="T72"/>
              <a:gd fmla="*/ 79 h 424" name="T73"/>
              <a:gd fmla="*/ 318 w 398" name="T74"/>
              <a:gd fmla="*/ 186 h 4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23" w="398">
                <a:moveTo>
                  <a:pt x="371" y="0"/>
                </a:moveTo>
                <a:cubicBezTo>
                  <a:pt x="53" y="0"/>
                  <a:pt x="53" y="0"/>
                  <a:pt x="53" y="0"/>
                </a:cubicBezTo>
                <a:cubicBezTo>
                  <a:pt x="38" y="0"/>
                  <a:pt x="26" y="12"/>
                  <a:pt x="26" y="26"/>
                </a:cubicBezTo>
                <a:cubicBezTo>
                  <a:pt x="26" y="79"/>
                  <a:pt x="26" y="79"/>
                  <a:pt x="26" y="79"/>
                </a:cubicBezTo>
                <a:cubicBezTo>
                  <a:pt x="66" y="79"/>
                  <a:pt x="66" y="79"/>
                  <a:pt x="66" y="79"/>
                </a:cubicBezTo>
                <a:cubicBezTo>
                  <a:pt x="74" y="79"/>
                  <a:pt x="79" y="85"/>
                  <a:pt x="79" y="93"/>
                </a:cubicBezTo>
                <a:cubicBezTo>
                  <a:pt x="79" y="100"/>
                  <a:pt x="74" y="106"/>
                  <a:pt x="66" y="106"/>
                </a:cubicBezTo>
                <a:cubicBezTo>
                  <a:pt x="13" y="106"/>
                  <a:pt x="13" y="106"/>
                  <a:pt x="13" y="106"/>
                </a:cubicBezTo>
                <a:cubicBezTo>
                  <a:pt x="6" y="106"/>
                  <a:pt x="0" y="112"/>
                  <a:pt x="0" y="119"/>
                </a:cubicBezTo>
                <a:cubicBezTo>
                  <a:pt x="0" y="127"/>
                  <a:pt x="6" y="133"/>
                  <a:pt x="13" y="133"/>
                </a:cubicBezTo>
                <a:cubicBezTo>
                  <a:pt x="26" y="133"/>
                  <a:pt x="26" y="133"/>
                  <a:pt x="26" y="133"/>
                </a:cubicBezTo>
                <a:cubicBezTo>
                  <a:pt x="26" y="186"/>
                  <a:pt x="26" y="186"/>
                  <a:pt x="26" y="186"/>
                </a:cubicBezTo>
                <a:cubicBezTo>
                  <a:pt x="66" y="186"/>
                  <a:pt x="66" y="186"/>
                  <a:pt x="66" y="186"/>
                </a:cubicBezTo>
                <a:cubicBezTo>
                  <a:pt x="74" y="186"/>
                  <a:pt x="79" y="192"/>
                  <a:pt x="79" y="199"/>
                </a:cubicBezTo>
                <a:cubicBezTo>
                  <a:pt x="79" y="206"/>
                  <a:pt x="74" y="212"/>
                  <a:pt x="66" y="212"/>
                </a:cubicBezTo>
                <a:cubicBezTo>
                  <a:pt x="13" y="212"/>
                  <a:pt x="13" y="212"/>
                  <a:pt x="13" y="212"/>
                </a:cubicBezTo>
                <a:cubicBezTo>
                  <a:pt x="6" y="212"/>
                  <a:pt x="0" y="218"/>
                  <a:pt x="0" y="225"/>
                </a:cubicBezTo>
                <a:cubicBezTo>
                  <a:pt x="0" y="233"/>
                  <a:pt x="6" y="239"/>
                  <a:pt x="13" y="239"/>
                </a:cubicBezTo>
                <a:cubicBezTo>
                  <a:pt x="26" y="239"/>
                  <a:pt x="26" y="239"/>
                  <a:pt x="26" y="239"/>
                </a:cubicBezTo>
                <a:cubicBezTo>
                  <a:pt x="26" y="292"/>
                  <a:pt x="26" y="292"/>
                  <a:pt x="26" y="292"/>
                </a:cubicBezTo>
                <a:cubicBezTo>
                  <a:pt x="66" y="292"/>
                  <a:pt x="66" y="292"/>
                  <a:pt x="66" y="292"/>
                </a:cubicBezTo>
                <a:cubicBezTo>
                  <a:pt x="74" y="292"/>
                  <a:pt x="79" y="298"/>
                  <a:pt x="79" y="305"/>
                </a:cubicBezTo>
                <a:cubicBezTo>
                  <a:pt x="79" y="312"/>
                  <a:pt x="74" y="318"/>
                  <a:pt x="66" y="318"/>
                </a:cubicBezTo>
                <a:cubicBezTo>
                  <a:pt x="13" y="318"/>
                  <a:pt x="13" y="318"/>
                  <a:pt x="13" y="318"/>
                </a:cubicBezTo>
                <a:cubicBezTo>
                  <a:pt x="6" y="318"/>
                  <a:pt x="0" y="324"/>
                  <a:pt x="0" y="331"/>
                </a:cubicBezTo>
                <a:cubicBezTo>
                  <a:pt x="0" y="339"/>
                  <a:pt x="6" y="345"/>
                  <a:pt x="13" y="345"/>
                </a:cubicBezTo>
                <a:cubicBezTo>
                  <a:pt x="26" y="345"/>
                  <a:pt x="26" y="345"/>
                  <a:pt x="26" y="345"/>
                </a:cubicBezTo>
                <a:cubicBezTo>
                  <a:pt x="26" y="398"/>
                  <a:pt x="26" y="398"/>
                  <a:pt x="26" y="398"/>
                </a:cubicBezTo>
                <a:cubicBezTo>
                  <a:pt x="26" y="412"/>
                  <a:pt x="38" y="424"/>
                  <a:pt x="53" y="424"/>
                </a:cubicBezTo>
                <a:cubicBezTo>
                  <a:pt x="371" y="424"/>
                  <a:pt x="371" y="424"/>
                  <a:pt x="371" y="424"/>
                </a:cubicBezTo>
                <a:cubicBezTo>
                  <a:pt x="386" y="424"/>
                  <a:pt x="398" y="412"/>
                  <a:pt x="398" y="398"/>
                </a:cubicBezTo>
                <a:cubicBezTo>
                  <a:pt x="398" y="26"/>
                  <a:pt x="398" y="26"/>
                  <a:pt x="398" y="26"/>
                </a:cubicBezTo>
                <a:cubicBezTo>
                  <a:pt x="398" y="12"/>
                  <a:pt x="386" y="0"/>
                  <a:pt x="371" y="0"/>
                </a:cubicBezTo>
                <a:close/>
                <a:moveTo>
                  <a:pt x="318" y="186"/>
                </a:moveTo>
                <a:cubicBezTo>
                  <a:pt x="159" y="186"/>
                  <a:pt x="159" y="186"/>
                  <a:pt x="159" y="186"/>
                </a:cubicBezTo>
                <a:cubicBezTo>
                  <a:pt x="159" y="79"/>
                  <a:pt x="159" y="79"/>
                  <a:pt x="159" y="79"/>
                </a:cubicBezTo>
                <a:cubicBezTo>
                  <a:pt x="318" y="79"/>
                  <a:pt x="318" y="79"/>
                  <a:pt x="318" y="79"/>
                </a:cubicBezTo>
                <a:lnTo>
                  <a:pt x="318" y="186"/>
                </a:lnTo>
                <a:close/>
              </a:path>
            </a:pathLst>
          </a:custGeom>
          <a:noFill/>
          <a:ln w="25400">
            <a:gradFill>
              <a:gsLst>
                <a:gs pos="0">
                  <a:srgbClr val="835F43"/>
                </a:gs>
                <a:gs pos="100000">
                  <a:srgbClr val="F9D9AC"/>
                </a:gs>
              </a:gsLst>
              <a:lin ang="5400000" scaled="1"/>
            </a:gradFill>
          </a:ln>
        </p:spPr>
        <p:txBody>
          <a:bodyPr anchor="t" anchorCtr="0" bIns="48218" compatLnSpc="1" lIns="96435" numCol="1" rIns="96435" tIns="48218" vert="horz" wrap="square">
            <a:prstTxWarp prst="textNoShape">
              <a:avLst/>
            </a:prstTxWarp>
          </a:bodyPr>
          <a:lstStyle/>
          <a:p>
            <a:endParaRPr lang="id-ID">
              <a:latin charset="0" panose="020b0604020202020204" pitchFamily="34" typeface="Arial"/>
              <a:sym charset="0" panose="020b0604020202020204" pitchFamily="34" typeface="Arial"/>
            </a:endParaRPr>
          </a:p>
        </p:txBody>
      </p:sp>
      <p:sp>
        <p:nvSpPr>
          <p:cNvPr id="24" name="矩形 23"/>
          <p:cNvSpPr/>
          <p:nvPr/>
        </p:nvSpPr>
        <p:spPr>
          <a:xfrm>
            <a:off x="1474797" y="3794745"/>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25" name="矩形 24"/>
          <p:cNvSpPr/>
          <p:nvPr/>
        </p:nvSpPr>
        <p:spPr>
          <a:xfrm>
            <a:off x="1327477" y="4310170"/>
            <a:ext cx="1601124" cy="969264"/>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26" name="矩形 25"/>
          <p:cNvSpPr/>
          <p:nvPr/>
        </p:nvSpPr>
        <p:spPr>
          <a:xfrm>
            <a:off x="3468569" y="3794745"/>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27" name="矩形 26"/>
          <p:cNvSpPr/>
          <p:nvPr/>
        </p:nvSpPr>
        <p:spPr>
          <a:xfrm>
            <a:off x="3321248" y="4310170"/>
            <a:ext cx="1601124" cy="969264"/>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28" name="矩形 27"/>
          <p:cNvSpPr/>
          <p:nvPr/>
        </p:nvSpPr>
        <p:spPr>
          <a:xfrm>
            <a:off x="5462339" y="3794745"/>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29" name="矩形 28"/>
          <p:cNvSpPr/>
          <p:nvPr/>
        </p:nvSpPr>
        <p:spPr>
          <a:xfrm>
            <a:off x="5315019" y="4310170"/>
            <a:ext cx="1601124" cy="969264"/>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30" name="矩形 29"/>
          <p:cNvSpPr/>
          <p:nvPr/>
        </p:nvSpPr>
        <p:spPr>
          <a:xfrm>
            <a:off x="7456109" y="3794745"/>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31" name="矩形 30"/>
          <p:cNvSpPr/>
          <p:nvPr/>
        </p:nvSpPr>
        <p:spPr>
          <a:xfrm>
            <a:off x="7308791" y="4310170"/>
            <a:ext cx="1601124" cy="969264"/>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32" name="矩形 31"/>
          <p:cNvSpPr/>
          <p:nvPr/>
        </p:nvSpPr>
        <p:spPr>
          <a:xfrm>
            <a:off x="9449881" y="3794745"/>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33" name="矩形 32"/>
          <p:cNvSpPr/>
          <p:nvPr/>
        </p:nvSpPr>
        <p:spPr>
          <a:xfrm>
            <a:off x="9302560" y="4310170"/>
            <a:ext cx="1601124" cy="969264"/>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Tree>
    <p:extLst>
      <p:ext uri="{BB962C8B-B14F-4D97-AF65-F5344CB8AC3E}">
        <p14:creationId val="9283929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iterate type="lt">
                                    <p:tmPct val="10000"/>
                                  </p:iterate>
                                  <p:childTnLst>
                                    <p:set>
                                      <p:cBhvr>
                                        <p:cTn dur="1" fill="hold" id="12">
                                          <p:stCondLst>
                                            <p:cond delay="0"/>
                                          </p:stCondLst>
                                        </p:cTn>
                                        <p:tgtEl>
                                          <p:spTgt spid="24"/>
                                        </p:tgtEl>
                                        <p:attrNameLst>
                                          <p:attrName>style.visibility</p:attrName>
                                        </p:attrNameLst>
                                      </p:cBhvr>
                                      <p:to>
                                        <p:strVal val="visible"/>
                                      </p:to>
                                    </p:set>
                                    <p:anim calcmode="lin" valueType="num">
                                      <p:cBhvr>
                                        <p:cTn dur="500" fill="hold" id="13"/>
                                        <p:tgtEl>
                                          <p:spTgt spid="24"/>
                                        </p:tgtEl>
                                        <p:attrNameLst>
                                          <p:attrName>ppt_w</p:attrName>
                                        </p:attrNameLst>
                                      </p:cBhvr>
                                      <p:tavLst>
                                        <p:tav tm="0">
                                          <p:val>
                                            <p:fltVal val="0"/>
                                          </p:val>
                                        </p:tav>
                                        <p:tav tm="100000">
                                          <p:val>
                                            <p:strVal val="#ppt_w"/>
                                          </p:val>
                                        </p:tav>
                                      </p:tavLst>
                                    </p:anim>
                                    <p:anim calcmode="lin" valueType="num">
                                      <p:cBhvr>
                                        <p:cTn dur="500" fill="hold" id="14"/>
                                        <p:tgtEl>
                                          <p:spTgt spid="24"/>
                                        </p:tgtEl>
                                        <p:attrNameLst>
                                          <p:attrName>ppt_h</p:attrName>
                                        </p:attrNameLst>
                                      </p:cBhvr>
                                      <p:tavLst>
                                        <p:tav tm="0">
                                          <p:val>
                                            <p:fltVal val="0"/>
                                          </p:val>
                                        </p:tav>
                                        <p:tav tm="100000">
                                          <p:val>
                                            <p:strVal val="#ppt_h"/>
                                          </p:val>
                                        </p:tav>
                                      </p:tavLst>
                                    </p:anim>
                                    <p:animEffect filter="fade" transition="in">
                                      <p:cBhvr>
                                        <p:cTn dur="500" id="15"/>
                                        <p:tgtEl>
                                          <p:spTgt spid="24"/>
                                        </p:tgtEl>
                                      </p:cBhvr>
                                    </p:animEffect>
                                  </p:childTnLst>
                                </p:cTn>
                              </p:par>
                            </p:childTnLst>
                          </p:cTn>
                        </p:par>
                        <p:par>
                          <p:cTn fill="hold" id="16" nodeType="afterGroup">
                            <p:stCondLst>
                              <p:cond delay="1000"/>
                            </p:stCondLst>
                            <p:childTnLst>
                              <p:par>
                                <p:cTn fill="hold" grpId="0" id="17" nodeType="afterEffect" presetClass="entr" presetID="23" presetSubtype="16">
                                  <p:stCondLst>
                                    <p:cond delay="0"/>
                                  </p:stCondLst>
                                  <p:iterate type="lt">
                                    <p:tmPct val="10000"/>
                                  </p:iterate>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ppt_w</p:attrName>
                                        </p:attrNameLst>
                                      </p:cBhvr>
                                      <p:tavLst>
                                        <p:tav tm="0">
                                          <p:val>
                                            <p:fltVal val="0"/>
                                          </p:val>
                                        </p:tav>
                                        <p:tav tm="100000">
                                          <p:val>
                                            <p:strVal val="#ppt_w"/>
                                          </p:val>
                                        </p:tav>
                                      </p:tavLst>
                                    </p:anim>
                                    <p:anim calcmode="lin" valueType="num">
                                      <p:cBhvr>
                                        <p:cTn dur="500" fill="hold" id="20"/>
                                        <p:tgtEl>
                                          <p:spTgt spid="25"/>
                                        </p:tgtEl>
                                        <p:attrNameLst>
                                          <p:attrName>ppt_h</p:attrName>
                                        </p:attrNameLst>
                                      </p:cBhvr>
                                      <p:tavLst>
                                        <p:tav tm="0">
                                          <p:val>
                                            <p:fltVal val="0"/>
                                          </p:val>
                                        </p:tav>
                                        <p:tav tm="100000">
                                          <p:val>
                                            <p:strVal val="#ppt_h"/>
                                          </p:val>
                                        </p:tav>
                                      </p:tavLst>
                                    </p:anim>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iterate type="lt">
                                    <p:tmPct val="10000"/>
                                  </p:iterate>
                                  <p:childTnLst>
                                    <p:set>
                                      <p:cBhvr>
                                        <p:cTn dur="1" fill="hold" id="29">
                                          <p:stCondLst>
                                            <p:cond delay="0"/>
                                          </p:stCondLst>
                                        </p:cTn>
                                        <p:tgtEl>
                                          <p:spTgt spid="26"/>
                                        </p:tgtEl>
                                        <p:attrNameLst>
                                          <p:attrName>style.visibility</p:attrName>
                                        </p:attrNameLst>
                                      </p:cBhvr>
                                      <p:to>
                                        <p:strVal val="visible"/>
                                      </p:to>
                                    </p:set>
                                    <p:anim calcmode="lin" valueType="num">
                                      <p:cBhvr>
                                        <p:cTn dur="500" fill="hold" id="30"/>
                                        <p:tgtEl>
                                          <p:spTgt spid="26"/>
                                        </p:tgtEl>
                                        <p:attrNameLst>
                                          <p:attrName>ppt_w</p:attrName>
                                        </p:attrNameLst>
                                      </p:cBhvr>
                                      <p:tavLst>
                                        <p:tav tm="0">
                                          <p:val>
                                            <p:fltVal val="0"/>
                                          </p:val>
                                        </p:tav>
                                        <p:tav tm="100000">
                                          <p:val>
                                            <p:strVal val="#ppt_w"/>
                                          </p:val>
                                        </p:tav>
                                      </p:tavLst>
                                    </p:anim>
                                    <p:anim calcmode="lin" valueType="num">
                                      <p:cBhvr>
                                        <p:cTn dur="500" fill="hold" id="31"/>
                                        <p:tgtEl>
                                          <p:spTgt spid="26"/>
                                        </p:tgtEl>
                                        <p:attrNameLst>
                                          <p:attrName>ppt_h</p:attrName>
                                        </p:attrNameLst>
                                      </p:cBhvr>
                                      <p:tavLst>
                                        <p:tav tm="0">
                                          <p:val>
                                            <p:fltVal val="0"/>
                                          </p:val>
                                        </p:tav>
                                        <p:tav tm="100000">
                                          <p:val>
                                            <p:strVal val="#ppt_h"/>
                                          </p:val>
                                        </p:tav>
                                      </p:tavLst>
                                    </p:anim>
                                    <p:animEffect filter="fade" transition="in">
                                      <p:cBhvr>
                                        <p:cTn dur="500" id="32"/>
                                        <p:tgtEl>
                                          <p:spTgt spid="26"/>
                                        </p:tgtEl>
                                      </p:cBhvr>
                                    </p:animEffect>
                                  </p:childTnLst>
                                </p:cTn>
                              </p:par>
                            </p:childTnLst>
                          </p:cTn>
                        </p:par>
                        <p:par>
                          <p:cTn fill="hold" id="33" nodeType="afterGroup">
                            <p:stCondLst>
                              <p:cond delay="2500"/>
                            </p:stCondLst>
                            <p:childTnLst>
                              <p:par>
                                <p:cTn fill="hold" grpId="0" id="34" nodeType="afterEffect" presetClass="entr" presetID="23" presetSubtype="16">
                                  <p:stCondLst>
                                    <p:cond delay="0"/>
                                  </p:stCondLst>
                                  <p:iterate type="lt">
                                    <p:tmPct val="10000"/>
                                  </p:iterate>
                                  <p:childTnLst>
                                    <p:set>
                                      <p:cBhvr>
                                        <p:cTn dur="1" fill="hold" id="35">
                                          <p:stCondLst>
                                            <p:cond delay="0"/>
                                          </p:stCondLst>
                                        </p:cTn>
                                        <p:tgtEl>
                                          <p:spTgt spid="27"/>
                                        </p:tgtEl>
                                        <p:attrNameLst>
                                          <p:attrName>style.visibility</p:attrName>
                                        </p:attrNameLst>
                                      </p:cBhvr>
                                      <p:to>
                                        <p:strVal val="visible"/>
                                      </p:to>
                                    </p:set>
                                    <p:anim calcmode="lin" valueType="num">
                                      <p:cBhvr>
                                        <p:cTn dur="500" fill="hold" id="36"/>
                                        <p:tgtEl>
                                          <p:spTgt spid="27"/>
                                        </p:tgtEl>
                                        <p:attrNameLst>
                                          <p:attrName>ppt_w</p:attrName>
                                        </p:attrNameLst>
                                      </p:cBhvr>
                                      <p:tavLst>
                                        <p:tav tm="0">
                                          <p:val>
                                            <p:fltVal val="0"/>
                                          </p:val>
                                        </p:tav>
                                        <p:tav tm="100000">
                                          <p:val>
                                            <p:strVal val="#ppt_w"/>
                                          </p:val>
                                        </p:tav>
                                      </p:tavLst>
                                    </p:anim>
                                    <p:anim calcmode="lin" valueType="num">
                                      <p:cBhvr>
                                        <p:cTn dur="500" fill="hold" id="37"/>
                                        <p:tgtEl>
                                          <p:spTgt spid="27"/>
                                        </p:tgtEl>
                                        <p:attrNameLst>
                                          <p:attrName>ppt_h</p:attrName>
                                        </p:attrNameLst>
                                      </p:cBhvr>
                                      <p:tavLst>
                                        <p:tav tm="0">
                                          <p:val>
                                            <p:fltVal val="0"/>
                                          </p:val>
                                        </p:tav>
                                        <p:tav tm="100000">
                                          <p:val>
                                            <p:strVal val="#ppt_h"/>
                                          </p:val>
                                        </p:tav>
                                      </p:tavLst>
                                    </p:anim>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p:cTn dur="500" fill="hold" id="41"/>
                                        <p:tgtEl>
                                          <p:spTgt spid="16"/>
                                        </p:tgtEl>
                                        <p:attrNameLst>
                                          <p:attrName>ppt_w</p:attrName>
                                        </p:attrNameLst>
                                      </p:cBhvr>
                                      <p:tavLst>
                                        <p:tav tm="0">
                                          <p:val>
                                            <p:fltVal val="0"/>
                                          </p:val>
                                        </p:tav>
                                        <p:tav tm="100000">
                                          <p:val>
                                            <p:strVal val="#ppt_w"/>
                                          </p:val>
                                        </p:tav>
                                      </p:tavLst>
                                    </p:anim>
                                    <p:anim calcmode="lin" valueType="num">
                                      <p:cBhvr>
                                        <p:cTn dur="500" fill="hold" id="42"/>
                                        <p:tgtEl>
                                          <p:spTgt spid="16"/>
                                        </p:tgtEl>
                                        <p:attrNameLst>
                                          <p:attrName>ppt_h</p:attrName>
                                        </p:attrNameLst>
                                      </p:cBhvr>
                                      <p:tavLst>
                                        <p:tav tm="0">
                                          <p:val>
                                            <p:fltVal val="0"/>
                                          </p:val>
                                        </p:tav>
                                        <p:tav tm="100000">
                                          <p:val>
                                            <p:strVal val="#ppt_h"/>
                                          </p:val>
                                        </p:tav>
                                      </p:tavLst>
                                    </p:anim>
                                    <p:animEffect filter="fade" transition="in">
                                      <p:cBhvr>
                                        <p:cTn dur="500" id="43"/>
                                        <p:tgtEl>
                                          <p:spTgt spid="16"/>
                                        </p:tgtEl>
                                      </p:cBhvr>
                                    </p:animEffect>
                                  </p:childTnLst>
                                </p:cTn>
                              </p:par>
                            </p:childTnLst>
                          </p:cTn>
                        </p:par>
                        <p:par>
                          <p:cTn fill="hold" id="44" nodeType="afterGroup">
                            <p:stCondLst>
                              <p:cond delay="3500"/>
                            </p:stCondLst>
                            <p:childTnLst>
                              <p:par>
                                <p:cTn fill="hold" grpId="0" id="45" nodeType="afterEffect" presetClass="entr" presetID="53" presetSubtype="0">
                                  <p:stCondLst>
                                    <p:cond delay="0"/>
                                  </p:stCondLst>
                                  <p:iterate type="lt">
                                    <p:tmPct val="10000"/>
                                  </p:iterate>
                                  <p:childTnLst>
                                    <p:set>
                                      <p:cBhvr>
                                        <p:cTn dur="1" fill="hold" id="46">
                                          <p:stCondLst>
                                            <p:cond delay="0"/>
                                          </p:stCondLst>
                                        </p:cTn>
                                        <p:tgtEl>
                                          <p:spTgt spid="28"/>
                                        </p:tgtEl>
                                        <p:attrNameLst>
                                          <p:attrName>style.visibility</p:attrName>
                                        </p:attrNameLst>
                                      </p:cBhvr>
                                      <p:to>
                                        <p:strVal val="visible"/>
                                      </p:to>
                                    </p:set>
                                    <p:anim calcmode="lin" valueType="num">
                                      <p:cBhvr>
                                        <p:cTn dur="500" fill="hold" id="47"/>
                                        <p:tgtEl>
                                          <p:spTgt spid="28"/>
                                        </p:tgtEl>
                                        <p:attrNameLst>
                                          <p:attrName>ppt_w</p:attrName>
                                        </p:attrNameLst>
                                      </p:cBhvr>
                                      <p:tavLst>
                                        <p:tav tm="0">
                                          <p:val>
                                            <p:fltVal val="0"/>
                                          </p:val>
                                        </p:tav>
                                        <p:tav tm="100000">
                                          <p:val>
                                            <p:strVal val="#ppt_w"/>
                                          </p:val>
                                        </p:tav>
                                      </p:tavLst>
                                    </p:anim>
                                    <p:anim calcmode="lin" valueType="num">
                                      <p:cBhvr>
                                        <p:cTn dur="500" fill="hold" id="48"/>
                                        <p:tgtEl>
                                          <p:spTgt spid="28"/>
                                        </p:tgtEl>
                                        <p:attrNameLst>
                                          <p:attrName>ppt_h</p:attrName>
                                        </p:attrNameLst>
                                      </p:cBhvr>
                                      <p:tavLst>
                                        <p:tav tm="0">
                                          <p:val>
                                            <p:fltVal val="0"/>
                                          </p:val>
                                        </p:tav>
                                        <p:tav tm="100000">
                                          <p:val>
                                            <p:strVal val="#ppt_h"/>
                                          </p:val>
                                        </p:tav>
                                      </p:tavLst>
                                    </p:anim>
                                    <p:animEffect filter="fade" transition="in">
                                      <p:cBhvr>
                                        <p:cTn dur="500" id="49"/>
                                        <p:tgtEl>
                                          <p:spTgt spid="28"/>
                                        </p:tgtEl>
                                      </p:cBhvr>
                                    </p:animEffect>
                                  </p:childTnLst>
                                </p:cTn>
                              </p:par>
                            </p:childTnLst>
                          </p:cTn>
                        </p:par>
                        <p:par>
                          <p:cTn fill="hold" id="50" nodeType="afterGroup">
                            <p:stCondLst>
                              <p:cond delay="4000"/>
                            </p:stCondLst>
                            <p:childTnLst>
                              <p:par>
                                <p:cTn fill="hold" grpId="0" id="51" nodeType="afterEffect" presetClass="entr" presetID="23" presetSubtype="16">
                                  <p:stCondLst>
                                    <p:cond delay="0"/>
                                  </p:stCondLst>
                                  <p:iterate type="lt">
                                    <p:tmPct val="10000"/>
                                  </p:iterate>
                                  <p:childTnLst>
                                    <p:set>
                                      <p:cBhvr>
                                        <p:cTn dur="1" fill="hold" id="52">
                                          <p:stCondLst>
                                            <p:cond delay="0"/>
                                          </p:stCondLst>
                                        </p:cTn>
                                        <p:tgtEl>
                                          <p:spTgt spid="29"/>
                                        </p:tgtEl>
                                        <p:attrNameLst>
                                          <p:attrName>style.visibility</p:attrName>
                                        </p:attrNameLst>
                                      </p:cBhvr>
                                      <p:to>
                                        <p:strVal val="visible"/>
                                      </p:to>
                                    </p:set>
                                    <p:anim calcmode="lin" valueType="num">
                                      <p:cBhvr>
                                        <p:cTn dur="500" fill="hold" id="53"/>
                                        <p:tgtEl>
                                          <p:spTgt spid="29"/>
                                        </p:tgtEl>
                                        <p:attrNameLst>
                                          <p:attrName>ppt_w</p:attrName>
                                        </p:attrNameLst>
                                      </p:cBhvr>
                                      <p:tavLst>
                                        <p:tav tm="0">
                                          <p:val>
                                            <p:fltVal val="0"/>
                                          </p:val>
                                        </p:tav>
                                        <p:tav tm="100000">
                                          <p:val>
                                            <p:strVal val="#ppt_w"/>
                                          </p:val>
                                        </p:tav>
                                      </p:tavLst>
                                    </p:anim>
                                    <p:anim calcmode="lin" valueType="num">
                                      <p:cBhvr>
                                        <p:cTn dur="500" fill="hold" id="54"/>
                                        <p:tgtEl>
                                          <p:spTgt spid="29"/>
                                        </p:tgtEl>
                                        <p:attrNameLst>
                                          <p:attrName>ppt_h</p:attrName>
                                        </p:attrNameLst>
                                      </p:cBhvr>
                                      <p:tavLst>
                                        <p:tav tm="0">
                                          <p:val>
                                            <p:fltVal val="0"/>
                                          </p:val>
                                        </p:tav>
                                        <p:tav tm="100000">
                                          <p:val>
                                            <p:strVal val="#ppt_h"/>
                                          </p:val>
                                        </p:tav>
                                      </p:tavLst>
                                    </p:anim>
                                  </p:childTnLst>
                                </p:cTn>
                              </p:par>
                            </p:childTnLst>
                          </p:cTn>
                        </p:par>
                        <p:par>
                          <p:cTn fill="hold" id="55" nodeType="afterGroup">
                            <p:stCondLst>
                              <p:cond delay="4500"/>
                            </p:stCondLst>
                            <p:childTnLst>
                              <p:par>
                                <p:cTn fill="hold" id="56" nodeType="afterEffect" presetClass="entr" presetID="53" presetSubtype="0">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p:cTn dur="500" fill="hold" id="58"/>
                                        <p:tgtEl>
                                          <p:spTgt spid="19"/>
                                        </p:tgtEl>
                                        <p:attrNameLst>
                                          <p:attrName>ppt_w</p:attrName>
                                        </p:attrNameLst>
                                      </p:cBhvr>
                                      <p:tavLst>
                                        <p:tav tm="0">
                                          <p:val>
                                            <p:fltVal val="0"/>
                                          </p:val>
                                        </p:tav>
                                        <p:tav tm="100000">
                                          <p:val>
                                            <p:strVal val="#ppt_w"/>
                                          </p:val>
                                        </p:tav>
                                      </p:tavLst>
                                    </p:anim>
                                    <p:anim calcmode="lin" valueType="num">
                                      <p:cBhvr>
                                        <p:cTn dur="500" fill="hold" id="59"/>
                                        <p:tgtEl>
                                          <p:spTgt spid="19"/>
                                        </p:tgtEl>
                                        <p:attrNameLst>
                                          <p:attrName>ppt_h</p:attrName>
                                        </p:attrNameLst>
                                      </p:cBhvr>
                                      <p:tavLst>
                                        <p:tav tm="0">
                                          <p:val>
                                            <p:fltVal val="0"/>
                                          </p:val>
                                        </p:tav>
                                        <p:tav tm="100000">
                                          <p:val>
                                            <p:strVal val="#ppt_h"/>
                                          </p:val>
                                        </p:tav>
                                      </p:tavLst>
                                    </p:anim>
                                    <p:animEffect filter="fade" transition="in">
                                      <p:cBhvr>
                                        <p:cTn dur="500" id="60"/>
                                        <p:tgtEl>
                                          <p:spTgt spid="19"/>
                                        </p:tgtEl>
                                      </p:cBhvr>
                                    </p:animEffect>
                                  </p:childTnLst>
                                </p:cTn>
                              </p:par>
                            </p:childTnLst>
                          </p:cTn>
                        </p:par>
                        <p:par>
                          <p:cTn fill="hold" id="61" nodeType="afterGroup">
                            <p:stCondLst>
                              <p:cond delay="5000"/>
                            </p:stCondLst>
                            <p:childTnLst>
                              <p:par>
                                <p:cTn fill="hold" grpId="0" id="62" nodeType="afterEffect" presetClass="entr" presetID="53" presetSubtype="0">
                                  <p:stCondLst>
                                    <p:cond delay="0"/>
                                  </p:stCondLst>
                                  <p:iterate type="lt">
                                    <p:tmPct val="10000"/>
                                  </p:iterate>
                                  <p:childTnLst>
                                    <p:set>
                                      <p:cBhvr>
                                        <p:cTn dur="1" fill="hold" id="63">
                                          <p:stCondLst>
                                            <p:cond delay="0"/>
                                          </p:stCondLst>
                                        </p:cTn>
                                        <p:tgtEl>
                                          <p:spTgt spid="30"/>
                                        </p:tgtEl>
                                        <p:attrNameLst>
                                          <p:attrName>style.visibility</p:attrName>
                                        </p:attrNameLst>
                                      </p:cBhvr>
                                      <p:to>
                                        <p:strVal val="visible"/>
                                      </p:to>
                                    </p:set>
                                    <p:anim calcmode="lin" valueType="num">
                                      <p:cBhvr>
                                        <p:cTn dur="500" fill="hold" id="64"/>
                                        <p:tgtEl>
                                          <p:spTgt spid="30"/>
                                        </p:tgtEl>
                                        <p:attrNameLst>
                                          <p:attrName>ppt_w</p:attrName>
                                        </p:attrNameLst>
                                      </p:cBhvr>
                                      <p:tavLst>
                                        <p:tav tm="0">
                                          <p:val>
                                            <p:fltVal val="0"/>
                                          </p:val>
                                        </p:tav>
                                        <p:tav tm="100000">
                                          <p:val>
                                            <p:strVal val="#ppt_w"/>
                                          </p:val>
                                        </p:tav>
                                      </p:tavLst>
                                    </p:anim>
                                    <p:anim calcmode="lin" valueType="num">
                                      <p:cBhvr>
                                        <p:cTn dur="500" fill="hold" id="65"/>
                                        <p:tgtEl>
                                          <p:spTgt spid="30"/>
                                        </p:tgtEl>
                                        <p:attrNameLst>
                                          <p:attrName>ppt_h</p:attrName>
                                        </p:attrNameLst>
                                      </p:cBhvr>
                                      <p:tavLst>
                                        <p:tav tm="0">
                                          <p:val>
                                            <p:fltVal val="0"/>
                                          </p:val>
                                        </p:tav>
                                        <p:tav tm="100000">
                                          <p:val>
                                            <p:strVal val="#ppt_h"/>
                                          </p:val>
                                        </p:tav>
                                      </p:tavLst>
                                    </p:anim>
                                    <p:animEffect filter="fade" transition="in">
                                      <p:cBhvr>
                                        <p:cTn dur="500" id="66"/>
                                        <p:tgtEl>
                                          <p:spTgt spid="30"/>
                                        </p:tgtEl>
                                      </p:cBhvr>
                                    </p:animEffect>
                                  </p:childTnLst>
                                </p:cTn>
                              </p:par>
                            </p:childTnLst>
                          </p:cTn>
                        </p:par>
                        <p:par>
                          <p:cTn fill="hold" id="67" nodeType="afterGroup">
                            <p:stCondLst>
                              <p:cond delay="5500"/>
                            </p:stCondLst>
                            <p:childTnLst>
                              <p:par>
                                <p:cTn fill="hold" grpId="0" id="68" nodeType="afterEffect" presetClass="entr" presetID="23" presetSubtype="16">
                                  <p:stCondLst>
                                    <p:cond delay="0"/>
                                  </p:stCondLst>
                                  <p:iterate type="lt">
                                    <p:tmPct val="10000"/>
                                  </p:iterate>
                                  <p:childTnLst>
                                    <p:set>
                                      <p:cBhvr>
                                        <p:cTn dur="1" fill="hold" id="69">
                                          <p:stCondLst>
                                            <p:cond delay="0"/>
                                          </p:stCondLst>
                                        </p:cTn>
                                        <p:tgtEl>
                                          <p:spTgt spid="31"/>
                                        </p:tgtEl>
                                        <p:attrNameLst>
                                          <p:attrName>style.visibility</p:attrName>
                                        </p:attrNameLst>
                                      </p:cBhvr>
                                      <p:to>
                                        <p:strVal val="visible"/>
                                      </p:to>
                                    </p:set>
                                    <p:anim calcmode="lin" valueType="num">
                                      <p:cBhvr>
                                        <p:cTn dur="500" fill="hold" id="70"/>
                                        <p:tgtEl>
                                          <p:spTgt spid="31"/>
                                        </p:tgtEl>
                                        <p:attrNameLst>
                                          <p:attrName>ppt_w</p:attrName>
                                        </p:attrNameLst>
                                      </p:cBhvr>
                                      <p:tavLst>
                                        <p:tav tm="0">
                                          <p:val>
                                            <p:fltVal val="0"/>
                                          </p:val>
                                        </p:tav>
                                        <p:tav tm="100000">
                                          <p:val>
                                            <p:strVal val="#ppt_w"/>
                                          </p:val>
                                        </p:tav>
                                      </p:tavLst>
                                    </p:anim>
                                    <p:anim calcmode="lin" valueType="num">
                                      <p:cBhvr>
                                        <p:cTn dur="500" fill="hold" id="71"/>
                                        <p:tgtEl>
                                          <p:spTgt spid="31"/>
                                        </p:tgtEl>
                                        <p:attrNameLst>
                                          <p:attrName>ppt_h</p:attrName>
                                        </p:attrNameLst>
                                      </p:cBhvr>
                                      <p:tavLst>
                                        <p:tav tm="0">
                                          <p:val>
                                            <p:fltVal val="0"/>
                                          </p:val>
                                        </p:tav>
                                        <p:tav tm="100000">
                                          <p:val>
                                            <p:strVal val="#ppt_h"/>
                                          </p:val>
                                        </p:tav>
                                      </p:tavLst>
                                    </p:anim>
                                  </p:childTnLst>
                                </p:cTn>
                              </p:par>
                            </p:childTnLst>
                          </p:cTn>
                        </p:par>
                        <p:par>
                          <p:cTn fill="hold" id="72" nodeType="afterGroup">
                            <p:stCondLst>
                              <p:cond delay="6000"/>
                            </p:stCondLst>
                            <p:childTnLst>
                              <p:par>
                                <p:cTn fill="hold" grpId="0" id="73" nodeType="afterEffect" presetClass="entr" presetID="53" presetSubtype="0">
                                  <p:stCondLst>
                                    <p:cond delay="0"/>
                                  </p:stCondLst>
                                  <p:childTnLst>
                                    <p:set>
                                      <p:cBhvr>
                                        <p:cTn dur="1" fill="hold" id="74">
                                          <p:stCondLst>
                                            <p:cond delay="0"/>
                                          </p:stCondLst>
                                        </p:cTn>
                                        <p:tgtEl>
                                          <p:spTgt spid="23"/>
                                        </p:tgtEl>
                                        <p:attrNameLst>
                                          <p:attrName>style.visibility</p:attrName>
                                        </p:attrNameLst>
                                      </p:cBhvr>
                                      <p:to>
                                        <p:strVal val="visible"/>
                                      </p:to>
                                    </p:set>
                                    <p:anim calcmode="lin" valueType="num">
                                      <p:cBhvr>
                                        <p:cTn dur="500" fill="hold" id="75"/>
                                        <p:tgtEl>
                                          <p:spTgt spid="23"/>
                                        </p:tgtEl>
                                        <p:attrNameLst>
                                          <p:attrName>ppt_w</p:attrName>
                                        </p:attrNameLst>
                                      </p:cBhvr>
                                      <p:tavLst>
                                        <p:tav tm="0">
                                          <p:val>
                                            <p:fltVal val="0"/>
                                          </p:val>
                                        </p:tav>
                                        <p:tav tm="100000">
                                          <p:val>
                                            <p:strVal val="#ppt_w"/>
                                          </p:val>
                                        </p:tav>
                                      </p:tavLst>
                                    </p:anim>
                                    <p:anim calcmode="lin" valueType="num">
                                      <p:cBhvr>
                                        <p:cTn dur="500" fill="hold" id="76"/>
                                        <p:tgtEl>
                                          <p:spTgt spid="23"/>
                                        </p:tgtEl>
                                        <p:attrNameLst>
                                          <p:attrName>ppt_h</p:attrName>
                                        </p:attrNameLst>
                                      </p:cBhvr>
                                      <p:tavLst>
                                        <p:tav tm="0">
                                          <p:val>
                                            <p:fltVal val="0"/>
                                          </p:val>
                                        </p:tav>
                                        <p:tav tm="100000">
                                          <p:val>
                                            <p:strVal val="#ppt_h"/>
                                          </p:val>
                                        </p:tav>
                                      </p:tavLst>
                                    </p:anim>
                                    <p:animEffect filter="fade" transition="in">
                                      <p:cBhvr>
                                        <p:cTn dur="500" id="77"/>
                                        <p:tgtEl>
                                          <p:spTgt spid="23"/>
                                        </p:tgtEl>
                                      </p:cBhvr>
                                    </p:animEffect>
                                  </p:childTnLst>
                                </p:cTn>
                              </p:par>
                            </p:childTnLst>
                          </p:cTn>
                        </p:par>
                        <p:par>
                          <p:cTn fill="hold" id="78" nodeType="afterGroup">
                            <p:stCondLst>
                              <p:cond delay="6500"/>
                            </p:stCondLst>
                            <p:childTnLst>
                              <p:par>
                                <p:cTn fill="hold" grpId="0" id="79" nodeType="afterEffect" presetClass="entr" presetID="53" presetSubtype="0">
                                  <p:stCondLst>
                                    <p:cond delay="0"/>
                                  </p:stCondLst>
                                  <p:iterate type="lt">
                                    <p:tmPct val="10000"/>
                                  </p:iterate>
                                  <p:childTnLst>
                                    <p:set>
                                      <p:cBhvr>
                                        <p:cTn dur="1" fill="hold" id="80">
                                          <p:stCondLst>
                                            <p:cond delay="0"/>
                                          </p:stCondLst>
                                        </p:cTn>
                                        <p:tgtEl>
                                          <p:spTgt spid="32"/>
                                        </p:tgtEl>
                                        <p:attrNameLst>
                                          <p:attrName>style.visibility</p:attrName>
                                        </p:attrNameLst>
                                      </p:cBhvr>
                                      <p:to>
                                        <p:strVal val="visible"/>
                                      </p:to>
                                    </p:set>
                                    <p:anim calcmode="lin" valueType="num">
                                      <p:cBhvr>
                                        <p:cTn dur="500" fill="hold" id="81"/>
                                        <p:tgtEl>
                                          <p:spTgt spid="32"/>
                                        </p:tgtEl>
                                        <p:attrNameLst>
                                          <p:attrName>ppt_w</p:attrName>
                                        </p:attrNameLst>
                                      </p:cBhvr>
                                      <p:tavLst>
                                        <p:tav tm="0">
                                          <p:val>
                                            <p:fltVal val="0"/>
                                          </p:val>
                                        </p:tav>
                                        <p:tav tm="100000">
                                          <p:val>
                                            <p:strVal val="#ppt_w"/>
                                          </p:val>
                                        </p:tav>
                                      </p:tavLst>
                                    </p:anim>
                                    <p:anim calcmode="lin" valueType="num">
                                      <p:cBhvr>
                                        <p:cTn dur="500" fill="hold" id="82"/>
                                        <p:tgtEl>
                                          <p:spTgt spid="32"/>
                                        </p:tgtEl>
                                        <p:attrNameLst>
                                          <p:attrName>ppt_h</p:attrName>
                                        </p:attrNameLst>
                                      </p:cBhvr>
                                      <p:tavLst>
                                        <p:tav tm="0">
                                          <p:val>
                                            <p:fltVal val="0"/>
                                          </p:val>
                                        </p:tav>
                                        <p:tav tm="100000">
                                          <p:val>
                                            <p:strVal val="#ppt_h"/>
                                          </p:val>
                                        </p:tav>
                                      </p:tavLst>
                                    </p:anim>
                                    <p:animEffect filter="fade" transition="in">
                                      <p:cBhvr>
                                        <p:cTn dur="500" id="83"/>
                                        <p:tgtEl>
                                          <p:spTgt spid="32"/>
                                        </p:tgtEl>
                                      </p:cBhvr>
                                    </p:animEffect>
                                  </p:childTnLst>
                                </p:cTn>
                              </p:par>
                            </p:childTnLst>
                          </p:cTn>
                        </p:par>
                        <p:par>
                          <p:cTn fill="hold" id="84" nodeType="afterGroup">
                            <p:stCondLst>
                              <p:cond delay="7000"/>
                            </p:stCondLst>
                            <p:childTnLst>
                              <p:par>
                                <p:cTn fill="hold" grpId="0" id="85" nodeType="afterEffect" presetClass="entr" presetID="23" presetSubtype="16">
                                  <p:stCondLst>
                                    <p:cond delay="0"/>
                                  </p:stCondLst>
                                  <p:iterate type="lt">
                                    <p:tmPct val="10000"/>
                                  </p:iterate>
                                  <p:childTnLst>
                                    <p:set>
                                      <p:cBhvr>
                                        <p:cTn dur="1" fill="hold" id="86">
                                          <p:stCondLst>
                                            <p:cond delay="0"/>
                                          </p:stCondLst>
                                        </p:cTn>
                                        <p:tgtEl>
                                          <p:spTgt spid="33"/>
                                        </p:tgtEl>
                                        <p:attrNameLst>
                                          <p:attrName>style.visibility</p:attrName>
                                        </p:attrNameLst>
                                      </p:cBhvr>
                                      <p:to>
                                        <p:strVal val="visible"/>
                                      </p:to>
                                    </p:set>
                                    <p:anim calcmode="lin" valueType="num">
                                      <p:cBhvr>
                                        <p:cTn dur="500" fill="hold" id="87"/>
                                        <p:tgtEl>
                                          <p:spTgt spid="33"/>
                                        </p:tgtEl>
                                        <p:attrNameLst>
                                          <p:attrName>ppt_w</p:attrName>
                                        </p:attrNameLst>
                                      </p:cBhvr>
                                      <p:tavLst>
                                        <p:tav tm="0">
                                          <p:val>
                                            <p:fltVal val="0"/>
                                          </p:val>
                                        </p:tav>
                                        <p:tav tm="100000">
                                          <p:val>
                                            <p:strVal val="#ppt_w"/>
                                          </p:val>
                                        </p:tav>
                                      </p:tavLst>
                                    </p:anim>
                                    <p:anim calcmode="lin" valueType="num">
                                      <p:cBhvr>
                                        <p:cTn dur="500" fill="hold" id="88"/>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品牌形象与设计</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6" name="Shape 6914"/>
          <p:cNvSpPr/>
          <p:nvPr/>
        </p:nvSpPr>
        <p:spPr>
          <a:xfrm>
            <a:off x="4463529" y="2289682"/>
            <a:ext cx="1774422" cy="1612631"/>
          </a:xfrm>
          <a:custGeom>
            <a:cxnLst>
              <a:cxn ang="0">
                <a:pos x="wd2" y="hd2"/>
              </a:cxn>
              <a:cxn ang="5400000">
                <a:pos x="wd2" y="hd2"/>
              </a:cxn>
              <a:cxn ang="10800000">
                <a:pos x="wd2" y="hd2"/>
              </a:cxn>
              <a:cxn ang="16200000">
                <a:pos x="wd2" y="hd2"/>
              </a:cxn>
            </a:cxnLst>
            <a:rect b="b" l="0" r="r" t="0"/>
            <a:pathLst>
              <a:path extrusionOk="0" h="21600" w="2160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gradFill>
            <a:gsLst>
              <a:gs pos="0">
                <a:srgbClr val="835F43"/>
              </a:gs>
              <a:gs pos="100000">
                <a:srgbClr val="F9D9AC"/>
              </a:gs>
            </a:gsLst>
            <a:lin ang="5400000" scaled="1"/>
          </a:gradFill>
          <a:ln>
            <a:round/>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7" name="Shape 6915"/>
          <p:cNvSpPr/>
          <p:nvPr/>
        </p:nvSpPr>
        <p:spPr>
          <a:xfrm>
            <a:off x="6134100" y="2289681"/>
            <a:ext cx="1609032" cy="1789534"/>
          </a:xfrm>
          <a:custGeom>
            <a:cxnLst>
              <a:cxn ang="0">
                <a:pos x="wd2" y="hd2"/>
              </a:cxn>
              <a:cxn ang="5400000">
                <a:pos x="wd2" y="hd2"/>
              </a:cxn>
              <a:cxn ang="10800000">
                <a:pos x="wd2" y="hd2"/>
              </a:cxn>
              <a:cxn ang="16200000">
                <a:pos x="wd2" y="hd2"/>
              </a:cxn>
            </a:cxnLst>
            <a:rect b="b" l="0" r="r" t="0"/>
            <a:pathLst>
              <a:path extrusionOk="0" h="21600" w="2160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adFill>
            <a:gsLst>
              <a:gs pos="0">
                <a:srgbClr val="835F43"/>
              </a:gs>
              <a:gs pos="100000">
                <a:srgbClr val="F9D9AC"/>
              </a:gs>
            </a:gsLst>
            <a:lin ang="5400000" scaled="1"/>
          </a:gradFill>
          <a:ln>
            <a:round/>
          </a:ln>
        </p:spPr>
        <p:txBody>
          <a:bodyPr bIns="0" lIns="0" rIns="0" tIns="0"/>
          <a:lstStyle/>
          <a:p>
            <a:pPr defTabSz="432054"/>
            <a:endParaRPr sz="1200">
              <a:latin typeface="+mn-ea"/>
              <a:cs typeface="Helvetica"/>
            </a:endParaRPr>
          </a:p>
        </p:txBody>
      </p:sp>
      <p:sp>
        <p:nvSpPr>
          <p:cNvPr id="8" name="Shape 6916"/>
          <p:cNvSpPr/>
          <p:nvPr/>
        </p:nvSpPr>
        <p:spPr>
          <a:xfrm>
            <a:off x="4463530" y="3794632"/>
            <a:ext cx="1597492" cy="1775433"/>
          </a:xfrm>
          <a:custGeom>
            <a:cxnLst>
              <a:cxn ang="0">
                <a:pos x="wd2" y="hd2"/>
              </a:cxn>
              <a:cxn ang="5400000">
                <a:pos x="wd2" y="hd2"/>
              </a:cxn>
              <a:cxn ang="10800000">
                <a:pos x="wd2" y="hd2"/>
              </a:cxn>
              <a:cxn ang="16200000">
                <a:pos x="wd2" y="hd2"/>
              </a:cxn>
            </a:cxnLst>
            <a:rect b="b" l="0" r="r" t="0"/>
            <a:pathLst>
              <a:path extrusionOk="0" h="21600" w="2160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gradFill>
            <a:gsLst>
              <a:gs pos="0">
                <a:srgbClr val="835F43"/>
              </a:gs>
              <a:gs pos="100000">
                <a:srgbClr val="F9D9AC"/>
              </a:gs>
            </a:gsLst>
            <a:lin ang="5400000" scaled="1"/>
          </a:gradFill>
          <a:ln>
            <a:round/>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9" name="Shape 6917"/>
          <p:cNvSpPr/>
          <p:nvPr/>
        </p:nvSpPr>
        <p:spPr>
          <a:xfrm>
            <a:off x="5957171" y="3968971"/>
            <a:ext cx="1785961" cy="1601095"/>
          </a:xfrm>
          <a:custGeom>
            <a:cxnLst>
              <a:cxn ang="0">
                <a:pos x="wd2" y="hd2"/>
              </a:cxn>
              <a:cxn ang="5400000">
                <a:pos x="wd2" y="hd2"/>
              </a:cxn>
              <a:cxn ang="10800000">
                <a:pos x="wd2" y="hd2"/>
              </a:cxn>
              <a:cxn ang="16200000">
                <a:pos x="wd2" y="hd2"/>
              </a:cxn>
            </a:cxnLst>
            <a:rect b="b" l="0" r="r" t="0"/>
            <a:pathLst>
              <a:path extrusionOk="0" h="21600" w="2160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gradFill>
            <a:gsLst>
              <a:gs pos="0">
                <a:srgbClr val="835F43"/>
              </a:gs>
              <a:gs pos="100000">
                <a:srgbClr val="F9D9AC"/>
              </a:gs>
            </a:gsLst>
            <a:lin ang="5400000" scaled="1"/>
          </a:gradFill>
          <a:ln>
            <a:round/>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10" name="Freeform 41"/>
          <p:cNvSpPr>
            <a:spLocks noEditPoints="1"/>
          </p:cNvSpPr>
          <p:nvPr/>
        </p:nvSpPr>
        <p:spPr bwMode="auto">
          <a:xfrm>
            <a:off x="5662727" y="3504048"/>
            <a:ext cx="866547" cy="788265"/>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adFill>
            <a:gsLst>
              <a:gs pos="0">
                <a:srgbClr val="835F43"/>
              </a:gs>
              <a:gs pos="100000">
                <a:srgbClr val="F9D9AC"/>
              </a:gs>
            </a:gsLst>
            <a:lin ang="5400000" scaled="1"/>
          </a:gradFill>
          <a:ln w="9525">
            <a:noFill/>
            <a:round/>
          </a:ln>
        </p:spPr>
        <p:txBody>
          <a:bodyPr/>
          <a:lstStyle/>
          <a:p>
            <a:pPr>
              <a:defRPr/>
            </a:pPr>
            <a:endParaRPr kern="0" lang="en-US">
              <a:solidFill>
                <a:sysClr lastClr="000000" val="windowText"/>
              </a:solidFill>
              <a:latin charset="-122" panose="020b0503020204020204" pitchFamily="34" typeface="微软雅黑"/>
              <a:ea charset="-122" panose="020b0503020204020204" pitchFamily="34" typeface="微软雅黑"/>
            </a:endParaRPr>
          </a:p>
        </p:txBody>
      </p:sp>
      <p:sp>
        <p:nvSpPr>
          <p:cNvPr id="11" name="矩形 10"/>
          <p:cNvSpPr/>
          <p:nvPr/>
        </p:nvSpPr>
        <p:spPr>
          <a:xfrm>
            <a:off x="1163638" y="2696855"/>
            <a:ext cx="3008568" cy="530352"/>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2" name="矩形 11"/>
          <p:cNvSpPr/>
          <p:nvPr/>
        </p:nvSpPr>
        <p:spPr>
          <a:xfrm>
            <a:off x="1163638" y="2242750"/>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
        <p:nvSpPr>
          <p:cNvPr id="13" name="矩形 12"/>
          <p:cNvSpPr/>
          <p:nvPr/>
        </p:nvSpPr>
        <p:spPr>
          <a:xfrm>
            <a:off x="8019795" y="2696855"/>
            <a:ext cx="3008568" cy="530352"/>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4" name="矩形 13"/>
          <p:cNvSpPr/>
          <p:nvPr/>
        </p:nvSpPr>
        <p:spPr>
          <a:xfrm>
            <a:off x="8019796" y="2242750"/>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
        <p:nvSpPr>
          <p:cNvPr id="15" name="矩形 14"/>
          <p:cNvSpPr/>
          <p:nvPr/>
        </p:nvSpPr>
        <p:spPr>
          <a:xfrm>
            <a:off x="8019795" y="4614836"/>
            <a:ext cx="3008568" cy="530352"/>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6" name="矩形 15"/>
          <p:cNvSpPr/>
          <p:nvPr/>
        </p:nvSpPr>
        <p:spPr>
          <a:xfrm>
            <a:off x="8019796" y="4160731"/>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
        <p:nvSpPr>
          <p:cNvPr id="17" name="矩形 16"/>
          <p:cNvSpPr/>
          <p:nvPr/>
        </p:nvSpPr>
        <p:spPr>
          <a:xfrm>
            <a:off x="1178299" y="4614836"/>
            <a:ext cx="3008568" cy="530352"/>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a:t>
            </a:r>
          </a:p>
        </p:txBody>
      </p:sp>
      <p:sp>
        <p:nvSpPr>
          <p:cNvPr id="18" name="矩形 17"/>
          <p:cNvSpPr/>
          <p:nvPr/>
        </p:nvSpPr>
        <p:spPr>
          <a:xfrm>
            <a:off x="1178299" y="4160731"/>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Tree>
    <p:extLst>
      <p:ext uri="{BB962C8B-B14F-4D97-AF65-F5344CB8AC3E}">
        <p14:creationId val="38533625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5"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2000" id="7"/>
                                        <p:tgtEl>
                                          <p:spTgt spid="10"/>
                                        </p:tgtEl>
                                      </p:cBhvr>
                                    </p:animEffect>
                                    <p:anim calcmode="lin" valueType="num">
                                      <p:cBhvr>
                                        <p:cTn dur="2000" fill="hold" id="8"/>
                                        <p:tgtEl>
                                          <p:spTgt spid="10"/>
                                        </p:tgtEl>
                                        <p:attrNameLst>
                                          <p:attrName>ppt_w</p:attrName>
                                        </p:attrNameLst>
                                      </p:cBhvr>
                                      <p:tavLst>
                                        <p:tav fmla="#ppt_w*sin(2.5*pi*$)" tm="0">
                                          <p:val>
                                            <p:fltVal val="0"/>
                                          </p:val>
                                        </p:tav>
                                        <p:tav tm="100000">
                                          <p:val>
                                            <p:fltVal val="1"/>
                                          </p:val>
                                        </p:tav>
                                      </p:tavLst>
                                    </p:anim>
                                    <p:anim calcmode="lin" valueType="num">
                                      <p:cBhvr>
                                        <p:cTn dur="2000" fill="hold" id="9"/>
                                        <p:tgtEl>
                                          <p:spTgt spid="10"/>
                                        </p:tgtEl>
                                        <p:attrNameLst>
                                          <p:attrName>ppt_h</p:attrName>
                                        </p:attrNameLst>
                                      </p:cBhvr>
                                      <p:tavLst>
                                        <p:tav tm="0">
                                          <p:val>
                                            <p:strVal val="#ppt_h"/>
                                          </p:val>
                                        </p:tav>
                                        <p:tav tm="100000">
                                          <p:val>
                                            <p:strVal val="#ppt_h"/>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par>
                                <p:cTn fill="hold" grpId="0" id="13" nodeType="withEffect" presetClass="entr" presetID="22" presetSubtype="1">
                                  <p:stCondLst>
                                    <p:cond delay="500"/>
                                  </p:stCondLst>
                                  <p:childTnLst>
                                    <p:set>
                                      <p:cBhvr>
                                        <p:cTn dur="1" fill="hold" id="14">
                                          <p:stCondLst>
                                            <p:cond delay="0"/>
                                          </p:stCondLst>
                                        </p:cTn>
                                        <p:tgtEl>
                                          <p:spTgt spid="7"/>
                                        </p:tgtEl>
                                        <p:attrNameLst>
                                          <p:attrName>style.visibility</p:attrName>
                                        </p:attrNameLst>
                                      </p:cBhvr>
                                      <p:to>
                                        <p:strVal val="visible"/>
                                      </p:to>
                                    </p:set>
                                    <p:animEffect filter="wipe(up)" transition="in">
                                      <p:cBhvr>
                                        <p:cTn dur="500" id="15"/>
                                        <p:tgtEl>
                                          <p:spTgt spid="7"/>
                                        </p:tgtEl>
                                      </p:cBhvr>
                                    </p:animEffect>
                                  </p:childTnLst>
                                </p:cTn>
                              </p:par>
                              <p:par>
                                <p:cTn fill="hold" grpId="0" id="16" nodeType="withEffect" presetClass="entr" presetID="22" presetSubtype="2">
                                  <p:stCondLst>
                                    <p:cond delay="1000"/>
                                  </p:stCondLst>
                                  <p:childTnLst>
                                    <p:set>
                                      <p:cBhvr>
                                        <p:cTn dur="1" fill="hold" id="17">
                                          <p:stCondLst>
                                            <p:cond delay="0"/>
                                          </p:stCondLst>
                                        </p:cTn>
                                        <p:tgtEl>
                                          <p:spTgt spid="9"/>
                                        </p:tgtEl>
                                        <p:attrNameLst>
                                          <p:attrName>style.visibility</p:attrName>
                                        </p:attrNameLst>
                                      </p:cBhvr>
                                      <p:to>
                                        <p:strVal val="visible"/>
                                      </p:to>
                                    </p:set>
                                    <p:animEffect filter="wipe(right)" transition="in">
                                      <p:cBhvr>
                                        <p:cTn dur="500" id="18"/>
                                        <p:tgtEl>
                                          <p:spTgt spid="9"/>
                                        </p:tgtEl>
                                      </p:cBhvr>
                                    </p:animEffect>
                                  </p:childTnLst>
                                </p:cTn>
                              </p:par>
                              <p:par>
                                <p:cTn fill="hold" grpId="0" id="19" nodeType="withEffect" presetClass="entr" presetID="22" presetSubtype="4">
                                  <p:stCondLst>
                                    <p:cond delay="1500"/>
                                  </p:stCondLst>
                                  <p:childTnLst>
                                    <p:set>
                                      <p:cBhvr>
                                        <p:cTn dur="1" fill="hold" id="20">
                                          <p:stCondLst>
                                            <p:cond delay="0"/>
                                          </p:stCondLst>
                                        </p:cTn>
                                        <p:tgtEl>
                                          <p:spTgt spid="8"/>
                                        </p:tgtEl>
                                        <p:attrNameLst>
                                          <p:attrName>style.visibility</p:attrName>
                                        </p:attrNameLst>
                                      </p:cBhvr>
                                      <p:to>
                                        <p:strVal val="visible"/>
                                      </p:to>
                                    </p:set>
                                    <p:animEffect filter="wipe(down)" transition="in">
                                      <p:cBhvr>
                                        <p:cTn dur="500" id="21"/>
                                        <p:tgtEl>
                                          <p:spTgt spid="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10000"/>
                                  </p:iterate>
                                  <p:childTnLst>
                                    <p:set>
                                      <p:cBhvr>
                                        <p:cTn dur="1" fill="hold" id="24">
                                          <p:stCondLst>
                                            <p:cond delay="0"/>
                                          </p:stCondLst>
                                        </p:cTn>
                                        <p:tgtEl>
                                          <p:spTgt spid="12"/>
                                        </p:tgtEl>
                                        <p:attrNameLst>
                                          <p:attrName>style.visibility</p:attrName>
                                        </p:attrNameLst>
                                      </p:cBhvr>
                                      <p:to>
                                        <p:strVal val="visible"/>
                                      </p:to>
                                    </p:set>
                                    <p:anim calcmode="lin" valueType="num">
                                      <p:cBhvr>
                                        <p:cTn dur="250" fill="hold" id="25"/>
                                        <p:tgtEl>
                                          <p:spTgt spid="12"/>
                                        </p:tgtEl>
                                        <p:attrNameLst>
                                          <p:attrName>ppt_w</p:attrName>
                                        </p:attrNameLst>
                                      </p:cBhvr>
                                      <p:tavLst>
                                        <p:tav tm="0">
                                          <p:val>
                                            <p:fltVal val="0"/>
                                          </p:val>
                                        </p:tav>
                                        <p:tav tm="100000">
                                          <p:val>
                                            <p:strVal val="#ppt_w"/>
                                          </p:val>
                                        </p:tav>
                                      </p:tavLst>
                                    </p:anim>
                                    <p:anim calcmode="lin" valueType="num">
                                      <p:cBhvr>
                                        <p:cTn dur="250" fill="hold" id="26"/>
                                        <p:tgtEl>
                                          <p:spTgt spid="12"/>
                                        </p:tgtEl>
                                        <p:attrNameLst>
                                          <p:attrName>ppt_h</p:attrName>
                                        </p:attrNameLst>
                                      </p:cBhvr>
                                      <p:tavLst>
                                        <p:tav tm="0">
                                          <p:val>
                                            <p:fltVal val="0"/>
                                          </p:val>
                                        </p:tav>
                                        <p:tav tm="100000">
                                          <p:val>
                                            <p:strVal val="#ppt_h"/>
                                          </p:val>
                                        </p:tav>
                                      </p:tavLst>
                                    </p:anim>
                                    <p:animEffect filter="fade" transition="in">
                                      <p:cBhvr>
                                        <p:cTn dur="250" id="27"/>
                                        <p:tgtEl>
                                          <p:spTgt spid="12"/>
                                        </p:tgtEl>
                                      </p:cBhvr>
                                    </p:animEffect>
                                  </p:childTnLst>
                                </p:cTn>
                              </p:par>
                            </p:childTnLst>
                          </p:cTn>
                        </p:par>
                        <p:par>
                          <p:cTn fill="hold" id="28" nodeType="afterGroup">
                            <p:stCondLst>
                              <p:cond delay="2250"/>
                            </p:stCondLst>
                            <p:childTnLst>
                              <p:par>
                                <p:cTn fill="hold" grpId="0" id="29" nodeType="afterEffect" presetClass="entr" presetID="53" presetSubtype="0">
                                  <p:stCondLst>
                                    <p:cond delay="0"/>
                                  </p:stCondLst>
                                  <p:iterate type="lt">
                                    <p:tmPct val="10000"/>
                                  </p:iterate>
                                  <p:childTnLst>
                                    <p:set>
                                      <p:cBhvr>
                                        <p:cTn dur="1" fill="hold" id="30">
                                          <p:stCondLst>
                                            <p:cond delay="0"/>
                                          </p:stCondLst>
                                        </p:cTn>
                                        <p:tgtEl>
                                          <p:spTgt spid="11"/>
                                        </p:tgtEl>
                                        <p:attrNameLst>
                                          <p:attrName>style.visibility</p:attrName>
                                        </p:attrNameLst>
                                      </p:cBhvr>
                                      <p:to>
                                        <p:strVal val="visible"/>
                                      </p:to>
                                    </p:set>
                                    <p:anim calcmode="lin" valueType="num">
                                      <p:cBhvr>
                                        <p:cTn dur="250" fill="hold" id="31"/>
                                        <p:tgtEl>
                                          <p:spTgt spid="11"/>
                                        </p:tgtEl>
                                        <p:attrNameLst>
                                          <p:attrName>ppt_w</p:attrName>
                                        </p:attrNameLst>
                                      </p:cBhvr>
                                      <p:tavLst>
                                        <p:tav tm="0">
                                          <p:val>
                                            <p:fltVal val="0"/>
                                          </p:val>
                                        </p:tav>
                                        <p:tav tm="100000">
                                          <p:val>
                                            <p:strVal val="#ppt_w"/>
                                          </p:val>
                                        </p:tav>
                                      </p:tavLst>
                                    </p:anim>
                                    <p:anim calcmode="lin" valueType="num">
                                      <p:cBhvr>
                                        <p:cTn dur="250" fill="hold" id="32"/>
                                        <p:tgtEl>
                                          <p:spTgt spid="11"/>
                                        </p:tgtEl>
                                        <p:attrNameLst>
                                          <p:attrName>ppt_h</p:attrName>
                                        </p:attrNameLst>
                                      </p:cBhvr>
                                      <p:tavLst>
                                        <p:tav tm="0">
                                          <p:val>
                                            <p:fltVal val="0"/>
                                          </p:val>
                                        </p:tav>
                                        <p:tav tm="100000">
                                          <p:val>
                                            <p:strVal val="#ppt_h"/>
                                          </p:val>
                                        </p:tav>
                                      </p:tavLst>
                                    </p:anim>
                                    <p:animEffect filter="fade" transition="in">
                                      <p:cBhvr>
                                        <p:cTn dur="250" id="33"/>
                                        <p:tgtEl>
                                          <p:spTgt spid="11"/>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iterate type="lt">
                                    <p:tmPct val="10000"/>
                                  </p:iterate>
                                  <p:childTnLst>
                                    <p:set>
                                      <p:cBhvr>
                                        <p:cTn dur="1" fill="hold" id="36">
                                          <p:stCondLst>
                                            <p:cond delay="0"/>
                                          </p:stCondLst>
                                        </p:cTn>
                                        <p:tgtEl>
                                          <p:spTgt spid="14"/>
                                        </p:tgtEl>
                                        <p:attrNameLst>
                                          <p:attrName>style.visibility</p:attrName>
                                        </p:attrNameLst>
                                      </p:cBhvr>
                                      <p:to>
                                        <p:strVal val="visible"/>
                                      </p:to>
                                    </p:set>
                                    <p:anim calcmode="lin" valueType="num">
                                      <p:cBhvr>
                                        <p:cTn dur="250" fill="hold" id="37"/>
                                        <p:tgtEl>
                                          <p:spTgt spid="14"/>
                                        </p:tgtEl>
                                        <p:attrNameLst>
                                          <p:attrName>ppt_w</p:attrName>
                                        </p:attrNameLst>
                                      </p:cBhvr>
                                      <p:tavLst>
                                        <p:tav tm="0">
                                          <p:val>
                                            <p:fltVal val="0"/>
                                          </p:val>
                                        </p:tav>
                                        <p:tav tm="100000">
                                          <p:val>
                                            <p:strVal val="#ppt_w"/>
                                          </p:val>
                                        </p:tav>
                                      </p:tavLst>
                                    </p:anim>
                                    <p:anim calcmode="lin" valueType="num">
                                      <p:cBhvr>
                                        <p:cTn dur="250" fill="hold" id="38"/>
                                        <p:tgtEl>
                                          <p:spTgt spid="14"/>
                                        </p:tgtEl>
                                        <p:attrNameLst>
                                          <p:attrName>ppt_h</p:attrName>
                                        </p:attrNameLst>
                                      </p:cBhvr>
                                      <p:tavLst>
                                        <p:tav tm="0">
                                          <p:val>
                                            <p:fltVal val="0"/>
                                          </p:val>
                                        </p:tav>
                                        <p:tav tm="100000">
                                          <p:val>
                                            <p:strVal val="#ppt_h"/>
                                          </p:val>
                                        </p:tav>
                                      </p:tavLst>
                                    </p:anim>
                                    <p:animEffect filter="fade" transition="in">
                                      <p:cBhvr>
                                        <p:cTn dur="250" id="39"/>
                                        <p:tgtEl>
                                          <p:spTgt spid="14"/>
                                        </p:tgtEl>
                                      </p:cBhvr>
                                    </p:animEffect>
                                  </p:childTnLst>
                                </p:cTn>
                              </p:par>
                            </p:childTnLst>
                          </p:cTn>
                        </p:par>
                        <p:par>
                          <p:cTn fill="hold" id="40" nodeType="afterGroup">
                            <p:stCondLst>
                              <p:cond delay="275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13"/>
                                        </p:tgtEl>
                                        <p:attrNameLst>
                                          <p:attrName>style.visibility</p:attrName>
                                        </p:attrNameLst>
                                      </p:cBhvr>
                                      <p:to>
                                        <p:strVal val="visible"/>
                                      </p:to>
                                    </p:set>
                                    <p:anim calcmode="lin" valueType="num">
                                      <p:cBhvr>
                                        <p:cTn dur="250" fill="hold" id="43"/>
                                        <p:tgtEl>
                                          <p:spTgt spid="13"/>
                                        </p:tgtEl>
                                        <p:attrNameLst>
                                          <p:attrName>ppt_w</p:attrName>
                                        </p:attrNameLst>
                                      </p:cBhvr>
                                      <p:tavLst>
                                        <p:tav tm="0">
                                          <p:val>
                                            <p:fltVal val="0"/>
                                          </p:val>
                                        </p:tav>
                                        <p:tav tm="100000">
                                          <p:val>
                                            <p:strVal val="#ppt_w"/>
                                          </p:val>
                                        </p:tav>
                                      </p:tavLst>
                                    </p:anim>
                                    <p:anim calcmode="lin" valueType="num">
                                      <p:cBhvr>
                                        <p:cTn dur="250" fill="hold" id="44"/>
                                        <p:tgtEl>
                                          <p:spTgt spid="13"/>
                                        </p:tgtEl>
                                        <p:attrNameLst>
                                          <p:attrName>ppt_h</p:attrName>
                                        </p:attrNameLst>
                                      </p:cBhvr>
                                      <p:tavLst>
                                        <p:tav tm="0">
                                          <p:val>
                                            <p:fltVal val="0"/>
                                          </p:val>
                                        </p:tav>
                                        <p:tav tm="100000">
                                          <p:val>
                                            <p:strVal val="#ppt_h"/>
                                          </p:val>
                                        </p:tav>
                                      </p:tavLst>
                                    </p:anim>
                                    <p:animEffect filter="fade" transition="in">
                                      <p:cBhvr>
                                        <p:cTn dur="250" id="45"/>
                                        <p:tgtEl>
                                          <p:spTgt spid="13"/>
                                        </p:tgtEl>
                                      </p:cBhvr>
                                    </p:animEffect>
                                  </p:childTnLst>
                                </p:cTn>
                              </p:par>
                            </p:childTnLst>
                          </p:cTn>
                        </p:par>
                        <p:par>
                          <p:cTn fill="hold" id="46" nodeType="afterGroup">
                            <p:stCondLst>
                              <p:cond delay="3000"/>
                            </p:stCondLst>
                            <p:childTnLst>
                              <p:par>
                                <p:cTn fill="hold" grpId="0" id="47" nodeType="afterEffect" presetClass="entr" presetID="53" presetSubtype="0">
                                  <p:stCondLst>
                                    <p:cond delay="0"/>
                                  </p:stCondLst>
                                  <p:iterate type="lt">
                                    <p:tmPct val="10000"/>
                                  </p:iterate>
                                  <p:childTnLst>
                                    <p:set>
                                      <p:cBhvr>
                                        <p:cTn dur="1" fill="hold" id="48">
                                          <p:stCondLst>
                                            <p:cond delay="0"/>
                                          </p:stCondLst>
                                        </p:cTn>
                                        <p:tgtEl>
                                          <p:spTgt spid="18"/>
                                        </p:tgtEl>
                                        <p:attrNameLst>
                                          <p:attrName>style.visibility</p:attrName>
                                        </p:attrNameLst>
                                      </p:cBhvr>
                                      <p:to>
                                        <p:strVal val="visible"/>
                                      </p:to>
                                    </p:set>
                                    <p:anim calcmode="lin" valueType="num">
                                      <p:cBhvr>
                                        <p:cTn dur="250" fill="hold" id="49"/>
                                        <p:tgtEl>
                                          <p:spTgt spid="18"/>
                                        </p:tgtEl>
                                        <p:attrNameLst>
                                          <p:attrName>ppt_w</p:attrName>
                                        </p:attrNameLst>
                                      </p:cBhvr>
                                      <p:tavLst>
                                        <p:tav tm="0">
                                          <p:val>
                                            <p:fltVal val="0"/>
                                          </p:val>
                                        </p:tav>
                                        <p:tav tm="100000">
                                          <p:val>
                                            <p:strVal val="#ppt_w"/>
                                          </p:val>
                                        </p:tav>
                                      </p:tavLst>
                                    </p:anim>
                                    <p:anim calcmode="lin" valueType="num">
                                      <p:cBhvr>
                                        <p:cTn dur="250" fill="hold" id="50"/>
                                        <p:tgtEl>
                                          <p:spTgt spid="18"/>
                                        </p:tgtEl>
                                        <p:attrNameLst>
                                          <p:attrName>ppt_h</p:attrName>
                                        </p:attrNameLst>
                                      </p:cBhvr>
                                      <p:tavLst>
                                        <p:tav tm="0">
                                          <p:val>
                                            <p:fltVal val="0"/>
                                          </p:val>
                                        </p:tav>
                                        <p:tav tm="100000">
                                          <p:val>
                                            <p:strVal val="#ppt_h"/>
                                          </p:val>
                                        </p:tav>
                                      </p:tavLst>
                                    </p:anim>
                                    <p:animEffect filter="fade" transition="in">
                                      <p:cBhvr>
                                        <p:cTn dur="250" id="51"/>
                                        <p:tgtEl>
                                          <p:spTgt spid="18"/>
                                        </p:tgtEl>
                                      </p:cBhvr>
                                    </p:animEffect>
                                  </p:childTnLst>
                                </p:cTn>
                              </p:par>
                            </p:childTnLst>
                          </p:cTn>
                        </p:par>
                        <p:par>
                          <p:cTn fill="hold" id="52" nodeType="afterGroup">
                            <p:stCondLst>
                              <p:cond delay="3250"/>
                            </p:stCondLst>
                            <p:childTnLst>
                              <p:par>
                                <p:cTn fill="hold" grpId="0" id="53" nodeType="afterEffect" presetClass="entr" presetID="53" presetSubtype="0">
                                  <p:stCondLst>
                                    <p:cond delay="0"/>
                                  </p:stCondLst>
                                  <p:iterate type="lt">
                                    <p:tmPct val="10000"/>
                                  </p:iterate>
                                  <p:childTnLst>
                                    <p:set>
                                      <p:cBhvr>
                                        <p:cTn dur="1" fill="hold" id="54">
                                          <p:stCondLst>
                                            <p:cond delay="0"/>
                                          </p:stCondLst>
                                        </p:cTn>
                                        <p:tgtEl>
                                          <p:spTgt spid="17"/>
                                        </p:tgtEl>
                                        <p:attrNameLst>
                                          <p:attrName>style.visibility</p:attrName>
                                        </p:attrNameLst>
                                      </p:cBhvr>
                                      <p:to>
                                        <p:strVal val="visible"/>
                                      </p:to>
                                    </p:set>
                                    <p:anim calcmode="lin" valueType="num">
                                      <p:cBhvr>
                                        <p:cTn dur="250" fill="hold" id="55"/>
                                        <p:tgtEl>
                                          <p:spTgt spid="17"/>
                                        </p:tgtEl>
                                        <p:attrNameLst>
                                          <p:attrName>ppt_w</p:attrName>
                                        </p:attrNameLst>
                                      </p:cBhvr>
                                      <p:tavLst>
                                        <p:tav tm="0">
                                          <p:val>
                                            <p:fltVal val="0"/>
                                          </p:val>
                                        </p:tav>
                                        <p:tav tm="100000">
                                          <p:val>
                                            <p:strVal val="#ppt_w"/>
                                          </p:val>
                                        </p:tav>
                                      </p:tavLst>
                                    </p:anim>
                                    <p:anim calcmode="lin" valueType="num">
                                      <p:cBhvr>
                                        <p:cTn dur="250" fill="hold" id="56"/>
                                        <p:tgtEl>
                                          <p:spTgt spid="17"/>
                                        </p:tgtEl>
                                        <p:attrNameLst>
                                          <p:attrName>ppt_h</p:attrName>
                                        </p:attrNameLst>
                                      </p:cBhvr>
                                      <p:tavLst>
                                        <p:tav tm="0">
                                          <p:val>
                                            <p:fltVal val="0"/>
                                          </p:val>
                                        </p:tav>
                                        <p:tav tm="100000">
                                          <p:val>
                                            <p:strVal val="#ppt_h"/>
                                          </p:val>
                                        </p:tav>
                                      </p:tavLst>
                                    </p:anim>
                                    <p:animEffect filter="fade" transition="in">
                                      <p:cBhvr>
                                        <p:cTn dur="250" id="57"/>
                                        <p:tgtEl>
                                          <p:spTgt spid="17"/>
                                        </p:tgtEl>
                                      </p:cBhvr>
                                    </p:animEffect>
                                  </p:childTnLst>
                                </p:cTn>
                              </p:par>
                            </p:childTnLst>
                          </p:cTn>
                        </p:par>
                        <p:par>
                          <p:cTn fill="hold" id="58" nodeType="afterGroup">
                            <p:stCondLst>
                              <p:cond delay="350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16"/>
                                        </p:tgtEl>
                                        <p:attrNameLst>
                                          <p:attrName>style.visibility</p:attrName>
                                        </p:attrNameLst>
                                      </p:cBhvr>
                                      <p:to>
                                        <p:strVal val="visible"/>
                                      </p:to>
                                    </p:set>
                                    <p:anim calcmode="lin" valueType="num">
                                      <p:cBhvr>
                                        <p:cTn dur="250" fill="hold" id="61"/>
                                        <p:tgtEl>
                                          <p:spTgt spid="16"/>
                                        </p:tgtEl>
                                        <p:attrNameLst>
                                          <p:attrName>ppt_w</p:attrName>
                                        </p:attrNameLst>
                                      </p:cBhvr>
                                      <p:tavLst>
                                        <p:tav tm="0">
                                          <p:val>
                                            <p:fltVal val="0"/>
                                          </p:val>
                                        </p:tav>
                                        <p:tav tm="100000">
                                          <p:val>
                                            <p:strVal val="#ppt_w"/>
                                          </p:val>
                                        </p:tav>
                                      </p:tavLst>
                                    </p:anim>
                                    <p:anim calcmode="lin" valueType="num">
                                      <p:cBhvr>
                                        <p:cTn dur="250" fill="hold" id="62"/>
                                        <p:tgtEl>
                                          <p:spTgt spid="16"/>
                                        </p:tgtEl>
                                        <p:attrNameLst>
                                          <p:attrName>ppt_h</p:attrName>
                                        </p:attrNameLst>
                                      </p:cBhvr>
                                      <p:tavLst>
                                        <p:tav tm="0">
                                          <p:val>
                                            <p:fltVal val="0"/>
                                          </p:val>
                                        </p:tav>
                                        <p:tav tm="100000">
                                          <p:val>
                                            <p:strVal val="#ppt_h"/>
                                          </p:val>
                                        </p:tav>
                                      </p:tavLst>
                                    </p:anim>
                                    <p:animEffect filter="fade" transition="in">
                                      <p:cBhvr>
                                        <p:cTn dur="250" id="63"/>
                                        <p:tgtEl>
                                          <p:spTgt spid="16"/>
                                        </p:tgtEl>
                                      </p:cBhvr>
                                    </p:animEffect>
                                  </p:childTnLst>
                                </p:cTn>
                              </p:par>
                            </p:childTnLst>
                          </p:cTn>
                        </p:par>
                        <p:par>
                          <p:cTn fill="hold" id="64" nodeType="afterGroup">
                            <p:stCondLst>
                              <p:cond delay="3750"/>
                            </p:stCondLst>
                            <p:childTnLst>
                              <p:par>
                                <p:cTn fill="hold" grpId="0" id="65" nodeType="afterEffect" presetClass="entr" presetID="53" presetSubtype="0">
                                  <p:stCondLst>
                                    <p:cond delay="0"/>
                                  </p:stCondLst>
                                  <p:iterate type="lt">
                                    <p:tmPct val="10000"/>
                                  </p:iterate>
                                  <p:childTnLst>
                                    <p:set>
                                      <p:cBhvr>
                                        <p:cTn dur="1" fill="hold" id="66">
                                          <p:stCondLst>
                                            <p:cond delay="0"/>
                                          </p:stCondLst>
                                        </p:cTn>
                                        <p:tgtEl>
                                          <p:spTgt spid="15"/>
                                        </p:tgtEl>
                                        <p:attrNameLst>
                                          <p:attrName>style.visibility</p:attrName>
                                        </p:attrNameLst>
                                      </p:cBhvr>
                                      <p:to>
                                        <p:strVal val="visible"/>
                                      </p:to>
                                    </p:set>
                                    <p:anim calcmode="lin" valueType="num">
                                      <p:cBhvr>
                                        <p:cTn dur="250" fill="hold" id="67"/>
                                        <p:tgtEl>
                                          <p:spTgt spid="15"/>
                                        </p:tgtEl>
                                        <p:attrNameLst>
                                          <p:attrName>ppt_w</p:attrName>
                                        </p:attrNameLst>
                                      </p:cBhvr>
                                      <p:tavLst>
                                        <p:tav tm="0">
                                          <p:val>
                                            <p:fltVal val="0"/>
                                          </p:val>
                                        </p:tav>
                                        <p:tav tm="100000">
                                          <p:val>
                                            <p:strVal val="#ppt_w"/>
                                          </p:val>
                                        </p:tav>
                                      </p:tavLst>
                                    </p:anim>
                                    <p:anim calcmode="lin" valueType="num">
                                      <p:cBhvr>
                                        <p:cTn dur="250" fill="hold" id="68"/>
                                        <p:tgtEl>
                                          <p:spTgt spid="15"/>
                                        </p:tgtEl>
                                        <p:attrNameLst>
                                          <p:attrName>ppt_h</p:attrName>
                                        </p:attrNameLst>
                                      </p:cBhvr>
                                      <p:tavLst>
                                        <p:tav tm="0">
                                          <p:val>
                                            <p:fltVal val="0"/>
                                          </p:val>
                                        </p:tav>
                                        <p:tav tm="100000">
                                          <p:val>
                                            <p:strVal val="#ppt_h"/>
                                          </p:val>
                                        </p:tav>
                                      </p:tavLst>
                                    </p:anim>
                                    <p:animEffect filter="fade" transition="in">
                                      <p:cBhvr>
                                        <p:cTn dur="250" id="6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品牌形象与设计</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pic>
        <p:nvPicPr>
          <p:cNvPr id="6" name="Picture 7"/>
          <p:cNvPicPr>
            <a:picLocks noChangeAspect="1"/>
          </p:cNvPicPr>
          <p:nvPr/>
        </p:nvPicPr>
        <p:blipFill>
          <a:blip r:embed="rId3">
            <a:extLst>
              <a:ext uri="{28A0092B-C50C-407E-A947-70E740481C1C}">
                <a14:useLocalDpi/>
              </a:ext>
            </a:extLst>
          </a:blip>
          <a:stretch>
            <a:fillRect/>
          </a:stretch>
        </p:blipFill>
        <p:spPr bwMode="auto">
          <a:xfrm>
            <a:off x="1186069" y="2030268"/>
            <a:ext cx="4904827" cy="3900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Rectangle 1"/>
          <p:cNvSpPr/>
          <p:nvPr/>
        </p:nvSpPr>
        <p:spPr bwMode="auto">
          <a:xfrm>
            <a:off x="1542784" y="2221934"/>
            <a:ext cx="4196446" cy="256375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604">
              <a:sym charset="0" panose="020b0604020202020204" pitchFamily="34" typeface="Arial"/>
            </a:endParaRPr>
          </a:p>
        </p:txBody>
      </p:sp>
      <p:sp>
        <p:nvSpPr>
          <p:cNvPr id="8" name="矩形 7"/>
          <p:cNvSpPr/>
          <p:nvPr/>
        </p:nvSpPr>
        <p:spPr>
          <a:xfrm>
            <a:off x="7624625" y="2367178"/>
            <a:ext cx="3348385" cy="749808"/>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用户可以在投影仪或者计算机上进行演示也可以将演示文稿打印出来制作用户可以在投影仪或者计算机上进行演示也可</a:t>
            </a:r>
          </a:p>
        </p:txBody>
      </p:sp>
      <p:sp>
        <p:nvSpPr>
          <p:cNvPr id="9" name="矩形 8"/>
          <p:cNvSpPr/>
          <p:nvPr/>
        </p:nvSpPr>
        <p:spPr>
          <a:xfrm>
            <a:off x="7624626" y="2013654"/>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
        <p:nvSpPr>
          <p:cNvPr id="10" name="Rounded Rectangle 14"/>
          <p:cNvSpPr>
            <a:spLocks noChangeAspect="1"/>
          </p:cNvSpPr>
          <p:nvPr/>
        </p:nvSpPr>
        <p:spPr>
          <a:xfrm>
            <a:off x="6713747" y="2090252"/>
            <a:ext cx="760664" cy="760664"/>
          </a:xfrm>
          <a:prstGeom prst="roundRect">
            <a:avLst/>
          </a:prstGeom>
          <a:gradFill>
            <a:gsLst>
              <a:gs pos="0">
                <a:srgbClr val="835F43"/>
              </a:gs>
              <a:gs pos="100000">
                <a:srgbClr val="F9D9AC"/>
              </a:gs>
            </a:gsLst>
            <a:lin ang="5400000" scaled="1"/>
          </a:gradFill>
          <a:ln w="25400">
            <a:noFill/>
          </a:ln>
        </p:spPr>
        <p:txBody>
          <a:bodyPr anchor="ctr" anchorCtr="0" bIns="0" compatLnSpc="1" lIns="0" numCol="1" rIns="0" tIns="0" vert="horz" wrap="square">
            <a:prstTxWarp prst="textNoShape">
              <a:avLst/>
            </a:prstTxWarp>
          </a:bodyPr>
          <a:lstStyle/>
          <a:p>
            <a:pPr algn="ctr"/>
            <a:r>
              <a:rPr altLang="zh-CN" lang="en-US" sz="3200">
                <a:solidFill>
                  <a:srgbClr val="1C1C1C"/>
                </a:solidFill>
                <a:latin charset="0" panose="020b0503020202020204" pitchFamily="34" typeface="Agency FB"/>
                <a:sym charset="0" panose="020b0604020202020204" pitchFamily="34" typeface="Arial"/>
              </a:rPr>
              <a:t>01</a:t>
            </a:r>
          </a:p>
        </p:txBody>
      </p:sp>
      <p:sp>
        <p:nvSpPr>
          <p:cNvPr id="11" name="矩形 10"/>
          <p:cNvSpPr/>
          <p:nvPr/>
        </p:nvSpPr>
        <p:spPr>
          <a:xfrm>
            <a:off x="7624625" y="3667658"/>
            <a:ext cx="3348385" cy="749808"/>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用户可以在投影仪或者计算机上进行演示也可以将演示文稿打印出来制作用户可以在投影仪或者计算机上进行演示也可</a:t>
            </a:r>
          </a:p>
        </p:txBody>
      </p:sp>
      <p:sp>
        <p:nvSpPr>
          <p:cNvPr id="12" name="矩形 11"/>
          <p:cNvSpPr/>
          <p:nvPr/>
        </p:nvSpPr>
        <p:spPr>
          <a:xfrm>
            <a:off x="7624626" y="3314134"/>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
        <p:nvSpPr>
          <p:cNvPr id="13" name="Rounded Rectangle 14"/>
          <p:cNvSpPr>
            <a:spLocks noChangeAspect="1"/>
          </p:cNvSpPr>
          <p:nvPr/>
        </p:nvSpPr>
        <p:spPr>
          <a:xfrm>
            <a:off x="6713747" y="3390732"/>
            <a:ext cx="760664" cy="760664"/>
          </a:xfrm>
          <a:prstGeom prst="roundRect">
            <a:avLst/>
          </a:prstGeom>
          <a:gradFill>
            <a:gsLst>
              <a:gs pos="0">
                <a:srgbClr val="835F43"/>
              </a:gs>
              <a:gs pos="100000">
                <a:srgbClr val="F9D9AC"/>
              </a:gs>
            </a:gsLst>
            <a:lin ang="5400000" scaled="1"/>
          </a:gradFill>
          <a:ln w="25400">
            <a:noFill/>
          </a:ln>
        </p:spPr>
        <p:txBody>
          <a:bodyPr anchor="ctr" anchorCtr="0" bIns="0" compatLnSpc="1" lIns="0" numCol="1" rIns="0" tIns="0" vert="horz" wrap="square">
            <a:prstTxWarp prst="textNoShape">
              <a:avLst/>
            </a:prstTxWarp>
          </a:bodyPr>
          <a:lstStyle/>
          <a:p>
            <a:pPr algn="ctr"/>
            <a:r>
              <a:rPr altLang="zh-CN" lang="en-US" sz="3200">
                <a:solidFill>
                  <a:srgbClr val="1C1C1C"/>
                </a:solidFill>
                <a:latin charset="0" panose="020b0503020202020204" pitchFamily="34" typeface="Agency FB"/>
                <a:sym charset="0" panose="020b0604020202020204" pitchFamily="34" typeface="Arial"/>
              </a:rPr>
              <a:t>02</a:t>
            </a:r>
          </a:p>
        </p:txBody>
      </p:sp>
      <p:sp>
        <p:nvSpPr>
          <p:cNvPr id="14" name="矩形 13"/>
          <p:cNvSpPr/>
          <p:nvPr/>
        </p:nvSpPr>
        <p:spPr>
          <a:xfrm>
            <a:off x="7624625" y="4956708"/>
            <a:ext cx="3348385" cy="749808"/>
          </a:xfrm>
          <a:prstGeom prst="rect">
            <a:avLst/>
          </a:prstGeom>
        </p:spPr>
        <p:txBody>
          <a:bodyPr wrap="square">
            <a:spAutoFit/>
          </a:bodyPr>
          <a:lstStyle/>
          <a:p>
            <a:pPr algn="just">
              <a:lnSpc>
                <a:spcPct val="120000"/>
              </a:lnSpc>
            </a:pPr>
            <a:r>
              <a:rPr altLang="en-US" lang="zh-CN" sz="1200">
                <a:solidFill>
                  <a:schemeClr val="bg1"/>
                </a:solidFill>
              </a:rPr>
              <a:t>用户可以在投影仪或者计算机上进行演示也可以将演示文稿打印出来制作用户可以在投影仪或者计算机上进行演示也可</a:t>
            </a:r>
          </a:p>
        </p:txBody>
      </p:sp>
      <p:sp>
        <p:nvSpPr>
          <p:cNvPr id="15" name="矩形 14"/>
          <p:cNvSpPr/>
          <p:nvPr/>
        </p:nvSpPr>
        <p:spPr>
          <a:xfrm>
            <a:off x="7624626" y="4603184"/>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sp>
        <p:nvSpPr>
          <p:cNvPr id="16" name="Rounded Rectangle 14"/>
          <p:cNvSpPr>
            <a:spLocks noChangeAspect="1"/>
          </p:cNvSpPr>
          <p:nvPr/>
        </p:nvSpPr>
        <p:spPr>
          <a:xfrm>
            <a:off x="6713747" y="4679782"/>
            <a:ext cx="760664" cy="760664"/>
          </a:xfrm>
          <a:prstGeom prst="roundRect">
            <a:avLst/>
          </a:prstGeom>
          <a:gradFill>
            <a:gsLst>
              <a:gs pos="0">
                <a:srgbClr val="835F43"/>
              </a:gs>
              <a:gs pos="100000">
                <a:srgbClr val="F9D9AC"/>
              </a:gs>
            </a:gsLst>
            <a:lin ang="5400000" scaled="1"/>
          </a:gradFill>
          <a:ln w="25400">
            <a:noFill/>
          </a:ln>
        </p:spPr>
        <p:txBody>
          <a:bodyPr anchor="ctr" anchorCtr="0" bIns="0" compatLnSpc="1" lIns="0" numCol="1" rIns="0" tIns="0" vert="horz" wrap="square">
            <a:prstTxWarp prst="textNoShape">
              <a:avLst/>
            </a:prstTxWarp>
          </a:bodyPr>
          <a:lstStyle/>
          <a:p>
            <a:pPr algn="ctr"/>
            <a:r>
              <a:rPr altLang="zh-CN" lang="en-US" sz="3200">
                <a:solidFill>
                  <a:srgbClr val="1C1C1C"/>
                </a:solidFill>
                <a:latin charset="0" panose="020b0503020202020204" pitchFamily="34" typeface="Agency FB"/>
                <a:sym charset="0" panose="020b0604020202020204" pitchFamily="34" typeface="Arial"/>
              </a:rPr>
              <a:t>03</a:t>
            </a:r>
          </a:p>
        </p:txBody>
      </p:sp>
    </p:spTree>
    <p:extLst>
      <p:ext uri="{BB962C8B-B14F-4D97-AF65-F5344CB8AC3E}">
        <p14:creationId val="21187105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1500" id="7"/>
                                        <p:tgtEl>
                                          <p:spTgt spid="10"/>
                                        </p:tgtEl>
                                      </p:cBhvr>
                                    </p:animEffect>
                                  </p:childTnLst>
                                </p:cTn>
                              </p:par>
                            </p:childTnLst>
                          </p:cTn>
                        </p:par>
                        <p:par>
                          <p:cTn fill="hold" id="8" nodeType="afterGroup">
                            <p:stCondLst>
                              <p:cond delay="1500"/>
                            </p:stCondLst>
                            <p:childTnLst>
                              <p:par>
                                <p:cTn fill="hold" grpId="0" id="9" nodeType="afterEffect" presetClass="entr" presetID="17" presetSubtype="1">
                                  <p:stCondLst>
                                    <p:cond delay="0"/>
                                  </p:stCondLst>
                                  <p:iterate type="lt">
                                    <p:tmPct val="40000"/>
                                  </p:iterate>
                                  <p:childTnLst>
                                    <p:set>
                                      <p:cBhvr>
                                        <p:cTn dur="1" fill="hold" id="10">
                                          <p:stCondLst>
                                            <p:cond delay="0"/>
                                          </p:stCondLst>
                                        </p:cTn>
                                        <p:tgtEl>
                                          <p:spTgt spid="9"/>
                                        </p:tgtEl>
                                        <p:attrNameLst>
                                          <p:attrName>style.visibility</p:attrName>
                                        </p:attrNameLst>
                                      </p:cBhvr>
                                      <p:to>
                                        <p:strVal val="visible"/>
                                      </p:to>
                                    </p:set>
                                    <p:anim calcmode="lin" valueType="num">
                                      <p:cBhvr>
                                        <p:cTn dur="250" fill="hold" id="11"/>
                                        <p:tgtEl>
                                          <p:spTgt spid="9"/>
                                        </p:tgtEl>
                                        <p:attrNameLst>
                                          <p:attrName>ppt_x</p:attrName>
                                        </p:attrNameLst>
                                      </p:cBhvr>
                                      <p:tavLst>
                                        <p:tav tm="0">
                                          <p:val>
                                            <p:strVal val="#ppt_x"/>
                                          </p:val>
                                        </p:tav>
                                        <p:tav tm="100000">
                                          <p:val>
                                            <p:strVal val="#ppt_x"/>
                                          </p:val>
                                        </p:tav>
                                      </p:tavLst>
                                    </p:anim>
                                    <p:anim calcmode="lin" valueType="num">
                                      <p:cBhvr>
                                        <p:cTn dur="250" fill="hold" id="12"/>
                                        <p:tgtEl>
                                          <p:spTgt spid="9"/>
                                        </p:tgtEl>
                                        <p:attrNameLst>
                                          <p:attrName>ppt_y</p:attrName>
                                        </p:attrNameLst>
                                      </p:cBhvr>
                                      <p:tavLst>
                                        <p:tav tm="0">
                                          <p:val>
                                            <p:strVal val="#ppt_y-#ppt_h/2"/>
                                          </p:val>
                                        </p:tav>
                                        <p:tav tm="100000">
                                          <p:val>
                                            <p:strVal val="#ppt_y"/>
                                          </p:val>
                                        </p:tav>
                                      </p:tavLst>
                                    </p:anim>
                                    <p:anim calcmode="lin" valueType="num">
                                      <p:cBhvr>
                                        <p:cTn dur="250" fill="hold" id="13"/>
                                        <p:tgtEl>
                                          <p:spTgt spid="9"/>
                                        </p:tgtEl>
                                        <p:attrNameLst>
                                          <p:attrName>ppt_w</p:attrName>
                                        </p:attrNameLst>
                                      </p:cBhvr>
                                      <p:tavLst>
                                        <p:tav tm="0">
                                          <p:val>
                                            <p:strVal val="#ppt_w"/>
                                          </p:val>
                                        </p:tav>
                                        <p:tav tm="100000">
                                          <p:val>
                                            <p:strVal val="#ppt_w"/>
                                          </p:val>
                                        </p:tav>
                                      </p:tavLst>
                                    </p:anim>
                                    <p:anim calcmode="lin" valueType="num">
                                      <p:cBhvr>
                                        <p:cTn dur="250" fill="hold" id="14"/>
                                        <p:tgtEl>
                                          <p:spTgt spid="9"/>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750"/>
                            </p:stCondLst>
                            <p:childTnLst>
                              <p:par>
                                <p:cTn fill="hold" grpId="0" id="16" nodeType="after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1000" id="18"/>
                                        <p:tgtEl>
                                          <p:spTgt spid="8"/>
                                        </p:tgtEl>
                                      </p:cBhvr>
                                    </p:animEffect>
                                  </p:childTnLst>
                                </p:cTn>
                              </p:par>
                            </p:childTnLst>
                          </p:cTn>
                        </p:par>
                        <p:par>
                          <p:cTn fill="hold" id="19" nodeType="afterGroup">
                            <p:stCondLst>
                              <p:cond delay="2750"/>
                            </p:stCondLst>
                            <p:childTnLst>
                              <p:par>
                                <p:cTn fill="hold" grpId="0" id="20" nodeType="afterEffect" presetClass="entr" presetID="14" presetSubtype="10">
                                  <p:stCondLst>
                                    <p:cond delay="0"/>
                                  </p:stCondLst>
                                  <p:childTnLst>
                                    <p:set>
                                      <p:cBhvr>
                                        <p:cTn dur="1" fill="hold" id="21">
                                          <p:stCondLst>
                                            <p:cond delay="0"/>
                                          </p:stCondLst>
                                        </p:cTn>
                                        <p:tgtEl>
                                          <p:spTgt spid="13"/>
                                        </p:tgtEl>
                                        <p:attrNameLst>
                                          <p:attrName>style.visibility</p:attrName>
                                        </p:attrNameLst>
                                      </p:cBhvr>
                                      <p:to>
                                        <p:strVal val="visible"/>
                                      </p:to>
                                    </p:set>
                                    <p:animEffect filter="randombar(horizontal)" transition="in">
                                      <p:cBhvr>
                                        <p:cTn dur="1500" id="22"/>
                                        <p:tgtEl>
                                          <p:spTgt spid="13"/>
                                        </p:tgtEl>
                                      </p:cBhvr>
                                    </p:animEffect>
                                  </p:childTnLst>
                                </p:cTn>
                              </p:par>
                            </p:childTnLst>
                          </p:cTn>
                        </p:par>
                        <p:par>
                          <p:cTn fill="hold" id="23" nodeType="afterGroup">
                            <p:stCondLst>
                              <p:cond delay="4250"/>
                            </p:stCondLst>
                            <p:childTnLst>
                              <p:par>
                                <p:cTn fill="hold" grpId="0" id="24" nodeType="afterEffect" presetClass="entr" presetID="17" presetSubtype="1">
                                  <p:stCondLst>
                                    <p:cond delay="0"/>
                                  </p:stCondLst>
                                  <p:iterate type="lt">
                                    <p:tmPct val="40000"/>
                                  </p:iterate>
                                  <p:childTnLst>
                                    <p:set>
                                      <p:cBhvr>
                                        <p:cTn dur="1" fill="hold" id="25">
                                          <p:stCondLst>
                                            <p:cond delay="0"/>
                                          </p:stCondLst>
                                        </p:cTn>
                                        <p:tgtEl>
                                          <p:spTgt spid="12"/>
                                        </p:tgtEl>
                                        <p:attrNameLst>
                                          <p:attrName>style.visibility</p:attrName>
                                        </p:attrNameLst>
                                      </p:cBhvr>
                                      <p:to>
                                        <p:strVal val="visible"/>
                                      </p:to>
                                    </p:set>
                                    <p:anim calcmode="lin" valueType="num">
                                      <p:cBhvr>
                                        <p:cTn dur="250" fill="hold" id="26"/>
                                        <p:tgtEl>
                                          <p:spTgt spid="12"/>
                                        </p:tgtEl>
                                        <p:attrNameLst>
                                          <p:attrName>ppt_x</p:attrName>
                                        </p:attrNameLst>
                                      </p:cBhvr>
                                      <p:tavLst>
                                        <p:tav tm="0">
                                          <p:val>
                                            <p:strVal val="#ppt_x"/>
                                          </p:val>
                                        </p:tav>
                                        <p:tav tm="100000">
                                          <p:val>
                                            <p:strVal val="#ppt_x"/>
                                          </p:val>
                                        </p:tav>
                                      </p:tavLst>
                                    </p:anim>
                                    <p:anim calcmode="lin" valueType="num">
                                      <p:cBhvr>
                                        <p:cTn dur="250" fill="hold" id="27"/>
                                        <p:tgtEl>
                                          <p:spTgt spid="12"/>
                                        </p:tgtEl>
                                        <p:attrNameLst>
                                          <p:attrName>ppt_y</p:attrName>
                                        </p:attrNameLst>
                                      </p:cBhvr>
                                      <p:tavLst>
                                        <p:tav tm="0">
                                          <p:val>
                                            <p:strVal val="#ppt_y-#ppt_h/2"/>
                                          </p:val>
                                        </p:tav>
                                        <p:tav tm="100000">
                                          <p:val>
                                            <p:strVal val="#ppt_y"/>
                                          </p:val>
                                        </p:tav>
                                      </p:tavLst>
                                    </p:anim>
                                    <p:anim calcmode="lin" valueType="num">
                                      <p:cBhvr>
                                        <p:cTn dur="250" fill="hold" id="28"/>
                                        <p:tgtEl>
                                          <p:spTgt spid="12"/>
                                        </p:tgtEl>
                                        <p:attrNameLst>
                                          <p:attrName>ppt_w</p:attrName>
                                        </p:attrNameLst>
                                      </p:cBhvr>
                                      <p:tavLst>
                                        <p:tav tm="0">
                                          <p:val>
                                            <p:strVal val="#ppt_w"/>
                                          </p:val>
                                        </p:tav>
                                        <p:tav tm="100000">
                                          <p:val>
                                            <p:strVal val="#ppt_w"/>
                                          </p:val>
                                        </p:tav>
                                      </p:tavLst>
                                    </p:anim>
                                    <p:anim calcmode="lin" valueType="num">
                                      <p:cBhvr>
                                        <p:cTn dur="250" fill="hold" id="29"/>
                                        <p:tgtEl>
                                          <p:spTgt spid="12"/>
                                        </p:tgtEl>
                                        <p:attrNameLst>
                                          <p:attrName>ppt_h</p:attrName>
                                        </p:attrNameLst>
                                      </p:cBhvr>
                                      <p:tavLst>
                                        <p:tav tm="0">
                                          <p:val>
                                            <p:fltVal val="0"/>
                                          </p:val>
                                        </p:tav>
                                        <p:tav tm="100000">
                                          <p:val>
                                            <p:strVal val="#ppt_h"/>
                                          </p:val>
                                        </p:tav>
                                      </p:tavLst>
                                    </p:anim>
                                  </p:childTnLst>
                                </p:cTn>
                              </p:par>
                            </p:childTnLst>
                          </p:cTn>
                        </p:par>
                        <p:par>
                          <p:cTn fill="hold" id="30" nodeType="afterGroup">
                            <p:stCondLst>
                              <p:cond delay="4500"/>
                            </p:stCondLst>
                            <p:childTnLst>
                              <p:par>
                                <p:cTn fill="hold" grpId="0" id="31" nodeType="afterEffect" presetClass="entr" presetID="10"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1000" id="33"/>
                                        <p:tgtEl>
                                          <p:spTgt spid="11"/>
                                        </p:tgtEl>
                                      </p:cBhvr>
                                    </p:animEffect>
                                  </p:childTnLst>
                                </p:cTn>
                              </p:par>
                            </p:childTnLst>
                          </p:cTn>
                        </p:par>
                        <p:par>
                          <p:cTn fill="hold" id="34" nodeType="afterGroup">
                            <p:stCondLst>
                              <p:cond delay="5500"/>
                            </p:stCondLst>
                            <p:childTnLst>
                              <p:par>
                                <p:cTn fill="hold" grpId="0" id="35" nodeType="afterEffect" presetClass="entr" presetID="14" presetSubtype="10">
                                  <p:stCondLst>
                                    <p:cond delay="0"/>
                                  </p:stCondLst>
                                  <p:childTnLst>
                                    <p:set>
                                      <p:cBhvr>
                                        <p:cTn dur="1" fill="hold" id="36">
                                          <p:stCondLst>
                                            <p:cond delay="0"/>
                                          </p:stCondLst>
                                        </p:cTn>
                                        <p:tgtEl>
                                          <p:spTgt spid="16"/>
                                        </p:tgtEl>
                                        <p:attrNameLst>
                                          <p:attrName>style.visibility</p:attrName>
                                        </p:attrNameLst>
                                      </p:cBhvr>
                                      <p:to>
                                        <p:strVal val="visible"/>
                                      </p:to>
                                    </p:set>
                                    <p:animEffect filter="randombar(horizontal)" transition="in">
                                      <p:cBhvr>
                                        <p:cTn dur="1500" id="37"/>
                                        <p:tgtEl>
                                          <p:spTgt spid="16"/>
                                        </p:tgtEl>
                                      </p:cBhvr>
                                    </p:animEffect>
                                  </p:childTnLst>
                                </p:cTn>
                              </p:par>
                            </p:childTnLst>
                          </p:cTn>
                        </p:par>
                        <p:par>
                          <p:cTn fill="hold" id="38" nodeType="afterGroup">
                            <p:stCondLst>
                              <p:cond delay="7000"/>
                            </p:stCondLst>
                            <p:childTnLst>
                              <p:par>
                                <p:cTn fill="hold" grpId="0" id="39" nodeType="afterEffect" presetClass="entr" presetID="17" presetSubtype="1">
                                  <p:stCondLst>
                                    <p:cond delay="0"/>
                                  </p:stCondLst>
                                  <p:iterate type="lt">
                                    <p:tmPct val="40000"/>
                                  </p:iterate>
                                  <p:childTnLst>
                                    <p:set>
                                      <p:cBhvr>
                                        <p:cTn dur="1" fill="hold" id="40">
                                          <p:stCondLst>
                                            <p:cond delay="0"/>
                                          </p:stCondLst>
                                        </p:cTn>
                                        <p:tgtEl>
                                          <p:spTgt spid="15"/>
                                        </p:tgtEl>
                                        <p:attrNameLst>
                                          <p:attrName>style.visibility</p:attrName>
                                        </p:attrNameLst>
                                      </p:cBhvr>
                                      <p:to>
                                        <p:strVal val="visible"/>
                                      </p:to>
                                    </p:set>
                                    <p:anim calcmode="lin" valueType="num">
                                      <p:cBhvr>
                                        <p:cTn dur="250" fill="hold" id="41"/>
                                        <p:tgtEl>
                                          <p:spTgt spid="15"/>
                                        </p:tgtEl>
                                        <p:attrNameLst>
                                          <p:attrName>ppt_x</p:attrName>
                                        </p:attrNameLst>
                                      </p:cBhvr>
                                      <p:tavLst>
                                        <p:tav tm="0">
                                          <p:val>
                                            <p:strVal val="#ppt_x"/>
                                          </p:val>
                                        </p:tav>
                                        <p:tav tm="100000">
                                          <p:val>
                                            <p:strVal val="#ppt_x"/>
                                          </p:val>
                                        </p:tav>
                                      </p:tavLst>
                                    </p:anim>
                                    <p:anim calcmode="lin" valueType="num">
                                      <p:cBhvr>
                                        <p:cTn dur="250" fill="hold" id="42"/>
                                        <p:tgtEl>
                                          <p:spTgt spid="15"/>
                                        </p:tgtEl>
                                        <p:attrNameLst>
                                          <p:attrName>ppt_y</p:attrName>
                                        </p:attrNameLst>
                                      </p:cBhvr>
                                      <p:tavLst>
                                        <p:tav tm="0">
                                          <p:val>
                                            <p:strVal val="#ppt_y-#ppt_h/2"/>
                                          </p:val>
                                        </p:tav>
                                        <p:tav tm="100000">
                                          <p:val>
                                            <p:strVal val="#ppt_y"/>
                                          </p:val>
                                        </p:tav>
                                      </p:tavLst>
                                    </p:anim>
                                    <p:anim calcmode="lin" valueType="num">
                                      <p:cBhvr>
                                        <p:cTn dur="250" fill="hold" id="43"/>
                                        <p:tgtEl>
                                          <p:spTgt spid="15"/>
                                        </p:tgtEl>
                                        <p:attrNameLst>
                                          <p:attrName>ppt_w</p:attrName>
                                        </p:attrNameLst>
                                      </p:cBhvr>
                                      <p:tavLst>
                                        <p:tav tm="0">
                                          <p:val>
                                            <p:strVal val="#ppt_w"/>
                                          </p:val>
                                        </p:tav>
                                        <p:tav tm="100000">
                                          <p:val>
                                            <p:strVal val="#ppt_w"/>
                                          </p:val>
                                        </p:tav>
                                      </p:tavLst>
                                    </p:anim>
                                    <p:anim calcmode="lin" valueType="num">
                                      <p:cBhvr>
                                        <p:cTn dur="250" fill="hold" id="44"/>
                                        <p:tgtEl>
                                          <p:spTgt spid="15"/>
                                        </p:tgtEl>
                                        <p:attrNameLst>
                                          <p:attrName>ppt_h</p:attrName>
                                        </p:attrNameLst>
                                      </p:cBhvr>
                                      <p:tavLst>
                                        <p:tav tm="0">
                                          <p:val>
                                            <p:fltVal val="0"/>
                                          </p:val>
                                        </p:tav>
                                        <p:tav tm="100000">
                                          <p:val>
                                            <p:strVal val="#ppt_h"/>
                                          </p:val>
                                        </p:tav>
                                      </p:tavLst>
                                    </p:anim>
                                  </p:childTnLst>
                                </p:cTn>
                              </p:par>
                            </p:childTnLst>
                          </p:cTn>
                        </p:par>
                        <p:par>
                          <p:cTn fill="hold" id="45" nodeType="afterGroup">
                            <p:stCondLst>
                              <p:cond delay="7250"/>
                            </p:stCondLst>
                            <p:childTnLst>
                              <p:par>
                                <p:cTn fill="hold" grpId="0" id="46" nodeType="afterEffect" presetClass="entr" presetID="10"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品牌形象与设计</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5" name="Group 1294"/>
          <p:cNvGrpSpPr/>
          <p:nvPr/>
        </p:nvGrpSpPr>
        <p:grpSpPr>
          <a:xfrm>
            <a:off x="1936368" y="1943985"/>
            <a:ext cx="559901" cy="559901"/>
            <a:chExt cx="1243363" cy="1243363"/>
          </a:xfrm>
        </p:grpSpPr>
        <p:sp>
          <p:nvSpPr>
            <p:cNvPr id="6" name="Shape 1290"/>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7" name="Group 1293"/>
            <p:cNvGrpSpPr/>
            <p:nvPr/>
          </p:nvGrpSpPr>
          <p:grpSpPr>
            <a:xfrm>
              <a:off x="374055" y="351222"/>
              <a:ext cx="495253" cy="540919"/>
              <a:chExt cx="495252" cy="540918"/>
            </a:xfrm>
          </p:grpSpPr>
          <p:sp>
            <p:nvSpPr>
              <p:cNvPr id="8" name="Shape 1291"/>
              <p:cNvSpPr/>
              <p:nvPr/>
            </p:nvSpPr>
            <p:spPr>
              <a:xfrm>
                <a:off x="107933" y="0"/>
                <a:ext cx="270131" cy="270131"/>
              </a:xfrm>
              <a:custGeom>
                <a:cxnLst>
                  <a:cxn ang="0">
                    <a:pos x="wd2" y="hd2"/>
                  </a:cxn>
                  <a:cxn ang="5400000">
                    <a:pos x="wd2" y="hd2"/>
                  </a:cxn>
                  <a:cxn ang="10800000">
                    <a:pos x="wd2" y="hd2"/>
                  </a:cxn>
                  <a:cxn ang="16200000">
                    <a:pos x="wd2" y="hd2"/>
                  </a:cxn>
                </a:cxnLst>
                <a:rect b="b" l="0" r="r" t="0"/>
                <a:pathLst>
                  <a:path extrusionOk="0" h="21600" w="2160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Shape 1292"/>
              <p:cNvSpPr/>
              <p:nvPr/>
            </p:nvSpPr>
            <p:spPr>
              <a:xfrm>
                <a:off x="0" y="248248"/>
                <a:ext cx="495253" cy="292671"/>
              </a:xfrm>
              <a:custGeom>
                <a:cxnLst>
                  <a:cxn ang="0">
                    <a:pos x="wd2" y="hd2"/>
                  </a:cxn>
                  <a:cxn ang="5400000">
                    <a:pos x="wd2" y="hd2"/>
                  </a:cxn>
                  <a:cxn ang="10800000">
                    <a:pos x="wd2" y="hd2"/>
                  </a:cxn>
                  <a:cxn ang="16200000">
                    <a:pos x="wd2" y="hd2"/>
                  </a:cxn>
                </a:cxnLst>
                <a:rect b="b" l="0" r="r" t="0"/>
                <a:pathLst>
                  <a:path extrusionOk="0" h="21600" w="2160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10" name="Shape 1319"/>
          <p:cNvSpPr/>
          <p:nvPr/>
        </p:nvSpPr>
        <p:spPr>
          <a:xfrm flipV="1">
            <a:off x="2494612" y="2222933"/>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Shape 1320"/>
          <p:cNvSpPr/>
          <p:nvPr/>
        </p:nvSpPr>
        <p:spPr>
          <a:xfrm flipV="1">
            <a:off x="4713327" y="2222933"/>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Shape 1321"/>
          <p:cNvSpPr/>
          <p:nvPr/>
        </p:nvSpPr>
        <p:spPr>
          <a:xfrm flipV="1">
            <a:off x="6932044" y="2222933"/>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Shape 1322"/>
          <p:cNvSpPr/>
          <p:nvPr/>
        </p:nvSpPr>
        <p:spPr>
          <a:xfrm flipH="1">
            <a:off x="2774066" y="4629935"/>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Shape 1323"/>
          <p:cNvSpPr/>
          <p:nvPr/>
        </p:nvSpPr>
        <p:spPr>
          <a:xfrm flipH="1">
            <a:off x="4992781" y="4629935"/>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Shape 1324"/>
          <p:cNvSpPr/>
          <p:nvPr/>
        </p:nvSpPr>
        <p:spPr>
          <a:xfrm flipH="1">
            <a:off x="7211496" y="4629935"/>
            <a:ext cx="1381019"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Shape 1325"/>
          <p:cNvSpPr/>
          <p:nvPr/>
        </p:nvSpPr>
        <p:spPr>
          <a:xfrm flipV="1">
            <a:off x="9149976" y="2222933"/>
            <a:ext cx="1696855" cy="0"/>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Shape 1326"/>
          <p:cNvSpPr/>
          <p:nvPr/>
        </p:nvSpPr>
        <p:spPr>
          <a:xfrm flipH="1">
            <a:off x="10845649" y="2233490"/>
            <a:ext cx="0" cy="2402167"/>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Shape 1327"/>
          <p:cNvSpPr/>
          <p:nvPr/>
        </p:nvSpPr>
        <p:spPr>
          <a:xfrm flipH="1">
            <a:off x="9430213" y="4629935"/>
            <a:ext cx="1415669"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Shape 1328"/>
          <p:cNvSpPr/>
          <p:nvPr/>
        </p:nvSpPr>
        <p:spPr>
          <a:xfrm flipH="1">
            <a:off x="1239917" y="4629935"/>
            <a:ext cx="702212" cy="0"/>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Shape 1329"/>
          <p:cNvSpPr/>
          <p:nvPr/>
        </p:nvSpPr>
        <p:spPr>
          <a:xfrm flipH="1" flipV="1">
            <a:off x="1242405" y="2222934"/>
            <a:ext cx="0" cy="2412723"/>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typeface="+mn-cs"/>
              <a:ea charset="-122" panose="020b0503020204020204" pitchFamily="34" typeface="微软雅黑"/>
              <a:cs typeface="+mn-ea"/>
              <a:sym charset="0" panose="020b0604020202020204" pitchFamily="34" typeface="Arial"/>
            </a:endParaRPr>
          </a:p>
        </p:txBody>
      </p:sp>
      <p:sp>
        <p:nvSpPr>
          <p:cNvPr id="21" name="Shape 1330"/>
          <p:cNvSpPr/>
          <p:nvPr/>
        </p:nvSpPr>
        <p:spPr>
          <a:xfrm>
            <a:off x="1236395" y="2222933"/>
            <a:ext cx="422175"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2" name="Group 1335"/>
          <p:cNvGrpSpPr/>
          <p:nvPr/>
        </p:nvGrpSpPr>
        <p:grpSpPr>
          <a:xfrm>
            <a:off x="4155082" y="1943985"/>
            <a:ext cx="559901" cy="559901"/>
            <a:chExt cx="1243363" cy="1243363"/>
          </a:xfrm>
        </p:grpSpPr>
        <p:sp>
          <p:nvSpPr>
            <p:cNvPr id="23" name="Shape 1331"/>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4" name="Group 1334"/>
            <p:cNvGrpSpPr/>
            <p:nvPr/>
          </p:nvGrpSpPr>
          <p:grpSpPr>
            <a:xfrm>
              <a:off x="452618" y="384509"/>
              <a:ext cx="335923" cy="474346"/>
              <a:chExt cx="335921" cy="474344"/>
            </a:xfrm>
          </p:grpSpPr>
          <p:sp>
            <p:nvSpPr>
              <p:cNvPr id="25" name="Shape 1332"/>
              <p:cNvSpPr/>
              <p:nvPr/>
            </p:nvSpPr>
            <p:spPr>
              <a:xfrm>
                <a:off x="0" y="42435"/>
                <a:ext cx="335922" cy="431910"/>
              </a:xfrm>
              <a:custGeom>
                <a:cxnLst>
                  <a:cxn ang="0">
                    <a:pos x="wd2" y="hd2"/>
                  </a:cxn>
                  <a:cxn ang="5400000">
                    <a:pos x="wd2" y="hd2"/>
                  </a:cxn>
                  <a:cxn ang="10800000">
                    <a:pos x="wd2" y="hd2"/>
                  </a:cxn>
                  <a:cxn ang="16200000">
                    <a:pos x="wd2" y="hd2"/>
                  </a:cxn>
                </a:cxnLst>
                <a:rect b="b" l="0" r="r" t="0"/>
                <a:pathLst>
                  <a:path extrusionOk="0" h="21600" w="2160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Shape 1333"/>
              <p:cNvSpPr/>
              <p:nvPr/>
            </p:nvSpPr>
            <p:spPr>
              <a:xfrm>
                <a:off x="59175" y="0"/>
                <a:ext cx="215954" cy="95985"/>
              </a:xfrm>
              <a:custGeom>
                <a:cxnLst>
                  <a:cxn ang="0">
                    <a:pos x="wd2" y="hd2"/>
                  </a:cxn>
                  <a:cxn ang="5400000">
                    <a:pos x="wd2" y="hd2"/>
                  </a:cxn>
                  <a:cxn ang="10800000">
                    <a:pos x="wd2" y="hd2"/>
                  </a:cxn>
                  <a:cxn ang="16200000">
                    <a:pos x="wd2" y="hd2"/>
                  </a:cxn>
                </a:cxnLst>
                <a:rect b="b" l="0" r="r" t="0"/>
                <a:pathLst>
                  <a:path extrusionOk="0" h="21600" w="2160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27" name="Group 1338"/>
          <p:cNvGrpSpPr/>
          <p:nvPr/>
        </p:nvGrpSpPr>
        <p:grpSpPr>
          <a:xfrm>
            <a:off x="6373798" y="1943985"/>
            <a:ext cx="559901" cy="559901"/>
            <a:chExt cx="1243363" cy="1243363"/>
          </a:xfrm>
        </p:grpSpPr>
        <p:sp>
          <p:nvSpPr>
            <p:cNvPr id="28" name="Shape 1336"/>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Shape 1337"/>
            <p:cNvSpPr/>
            <p:nvPr/>
          </p:nvSpPr>
          <p:spPr>
            <a:xfrm>
              <a:off x="384508" y="384509"/>
              <a:ext cx="474347" cy="474346"/>
            </a:xfrm>
            <a:custGeom>
              <a:cxnLst>
                <a:cxn ang="0">
                  <a:pos x="wd2" y="hd2"/>
                </a:cxn>
                <a:cxn ang="5400000">
                  <a:pos x="wd2" y="hd2"/>
                </a:cxn>
                <a:cxn ang="10800000">
                  <a:pos x="wd2" y="hd2"/>
                </a:cxn>
                <a:cxn ang="16200000">
                  <a:pos x="wd2" y="hd2"/>
                </a:cxn>
              </a:cxnLst>
              <a:rect b="b" l="0" r="r" t="0"/>
              <a:pathLst>
                <a:path extrusionOk="0" h="20814" w="20814">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0" name="Group 1341"/>
          <p:cNvGrpSpPr/>
          <p:nvPr/>
        </p:nvGrpSpPr>
        <p:grpSpPr>
          <a:xfrm>
            <a:off x="8592514" y="1943985"/>
            <a:ext cx="559901" cy="559901"/>
            <a:chExt cx="1243363" cy="1243363"/>
          </a:xfrm>
        </p:grpSpPr>
        <p:sp>
          <p:nvSpPr>
            <p:cNvPr id="31" name="Shape 1339"/>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Shape 1340"/>
            <p:cNvSpPr/>
            <p:nvPr/>
          </p:nvSpPr>
          <p:spPr>
            <a:xfrm>
              <a:off x="383421" y="384509"/>
              <a:ext cx="474315" cy="474346"/>
            </a:xfrm>
            <a:custGeom>
              <a:cxnLst>
                <a:cxn ang="0">
                  <a:pos x="wd2" y="hd2"/>
                </a:cxn>
                <a:cxn ang="5400000">
                  <a:pos x="wd2" y="hd2"/>
                </a:cxn>
                <a:cxn ang="10800000">
                  <a:pos x="wd2" y="hd2"/>
                </a:cxn>
                <a:cxn ang="16200000">
                  <a:pos x="wd2" y="hd2"/>
                </a:cxn>
              </a:cxnLst>
              <a:rect b="b" l="0" r="r" t="0"/>
              <a:pathLst>
                <a:path extrusionOk="0" h="21320" w="21318">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3" name="Group 1344"/>
          <p:cNvGrpSpPr/>
          <p:nvPr/>
        </p:nvGrpSpPr>
        <p:grpSpPr>
          <a:xfrm>
            <a:off x="8592514" y="4349738"/>
            <a:ext cx="559901" cy="559901"/>
            <a:chExt cx="1243363" cy="1243363"/>
          </a:xfrm>
        </p:grpSpPr>
        <p:sp>
          <p:nvSpPr>
            <p:cNvPr id="34" name="Shape 1342"/>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Shape 1343"/>
            <p:cNvSpPr/>
            <p:nvPr/>
          </p:nvSpPr>
          <p:spPr>
            <a:xfrm>
              <a:off x="431257" y="349682"/>
              <a:ext cx="378644" cy="540919"/>
            </a:xfrm>
            <a:custGeom>
              <a:cxnLst>
                <a:cxn ang="0">
                  <a:pos x="wd2" y="hd2"/>
                </a:cxn>
                <a:cxn ang="5400000">
                  <a:pos x="wd2" y="hd2"/>
                </a:cxn>
                <a:cxn ang="10800000">
                  <a:pos x="wd2" y="hd2"/>
                </a:cxn>
                <a:cxn ang="16200000">
                  <a:pos x="wd2" y="hd2"/>
                </a:cxn>
              </a:cxnLst>
              <a:rect b="b" l="0" r="r" t="0"/>
              <a:pathLst>
                <a:path extrusionOk="0" h="21276" w="20957">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1347"/>
          <p:cNvGrpSpPr/>
          <p:nvPr/>
        </p:nvGrpSpPr>
        <p:grpSpPr>
          <a:xfrm>
            <a:off x="6373798" y="4349738"/>
            <a:ext cx="559901" cy="559901"/>
            <a:chExt cx="1243363" cy="1243363"/>
          </a:xfrm>
        </p:grpSpPr>
        <p:sp>
          <p:nvSpPr>
            <p:cNvPr id="37" name="Shape 1345"/>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Shape 1346"/>
            <p:cNvSpPr/>
            <p:nvPr/>
          </p:nvSpPr>
          <p:spPr>
            <a:xfrm>
              <a:off x="351222" y="372464"/>
              <a:ext cx="540919" cy="540920"/>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1350"/>
          <p:cNvGrpSpPr/>
          <p:nvPr/>
        </p:nvGrpSpPr>
        <p:grpSpPr>
          <a:xfrm>
            <a:off x="4155083" y="4349738"/>
            <a:ext cx="559901" cy="559901"/>
            <a:chExt cx="1243363" cy="1243363"/>
          </a:xfrm>
        </p:grpSpPr>
        <p:sp>
          <p:nvSpPr>
            <p:cNvPr id="40" name="Shape 1348"/>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Shape 1349"/>
            <p:cNvSpPr/>
            <p:nvPr/>
          </p:nvSpPr>
          <p:spPr>
            <a:xfrm>
              <a:off x="351222" y="393269"/>
              <a:ext cx="540919" cy="499310"/>
            </a:xfrm>
            <a:custGeom>
              <a:cxnLst>
                <a:cxn ang="0">
                  <a:pos x="wd2" y="hd2"/>
                </a:cxn>
                <a:cxn ang="5400000">
                  <a:pos x="wd2" y="hd2"/>
                </a:cxn>
                <a:cxn ang="10800000">
                  <a:pos x="wd2" y="hd2"/>
                </a:cxn>
                <a:cxn ang="16200000">
                  <a:pos x="wd2" y="hd2"/>
                </a:cxn>
              </a:cxnLst>
              <a:rect b="b" l="0" r="r" t="0"/>
              <a:pathLst>
                <a:path extrusionOk="0" h="21600" w="2160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2" name="Group 1356"/>
          <p:cNvGrpSpPr/>
          <p:nvPr/>
        </p:nvGrpSpPr>
        <p:grpSpPr>
          <a:xfrm>
            <a:off x="1936368" y="4349738"/>
            <a:ext cx="559901" cy="559901"/>
            <a:chExt cx="1243363" cy="1243363"/>
          </a:xfrm>
        </p:grpSpPr>
        <p:sp>
          <p:nvSpPr>
            <p:cNvPr id="43" name="Shape 1351"/>
            <p:cNvSpPr/>
            <p:nvPr/>
          </p:nvSpPr>
          <p:spPr>
            <a:xfrm>
              <a:off x="0" y="0"/>
              <a:ext cx="1243364" cy="1243364"/>
            </a:xfrm>
            <a:prstGeom prst="rect">
              <a:avLst/>
            </a:prstGeom>
            <a:gradFill>
              <a:gsLst>
                <a:gs pos="0">
                  <a:srgbClr val="835F43"/>
                </a:gs>
                <a:gs pos="100000">
                  <a:srgbClr val="F9D9AC"/>
                </a:gs>
              </a:gsLst>
              <a:lin ang="5400000" scaled="1"/>
            </a:gradFill>
            <a:ln cap="flat" w="12700">
              <a:noFill/>
              <a:miter lim="400000"/>
            </a:ln>
            <a:effectLst/>
          </p:spPr>
          <p:txBody>
            <a:bodyPr anchor="ctr" bIns="71430" lIns="71430" numCol="1" rIns="71430" tIns="71430" wrap="square">
              <a:noAutofit/>
            </a:bodyPr>
            <a:lstStyle/>
            <a:p>
              <a:pPr>
                <a:lnSpc>
                  <a:spcPct val="120000"/>
                </a:lnSpc>
              </a:pPr>
              <a:endParaRPr sz="4499">
                <a:solidFill>
                  <a:srgbClr val="FFFFFF"/>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4" name="Group 1355"/>
            <p:cNvGrpSpPr/>
            <p:nvPr/>
          </p:nvGrpSpPr>
          <p:grpSpPr>
            <a:xfrm>
              <a:off x="356142" y="391541"/>
              <a:ext cx="533285" cy="457201"/>
              <a:chExt cx="533283" cy="457200"/>
            </a:xfrm>
          </p:grpSpPr>
          <p:sp>
            <p:nvSpPr>
              <p:cNvPr id="45" name="Shape 1352"/>
              <p:cNvSpPr/>
              <p:nvPr/>
            </p:nvSpPr>
            <p:spPr>
              <a:xfrm>
                <a:off x="0" y="76178"/>
                <a:ext cx="85718" cy="381010"/>
              </a:xfrm>
              <a:custGeom>
                <a:cxnLst>
                  <a:cxn ang="0">
                    <a:pos x="wd2" y="hd2"/>
                  </a:cxn>
                  <a:cxn ang="5400000">
                    <a:pos x="wd2" y="hd2"/>
                  </a:cxn>
                  <a:cxn ang="10800000">
                    <a:pos x="wd2" y="hd2"/>
                  </a:cxn>
                  <a:cxn ang="16200000">
                    <a:pos x="wd2" y="hd2"/>
                  </a:cxn>
                </a:cxnLst>
                <a:rect b="b" l="0" r="r" t="0"/>
                <a:pathLst>
                  <a:path extrusionOk="0" h="21600" w="2160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Shape 1353"/>
              <p:cNvSpPr/>
              <p:nvPr/>
            </p:nvSpPr>
            <p:spPr>
              <a:xfrm>
                <a:off x="113393" y="0"/>
                <a:ext cx="304819" cy="457200"/>
              </a:xfrm>
              <a:custGeom>
                <a:cxnLst>
                  <a:cxn ang="0">
                    <a:pos x="wd2" y="hd2"/>
                  </a:cxn>
                  <a:cxn ang="5400000">
                    <a:pos x="wd2" y="hd2"/>
                  </a:cxn>
                  <a:cxn ang="10800000">
                    <a:pos x="wd2" y="hd2"/>
                  </a:cxn>
                  <a:cxn ang="16200000">
                    <a:pos x="wd2" y="hd2"/>
                  </a:cxn>
                </a:cxnLst>
                <a:rect b="b" l="0" r="r" t="0"/>
                <a:pathLst>
                  <a:path extrusionOk="0" h="21600" w="2160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Shape 1354"/>
              <p:cNvSpPr/>
              <p:nvPr/>
            </p:nvSpPr>
            <p:spPr>
              <a:xfrm>
                <a:off x="447548" y="76178"/>
                <a:ext cx="85736" cy="381010"/>
              </a:xfrm>
              <a:custGeom>
                <a:cxnLst>
                  <a:cxn ang="0">
                    <a:pos x="wd2" y="hd2"/>
                  </a:cxn>
                  <a:cxn ang="5400000">
                    <a:pos x="wd2" y="hd2"/>
                  </a:cxn>
                  <a:cxn ang="10800000">
                    <a:pos x="wd2" y="hd2"/>
                  </a:cxn>
                  <a:cxn ang="16200000">
                    <a:pos x="wd2" y="hd2"/>
                  </a:cxn>
                </a:cxnLst>
                <a:rect b="b" l="0" r="r" t="0"/>
                <a:pathLst>
                  <a:path extrusionOk="0" h="21600" w="2160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chemeClr val="tx1"/>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48" name="TextBox 44"/>
          <p:cNvSpPr txBox="1"/>
          <p:nvPr/>
        </p:nvSpPr>
        <p:spPr>
          <a:xfrm>
            <a:off x="1936371" y="2951763"/>
            <a:ext cx="1940914"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49" name="Text Placeholder 4"/>
          <p:cNvSpPr txBox="1"/>
          <p:nvPr/>
        </p:nvSpPr>
        <p:spPr>
          <a:xfrm>
            <a:off x="1963735" y="2648203"/>
            <a:ext cx="1504439" cy="243840"/>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lang="zh-CN" sz="1600">
                <a:gradFill>
                  <a:gsLst>
                    <a:gs pos="0">
                      <a:srgbClr val="835F43"/>
                    </a:gs>
                    <a:gs pos="100000">
                      <a:srgbClr val="F9D9AC"/>
                    </a:gs>
                  </a:gsLst>
                  <a:lin ang="5400000" scaled="1"/>
                </a:gradFill>
                <a:latin typeface="+mj-ea"/>
                <a:ea typeface="+mj-ea"/>
              </a:rPr>
              <a:t>标题内容</a:t>
            </a:r>
          </a:p>
        </p:txBody>
      </p:sp>
      <p:sp>
        <p:nvSpPr>
          <p:cNvPr id="50" name="TextBox 46"/>
          <p:cNvSpPr txBox="1"/>
          <p:nvPr/>
        </p:nvSpPr>
        <p:spPr>
          <a:xfrm>
            <a:off x="4155086" y="2951763"/>
            <a:ext cx="1892113"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51" name="Text Placeholder 4"/>
          <p:cNvSpPr txBox="1"/>
          <p:nvPr/>
        </p:nvSpPr>
        <p:spPr>
          <a:xfrm>
            <a:off x="4182450" y="2648203"/>
            <a:ext cx="2384661"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
        <p:nvSpPr>
          <p:cNvPr id="52" name="TextBox 48"/>
          <p:cNvSpPr txBox="1"/>
          <p:nvPr/>
        </p:nvSpPr>
        <p:spPr>
          <a:xfrm>
            <a:off x="6373802" y="2951763"/>
            <a:ext cx="1899164"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53" name="Text Placeholder 4"/>
          <p:cNvSpPr txBox="1"/>
          <p:nvPr/>
        </p:nvSpPr>
        <p:spPr>
          <a:xfrm>
            <a:off x="6401167" y="2648203"/>
            <a:ext cx="2274568"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
        <p:nvSpPr>
          <p:cNvPr id="54" name="TextBox 50"/>
          <p:cNvSpPr txBox="1"/>
          <p:nvPr/>
        </p:nvSpPr>
        <p:spPr>
          <a:xfrm>
            <a:off x="8592515" y="2951763"/>
            <a:ext cx="1906219"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55" name="Text Placeholder 4"/>
          <p:cNvSpPr txBox="1"/>
          <p:nvPr/>
        </p:nvSpPr>
        <p:spPr>
          <a:xfrm>
            <a:off x="8619881" y="2648203"/>
            <a:ext cx="2274568"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
        <p:nvSpPr>
          <p:cNvPr id="56" name="TextBox 52"/>
          <p:cNvSpPr txBox="1"/>
          <p:nvPr/>
        </p:nvSpPr>
        <p:spPr>
          <a:xfrm>
            <a:off x="1936371" y="5388564"/>
            <a:ext cx="1940914"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57" name="Text Placeholder 4"/>
          <p:cNvSpPr txBox="1"/>
          <p:nvPr/>
        </p:nvSpPr>
        <p:spPr>
          <a:xfrm>
            <a:off x="1963735" y="5085001"/>
            <a:ext cx="2274568"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
        <p:nvSpPr>
          <p:cNvPr id="58" name="TextBox 54"/>
          <p:cNvSpPr txBox="1"/>
          <p:nvPr/>
        </p:nvSpPr>
        <p:spPr>
          <a:xfrm>
            <a:off x="4155086" y="5388564"/>
            <a:ext cx="1892112"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59" name="Text Placeholder 4"/>
          <p:cNvSpPr txBox="1"/>
          <p:nvPr/>
        </p:nvSpPr>
        <p:spPr>
          <a:xfrm>
            <a:off x="4182450" y="5085001"/>
            <a:ext cx="2384661"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
        <p:nvSpPr>
          <p:cNvPr id="60" name="TextBox 56"/>
          <p:cNvSpPr txBox="1"/>
          <p:nvPr/>
        </p:nvSpPr>
        <p:spPr>
          <a:xfrm>
            <a:off x="6373802" y="5388564"/>
            <a:ext cx="1899164"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61" name="Text Placeholder 4"/>
          <p:cNvSpPr txBox="1"/>
          <p:nvPr/>
        </p:nvSpPr>
        <p:spPr>
          <a:xfrm>
            <a:off x="6401167" y="5085001"/>
            <a:ext cx="2274568"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
        <p:nvSpPr>
          <p:cNvPr id="62" name="TextBox 58"/>
          <p:cNvSpPr txBox="1"/>
          <p:nvPr/>
        </p:nvSpPr>
        <p:spPr>
          <a:xfrm>
            <a:off x="8592515" y="5388564"/>
            <a:ext cx="1906219" cy="576072"/>
          </a:xfrm>
          <a:prstGeom prst="rect">
            <a:avLst/>
          </a:prstGeom>
          <a:noFill/>
        </p:spPr>
        <p:txBody>
          <a:bodyPr anchor="t" anchorCtr="0" bIns="0" lIns="0" rIns="0" rtlCol="0" tIns="0" wrap="square">
            <a:spAutoFit/>
          </a:bodyPr>
          <a:lstStyle/>
          <a:p>
            <a:pPr algn="just">
              <a:lnSpc>
                <a:spcPct val="120000"/>
              </a:lnSpc>
            </a:pPr>
            <a:r>
              <a:rPr altLang="en-US" lang="zh-CN" sz="1050">
                <a:solidFill>
                  <a:schemeClr val="bg1"/>
                </a:solidFill>
              </a:rPr>
              <a:t>用户可以在投影仪或者计算机上进行演示也可以将演示文稿打印出来制作</a:t>
            </a:r>
          </a:p>
        </p:txBody>
      </p:sp>
      <p:sp>
        <p:nvSpPr>
          <p:cNvPr id="63" name="Text Placeholder 4"/>
          <p:cNvSpPr txBox="1"/>
          <p:nvPr/>
        </p:nvSpPr>
        <p:spPr>
          <a:xfrm>
            <a:off x="8619881" y="5085001"/>
            <a:ext cx="2274568" cy="243840"/>
          </a:xfrm>
          <a:prstGeom prst="rect">
            <a:avLst/>
          </a:prstGeom>
        </p:spPr>
        <p:txBody>
          <a:bodyPr anchor="t" anchorCtr="0" bIns="0" lIns="0" rIns="0" tIns="0" wrap="square">
            <a:spAutoFit/>
          </a:bodyPr>
          <a:lstStyle>
            <a:defPPr>
              <a:defRPr lang="zh-CN"/>
            </a:defPPr>
            <a:lvl1pPr indent="0">
              <a:spcBef>
                <a:spcPct val="20000"/>
              </a:spcBef>
              <a:buFont charset="0" panose="020b0604020202020204" pitchFamily="34" typeface="Arial"/>
              <a:buNone/>
              <a:defRPr sz="1600">
                <a:solidFill>
                  <a:schemeClr val="accent1"/>
                </a:solidFill>
                <a:latin typeface="+mj-ea"/>
                <a:ea typeface="+mj-e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en-US" lang="zh-CN">
                <a:gradFill>
                  <a:gsLst>
                    <a:gs pos="0">
                      <a:srgbClr val="835F43"/>
                    </a:gs>
                    <a:gs pos="100000">
                      <a:srgbClr val="F9D9AC"/>
                    </a:gs>
                  </a:gsLst>
                  <a:lin ang="5400000" scaled="1"/>
                </a:gradFill>
              </a:rPr>
              <a:t>标题内容</a:t>
            </a:r>
          </a:p>
        </p:txBody>
      </p:sp>
    </p:spTree>
    <p:extLst>
      <p:ext uri="{BB962C8B-B14F-4D97-AF65-F5344CB8AC3E}">
        <p14:creationId val="36880395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dissolv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9">
                                            <p:txEl>
                                              <p:pRg end="0" st="0"/>
                                            </p:txEl>
                                          </p:spTgt>
                                        </p:tgtEl>
                                        <p:attrNameLst>
                                          <p:attrName>style.visibility</p:attrName>
                                        </p:attrNameLst>
                                      </p:cBhvr>
                                      <p:to>
                                        <p:strVal val="visible"/>
                                      </p:to>
                                    </p:set>
                                    <p:animEffect filter="fade" transition="in">
                                      <p:cBhvr>
                                        <p:cTn dur="500" id="11"/>
                                        <p:tgtEl>
                                          <p:spTgt spid="49">
                                            <p:txEl>
                                              <p:pRg end="0" st="0"/>
                                            </p:txEl>
                                          </p:spTgt>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48"/>
                                        </p:tgtEl>
                                        <p:attrNameLst>
                                          <p:attrName>style.visibility</p:attrName>
                                        </p:attrNameLst>
                                      </p:cBhvr>
                                      <p:to>
                                        <p:strVal val="visible"/>
                                      </p:to>
                                    </p:set>
                                    <p:animEffect filter="strips(downRight)" transition="in">
                                      <p:cBhvr>
                                        <p:cTn dur="500" id="15"/>
                                        <p:tgtEl>
                                          <p:spTgt spid="48"/>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9"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dissolve" transition="in">
                                      <p:cBhvr>
                                        <p:cTn dur="500" id="23"/>
                                        <p:tgtEl>
                                          <p:spTgt spid="22"/>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51">
                                            <p:txEl>
                                              <p:pRg end="0" st="0"/>
                                            </p:txEl>
                                          </p:spTgt>
                                        </p:tgtEl>
                                        <p:attrNameLst>
                                          <p:attrName>style.visibility</p:attrName>
                                        </p:attrNameLst>
                                      </p:cBhvr>
                                      <p:to>
                                        <p:strVal val="visible"/>
                                      </p:to>
                                    </p:set>
                                    <p:animEffect filter="fade" transition="in">
                                      <p:cBhvr>
                                        <p:cTn dur="500" id="27"/>
                                        <p:tgtEl>
                                          <p:spTgt spid="51">
                                            <p:txEl>
                                              <p:pRg end="0" st="0"/>
                                            </p:txEl>
                                          </p:spTgt>
                                        </p:tgtEl>
                                      </p:cBhvr>
                                    </p:animEffect>
                                  </p:childTnLst>
                                </p:cTn>
                              </p:par>
                            </p:childTnLst>
                          </p:cTn>
                        </p:par>
                        <p:par>
                          <p:cTn fill="hold" id="28" nodeType="afterGroup">
                            <p:stCondLst>
                              <p:cond delay="3000"/>
                            </p:stCondLst>
                            <p:childTnLst>
                              <p:par>
                                <p:cTn fill="hold" grpId="0" id="29" nodeType="afterEffect" presetClass="entr" presetID="18" presetSubtype="6">
                                  <p:stCondLst>
                                    <p:cond delay="0"/>
                                  </p:stCondLst>
                                  <p:childTnLst>
                                    <p:set>
                                      <p:cBhvr>
                                        <p:cTn dur="1" fill="hold" id="30">
                                          <p:stCondLst>
                                            <p:cond delay="0"/>
                                          </p:stCondLst>
                                        </p:cTn>
                                        <p:tgtEl>
                                          <p:spTgt spid="50"/>
                                        </p:tgtEl>
                                        <p:attrNameLst>
                                          <p:attrName>style.visibility</p:attrName>
                                        </p:attrNameLst>
                                      </p:cBhvr>
                                      <p:to>
                                        <p:strVal val="visible"/>
                                      </p:to>
                                    </p:set>
                                    <p:animEffect filter="strips(downRight)" transition="in">
                                      <p:cBhvr>
                                        <p:cTn dur="500" id="31"/>
                                        <p:tgtEl>
                                          <p:spTgt spid="50"/>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childTnLst>
                          </p:cTn>
                        </p:par>
                        <p:par>
                          <p:cTn fill="hold" id="36" nodeType="afterGroup">
                            <p:stCondLst>
                              <p:cond delay="4000"/>
                            </p:stCondLst>
                            <p:childTnLst>
                              <p:par>
                                <p:cTn fill="hold" id="37" nodeType="afterEffect" presetClass="entr" presetID="9" presetSubtype="0">
                                  <p:stCondLst>
                                    <p:cond delay="0"/>
                                  </p:stCondLst>
                                  <p:childTnLst>
                                    <p:set>
                                      <p:cBhvr>
                                        <p:cTn dur="1" fill="hold" id="38">
                                          <p:stCondLst>
                                            <p:cond delay="0"/>
                                          </p:stCondLst>
                                        </p:cTn>
                                        <p:tgtEl>
                                          <p:spTgt spid="27"/>
                                        </p:tgtEl>
                                        <p:attrNameLst>
                                          <p:attrName>style.visibility</p:attrName>
                                        </p:attrNameLst>
                                      </p:cBhvr>
                                      <p:to>
                                        <p:strVal val="visible"/>
                                      </p:to>
                                    </p:set>
                                    <p:animEffect filter="dissolve" transition="in">
                                      <p:cBhvr>
                                        <p:cTn dur="500" id="39"/>
                                        <p:tgtEl>
                                          <p:spTgt spid="2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53">
                                            <p:txEl>
                                              <p:pRg end="0" st="0"/>
                                            </p:txEl>
                                          </p:spTgt>
                                        </p:tgtEl>
                                        <p:attrNameLst>
                                          <p:attrName>style.visibility</p:attrName>
                                        </p:attrNameLst>
                                      </p:cBhvr>
                                      <p:to>
                                        <p:strVal val="visible"/>
                                      </p:to>
                                    </p:set>
                                    <p:animEffect filter="fade" transition="in">
                                      <p:cBhvr>
                                        <p:cTn dur="500" id="43"/>
                                        <p:tgtEl>
                                          <p:spTgt spid="53">
                                            <p:txEl>
                                              <p:pRg end="0" st="0"/>
                                            </p:txEl>
                                          </p:spTgt>
                                        </p:tgtEl>
                                      </p:cBhvr>
                                    </p:animEffect>
                                  </p:childTnLst>
                                </p:cTn>
                              </p:par>
                            </p:childTnLst>
                          </p:cTn>
                        </p:par>
                        <p:par>
                          <p:cTn fill="hold" id="44" nodeType="afterGroup">
                            <p:stCondLst>
                              <p:cond delay="5000"/>
                            </p:stCondLst>
                            <p:childTnLst>
                              <p:par>
                                <p:cTn fill="hold" grpId="0" id="45" nodeType="afterEffect" presetClass="entr" presetID="18" presetSubtype="6">
                                  <p:stCondLst>
                                    <p:cond delay="0"/>
                                  </p:stCondLst>
                                  <p:childTnLst>
                                    <p:set>
                                      <p:cBhvr>
                                        <p:cTn dur="1" fill="hold" id="46">
                                          <p:stCondLst>
                                            <p:cond delay="0"/>
                                          </p:stCondLst>
                                        </p:cTn>
                                        <p:tgtEl>
                                          <p:spTgt spid="52"/>
                                        </p:tgtEl>
                                        <p:attrNameLst>
                                          <p:attrName>style.visibility</p:attrName>
                                        </p:attrNameLst>
                                      </p:cBhvr>
                                      <p:to>
                                        <p:strVal val="visible"/>
                                      </p:to>
                                    </p:set>
                                    <p:animEffect filter="strips(downRight)" transition="in">
                                      <p:cBhvr>
                                        <p:cTn dur="500" id="47"/>
                                        <p:tgtEl>
                                          <p:spTgt spid="52"/>
                                        </p:tgtEl>
                                      </p:cBhvr>
                                    </p:animEffect>
                                  </p:childTnLst>
                                </p:cTn>
                              </p:par>
                            </p:childTnLst>
                          </p:cTn>
                        </p:par>
                        <p:par>
                          <p:cTn fill="hold" id="48" nodeType="afterGroup">
                            <p:stCondLst>
                              <p:cond delay="5500"/>
                            </p:stCondLst>
                            <p:childTnLst>
                              <p:par>
                                <p:cTn fill="hold" grpId="0" id="49" nodeType="afterEffect" presetClass="entr" presetID="22" presetSubtype="8">
                                  <p:stCondLst>
                                    <p:cond delay="0"/>
                                  </p:stCondLst>
                                  <p:childTnLst>
                                    <p:set>
                                      <p:cBhvr>
                                        <p:cTn dur="1" fill="hold" id="50">
                                          <p:stCondLst>
                                            <p:cond delay="0"/>
                                          </p:stCondLst>
                                        </p:cTn>
                                        <p:tgtEl>
                                          <p:spTgt spid="12"/>
                                        </p:tgtEl>
                                        <p:attrNameLst>
                                          <p:attrName>style.visibility</p:attrName>
                                        </p:attrNameLst>
                                      </p:cBhvr>
                                      <p:to>
                                        <p:strVal val="visible"/>
                                      </p:to>
                                    </p:set>
                                    <p:animEffect filter="wipe(left)" transition="in">
                                      <p:cBhvr>
                                        <p:cTn dur="500" id="51"/>
                                        <p:tgtEl>
                                          <p:spTgt spid="12"/>
                                        </p:tgtEl>
                                      </p:cBhvr>
                                    </p:animEffect>
                                  </p:childTnLst>
                                </p:cTn>
                              </p:par>
                            </p:childTnLst>
                          </p:cTn>
                        </p:par>
                        <p:par>
                          <p:cTn fill="hold" id="52" nodeType="afterGroup">
                            <p:stCondLst>
                              <p:cond delay="6000"/>
                            </p:stCondLst>
                            <p:childTnLst>
                              <p:par>
                                <p:cTn fill="hold" id="53" nodeType="afterEffect" presetClass="entr" presetID="9" presetSubtype="0">
                                  <p:stCondLst>
                                    <p:cond delay="0"/>
                                  </p:stCondLst>
                                  <p:childTnLst>
                                    <p:set>
                                      <p:cBhvr>
                                        <p:cTn dur="1" fill="hold" id="54">
                                          <p:stCondLst>
                                            <p:cond delay="0"/>
                                          </p:stCondLst>
                                        </p:cTn>
                                        <p:tgtEl>
                                          <p:spTgt spid="30"/>
                                        </p:tgtEl>
                                        <p:attrNameLst>
                                          <p:attrName>style.visibility</p:attrName>
                                        </p:attrNameLst>
                                      </p:cBhvr>
                                      <p:to>
                                        <p:strVal val="visible"/>
                                      </p:to>
                                    </p:set>
                                    <p:animEffect filter="dissolve" transition="in">
                                      <p:cBhvr>
                                        <p:cTn dur="500" id="55"/>
                                        <p:tgtEl>
                                          <p:spTgt spid="3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55">
                                            <p:txEl>
                                              <p:pRg end="0" st="0"/>
                                            </p:txEl>
                                          </p:spTgt>
                                        </p:tgtEl>
                                        <p:attrNameLst>
                                          <p:attrName>style.visibility</p:attrName>
                                        </p:attrNameLst>
                                      </p:cBhvr>
                                      <p:to>
                                        <p:strVal val="visible"/>
                                      </p:to>
                                    </p:set>
                                    <p:animEffect filter="fade" transition="in">
                                      <p:cBhvr>
                                        <p:cTn dur="500" id="59"/>
                                        <p:tgtEl>
                                          <p:spTgt spid="55">
                                            <p:txEl>
                                              <p:pRg end="0" st="0"/>
                                            </p:txEl>
                                          </p:spTgt>
                                        </p:tgtEl>
                                      </p:cBhvr>
                                    </p:animEffect>
                                  </p:childTnLst>
                                </p:cTn>
                              </p:par>
                            </p:childTnLst>
                          </p:cTn>
                        </p:par>
                        <p:par>
                          <p:cTn fill="hold" id="60" nodeType="afterGroup">
                            <p:stCondLst>
                              <p:cond delay="7000"/>
                            </p:stCondLst>
                            <p:childTnLst>
                              <p:par>
                                <p:cTn fill="hold" grpId="0" id="61" nodeType="afterEffect" presetClass="entr" presetID="18" presetSubtype="6">
                                  <p:stCondLst>
                                    <p:cond delay="0"/>
                                  </p:stCondLst>
                                  <p:childTnLst>
                                    <p:set>
                                      <p:cBhvr>
                                        <p:cTn dur="1" fill="hold" id="62">
                                          <p:stCondLst>
                                            <p:cond delay="0"/>
                                          </p:stCondLst>
                                        </p:cTn>
                                        <p:tgtEl>
                                          <p:spTgt spid="54"/>
                                        </p:tgtEl>
                                        <p:attrNameLst>
                                          <p:attrName>style.visibility</p:attrName>
                                        </p:attrNameLst>
                                      </p:cBhvr>
                                      <p:to>
                                        <p:strVal val="visible"/>
                                      </p:to>
                                    </p:set>
                                    <p:animEffect filter="strips(downRight)" transition="in">
                                      <p:cBhvr>
                                        <p:cTn dur="500" id="63"/>
                                        <p:tgtEl>
                                          <p:spTgt spid="54"/>
                                        </p:tgtEl>
                                      </p:cBhvr>
                                    </p:animEffect>
                                  </p:childTnLst>
                                </p:cTn>
                              </p:par>
                            </p:childTnLst>
                          </p:cTn>
                        </p:par>
                        <p:par>
                          <p:cTn fill="hold" id="64" nodeType="afterGroup">
                            <p:stCondLst>
                              <p:cond delay="7500"/>
                            </p:stCondLst>
                            <p:childTnLst>
                              <p:par>
                                <p:cTn fill="hold" grpId="0" id="65" nodeType="afterEffect" presetClass="entr" presetID="22" presetSubtype="8">
                                  <p:stCondLst>
                                    <p:cond delay="0"/>
                                  </p:stCondLst>
                                  <p:childTnLst>
                                    <p:set>
                                      <p:cBhvr>
                                        <p:cTn dur="1" fill="hold" id="66">
                                          <p:stCondLst>
                                            <p:cond delay="0"/>
                                          </p:stCondLst>
                                        </p:cTn>
                                        <p:tgtEl>
                                          <p:spTgt spid="16"/>
                                        </p:tgtEl>
                                        <p:attrNameLst>
                                          <p:attrName>style.visibility</p:attrName>
                                        </p:attrNameLst>
                                      </p:cBhvr>
                                      <p:to>
                                        <p:strVal val="visible"/>
                                      </p:to>
                                    </p:set>
                                    <p:animEffect filter="wipe(left)" transition="in">
                                      <p:cBhvr>
                                        <p:cTn dur="500" id="67"/>
                                        <p:tgtEl>
                                          <p:spTgt spid="16"/>
                                        </p:tgtEl>
                                      </p:cBhvr>
                                    </p:animEffect>
                                  </p:childTnLst>
                                </p:cTn>
                              </p:par>
                            </p:childTnLst>
                          </p:cTn>
                        </p:par>
                        <p:par>
                          <p:cTn fill="hold" id="68" nodeType="afterGroup">
                            <p:stCondLst>
                              <p:cond delay="8000"/>
                            </p:stCondLst>
                            <p:childTnLst>
                              <p:par>
                                <p:cTn fill="hold" grpId="0" id="69" nodeType="afterEffect" presetClass="entr" presetID="22" presetSubtype="1">
                                  <p:stCondLst>
                                    <p:cond delay="0"/>
                                  </p:stCondLst>
                                  <p:childTnLst>
                                    <p:set>
                                      <p:cBhvr>
                                        <p:cTn dur="1" fill="hold" id="70">
                                          <p:stCondLst>
                                            <p:cond delay="0"/>
                                          </p:stCondLst>
                                        </p:cTn>
                                        <p:tgtEl>
                                          <p:spTgt spid="17"/>
                                        </p:tgtEl>
                                        <p:attrNameLst>
                                          <p:attrName>style.visibility</p:attrName>
                                        </p:attrNameLst>
                                      </p:cBhvr>
                                      <p:to>
                                        <p:strVal val="visible"/>
                                      </p:to>
                                    </p:set>
                                    <p:animEffect filter="wipe(up)" transition="in">
                                      <p:cBhvr>
                                        <p:cTn dur="500" id="71"/>
                                        <p:tgtEl>
                                          <p:spTgt spid="17"/>
                                        </p:tgtEl>
                                      </p:cBhvr>
                                    </p:animEffect>
                                  </p:childTnLst>
                                </p:cTn>
                              </p:par>
                            </p:childTnLst>
                          </p:cTn>
                        </p:par>
                        <p:par>
                          <p:cTn fill="hold" id="72" nodeType="afterGroup">
                            <p:stCondLst>
                              <p:cond delay="8500"/>
                            </p:stCondLst>
                            <p:childTnLst>
                              <p:par>
                                <p:cTn fill="hold" grpId="0" id="73" nodeType="afterEffect" presetClass="entr" presetID="22" presetSubtype="2">
                                  <p:stCondLst>
                                    <p:cond delay="0"/>
                                  </p:stCondLst>
                                  <p:childTnLst>
                                    <p:set>
                                      <p:cBhvr>
                                        <p:cTn dur="1" fill="hold" id="74">
                                          <p:stCondLst>
                                            <p:cond delay="0"/>
                                          </p:stCondLst>
                                        </p:cTn>
                                        <p:tgtEl>
                                          <p:spTgt spid="18"/>
                                        </p:tgtEl>
                                        <p:attrNameLst>
                                          <p:attrName>style.visibility</p:attrName>
                                        </p:attrNameLst>
                                      </p:cBhvr>
                                      <p:to>
                                        <p:strVal val="visible"/>
                                      </p:to>
                                    </p:set>
                                    <p:animEffect filter="wipe(right)" transition="in">
                                      <p:cBhvr>
                                        <p:cTn dur="500" id="75"/>
                                        <p:tgtEl>
                                          <p:spTgt spid="18"/>
                                        </p:tgtEl>
                                      </p:cBhvr>
                                    </p:animEffect>
                                  </p:childTnLst>
                                </p:cTn>
                              </p:par>
                            </p:childTnLst>
                          </p:cTn>
                        </p:par>
                        <p:par>
                          <p:cTn fill="hold" id="76" nodeType="afterGroup">
                            <p:stCondLst>
                              <p:cond delay="9000"/>
                            </p:stCondLst>
                            <p:childTnLst>
                              <p:par>
                                <p:cTn fill="hold" id="77" nodeType="afterEffect" presetClass="entr" presetID="9" presetSubtype="0">
                                  <p:stCondLst>
                                    <p:cond delay="0"/>
                                  </p:stCondLst>
                                  <p:childTnLst>
                                    <p:set>
                                      <p:cBhvr>
                                        <p:cTn dur="1" fill="hold" id="78">
                                          <p:stCondLst>
                                            <p:cond delay="0"/>
                                          </p:stCondLst>
                                        </p:cTn>
                                        <p:tgtEl>
                                          <p:spTgt spid="33"/>
                                        </p:tgtEl>
                                        <p:attrNameLst>
                                          <p:attrName>style.visibility</p:attrName>
                                        </p:attrNameLst>
                                      </p:cBhvr>
                                      <p:to>
                                        <p:strVal val="visible"/>
                                      </p:to>
                                    </p:set>
                                    <p:animEffect filter="dissolve" transition="in">
                                      <p:cBhvr>
                                        <p:cTn dur="500" id="79"/>
                                        <p:tgtEl>
                                          <p:spTgt spid="33"/>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63">
                                            <p:txEl>
                                              <p:pRg end="0" st="0"/>
                                            </p:txEl>
                                          </p:spTgt>
                                        </p:tgtEl>
                                        <p:attrNameLst>
                                          <p:attrName>style.visibility</p:attrName>
                                        </p:attrNameLst>
                                      </p:cBhvr>
                                      <p:to>
                                        <p:strVal val="visible"/>
                                      </p:to>
                                    </p:set>
                                    <p:animEffect filter="fade" transition="in">
                                      <p:cBhvr>
                                        <p:cTn dur="500" id="83"/>
                                        <p:tgtEl>
                                          <p:spTgt spid="63">
                                            <p:txEl>
                                              <p:pRg end="0" st="0"/>
                                            </p:txEl>
                                          </p:spTgt>
                                        </p:tgtEl>
                                      </p:cBhvr>
                                    </p:animEffect>
                                  </p:childTnLst>
                                </p:cTn>
                              </p:par>
                            </p:childTnLst>
                          </p:cTn>
                        </p:par>
                        <p:par>
                          <p:cTn fill="hold" id="84" nodeType="afterGroup">
                            <p:stCondLst>
                              <p:cond delay="10000"/>
                            </p:stCondLst>
                            <p:childTnLst>
                              <p:par>
                                <p:cTn fill="hold" grpId="0" id="85" nodeType="afterEffect" presetClass="entr" presetID="18" presetSubtype="6">
                                  <p:stCondLst>
                                    <p:cond delay="0"/>
                                  </p:stCondLst>
                                  <p:childTnLst>
                                    <p:set>
                                      <p:cBhvr>
                                        <p:cTn dur="1" fill="hold" id="86">
                                          <p:stCondLst>
                                            <p:cond delay="0"/>
                                          </p:stCondLst>
                                        </p:cTn>
                                        <p:tgtEl>
                                          <p:spTgt spid="62"/>
                                        </p:tgtEl>
                                        <p:attrNameLst>
                                          <p:attrName>style.visibility</p:attrName>
                                        </p:attrNameLst>
                                      </p:cBhvr>
                                      <p:to>
                                        <p:strVal val="visible"/>
                                      </p:to>
                                    </p:set>
                                    <p:animEffect filter="strips(downRight)" transition="in">
                                      <p:cBhvr>
                                        <p:cTn dur="500" id="87"/>
                                        <p:tgtEl>
                                          <p:spTgt spid="62"/>
                                        </p:tgtEl>
                                      </p:cBhvr>
                                    </p:animEffect>
                                  </p:childTnLst>
                                </p:cTn>
                              </p:par>
                            </p:childTnLst>
                          </p:cTn>
                        </p:par>
                        <p:par>
                          <p:cTn fill="hold" id="88" nodeType="afterGroup">
                            <p:stCondLst>
                              <p:cond delay="10500"/>
                            </p:stCondLst>
                            <p:childTnLst>
                              <p:par>
                                <p:cTn fill="hold" grpId="0" id="89" nodeType="afterEffect" presetClass="entr" presetID="22" presetSubtype="2">
                                  <p:stCondLst>
                                    <p:cond delay="0"/>
                                  </p:stCondLst>
                                  <p:childTnLst>
                                    <p:set>
                                      <p:cBhvr>
                                        <p:cTn dur="1" fill="hold" id="90">
                                          <p:stCondLst>
                                            <p:cond delay="0"/>
                                          </p:stCondLst>
                                        </p:cTn>
                                        <p:tgtEl>
                                          <p:spTgt spid="15"/>
                                        </p:tgtEl>
                                        <p:attrNameLst>
                                          <p:attrName>style.visibility</p:attrName>
                                        </p:attrNameLst>
                                      </p:cBhvr>
                                      <p:to>
                                        <p:strVal val="visible"/>
                                      </p:to>
                                    </p:set>
                                    <p:animEffect filter="wipe(right)" transition="in">
                                      <p:cBhvr>
                                        <p:cTn dur="500" id="91"/>
                                        <p:tgtEl>
                                          <p:spTgt spid="15"/>
                                        </p:tgtEl>
                                      </p:cBhvr>
                                    </p:animEffect>
                                  </p:childTnLst>
                                </p:cTn>
                              </p:par>
                            </p:childTnLst>
                          </p:cTn>
                        </p:par>
                        <p:par>
                          <p:cTn fill="hold" id="92" nodeType="afterGroup">
                            <p:stCondLst>
                              <p:cond delay="11000"/>
                            </p:stCondLst>
                            <p:childTnLst>
                              <p:par>
                                <p:cTn fill="hold" id="93" nodeType="afterEffect" presetClass="entr" presetID="9" presetSubtype="0">
                                  <p:stCondLst>
                                    <p:cond delay="0"/>
                                  </p:stCondLst>
                                  <p:childTnLst>
                                    <p:set>
                                      <p:cBhvr>
                                        <p:cTn dur="1" fill="hold" id="94">
                                          <p:stCondLst>
                                            <p:cond delay="0"/>
                                          </p:stCondLst>
                                        </p:cTn>
                                        <p:tgtEl>
                                          <p:spTgt spid="36"/>
                                        </p:tgtEl>
                                        <p:attrNameLst>
                                          <p:attrName>style.visibility</p:attrName>
                                        </p:attrNameLst>
                                      </p:cBhvr>
                                      <p:to>
                                        <p:strVal val="visible"/>
                                      </p:to>
                                    </p:set>
                                    <p:animEffect filter="dissolve" transition="in">
                                      <p:cBhvr>
                                        <p:cTn dur="500" id="95"/>
                                        <p:tgtEl>
                                          <p:spTgt spid="36"/>
                                        </p:tgtEl>
                                      </p:cBhvr>
                                    </p:animEffect>
                                  </p:childTnLst>
                                </p:cTn>
                              </p:par>
                            </p:childTnLst>
                          </p:cTn>
                        </p:par>
                        <p:par>
                          <p:cTn fill="hold" id="96" nodeType="afterGroup">
                            <p:stCondLst>
                              <p:cond delay="11500"/>
                            </p:stCondLst>
                            <p:childTnLst>
                              <p:par>
                                <p:cTn fill="hold" grpId="0" id="97" nodeType="afterEffect" presetClass="entr" presetID="10" presetSubtype="0">
                                  <p:stCondLst>
                                    <p:cond delay="0"/>
                                  </p:stCondLst>
                                  <p:childTnLst>
                                    <p:set>
                                      <p:cBhvr>
                                        <p:cTn dur="1" fill="hold" id="98">
                                          <p:stCondLst>
                                            <p:cond delay="0"/>
                                          </p:stCondLst>
                                        </p:cTn>
                                        <p:tgtEl>
                                          <p:spTgt spid="61">
                                            <p:txEl>
                                              <p:pRg end="0" st="0"/>
                                            </p:txEl>
                                          </p:spTgt>
                                        </p:tgtEl>
                                        <p:attrNameLst>
                                          <p:attrName>style.visibility</p:attrName>
                                        </p:attrNameLst>
                                      </p:cBhvr>
                                      <p:to>
                                        <p:strVal val="visible"/>
                                      </p:to>
                                    </p:set>
                                    <p:animEffect filter="fade" transition="in">
                                      <p:cBhvr>
                                        <p:cTn dur="500" id="99"/>
                                        <p:tgtEl>
                                          <p:spTgt spid="61">
                                            <p:txEl>
                                              <p:pRg end="0" st="0"/>
                                            </p:txEl>
                                          </p:spTgt>
                                        </p:tgtEl>
                                      </p:cBhvr>
                                    </p:animEffect>
                                  </p:childTnLst>
                                </p:cTn>
                              </p:par>
                            </p:childTnLst>
                          </p:cTn>
                        </p:par>
                        <p:par>
                          <p:cTn fill="hold" id="100" nodeType="afterGroup">
                            <p:stCondLst>
                              <p:cond delay="12000"/>
                            </p:stCondLst>
                            <p:childTnLst>
                              <p:par>
                                <p:cTn fill="hold" grpId="0" id="101" nodeType="afterEffect" presetClass="entr" presetID="18" presetSubtype="6">
                                  <p:stCondLst>
                                    <p:cond delay="0"/>
                                  </p:stCondLst>
                                  <p:childTnLst>
                                    <p:set>
                                      <p:cBhvr>
                                        <p:cTn dur="1" fill="hold" id="102">
                                          <p:stCondLst>
                                            <p:cond delay="0"/>
                                          </p:stCondLst>
                                        </p:cTn>
                                        <p:tgtEl>
                                          <p:spTgt spid="60"/>
                                        </p:tgtEl>
                                        <p:attrNameLst>
                                          <p:attrName>style.visibility</p:attrName>
                                        </p:attrNameLst>
                                      </p:cBhvr>
                                      <p:to>
                                        <p:strVal val="visible"/>
                                      </p:to>
                                    </p:set>
                                    <p:animEffect filter="strips(downRight)" transition="in">
                                      <p:cBhvr>
                                        <p:cTn dur="500" id="103"/>
                                        <p:tgtEl>
                                          <p:spTgt spid="60"/>
                                        </p:tgtEl>
                                      </p:cBhvr>
                                    </p:animEffect>
                                  </p:childTnLst>
                                </p:cTn>
                              </p:par>
                            </p:childTnLst>
                          </p:cTn>
                        </p:par>
                        <p:par>
                          <p:cTn fill="hold" id="104" nodeType="afterGroup">
                            <p:stCondLst>
                              <p:cond delay="12500"/>
                            </p:stCondLst>
                            <p:childTnLst>
                              <p:par>
                                <p:cTn fill="hold" grpId="0" id="105" nodeType="afterEffect" presetClass="entr" presetID="22" presetSubtype="2">
                                  <p:stCondLst>
                                    <p:cond delay="0"/>
                                  </p:stCondLst>
                                  <p:childTnLst>
                                    <p:set>
                                      <p:cBhvr>
                                        <p:cTn dur="1" fill="hold" id="106">
                                          <p:stCondLst>
                                            <p:cond delay="0"/>
                                          </p:stCondLst>
                                        </p:cTn>
                                        <p:tgtEl>
                                          <p:spTgt spid="14"/>
                                        </p:tgtEl>
                                        <p:attrNameLst>
                                          <p:attrName>style.visibility</p:attrName>
                                        </p:attrNameLst>
                                      </p:cBhvr>
                                      <p:to>
                                        <p:strVal val="visible"/>
                                      </p:to>
                                    </p:set>
                                    <p:animEffect filter="wipe(right)" transition="in">
                                      <p:cBhvr>
                                        <p:cTn dur="500" id="107"/>
                                        <p:tgtEl>
                                          <p:spTgt spid="14"/>
                                        </p:tgtEl>
                                      </p:cBhvr>
                                    </p:animEffect>
                                  </p:childTnLst>
                                </p:cTn>
                              </p:par>
                            </p:childTnLst>
                          </p:cTn>
                        </p:par>
                        <p:par>
                          <p:cTn fill="hold" id="108" nodeType="afterGroup">
                            <p:stCondLst>
                              <p:cond delay="13000"/>
                            </p:stCondLst>
                            <p:childTnLst>
                              <p:par>
                                <p:cTn fill="hold" id="109" nodeType="afterEffect" presetClass="entr" presetID="9" presetSubtype="0">
                                  <p:stCondLst>
                                    <p:cond delay="0"/>
                                  </p:stCondLst>
                                  <p:childTnLst>
                                    <p:set>
                                      <p:cBhvr>
                                        <p:cTn dur="1" fill="hold" id="110">
                                          <p:stCondLst>
                                            <p:cond delay="0"/>
                                          </p:stCondLst>
                                        </p:cTn>
                                        <p:tgtEl>
                                          <p:spTgt spid="39"/>
                                        </p:tgtEl>
                                        <p:attrNameLst>
                                          <p:attrName>style.visibility</p:attrName>
                                        </p:attrNameLst>
                                      </p:cBhvr>
                                      <p:to>
                                        <p:strVal val="visible"/>
                                      </p:to>
                                    </p:set>
                                    <p:animEffect filter="dissolve" transition="in">
                                      <p:cBhvr>
                                        <p:cTn dur="500" id="111"/>
                                        <p:tgtEl>
                                          <p:spTgt spid="39"/>
                                        </p:tgtEl>
                                      </p:cBhvr>
                                    </p:animEffect>
                                  </p:childTnLst>
                                </p:cTn>
                              </p:par>
                            </p:childTnLst>
                          </p:cTn>
                        </p:par>
                        <p:par>
                          <p:cTn fill="hold" id="112" nodeType="afterGroup">
                            <p:stCondLst>
                              <p:cond delay="13500"/>
                            </p:stCondLst>
                            <p:childTnLst>
                              <p:par>
                                <p:cTn fill="hold" grpId="0" id="113" nodeType="afterEffect" presetClass="entr" presetID="10" presetSubtype="0">
                                  <p:stCondLst>
                                    <p:cond delay="0"/>
                                  </p:stCondLst>
                                  <p:childTnLst>
                                    <p:set>
                                      <p:cBhvr>
                                        <p:cTn dur="1" fill="hold" id="114">
                                          <p:stCondLst>
                                            <p:cond delay="0"/>
                                          </p:stCondLst>
                                        </p:cTn>
                                        <p:tgtEl>
                                          <p:spTgt spid="59">
                                            <p:txEl>
                                              <p:pRg end="0" st="0"/>
                                            </p:txEl>
                                          </p:spTgt>
                                        </p:tgtEl>
                                        <p:attrNameLst>
                                          <p:attrName>style.visibility</p:attrName>
                                        </p:attrNameLst>
                                      </p:cBhvr>
                                      <p:to>
                                        <p:strVal val="visible"/>
                                      </p:to>
                                    </p:set>
                                    <p:animEffect filter="fade" transition="in">
                                      <p:cBhvr>
                                        <p:cTn dur="500" id="115"/>
                                        <p:tgtEl>
                                          <p:spTgt spid="59">
                                            <p:txEl>
                                              <p:pRg end="0" st="0"/>
                                            </p:txEl>
                                          </p:spTgt>
                                        </p:tgtEl>
                                      </p:cBhvr>
                                    </p:animEffect>
                                  </p:childTnLst>
                                </p:cTn>
                              </p:par>
                            </p:childTnLst>
                          </p:cTn>
                        </p:par>
                        <p:par>
                          <p:cTn fill="hold" id="116" nodeType="afterGroup">
                            <p:stCondLst>
                              <p:cond delay="14000"/>
                            </p:stCondLst>
                            <p:childTnLst>
                              <p:par>
                                <p:cTn fill="hold" grpId="0" id="117" nodeType="afterEffect" presetClass="entr" presetID="18" presetSubtype="6">
                                  <p:stCondLst>
                                    <p:cond delay="0"/>
                                  </p:stCondLst>
                                  <p:childTnLst>
                                    <p:set>
                                      <p:cBhvr>
                                        <p:cTn dur="1" fill="hold" id="118">
                                          <p:stCondLst>
                                            <p:cond delay="0"/>
                                          </p:stCondLst>
                                        </p:cTn>
                                        <p:tgtEl>
                                          <p:spTgt spid="58"/>
                                        </p:tgtEl>
                                        <p:attrNameLst>
                                          <p:attrName>style.visibility</p:attrName>
                                        </p:attrNameLst>
                                      </p:cBhvr>
                                      <p:to>
                                        <p:strVal val="visible"/>
                                      </p:to>
                                    </p:set>
                                    <p:animEffect filter="strips(downRight)" transition="in">
                                      <p:cBhvr>
                                        <p:cTn dur="500" id="119"/>
                                        <p:tgtEl>
                                          <p:spTgt spid="58"/>
                                        </p:tgtEl>
                                      </p:cBhvr>
                                    </p:animEffect>
                                  </p:childTnLst>
                                </p:cTn>
                              </p:par>
                            </p:childTnLst>
                          </p:cTn>
                        </p:par>
                        <p:par>
                          <p:cTn fill="hold" id="120" nodeType="afterGroup">
                            <p:stCondLst>
                              <p:cond delay="14500"/>
                            </p:stCondLst>
                            <p:childTnLst>
                              <p:par>
                                <p:cTn fill="hold" grpId="0" id="121" nodeType="afterEffect" presetClass="entr" presetID="22" presetSubtype="2">
                                  <p:stCondLst>
                                    <p:cond delay="0"/>
                                  </p:stCondLst>
                                  <p:childTnLst>
                                    <p:set>
                                      <p:cBhvr>
                                        <p:cTn dur="1" fill="hold" id="122">
                                          <p:stCondLst>
                                            <p:cond delay="0"/>
                                          </p:stCondLst>
                                        </p:cTn>
                                        <p:tgtEl>
                                          <p:spTgt spid="13"/>
                                        </p:tgtEl>
                                        <p:attrNameLst>
                                          <p:attrName>style.visibility</p:attrName>
                                        </p:attrNameLst>
                                      </p:cBhvr>
                                      <p:to>
                                        <p:strVal val="visible"/>
                                      </p:to>
                                    </p:set>
                                    <p:animEffect filter="wipe(right)" transition="in">
                                      <p:cBhvr>
                                        <p:cTn dur="500" id="123"/>
                                        <p:tgtEl>
                                          <p:spTgt spid="13"/>
                                        </p:tgtEl>
                                      </p:cBhvr>
                                    </p:animEffect>
                                  </p:childTnLst>
                                </p:cTn>
                              </p:par>
                            </p:childTnLst>
                          </p:cTn>
                        </p:par>
                        <p:par>
                          <p:cTn fill="hold" id="124" nodeType="afterGroup">
                            <p:stCondLst>
                              <p:cond delay="15000"/>
                            </p:stCondLst>
                            <p:childTnLst>
                              <p:par>
                                <p:cTn fill="hold" id="125" nodeType="afterEffect" presetClass="entr" presetID="9" presetSubtype="0">
                                  <p:stCondLst>
                                    <p:cond delay="0"/>
                                  </p:stCondLst>
                                  <p:childTnLst>
                                    <p:set>
                                      <p:cBhvr>
                                        <p:cTn dur="1" fill="hold" id="126">
                                          <p:stCondLst>
                                            <p:cond delay="0"/>
                                          </p:stCondLst>
                                        </p:cTn>
                                        <p:tgtEl>
                                          <p:spTgt spid="42"/>
                                        </p:tgtEl>
                                        <p:attrNameLst>
                                          <p:attrName>style.visibility</p:attrName>
                                        </p:attrNameLst>
                                      </p:cBhvr>
                                      <p:to>
                                        <p:strVal val="visible"/>
                                      </p:to>
                                    </p:set>
                                    <p:animEffect filter="dissolve" transition="in">
                                      <p:cBhvr>
                                        <p:cTn dur="500" id="127"/>
                                        <p:tgtEl>
                                          <p:spTgt spid="42"/>
                                        </p:tgtEl>
                                      </p:cBhvr>
                                    </p:animEffect>
                                  </p:childTnLst>
                                </p:cTn>
                              </p:par>
                            </p:childTnLst>
                          </p:cTn>
                        </p:par>
                        <p:par>
                          <p:cTn fill="hold" id="128" nodeType="afterGroup">
                            <p:stCondLst>
                              <p:cond delay="15500"/>
                            </p:stCondLst>
                            <p:childTnLst>
                              <p:par>
                                <p:cTn fill="hold" grpId="0" id="129" nodeType="afterEffect" presetClass="entr" presetID="10" presetSubtype="0">
                                  <p:stCondLst>
                                    <p:cond delay="0"/>
                                  </p:stCondLst>
                                  <p:childTnLst>
                                    <p:set>
                                      <p:cBhvr>
                                        <p:cTn dur="1" fill="hold" id="130">
                                          <p:stCondLst>
                                            <p:cond delay="0"/>
                                          </p:stCondLst>
                                        </p:cTn>
                                        <p:tgtEl>
                                          <p:spTgt spid="57">
                                            <p:txEl>
                                              <p:pRg end="0" st="0"/>
                                            </p:txEl>
                                          </p:spTgt>
                                        </p:tgtEl>
                                        <p:attrNameLst>
                                          <p:attrName>style.visibility</p:attrName>
                                        </p:attrNameLst>
                                      </p:cBhvr>
                                      <p:to>
                                        <p:strVal val="visible"/>
                                      </p:to>
                                    </p:set>
                                    <p:animEffect filter="fade" transition="in">
                                      <p:cBhvr>
                                        <p:cTn dur="500" id="131"/>
                                        <p:tgtEl>
                                          <p:spTgt spid="57">
                                            <p:txEl>
                                              <p:pRg end="0" st="0"/>
                                            </p:txEl>
                                          </p:spTgt>
                                        </p:tgtEl>
                                      </p:cBhvr>
                                    </p:animEffect>
                                  </p:childTnLst>
                                </p:cTn>
                              </p:par>
                            </p:childTnLst>
                          </p:cTn>
                        </p:par>
                        <p:par>
                          <p:cTn fill="hold" id="132" nodeType="afterGroup">
                            <p:stCondLst>
                              <p:cond delay="16000"/>
                            </p:stCondLst>
                            <p:childTnLst>
                              <p:par>
                                <p:cTn fill="hold" grpId="0" id="133" nodeType="afterEffect" presetClass="entr" presetID="18" presetSubtype="6">
                                  <p:stCondLst>
                                    <p:cond delay="0"/>
                                  </p:stCondLst>
                                  <p:childTnLst>
                                    <p:set>
                                      <p:cBhvr>
                                        <p:cTn dur="1" fill="hold" id="134">
                                          <p:stCondLst>
                                            <p:cond delay="0"/>
                                          </p:stCondLst>
                                        </p:cTn>
                                        <p:tgtEl>
                                          <p:spTgt spid="56"/>
                                        </p:tgtEl>
                                        <p:attrNameLst>
                                          <p:attrName>style.visibility</p:attrName>
                                        </p:attrNameLst>
                                      </p:cBhvr>
                                      <p:to>
                                        <p:strVal val="visible"/>
                                      </p:to>
                                    </p:set>
                                    <p:animEffect filter="strips(downRight)" transition="in">
                                      <p:cBhvr>
                                        <p:cTn dur="500" id="135"/>
                                        <p:tgtEl>
                                          <p:spTgt spid="56"/>
                                        </p:tgtEl>
                                      </p:cBhvr>
                                    </p:animEffect>
                                  </p:childTnLst>
                                </p:cTn>
                              </p:par>
                            </p:childTnLst>
                          </p:cTn>
                        </p:par>
                        <p:par>
                          <p:cTn fill="hold" id="136" nodeType="afterGroup">
                            <p:stCondLst>
                              <p:cond delay="16500"/>
                            </p:stCondLst>
                            <p:childTnLst>
                              <p:par>
                                <p:cTn fill="hold" grpId="0" id="137" nodeType="afterEffect" presetClass="entr" presetID="22" presetSubtype="2">
                                  <p:stCondLst>
                                    <p:cond delay="0"/>
                                  </p:stCondLst>
                                  <p:childTnLst>
                                    <p:set>
                                      <p:cBhvr>
                                        <p:cTn dur="1" fill="hold" id="138">
                                          <p:stCondLst>
                                            <p:cond delay="0"/>
                                          </p:stCondLst>
                                        </p:cTn>
                                        <p:tgtEl>
                                          <p:spTgt spid="19"/>
                                        </p:tgtEl>
                                        <p:attrNameLst>
                                          <p:attrName>style.visibility</p:attrName>
                                        </p:attrNameLst>
                                      </p:cBhvr>
                                      <p:to>
                                        <p:strVal val="visible"/>
                                      </p:to>
                                    </p:set>
                                    <p:animEffect filter="wipe(right)" transition="in">
                                      <p:cBhvr>
                                        <p:cTn dur="500" id="139"/>
                                        <p:tgtEl>
                                          <p:spTgt spid="19"/>
                                        </p:tgtEl>
                                      </p:cBhvr>
                                    </p:animEffect>
                                  </p:childTnLst>
                                </p:cTn>
                              </p:par>
                            </p:childTnLst>
                          </p:cTn>
                        </p:par>
                        <p:par>
                          <p:cTn fill="hold" id="140" nodeType="afterGroup">
                            <p:stCondLst>
                              <p:cond delay="17000"/>
                            </p:stCondLst>
                            <p:childTnLst>
                              <p:par>
                                <p:cTn fill="hold" grpId="0" id="141" nodeType="afterEffect" presetClass="entr" presetID="22" presetSubtype="4">
                                  <p:stCondLst>
                                    <p:cond delay="0"/>
                                  </p:stCondLst>
                                  <p:childTnLst>
                                    <p:set>
                                      <p:cBhvr>
                                        <p:cTn dur="1" fill="hold" id="142">
                                          <p:stCondLst>
                                            <p:cond delay="0"/>
                                          </p:stCondLst>
                                        </p:cTn>
                                        <p:tgtEl>
                                          <p:spTgt spid="20"/>
                                        </p:tgtEl>
                                        <p:attrNameLst>
                                          <p:attrName>style.visibility</p:attrName>
                                        </p:attrNameLst>
                                      </p:cBhvr>
                                      <p:to>
                                        <p:strVal val="visible"/>
                                      </p:to>
                                    </p:set>
                                    <p:animEffect filter="wipe(down)" transition="in">
                                      <p:cBhvr>
                                        <p:cTn dur="500" id="143"/>
                                        <p:tgtEl>
                                          <p:spTgt spid="20"/>
                                        </p:tgtEl>
                                      </p:cBhvr>
                                    </p:animEffect>
                                  </p:childTnLst>
                                </p:cTn>
                              </p:par>
                            </p:childTnLst>
                          </p:cTn>
                        </p:par>
                        <p:par>
                          <p:cTn fill="hold" id="144" nodeType="afterGroup">
                            <p:stCondLst>
                              <p:cond delay="17500"/>
                            </p:stCondLst>
                            <p:childTnLst>
                              <p:par>
                                <p:cTn fill="hold" grpId="0" id="145" nodeType="afterEffect" presetClass="entr" presetID="22" presetSubtype="8">
                                  <p:stCondLst>
                                    <p:cond delay="0"/>
                                  </p:stCondLst>
                                  <p:childTnLst>
                                    <p:set>
                                      <p:cBhvr>
                                        <p:cTn dur="1" fill="hold" id="146">
                                          <p:stCondLst>
                                            <p:cond delay="0"/>
                                          </p:stCondLst>
                                        </p:cTn>
                                        <p:tgtEl>
                                          <p:spTgt spid="21"/>
                                        </p:tgtEl>
                                        <p:attrNameLst>
                                          <p:attrName>style.visibility</p:attrName>
                                        </p:attrNameLst>
                                      </p:cBhvr>
                                      <p:to>
                                        <p:strVal val="visible"/>
                                      </p:to>
                                    </p:set>
                                    <p:animEffect filter="wipe(left)" transition="in">
                                      <p:cBhvr>
                                        <p:cTn dur="500" id="14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P grpId="0" spid="20"/>
      <p:bldP grpId="0" spid="21"/>
      <p:bldP grpId="0" spid="48"/>
      <p:bldP build="p" grpId="0" spid="49"/>
      <p:bldP grpId="0" spid="50"/>
      <p:bldP build="p" grpId="0" spid="51"/>
      <p:bldP grpId="0" spid="52"/>
      <p:bldP build="p" grpId="0" spid="53"/>
      <p:bldP grpId="0" spid="54"/>
      <p:bldP build="p" grpId="0" spid="55"/>
      <p:bldP grpId="0" spid="56"/>
      <p:bldP build="p" grpId="0" spid="57"/>
      <p:bldP grpId="0" spid="58"/>
      <p:bldP build="p" grpId="0" spid="59"/>
      <p:bldP grpId="0" spid="60"/>
      <p:bldP build="p" grpId="0" spid="61"/>
      <p:bldP grpId="0" spid="62"/>
      <p:bldP build="p" grpId="0" spid="6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259"/>
          <p:cNvSpPr>
            <a:spLocks noChangeArrowheads="1"/>
          </p:cNvSpPr>
          <p:nvPr/>
        </p:nvSpPr>
        <p:spPr bwMode="auto">
          <a:xfrm>
            <a:off x="2779645" y="3116881"/>
            <a:ext cx="66327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600">
                <a:solidFill>
                  <a:schemeClr val="bg1"/>
                </a:solidFill>
                <a:latin charset="2" panose="020b0503020204020204" pitchFamily="82" typeface="微软雅黑"/>
                <a:ea charset="2" panose="020b0503020204020204" pitchFamily="82" typeface="微软雅黑"/>
              </a:rPr>
              <a:t>品牌传播与广告</a:t>
            </a:r>
          </a:p>
        </p:txBody>
      </p:sp>
      <p:sp>
        <p:nvSpPr>
          <p:cNvPr id="3" name="矩形 259"/>
          <p:cNvSpPr>
            <a:spLocks noChangeArrowheads="1"/>
          </p:cNvSpPr>
          <p:nvPr/>
        </p:nvSpPr>
        <p:spPr bwMode="auto">
          <a:xfrm>
            <a:off x="4996070" y="1806796"/>
            <a:ext cx="219986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400">
                <a:solidFill>
                  <a:schemeClr val="bg1"/>
                </a:solidFill>
                <a:latin typeface="+mn-lt"/>
                <a:cs charset="0" panose="020b0604020202020204" pitchFamily="34" typeface="Arial"/>
              </a:rPr>
              <a:t>PART FOUR</a:t>
            </a:r>
          </a:p>
        </p:txBody>
      </p:sp>
      <p:grpSp>
        <p:nvGrpSpPr>
          <p:cNvPr id="4" name="组合 3"/>
          <p:cNvGrpSpPr/>
          <p:nvPr/>
        </p:nvGrpSpPr>
        <p:grpSpPr>
          <a:xfrm>
            <a:off x="5334833" y="1181617"/>
            <a:ext cx="1522335" cy="1608576"/>
            <a:chOff x="2146346" y="1181617"/>
            <a:chExt cx="1522335" cy="1608576"/>
          </a:xfrm>
          <a:gradFill>
            <a:gsLst>
              <a:gs pos="0">
                <a:srgbClr val="835F43"/>
              </a:gs>
              <a:gs pos="100000">
                <a:srgbClr val="F9D9AC"/>
              </a:gs>
            </a:gsLst>
            <a:lin ang="5400000" scaled="0"/>
          </a:gradFill>
        </p:grpSpPr>
        <p:sp>
          <p:nvSpPr>
            <p:cNvPr id="5" name="文本框 4"/>
            <p:cNvSpPr txBox="1"/>
            <p:nvPr/>
          </p:nvSpPr>
          <p:spPr>
            <a:xfrm>
              <a:off x="2146346" y="1181617"/>
              <a:ext cx="656792" cy="1608576"/>
            </a:xfrm>
            <a:custGeom>
              <a:gdLst>
                <a:gd fmla="*/ 0 w 656792" name="connsiteX0"/>
                <a:gd fmla="*/ 994511 h 1608576" name="connsiteY0"/>
                <a:gd fmla="*/ 142870 w 656792" name="connsiteX1"/>
                <a:gd fmla="*/ 994511 h 1608576" name="connsiteY1"/>
                <a:gd fmla="*/ 142870 w 656792" name="connsiteX2"/>
                <a:gd fmla="*/ 1482151 h 1608576" name="connsiteY2"/>
                <a:gd fmla="*/ 513922 w 656792" name="connsiteX3"/>
                <a:gd fmla="*/ 1482151 h 1608576" name="connsiteY3"/>
                <a:gd fmla="*/ 513922 w 656792" name="connsiteX4"/>
                <a:gd fmla="*/ 994511 h 1608576" name="connsiteY4"/>
                <a:gd fmla="*/ 656792 w 656792" name="connsiteX5"/>
                <a:gd fmla="*/ 994511 h 1608576" name="connsiteY5"/>
                <a:gd fmla="*/ 656792 w 656792" name="connsiteX6"/>
                <a:gd fmla="*/ 1494486 h 1608576" name="connsiteY6"/>
                <a:gd fmla="*/ 623901 w 656792" name="connsiteX7"/>
                <a:gd fmla="*/ 1576713 h 1608576" name="connsiteY7"/>
                <a:gd fmla="*/ 540646 w 656792" name="connsiteX8"/>
                <a:gd fmla="*/ 1608576 h 1608576" name="connsiteY8"/>
                <a:gd fmla="*/ 114090 w 656792" name="connsiteX9"/>
                <a:gd fmla="*/ 1608576 h 1608576" name="connsiteY9"/>
                <a:gd fmla="*/ 31863 w 656792" name="connsiteX10"/>
                <a:gd fmla="*/ 1576713 h 1608576" name="connsiteY10"/>
                <a:gd fmla="*/ 0 w 656792" name="connsiteX11"/>
                <a:gd fmla="*/ 1494486 h 1608576" name="connsiteY11"/>
                <a:gd fmla="*/ 114090 w 656792" name="connsiteX12"/>
                <a:gd fmla="*/ 0 h 1608576" name="connsiteY12"/>
                <a:gd fmla="*/ 540646 w 656792" name="connsiteX13"/>
                <a:gd fmla="*/ 0 h 1608576" name="connsiteY13"/>
                <a:gd fmla="*/ 623901 w 656792" name="connsiteX14"/>
                <a:gd fmla="*/ 31863 h 1608576" name="connsiteY14"/>
                <a:gd fmla="*/ 656792 w 656792" name="connsiteX15"/>
                <a:gd fmla="*/ 114091 h 1608576" name="connsiteY15"/>
                <a:gd fmla="*/ 656792 w 656792" name="connsiteX16"/>
                <a:gd fmla="*/ 583745 h 1608576" name="connsiteY16"/>
                <a:gd fmla="*/ 513922 w 656792" name="connsiteX17"/>
                <a:gd fmla="*/ 583745 h 1608576" name="connsiteY17"/>
                <a:gd fmla="*/ 513922 w 656792" name="connsiteX18"/>
                <a:gd fmla="*/ 126425 h 1608576" name="connsiteY18"/>
                <a:gd fmla="*/ 142870 w 656792" name="connsiteX19"/>
                <a:gd fmla="*/ 126425 h 1608576" name="connsiteY19"/>
                <a:gd fmla="*/ 142870 w 656792" name="connsiteX20"/>
                <a:gd fmla="*/ 583745 h 1608576" name="connsiteY20"/>
                <a:gd fmla="*/ 0 w 656792" name="connsiteX21"/>
                <a:gd fmla="*/ 583745 h 1608576" name="connsiteY21"/>
                <a:gd fmla="*/ 0 w 656792" name="connsiteX22"/>
                <a:gd fmla="*/ 114091 h 1608576" name="connsiteY22"/>
                <a:gd fmla="*/ 31863 w 656792" name="connsiteX23"/>
                <a:gd fmla="*/ 31863 h 1608576" name="connsiteY23"/>
                <a:gd fmla="*/ 114090 w 656792" name="connsiteX24"/>
                <a:gd fmla="*/ 0 h 160857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608576" w="656792">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solidFill>
                  <a:schemeClr val="bg1"/>
                </a:solidFill>
                <a:latin charset="0" panose="020b0503020202020204" pitchFamily="34" typeface="Agency FB"/>
              </a:endParaRPr>
            </a:p>
          </p:txBody>
        </p:sp>
        <p:sp>
          <p:nvSpPr>
            <p:cNvPr id="6" name="文本框 5"/>
            <p:cNvSpPr txBox="1"/>
            <p:nvPr/>
          </p:nvSpPr>
          <p:spPr>
            <a:xfrm>
              <a:off x="2957412" y="1181617"/>
              <a:ext cx="711269" cy="1608576"/>
            </a:xfrm>
            <a:custGeom>
              <a:gdLst>
                <a:gd fmla="*/ 42482 w 711269" name="connsiteX0"/>
                <a:gd fmla="*/ 994511 h 1608576" name="connsiteY0"/>
                <a:gd fmla="*/ 179764 w 711269" name="connsiteX1"/>
                <a:gd fmla="*/ 994511 h 1608576" name="connsiteY1"/>
                <a:gd fmla="*/ 154177 w 711269" name="connsiteX2"/>
                <a:gd fmla="*/ 1067930 h 1608576" name="connsiteY2"/>
                <a:gd fmla="*/ 454308 w 711269" name="connsiteX3"/>
                <a:gd fmla="*/ 1067930 h 1608576" name="connsiteY3"/>
                <a:gd fmla="*/ 454308 w 711269" name="connsiteX4"/>
                <a:gd fmla="*/ 994511 h 1608576" name="connsiteY4"/>
                <a:gd fmla="*/ 588955 w 711269" name="connsiteX5"/>
                <a:gd fmla="*/ 994511 h 1608576" name="connsiteY5"/>
                <a:gd fmla="*/ 588955 w 711269" name="connsiteX6"/>
                <a:gd fmla="*/ 1067930 h 1608576" name="connsiteY6"/>
                <a:gd fmla="*/ 711269 w 711269" name="connsiteX7"/>
                <a:gd fmla="*/ 1067930 h 1608576" name="connsiteY7"/>
                <a:gd fmla="*/ 711269 w 711269" name="connsiteX8"/>
                <a:gd fmla="*/ 1189216 h 1608576" name="connsiteY8"/>
                <a:gd fmla="*/ 588955 w 711269" name="connsiteX9"/>
                <a:gd fmla="*/ 1189216 h 1608576" name="connsiteY9"/>
                <a:gd fmla="*/ 588955 w 711269" name="connsiteX10"/>
                <a:gd fmla="*/ 1608576 h 1608576" name="connsiteY10"/>
                <a:gd fmla="*/ 454308 w 711269" name="connsiteX11"/>
                <a:gd fmla="*/ 1608576 h 1608576" name="connsiteY11"/>
                <a:gd fmla="*/ 454308 w 711269" name="connsiteX12"/>
                <a:gd fmla="*/ 1189216 h 1608576" name="connsiteY12"/>
                <a:gd fmla="*/ 0 w 711269" name="connsiteX13"/>
                <a:gd fmla="*/ 1189216 h 1608576" name="connsiteY13"/>
                <a:gd fmla="*/ 0 w 711269" name="connsiteX14"/>
                <a:gd fmla="*/ 1116239 h 1608576" name="connsiteY14"/>
                <a:gd fmla="*/ 454308 w 711269" name="connsiteX15"/>
                <a:gd fmla="*/ 484115 h 1608576" name="connsiteY15"/>
                <a:gd fmla="*/ 588955 w 711269" name="connsiteX16"/>
                <a:gd fmla="*/ 484115 h 1608576" name="connsiteY16"/>
                <a:gd fmla="*/ 588955 w 711269" name="connsiteX17"/>
                <a:gd fmla="*/ 583745 h 1608576" name="connsiteY17"/>
                <a:gd fmla="*/ 454308 w 711269" name="connsiteX18"/>
                <a:gd fmla="*/ 583745 h 1608576" name="connsiteY18"/>
                <a:gd fmla="*/ 389554 w 711269" name="connsiteX19"/>
                <a:gd fmla="*/ 0 h 1608576" name="connsiteY19"/>
                <a:gd fmla="*/ 524201 w 711269" name="connsiteX20"/>
                <a:gd fmla="*/ 0 h 1608576" name="connsiteY20"/>
                <a:gd fmla="*/ 524201 w 711269" name="connsiteX21"/>
                <a:gd fmla="*/ 6167 h 1608576" name="connsiteY21"/>
                <a:gd fmla="*/ 322915 w 711269" name="connsiteX22"/>
                <a:gd fmla="*/ 583745 h 1608576" name="connsiteY22"/>
                <a:gd fmla="*/ 185834 w 711269" name="connsiteX23"/>
                <a:gd fmla="*/ 583745 h 160857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08576" w="711269">
                  <a:moveTo>
                    <a:pt x="42482" y="994511"/>
                  </a:moveTo>
                  <a:lnTo>
                    <a:pt x="179764" y="994511"/>
                  </a:lnTo>
                  <a:lnTo>
                    <a:pt x="154177" y="1067930"/>
                  </a:lnTo>
                  <a:lnTo>
                    <a:pt x="454308" y="1067930"/>
                  </a:lnTo>
                  <a:lnTo>
                    <a:pt x="454308" y="994511"/>
                  </a:lnTo>
                  <a:lnTo>
                    <a:pt x="588955" y="994511"/>
                  </a:lnTo>
                  <a:lnTo>
                    <a:pt x="588955" y="1067930"/>
                  </a:lnTo>
                  <a:lnTo>
                    <a:pt x="711269" y="1067930"/>
                  </a:lnTo>
                  <a:lnTo>
                    <a:pt x="711269" y="1189216"/>
                  </a:lnTo>
                  <a:lnTo>
                    <a:pt x="588955" y="1189216"/>
                  </a:lnTo>
                  <a:lnTo>
                    <a:pt x="588955" y="1608576"/>
                  </a:lnTo>
                  <a:lnTo>
                    <a:pt x="454308" y="1608576"/>
                  </a:lnTo>
                  <a:lnTo>
                    <a:pt x="454308" y="1189216"/>
                  </a:lnTo>
                  <a:lnTo>
                    <a:pt x="0" y="1189216"/>
                  </a:lnTo>
                  <a:lnTo>
                    <a:pt x="0" y="1116239"/>
                  </a:lnTo>
                  <a:close/>
                  <a:moveTo>
                    <a:pt x="454308" y="484115"/>
                  </a:moveTo>
                  <a:lnTo>
                    <a:pt x="588955" y="484115"/>
                  </a:lnTo>
                  <a:lnTo>
                    <a:pt x="588955" y="583745"/>
                  </a:lnTo>
                  <a:lnTo>
                    <a:pt x="454308" y="583745"/>
                  </a:lnTo>
                  <a:close/>
                  <a:moveTo>
                    <a:pt x="389554" y="0"/>
                  </a:moveTo>
                  <a:lnTo>
                    <a:pt x="524201" y="0"/>
                  </a:lnTo>
                  <a:cubicBezTo>
                    <a:pt x="524201" y="4111"/>
                    <a:pt x="524201" y="6167"/>
                    <a:pt x="524201" y="6167"/>
                  </a:cubicBezTo>
                  <a:lnTo>
                    <a:pt x="322915" y="583745"/>
                  </a:lnTo>
                  <a:lnTo>
                    <a:pt x="185834" y="583745"/>
                  </a:ln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solidFill>
                  <a:schemeClr val="bg1"/>
                </a:solidFill>
                <a:latin charset="0" panose="020b0503020202020204" pitchFamily="34" typeface="Agency FB"/>
              </a:endParaRPr>
            </a:p>
          </p:txBody>
        </p:sp>
      </p:grpSp>
      <p:sp>
        <p:nvSpPr>
          <p:cNvPr id="7" name="TextBox 17"/>
          <p:cNvSpPr txBox="1"/>
          <p:nvPr/>
        </p:nvSpPr>
        <p:spPr>
          <a:xfrm>
            <a:off x="2400302" y="4223062"/>
            <a:ext cx="7391398" cy="408432"/>
          </a:xfrm>
          <a:prstGeom prst="rect">
            <a:avLst/>
          </a:prstGeom>
          <a:noFill/>
        </p:spPr>
        <p:txBody>
          <a:bodyPr rtlCol="0" wrap="square">
            <a:spAutoFit/>
          </a:bodyPr>
          <a:lstStyle/>
          <a:p>
            <a:pPr algn="ctr">
              <a:lnSpc>
                <a:spcPct val="130000"/>
              </a:lnSpc>
            </a:pPr>
            <a:r>
              <a:rPr altLang="zh-CN" b="1" lang="en-US" sz="800">
                <a:solidFill>
                  <a:schemeClr val="bg1">
                    <a:lumMod val="95000"/>
                  </a:schemeClr>
                </a:solidFill>
                <a:ea charset="0" typeface="Roboto Light"/>
                <a:cs charset="0" typeface="Roboto Light"/>
              </a:rPr>
              <a:t>Lorem Ipsum is simply dummy text of the printing and typesetting industry. Lorem Ipsum has been the industry's standard dummy text ever sinceLorem Ipsum is simply dummy text of the printing and typesetting industry</a:t>
            </a:r>
          </a:p>
        </p:txBody>
      </p:sp>
    </p:spTree>
    <p:extLst>
      <p:ext uri="{BB962C8B-B14F-4D97-AF65-F5344CB8AC3E}">
        <p14:creationId val="33751970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3"/>
                                        </p:tgtEl>
                                      </p:cBhvr>
                                    </p:animEffect>
                                    <p:animScale>
                                      <p:cBhvr>
                                        <p:cTn autoRev="1" dur="250" fill="hold" id="15"/>
                                        <p:tgtEl>
                                          <p:spTgt spid="3"/>
                                        </p:tgtEl>
                                      </p:cBhvr>
                                      <p:by x="105000" y="105000"/>
                                    </p:animScale>
                                  </p:childTnLst>
                                </p:cTn>
                              </p:par>
                            </p:childTnLst>
                          </p:cTn>
                        </p:par>
                        <p:par>
                          <p:cTn fill="hold" id="16" nodeType="afterGroup">
                            <p:stCondLst>
                              <p:cond delay="1000"/>
                            </p:stCondLst>
                            <p:childTnLst>
                              <p:par>
                                <p:cTn fill="hold" grpId="0" id="17" nodeType="afterEffect" presetClass="entr" presetID="53" presetSubtype="0">
                                  <p:stCondLst>
                                    <p:cond delay="0"/>
                                  </p:stCondLst>
                                  <p:iterate type="lt">
                                    <p:tmPct val="0"/>
                                  </p:iterate>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childTnLst>
                          </p:cTn>
                        </p:par>
                        <p:par>
                          <p:cTn fill="hold" id="22" nodeType="afterGroup">
                            <p:stCondLst>
                              <p:cond delay="1500"/>
                            </p:stCondLst>
                            <p:childTnLst>
                              <p:par>
                                <p:cTn fill="hold" grpId="1" id="23" nodeType="afterEffect" presetClass="emph" presetID="26" presetSubtype="0">
                                  <p:stCondLst>
                                    <p:cond delay="0"/>
                                  </p:stCondLst>
                                  <p:iterate type="lt">
                                    <p:tmPct val="0"/>
                                  </p:iterate>
                                  <p:childTnLst>
                                    <p:animEffect filter="fade" transition="out">
                                      <p:cBhvr>
                                        <p:cTn dur="500" id="24" tmFilter="0, 0; .2, .5; .8, .5; 1, 0"/>
                                        <p:tgtEl>
                                          <p:spTgt spid="2"/>
                                        </p:tgtEl>
                                      </p:cBhvr>
                                    </p:animEffect>
                                    <p:animScale>
                                      <p:cBhvr>
                                        <p:cTn autoRev="1" dur="250" fill="hold" id="25"/>
                                        <p:tgtEl>
                                          <p:spTgt spid="2"/>
                                        </p:tgtEl>
                                      </p:cBhvr>
                                      <p:by x="105000" y="105000"/>
                                    </p:animScale>
                                  </p:childTnLst>
                                </p:cTn>
                              </p:par>
                            </p:childTnLst>
                          </p:cTn>
                        </p:par>
                        <p:par>
                          <p:cTn fill="hold" id="26" nodeType="afterGroup">
                            <p:stCondLst>
                              <p:cond delay="2000"/>
                            </p:stCondLst>
                            <p:childTnLst>
                              <p:par>
                                <p:cTn fill="hold" id="27" nodeType="afterEffect" presetClass="entr" presetID="10"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500" id="29"/>
                                        <p:tgtEl>
                                          <p:spTgt spid="4"/>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childTnLst>
                                </p:cTn>
                              </p:par>
                              <p:par>
                                <p:cTn decel="100000" fill="hold" grpId="1" id="34" nodeType="withEffect" presetClass="path" presetID="64" presetSubtype="0">
                                  <p:stCondLst>
                                    <p:cond delay="0"/>
                                  </p:stCondLst>
                                  <p:childTnLst>
                                    <p:animMotion origin="layout" path="M 0 -3.33333E-06 L 0 0.05" pathEditMode="relative" ptsTypes="AA" rAng="0">
                                      <p:cBhvr>
                                        <p:cTn dur="1000" fill="hold" id="35" spd="-100000"/>
                                        <p:tgtEl>
                                          <p:spTgt spid="7"/>
                                        </p:tgtEl>
                                        <p:attrNameLst>
                                          <p:attrName>ppt_x</p:attrName>
                                          <p:attrName>ppt_y</p:attrName>
                                        </p:attrNameLst>
                                      </p:cBhvr>
                                      <p:rCtr x="0" y="25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7"/>
      <p:bldP grpId="1"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624079"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800">
              <a:solidFill>
                <a:schemeClr val="bg1"/>
              </a:solidFill>
              <a:latin charset="0" panose="020b0503020202020204" pitchFamily="34" typeface="Agency FB"/>
            </a:endParaRPr>
          </a:p>
        </p:txBody>
      </p:sp>
      <p:sp>
        <p:nvSpPr>
          <p:cNvPr id="3" name="矩形 2"/>
          <p:cNvSpPr/>
          <p:nvPr/>
        </p:nvSpPr>
        <p:spPr>
          <a:xfrm>
            <a:off x="1568959"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solidFill>
                  <a:schemeClr val="bg1"/>
                </a:solidFill>
                <a:latin charset="0" panose="020b0503020202020204" pitchFamily="34" typeface="Agency FB"/>
              </a:rPr>
              <a:t>01</a:t>
            </a:r>
          </a:p>
        </p:txBody>
      </p:sp>
      <p:sp>
        <p:nvSpPr>
          <p:cNvPr id="4" name="文本框 3"/>
          <p:cNvSpPr txBox="1"/>
          <p:nvPr/>
        </p:nvSpPr>
        <p:spPr>
          <a:xfrm>
            <a:off x="2711587" y="2595719"/>
            <a:ext cx="1605280" cy="518160"/>
          </a:xfrm>
          <a:prstGeom prst="rect">
            <a:avLst/>
          </a:prstGeom>
          <a:noFill/>
        </p:spPr>
        <p:txBody>
          <a:bodyPr rtlCol="0" wrap="none">
            <a:spAutoFit/>
          </a:bodyPr>
          <a:lstStyle/>
          <a:p>
            <a:r>
              <a:rPr altLang="en-US" b="1" lang="zh-CN" smtClean="0" sz="2800">
                <a:solidFill>
                  <a:schemeClr val="bg1"/>
                </a:solidFill>
                <a:latin charset="2" panose="020b0503020204020204" pitchFamily="82" typeface="微软雅黑"/>
                <a:ea charset="2" panose="020b0503020204020204" pitchFamily="82" typeface="微软雅黑"/>
              </a:rPr>
              <a:t>品牌概论</a:t>
            </a:r>
          </a:p>
        </p:txBody>
      </p:sp>
      <p:sp>
        <p:nvSpPr>
          <p:cNvPr id="5" name="矩形 4"/>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sp>
        <p:nvSpPr>
          <p:cNvPr id="6" name="矩形 5"/>
          <p:cNvSpPr/>
          <p:nvPr/>
        </p:nvSpPr>
        <p:spPr>
          <a:xfrm>
            <a:off x="6377261"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800">
              <a:solidFill>
                <a:schemeClr val="bg1"/>
              </a:solidFill>
              <a:latin charset="0" panose="020b0503020202020204" pitchFamily="34" typeface="Agency FB"/>
            </a:endParaRPr>
          </a:p>
        </p:txBody>
      </p:sp>
      <p:sp>
        <p:nvSpPr>
          <p:cNvPr id="7" name="矩形 6"/>
          <p:cNvSpPr/>
          <p:nvPr/>
        </p:nvSpPr>
        <p:spPr>
          <a:xfrm>
            <a:off x="6322141"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solidFill>
                  <a:schemeClr val="bg1"/>
                </a:solidFill>
                <a:latin charset="0" panose="020b0503020202020204" pitchFamily="34" typeface="Agency FB"/>
              </a:rPr>
              <a:t>02</a:t>
            </a:r>
          </a:p>
        </p:txBody>
      </p:sp>
      <p:sp>
        <p:nvSpPr>
          <p:cNvPr id="8" name="文本框 7"/>
          <p:cNvSpPr txBox="1"/>
          <p:nvPr/>
        </p:nvSpPr>
        <p:spPr>
          <a:xfrm>
            <a:off x="7464768" y="2595719"/>
            <a:ext cx="2672080" cy="518160"/>
          </a:xfrm>
          <a:prstGeom prst="rect">
            <a:avLst/>
          </a:prstGeom>
          <a:noFill/>
        </p:spPr>
        <p:txBody>
          <a:bodyPr rtlCol="0" wrap="none">
            <a:spAutoFit/>
          </a:bodyPr>
          <a:lstStyle/>
          <a:p>
            <a:r>
              <a:rPr altLang="en-US" b="1" lang="zh-CN" smtClean="0" sz="2800">
                <a:solidFill>
                  <a:schemeClr val="bg1"/>
                </a:solidFill>
                <a:latin charset="2" panose="020b0503020204020204" pitchFamily="82" typeface="微软雅黑"/>
                <a:ea charset="2" panose="020b0503020204020204" pitchFamily="82" typeface="微软雅黑"/>
              </a:rPr>
              <a:t>品牌定位与个性</a:t>
            </a:r>
          </a:p>
        </p:txBody>
      </p:sp>
      <p:sp>
        <p:nvSpPr>
          <p:cNvPr id="9" name="矩形 8"/>
          <p:cNvSpPr/>
          <p:nvPr/>
        </p:nvSpPr>
        <p:spPr>
          <a:xfrm>
            <a:off x="7519890"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sp>
        <p:nvSpPr>
          <p:cNvPr id="10" name="矩形 9"/>
          <p:cNvSpPr/>
          <p:nvPr/>
        </p:nvSpPr>
        <p:spPr>
          <a:xfrm>
            <a:off x="1624079"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800">
              <a:solidFill>
                <a:schemeClr val="bg1"/>
              </a:solidFill>
              <a:latin charset="0" panose="020b0503020202020204" pitchFamily="34" typeface="Agency FB"/>
            </a:endParaRPr>
          </a:p>
        </p:txBody>
      </p:sp>
      <p:sp>
        <p:nvSpPr>
          <p:cNvPr id="11" name="矩形 10"/>
          <p:cNvSpPr/>
          <p:nvPr/>
        </p:nvSpPr>
        <p:spPr>
          <a:xfrm>
            <a:off x="1568959"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solidFill>
                  <a:schemeClr val="bg1"/>
                </a:solidFill>
                <a:latin charset="0" panose="020b0503020202020204" pitchFamily="34" typeface="Agency FB"/>
              </a:rPr>
              <a:t>03</a:t>
            </a:r>
          </a:p>
        </p:txBody>
      </p:sp>
      <p:sp>
        <p:nvSpPr>
          <p:cNvPr id="12" name="文本框 11"/>
          <p:cNvSpPr txBox="1"/>
          <p:nvPr/>
        </p:nvSpPr>
        <p:spPr>
          <a:xfrm>
            <a:off x="2711587" y="4332567"/>
            <a:ext cx="2672080" cy="518160"/>
          </a:xfrm>
          <a:prstGeom prst="rect">
            <a:avLst/>
          </a:prstGeom>
          <a:noFill/>
        </p:spPr>
        <p:txBody>
          <a:bodyPr rtlCol="0" wrap="none">
            <a:spAutoFit/>
          </a:bodyPr>
          <a:lstStyle/>
          <a:p>
            <a:r>
              <a:rPr altLang="en-US" b="1" lang="zh-CN" smtClean="0" sz="2800">
                <a:solidFill>
                  <a:schemeClr val="bg1"/>
                </a:solidFill>
                <a:latin charset="2" panose="020b0503020204020204" pitchFamily="82" typeface="微软雅黑"/>
                <a:ea charset="2" panose="020b0503020204020204" pitchFamily="82" typeface="微软雅黑"/>
              </a:rPr>
              <a:t>品牌形象与设计</a:t>
            </a:r>
          </a:p>
        </p:txBody>
      </p:sp>
      <p:sp>
        <p:nvSpPr>
          <p:cNvPr id="13" name="矩形 12"/>
          <p:cNvSpPr/>
          <p:nvPr/>
        </p:nvSpPr>
        <p:spPr>
          <a:xfrm>
            <a:off x="2766707" y="4877824"/>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sp>
        <p:nvSpPr>
          <p:cNvPr id="14" name="矩形 13"/>
          <p:cNvSpPr/>
          <p:nvPr/>
        </p:nvSpPr>
        <p:spPr>
          <a:xfrm>
            <a:off x="6377261"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800">
              <a:solidFill>
                <a:schemeClr val="bg1"/>
              </a:solidFill>
              <a:latin charset="0" panose="020b0503020202020204" pitchFamily="34" typeface="Agency FB"/>
            </a:endParaRPr>
          </a:p>
        </p:txBody>
      </p:sp>
      <p:sp>
        <p:nvSpPr>
          <p:cNvPr id="15" name="矩形 14"/>
          <p:cNvSpPr/>
          <p:nvPr/>
        </p:nvSpPr>
        <p:spPr>
          <a:xfrm>
            <a:off x="6322141"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solidFill>
                  <a:schemeClr val="bg1"/>
                </a:solidFill>
                <a:latin charset="0" panose="020b0503020202020204" pitchFamily="34" typeface="Agency FB"/>
              </a:rPr>
              <a:t>04</a:t>
            </a:r>
          </a:p>
        </p:txBody>
      </p:sp>
      <p:sp>
        <p:nvSpPr>
          <p:cNvPr id="16" name="文本框 15"/>
          <p:cNvSpPr txBox="1"/>
          <p:nvPr/>
        </p:nvSpPr>
        <p:spPr>
          <a:xfrm>
            <a:off x="7464768" y="4332567"/>
            <a:ext cx="2672080" cy="518160"/>
          </a:xfrm>
          <a:prstGeom prst="rect">
            <a:avLst/>
          </a:prstGeom>
          <a:noFill/>
        </p:spPr>
        <p:txBody>
          <a:bodyPr rtlCol="0" wrap="none">
            <a:spAutoFit/>
          </a:bodyPr>
          <a:lstStyle/>
          <a:p>
            <a:r>
              <a:rPr altLang="en-US" b="1" lang="zh-CN" smtClean="0" sz="2800">
                <a:solidFill>
                  <a:schemeClr val="bg1"/>
                </a:solidFill>
                <a:latin charset="2" panose="020b0503020204020204" pitchFamily="82" typeface="微软雅黑"/>
                <a:ea charset="2" panose="020b0503020204020204" pitchFamily="82" typeface="微软雅黑"/>
              </a:rPr>
              <a:t>品牌传播与广告</a:t>
            </a:r>
          </a:p>
        </p:txBody>
      </p:sp>
      <p:sp>
        <p:nvSpPr>
          <p:cNvPr id="17" name="矩形 16"/>
          <p:cNvSpPr/>
          <p:nvPr/>
        </p:nvSpPr>
        <p:spPr>
          <a:xfrm>
            <a:off x="7519890" y="4877824"/>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sp>
        <p:nvSpPr>
          <p:cNvPr id="18" name="文本框 6"/>
          <p:cNvSpPr txBox="1"/>
          <p:nvPr/>
        </p:nvSpPr>
        <p:spPr bwMode="auto">
          <a:xfrm>
            <a:off x="3779791" y="671885"/>
            <a:ext cx="4647326"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z="8000">
                <a:solidFill>
                  <a:schemeClr val="bg1"/>
                </a:solidFill>
                <a:latin charset="0" panose="020b0503020202020204" pitchFamily="34" typeface="Agency FB"/>
                <a:ea charset="-122" panose="02010600040101010101" pitchFamily="2" typeface="华文细黑"/>
              </a:rPr>
              <a:t>CONTENTS</a:t>
            </a:r>
          </a:p>
        </p:txBody>
      </p:sp>
    </p:spTree>
    <p:extLst>
      <p:ext uri="{BB962C8B-B14F-4D97-AF65-F5344CB8AC3E}">
        <p14:creationId val="6748517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 calcmode="lin" valueType="num">
                                      <p:cBhvr>
                                        <p:cTn dur="500" fill="hold" id="14"/>
                                        <p:tgtEl>
                                          <p:spTgt spid="2"/>
                                        </p:tgtEl>
                                        <p:attrNameLst>
                                          <p:attrName>style.rotation</p:attrName>
                                        </p:attrNameLst>
                                      </p:cBhvr>
                                      <p:tavLst>
                                        <p:tav tm="0">
                                          <p:val>
                                            <p:fltVal val="360"/>
                                          </p:val>
                                        </p:tav>
                                        <p:tav tm="100000">
                                          <p:val>
                                            <p:fltVal val="0"/>
                                          </p:val>
                                        </p:tav>
                                      </p:tavLst>
                                    </p:anim>
                                    <p:animEffect filter="fade" transition="in">
                                      <p:cBhvr>
                                        <p:cTn dur="500" id="15"/>
                                        <p:tgtEl>
                                          <p:spTgt spid="2"/>
                                        </p:tgtEl>
                                      </p:cBhvr>
                                    </p:animEffect>
                                  </p:childTnLst>
                                </p:cTn>
                              </p:par>
                            </p:childTnLst>
                          </p:cTn>
                        </p:par>
                        <p:par>
                          <p:cTn fill="hold" id="16" nodeType="afterGroup">
                            <p:stCondLst>
                              <p:cond delay="1000"/>
                            </p:stCondLst>
                            <p:childTnLst>
                              <p:par>
                                <p:cTn fill="hold" id="17" nodeType="afterEffect" presetClass="entr" presetID="23" presetSubtype="16">
                                  <p:stCondLst>
                                    <p:cond delay="0"/>
                                  </p:stCondLst>
                                  <p:iterate type="lt">
                                    <p:tmPct val="10000"/>
                                  </p:iterate>
                                  <p:childTnLst>
                                    <p:set>
                                      <p:cBhvr>
                                        <p:cTn dur="1" fill="hold" id="18">
                                          <p:stCondLst>
                                            <p:cond delay="0"/>
                                          </p:stCondLst>
                                        </p:cTn>
                                        <p:tgtEl>
                                          <p:spTgt spid="4">
                                            <p:txEl>
                                              <p:pRg end="0" st="0"/>
                                            </p:txEl>
                                          </p:spTgt>
                                        </p:tgtEl>
                                        <p:attrNameLst>
                                          <p:attrName>style.visibility</p:attrName>
                                        </p:attrNameLst>
                                      </p:cBhvr>
                                      <p:to>
                                        <p:strVal val="visible"/>
                                      </p:to>
                                    </p:set>
                                    <p:anim calcmode="lin" valueType="num">
                                      <p:cBhvr>
                                        <p:cTn dur="500" fill="hold" id="19"/>
                                        <p:tgtEl>
                                          <p:spTgt spid="4">
                                            <p:txEl>
                                              <p:pRg end="0" st="0"/>
                                            </p:txEl>
                                          </p:spTgt>
                                        </p:tgtEl>
                                        <p:attrNameLst>
                                          <p:attrName>ppt_w</p:attrName>
                                        </p:attrNameLst>
                                      </p:cBhvr>
                                      <p:tavLst>
                                        <p:tav tm="0">
                                          <p:val>
                                            <p:fltVal val="0"/>
                                          </p:val>
                                        </p:tav>
                                        <p:tav tm="100000">
                                          <p:val>
                                            <p:strVal val="#ppt_w"/>
                                          </p:val>
                                        </p:tav>
                                      </p:tavLst>
                                    </p:anim>
                                    <p:anim calcmode="lin" valueType="num">
                                      <p:cBhvr>
                                        <p:cTn dur="500" fill="hold" id="20"/>
                                        <p:tgtEl>
                                          <p:spTgt spid="4">
                                            <p:txEl>
                                              <p:pRg end="0" st="0"/>
                                            </p:txEl>
                                          </p:spTgt>
                                        </p:tgtEl>
                                        <p:attrNameLst>
                                          <p:attrName>ppt_h</p:attrName>
                                        </p:attrNameLst>
                                      </p:cBhvr>
                                      <p:tavLst>
                                        <p:tav tm="0">
                                          <p:val>
                                            <p:fltVal val="0"/>
                                          </p:val>
                                        </p:tav>
                                        <p:tav tm="100000">
                                          <p:val>
                                            <p:strVal val="#ppt_h"/>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childTnLst>
                                </p:cTn>
                              </p:par>
                            </p:childTnLst>
                          </p:cTn>
                        </p:par>
                        <p:par>
                          <p:cTn fill="hold" id="25" nodeType="afterGroup">
                            <p:stCondLst>
                              <p:cond delay="2500"/>
                            </p:stCondLst>
                            <p:childTnLst>
                              <p:par>
                                <p:cTn fill="hold" grpId="0" id="26" nodeType="afterEffect" presetClass="entr" presetID="23" presetSubtype="16">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childTnLst>
                                </p:cTn>
                              </p:par>
                            </p:childTnLst>
                          </p:cTn>
                        </p:par>
                        <p:par>
                          <p:cTn fill="hold" id="30" nodeType="afterGroup">
                            <p:stCondLst>
                              <p:cond delay="3000"/>
                            </p:stCondLst>
                            <p:childTnLst>
                              <p:par>
                                <p:cTn decel="100000" fill="hold" grpId="0" id="31" nodeType="afterEffect" presetClass="entr" presetID="49" presetSubtype="0">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ppt_w</p:attrName>
                                        </p:attrNameLst>
                                      </p:cBhvr>
                                      <p:tavLst>
                                        <p:tav tm="0">
                                          <p:val>
                                            <p:fltVal val="0"/>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anim calcmode="lin" valueType="num">
                                      <p:cBhvr>
                                        <p:cTn dur="500" fill="hold" id="35"/>
                                        <p:tgtEl>
                                          <p:spTgt spid="6"/>
                                        </p:tgtEl>
                                        <p:attrNameLst>
                                          <p:attrName>style.rotation</p:attrName>
                                        </p:attrNameLst>
                                      </p:cBhvr>
                                      <p:tavLst>
                                        <p:tav tm="0">
                                          <p:val>
                                            <p:fltVal val="360"/>
                                          </p:val>
                                        </p:tav>
                                        <p:tav tm="100000">
                                          <p:val>
                                            <p:fltVal val="0"/>
                                          </p:val>
                                        </p:tav>
                                      </p:tavLst>
                                    </p:anim>
                                    <p:animEffect filter="fade" transition="in">
                                      <p:cBhvr>
                                        <p:cTn dur="500" id="36"/>
                                        <p:tgtEl>
                                          <p:spTgt spid="6"/>
                                        </p:tgtEl>
                                      </p:cBhvr>
                                    </p:animEffect>
                                  </p:childTnLst>
                                </p:cTn>
                              </p:par>
                            </p:childTnLst>
                          </p:cTn>
                        </p:par>
                        <p:par>
                          <p:cTn fill="hold" id="37" nodeType="afterGroup">
                            <p:stCondLst>
                              <p:cond delay="3500"/>
                            </p:stCondLst>
                            <p:childTnLst>
                              <p:par>
                                <p:cTn fill="hold" id="38" nodeType="afterEffect" presetClass="entr" presetID="23" presetSubtype="16">
                                  <p:stCondLst>
                                    <p:cond delay="0"/>
                                  </p:stCondLst>
                                  <p:iterate type="lt">
                                    <p:tmPct val="10000"/>
                                  </p:iterate>
                                  <p:childTnLst>
                                    <p:set>
                                      <p:cBhvr>
                                        <p:cTn dur="1" fill="hold" id="39">
                                          <p:stCondLst>
                                            <p:cond delay="0"/>
                                          </p:stCondLst>
                                        </p:cTn>
                                        <p:tgtEl>
                                          <p:spTgt spid="8">
                                            <p:txEl>
                                              <p:pRg end="0" st="0"/>
                                            </p:txEl>
                                          </p:spTgt>
                                        </p:tgtEl>
                                        <p:attrNameLst>
                                          <p:attrName>style.visibility</p:attrName>
                                        </p:attrNameLst>
                                      </p:cBhvr>
                                      <p:to>
                                        <p:strVal val="visible"/>
                                      </p:to>
                                    </p:set>
                                    <p:anim calcmode="lin" valueType="num">
                                      <p:cBhvr>
                                        <p:cTn dur="500" fill="hold" id="40"/>
                                        <p:tgtEl>
                                          <p:spTgt spid="8">
                                            <p:txEl>
                                              <p:pRg end="0" st="0"/>
                                            </p:txEl>
                                          </p:spTgt>
                                        </p:tgtEl>
                                        <p:attrNameLst>
                                          <p:attrName>ppt_w</p:attrName>
                                        </p:attrNameLst>
                                      </p:cBhvr>
                                      <p:tavLst>
                                        <p:tav tm="0">
                                          <p:val>
                                            <p:fltVal val="0"/>
                                          </p:val>
                                        </p:tav>
                                        <p:tav tm="100000">
                                          <p:val>
                                            <p:strVal val="#ppt_w"/>
                                          </p:val>
                                        </p:tav>
                                      </p:tavLst>
                                    </p:anim>
                                    <p:anim calcmode="lin" valueType="num">
                                      <p:cBhvr>
                                        <p:cTn dur="500" fill="hold" id="41"/>
                                        <p:tgtEl>
                                          <p:spTgt spid="8">
                                            <p:txEl>
                                              <p:pRg end="0" st="0"/>
                                            </p:txEl>
                                          </p:spTgt>
                                        </p:tgtEl>
                                        <p:attrNameLst>
                                          <p:attrName>ppt_h</p:attrName>
                                        </p:attrNameLst>
                                      </p:cBhvr>
                                      <p:tavLst>
                                        <p:tav tm="0">
                                          <p:val>
                                            <p:fltVal val="0"/>
                                          </p:val>
                                        </p:tav>
                                        <p:tav tm="100000">
                                          <p:val>
                                            <p:strVal val="#ppt_h"/>
                                          </p:val>
                                        </p:tav>
                                      </p:tavLst>
                                    </p:anim>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9"/>
                                        </p:tgtEl>
                                        <p:attrNameLst>
                                          <p:attrName>style.visibility</p:attrName>
                                        </p:attrNameLst>
                                      </p:cBhvr>
                                      <p:to>
                                        <p:strVal val="visible"/>
                                      </p:to>
                                    </p:set>
                                    <p:animEffect filter="fade" transition="in">
                                      <p:cBhvr>
                                        <p:cTn dur="1000" id="45"/>
                                        <p:tgtEl>
                                          <p:spTgt spid="9"/>
                                        </p:tgtEl>
                                      </p:cBhvr>
                                    </p:animEffect>
                                  </p:childTnLst>
                                </p:cTn>
                              </p:par>
                            </p:childTnLst>
                          </p:cTn>
                        </p:par>
                        <p:par>
                          <p:cTn fill="hold" id="46" nodeType="afterGroup">
                            <p:stCondLst>
                              <p:cond delay="5000"/>
                            </p:stCondLst>
                            <p:childTnLst>
                              <p:par>
                                <p:cTn fill="hold" grpId="0" id="47" nodeType="afterEffect" presetClass="entr" presetID="23" presetSubtype="16">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p:cTn dur="500" fill="hold" id="49"/>
                                        <p:tgtEl>
                                          <p:spTgt spid="11"/>
                                        </p:tgtEl>
                                        <p:attrNameLst>
                                          <p:attrName>ppt_w</p:attrName>
                                        </p:attrNameLst>
                                      </p:cBhvr>
                                      <p:tavLst>
                                        <p:tav tm="0">
                                          <p:val>
                                            <p:fltVal val="0"/>
                                          </p:val>
                                        </p:tav>
                                        <p:tav tm="100000">
                                          <p:val>
                                            <p:strVal val="#ppt_w"/>
                                          </p:val>
                                        </p:tav>
                                      </p:tavLst>
                                    </p:anim>
                                    <p:anim calcmode="lin" valueType="num">
                                      <p:cBhvr>
                                        <p:cTn dur="500" fill="hold" id="50"/>
                                        <p:tgtEl>
                                          <p:spTgt spid="11"/>
                                        </p:tgtEl>
                                        <p:attrNameLst>
                                          <p:attrName>ppt_h</p:attrName>
                                        </p:attrNameLst>
                                      </p:cBhvr>
                                      <p:tavLst>
                                        <p:tav tm="0">
                                          <p:val>
                                            <p:fltVal val="0"/>
                                          </p:val>
                                        </p:tav>
                                        <p:tav tm="100000">
                                          <p:val>
                                            <p:strVal val="#ppt_h"/>
                                          </p:val>
                                        </p:tav>
                                      </p:tavLst>
                                    </p:anim>
                                  </p:childTnLst>
                                </p:cTn>
                              </p:par>
                            </p:childTnLst>
                          </p:cTn>
                        </p:par>
                        <p:par>
                          <p:cTn fill="hold" id="51" nodeType="afterGroup">
                            <p:stCondLst>
                              <p:cond delay="5500"/>
                            </p:stCondLst>
                            <p:childTnLst>
                              <p:par>
                                <p:cTn decel="100000" fill="hold" grpId="0" id="52" nodeType="afterEffect" presetClass="entr" presetID="49" presetSubtype="0">
                                  <p:stCondLst>
                                    <p:cond delay="0"/>
                                  </p:stCondLst>
                                  <p:childTnLst>
                                    <p:set>
                                      <p:cBhvr>
                                        <p:cTn dur="1" fill="hold" id="53">
                                          <p:stCondLst>
                                            <p:cond delay="0"/>
                                          </p:stCondLst>
                                        </p:cTn>
                                        <p:tgtEl>
                                          <p:spTgt spid="10"/>
                                        </p:tgtEl>
                                        <p:attrNameLst>
                                          <p:attrName>style.visibility</p:attrName>
                                        </p:attrNameLst>
                                      </p:cBhvr>
                                      <p:to>
                                        <p:strVal val="visible"/>
                                      </p:to>
                                    </p:set>
                                    <p:anim calcmode="lin" valueType="num">
                                      <p:cBhvr>
                                        <p:cTn dur="500" fill="hold" id="54"/>
                                        <p:tgtEl>
                                          <p:spTgt spid="10"/>
                                        </p:tgtEl>
                                        <p:attrNameLst>
                                          <p:attrName>ppt_w</p:attrName>
                                        </p:attrNameLst>
                                      </p:cBhvr>
                                      <p:tavLst>
                                        <p:tav tm="0">
                                          <p:val>
                                            <p:fltVal val="0"/>
                                          </p:val>
                                        </p:tav>
                                        <p:tav tm="100000">
                                          <p:val>
                                            <p:strVal val="#ppt_w"/>
                                          </p:val>
                                        </p:tav>
                                      </p:tavLst>
                                    </p:anim>
                                    <p:anim calcmode="lin" valueType="num">
                                      <p:cBhvr>
                                        <p:cTn dur="500" fill="hold" id="55"/>
                                        <p:tgtEl>
                                          <p:spTgt spid="10"/>
                                        </p:tgtEl>
                                        <p:attrNameLst>
                                          <p:attrName>ppt_h</p:attrName>
                                        </p:attrNameLst>
                                      </p:cBhvr>
                                      <p:tavLst>
                                        <p:tav tm="0">
                                          <p:val>
                                            <p:fltVal val="0"/>
                                          </p:val>
                                        </p:tav>
                                        <p:tav tm="100000">
                                          <p:val>
                                            <p:strVal val="#ppt_h"/>
                                          </p:val>
                                        </p:tav>
                                      </p:tavLst>
                                    </p:anim>
                                    <p:anim calcmode="lin" valueType="num">
                                      <p:cBhvr>
                                        <p:cTn dur="500" fill="hold" id="56"/>
                                        <p:tgtEl>
                                          <p:spTgt spid="10"/>
                                        </p:tgtEl>
                                        <p:attrNameLst>
                                          <p:attrName>style.rotation</p:attrName>
                                        </p:attrNameLst>
                                      </p:cBhvr>
                                      <p:tavLst>
                                        <p:tav tm="0">
                                          <p:val>
                                            <p:fltVal val="360"/>
                                          </p:val>
                                        </p:tav>
                                        <p:tav tm="100000">
                                          <p:val>
                                            <p:fltVal val="0"/>
                                          </p:val>
                                        </p:tav>
                                      </p:tavLst>
                                    </p:anim>
                                    <p:animEffect filter="fade" transition="in">
                                      <p:cBhvr>
                                        <p:cTn dur="500" id="57"/>
                                        <p:tgtEl>
                                          <p:spTgt spid="10"/>
                                        </p:tgtEl>
                                      </p:cBhvr>
                                    </p:animEffect>
                                  </p:childTnLst>
                                </p:cTn>
                              </p:par>
                            </p:childTnLst>
                          </p:cTn>
                        </p:par>
                        <p:par>
                          <p:cTn fill="hold" id="58" nodeType="afterGroup">
                            <p:stCondLst>
                              <p:cond delay="6000"/>
                            </p:stCondLst>
                            <p:childTnLst>
                              <p:par>
                                <p:cTn fill="hold" id="59" nodeType="afterEffect" presetClass="entr" presetID="23" presetSubtype="16">
                                  <p:stCondLst>
                                    <p:cond delay="0"/>
                                  </p:stCondLst>
                                  <p:iterate type="lt">
                                    <p:tmPct val="10000"/>
                                  </p:iterate>
                                  <p:childTnLst>
                                    <p:set>
                                      <p:cBhvr>
                                        <p:cTn dur="1" fill="hold" id="60">
                                          <p:stCondLst>
                                            <p:cond delay="0"/>
                                          </p:stCondLst>
                                        </p:cTn>
                                        <p:tgtEl>
                                          <p:spTgt spid="12">
                                            <p:txEl>
                                              <p:pRg end="0" st="0"/>
                                            </p:txEl>
                                          </p:spTgt>
                                        </p:tgtEl>
                                        <p:attrNameLst>
                                          <p:attrName>style.visibility</p:attrName>
                                        </p:attrNameLst>
                                      </p:cBhvr>
                                      <p:to>
                                        <p:strVal val="visible"/>
                                      </p:to>
                                    </p:set>
                                    <p:anim calcmode="lin" valueType="num">
                                      <p:cBhvr>
                                        <p:cTn dur="500" fill="hold" id="61"/>
                                        <p:tgtEl>
                                          <p:spTgt spid="12">
                                            <p:txEl>
                                              <p:pRg end="0" st="0"/>
                                            </p:txEl>
                                          </p:spTgt>
                                        </p:tgtEl>
                                        <p:attrNameLst>
                                          <p:attrName>ppt_w</p:attrName>
                                        </p:attrNameLst>
                                      </p:cBhvr>
                                      <p:tavLst>
                                        <p:tav tm="0">
                                          <p:val>
                                            <p:fltVal val="0"/>
                                          </p:val>
                                        </p:tav>
                                        <p:tav tm="100000">
                                          <p:val>
                                            <p:strVal val="#ppt_w"/>
                                          </p:val>
                                        </p:tav>
                                      </p:tavLst>
                                    </p:anim>
                                    <p:anim calcmode="lin" valueType="num">
                                      <p:cBhvr>
                                        <p:cTn dur="500" fill="hold" id="62"/>
                                        <p:tgtEl>
                                          <p:spTgt spid="12">
                                            <p:txEl>
                                              <p:pRg end="0" st="0"/>
                                            </p:txEl>
                                          </p:spTgt>
                                        </p:tgtEl>
                                        <p:attrNameLst>
                                          <p:attrName>ppt_h</p:attrName>
                                        </p:attrNameLst>
                                      </p:cBhvr>
                                      <p:tavLst>
                                        <p:tav tm="0">
                                          <p:val>
                                            <p:fltVal val="0"/>
                                          </p:val>
                                        </p:tav>
                                        <p:tav tm="100000">
                                          <p:val>
                                            <p:strVal val="#ppt_h"/>
                                          </p:val>
                                        </p:tav>
                                      </p:tavLst>
                                    </p:anim>
                                  </p:childTnLst>
                                </p:cTn>
                              </p:par>
                            </p:childTnLst>
                          </p:cTn>
                        </p:par>
                        <p:par>
                          <p:cTn fill="hold" id="63" nodeType="afterGroup">
                            <p:stCondLst>
                              <p:cond delay="6500"/>
                            </p:stCondLst>
                            <p:childTnLst>
                              <p:par>
                                <p:cTn fill="hold" grpId="0" id="64" nodeType="afterEffect" presetClass="entr" presetID="10" presetSubtype="0">
                                  <p:stCondLst>
                                    <p:cond delay="0"/>
                                  </p:stCondLst>
                                  <p:childTnLst>
                                    <p:set>
                                      <p:cBhvr>
                                        <p:cTn dur="1" fill="hold" id="65">
                                          <p:stCondLst>
                                            <p:cond delay="0"/>
                                          </p:stCondLst>
                                        </p:cTn>
                                        <p:tgtEl>
                                          <p:spTgt spid="13"/>
                                        </p:tgtEl>
                                        <p:attrNameLst>
                                          <p:attrName>style.visibility</p:attrName>
                                        </p:attrNameLst>
                                      </p:cBhvr>
                                      <p:to>
                                        <p:strVal val="visible"/>
                                      </p:to>
                                    </p:set>
                                    <p:animEffect filter="fade" transition="in">
                                      <p:cBhvr>
                                        <p:cTn dur="1000" id="66"/>
                                        <p:tgtEl>
                                          <p:spTgt spid="13"/>
                                        </p:tgtEl>
                                      </p:cBhvr>
                                    </p:animEffect>
                                  </p:childTnLst>
                                </p:cTn>
                              </p:par>
                            </p:childTnLst>
                          </p:cTn>
                        </p:par>
                        <p:par>
                          <p:cTn fill="hold" id="67" nodeType="afterGroup">
                            <p:stCondLst>
                              <p:cond delay="7500"/>
                            </p:stCondLst>
                            <p:childTnLst>
                              <p:par>
                                <p:cTn fill="hold" grpId="0" id="68" nodeType="afterEffect" presetClass="entr" presetID="23" presetSubtype="16">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p:cTn dur="500" fill="hold" id="70"/>
                                        <p:tgtEl>
                                          <p:spTgt spid="15"/>
                                        </p:tgtEl>
                                        <p:attrNameLst>
                                          <p:attrName>ppt_w</p:attrName>
                                        </p:attrNameLst>
                                      </p:cBhvr>
                                      <p:tavLst>
                                        <p:tav tm="0">
                                          <p:val>
                                            <p:fltVal val="0"/>
                                          </p:val>
                                        </p:tav>
                                        <p:tav tm="100000">
                                          <p:val>
                                            <p:strVal val="#ppt_w"/>
                                          </p:val>
                                        </p:tav>
                                      </p:tavLst>
                                    </p:anim>
                                    <p:anim calcmode="lin" valueType="num">
                                      <p:cBhvr>
                                        <p:cTn dur="500" fill="hold" id="71"/>
                                        <p:tgtEl>
                                          <p:spTgt spid="15"/>
                                        </p:tgtEl>
                                        <p:attrNameLst>
                                          <p:attrName>ppt_h</p:attrName>
                                        </p:attrNameLst>
                                      </p:cBhvr>
                                      <p:tavLst>
                                        <p:tav tm="0">
                                          <p:val>
                                            <p:fltVal val="0"/>
                                          </p:val>
                                        </p:tav>
                                        <p:tav tm="100000">
                                          <p:val>
                                            <p:strVal val="#ppt_h"/>
                                          </p:val>
                                        </p:tav>
                                      </p:tavLst>
                                    </p:anim>
                                  </p:childTnLst>
                                </p:cTn>
                              </p:par>
                            </p:childTnLst>
                          </p:cTn>
                        </p:par>
                        <p:par>
                          <p:cTn fill="hold" id="72" nodeType="afterGroup">
                            <p:stCondLst>
                              <p:cond delay="8000"/>
                            </p:stCondLst>
                            <p:childTnLst>
                              <p:par>
                                <p:cTn decel="100000" fill="hold" grpId="0" id="73" nodeType="afterEffect" presetClass="entr" presetID="49" presetSubtype="0">
                                  <p:stCondLst>
                                    <p:cond delay="0"/>
                                  </p:stCondLst>
                                  <p:childTnLst>
                                    <p:set>
                                      <p:cBhvr>
                                        <p:cTn dur="1" fill="hold" id="74">
                                          <p:stCondLst>
                                            <p:cond delay="0"/>
                                          </p:stCondLst>
                                        </p:cTn>
                                        <p:tgtEl>
                                          <p:spTgt spid="14"/>
                                        </p:tgtEl>
                                        <p:attrNameLst>
                                          <p:attrName>style.visibility</p:attrName>
                                        </p:attrNameLst>
                                      </p:cBhvr>
                                      <p:to>
                                        <p:strVal val="visible"/>
                                      </p:to>
                                    </p:set>
                                    <p:anim calcmode="lin" valueType="num">
                                      <p:cBhvr>
                                        <p:cTn dur="500" fill="hold" id="75"/>
                                        <p:tgtEl>
                                          <p:spTgt spid="14"/>
                                        </p:tgtEl>
                                        <p:attrNameLst>
                                          <p:attrName>ppt_w</p:attrName>
                                        </p:attrNameLst>
                                      </p:cBhvr>
                                      <p:tavLst>
                                        <p:tav tm="0">
                                          <p:val>
                                            <p:fltVal val="0"/>
                                          </p:val>
                                        </p:tav>
                                        <p:tav tm="100000">
                                          <p:val>
                                            <p:strVal val="#ppt_w"/>
                                          </p:val>
                                        </p:tav>
                                      </p:tavLst>
                                    </p:anim>
                                    <p:anim calcmode="lin" valueType="num">
                                      <p:cBhvr>
                                        <p:cTn dur="500" fill="hold" id="76"/>
                                        <p:tgtEl>
                                          <p:spTgt spid="14"/>
                                        </p:tgtEl>
                                        <p:attrNameLst>
                                          <p:attrName>ppt_h</p:attrName>
                                        </p:attrNameLst>
                                      </p:cBhvr>
                                      <p:tavLst>
                                        <p:tav tm="0">
                                          <p:val>
                                            <p:fltVal val="0"/>
                                          </p:val>
                                        </p:tav>
                                        <p:tav tm="100000">
                                          <p:val>
                                            <p:strVal val="#ppt_h"/>
                                          </p:val>
                                        </p:tav>
                                      </p:tavLst>
                                    </p:anim>
                                    <p:anim calcmode="lin" valueType="num">
                                      <p:cBhvr>
                                        <p:cTn dur="500" fill="hold" id="77"/>
                                        <p:tgtEl>
                                          <p:spTgt spid="14"/>
                                        </p:tgtEl>
                                        <p:attrNameLst>
                                          <p:attrName>style.rotation</p:attrName>
                                        </p:attrNameLst>
                                      </p:cBhvr>
                                      <p:tavLst>
                                        <p:tav tm="0">
                                          <p:val>
                                            <p:fltVal val="360"/>
                                          </p:val>
                                        </p:tav>
                                        <p:tav tm="100000">
                                          <p:val>
                                            <p:fltVal val="0"/>
                                          </p:val>
                                        </p:tav>
                                      </p:tavLst>
                                    </p:anim>
                                    <p:animEffect filter="fade" transition="in">
                                      <p:cBhvr>
                                        <p:cTn dur="500" id="78"/>
                                        <p:tgtEl>
                                          <p:spTgt spid="14"/>
                                        </p:tgtEl>
                                      </p:cBhvr>
                                    </p:animEffect>
                                  </p:childTnLst>
                                </p:cTn>
                              </p:par>
                            </p:childTnLst>
                          </p:cTn>
                        </p:par>
                        <p:par>
                          <p:cTn fill="hold" id="79" nodeType="afterGroup">
                            <p:stCondLst>
                              <p:cond delay="8500"/>
                            </p:stCondLst>
                            <p:childTnLst>
                              <p:par>
                                <p:cTn fill="hold" id="80" nodeType="afterEffect" presetClass="entr" presetID="23" presetSubtype="16">
                                  <p:stCondLst>
                                    <p:cond delay="0"/>
                                  </p:stCondLst>
                                  <p:iterate type="lt">
                                    <p:tmPct val="10000"/>
                                  </p:iterate>
                                  <p:childTnLst>
                                    <p:set>
                                      <p:cBhvr>
                                        <p:cTn dur="1" fill="hold" id="81">
                                          <p:stCondLst>
                                            <p:cond delay="0"/>
                                          </p:stCondLst>
                                        </p:cTn>
                                        <p:tgtEl>
                                          <p:spTgt spid="16">
                                            <p:txEl>
                                              <p:pRg end="0" st="0"/>
                                            </p:txEl>
                                          </p:spTgt>
                                        </p:tgtEl>
                                        <p:attrNameLst>
                                          <p:attrName>style.visibility</p:attrName>
                                        </p:attrNameLst>
                                      </p:cBhvr>
                                      <p:to>
                                        <p:strVal val="visible"/>
                                      </p:to>
                                    </p:set>
                                    <p:anim calcmode="lin" valueType="num">
                                      <p:cBhvr>
                                        <p:cTn dur="500" fill="hold" id="82"/>
                                        <p:tgtEl>
                                          <p:spTgt spid="16">
                                            <p:txEl>
                                              <p:pRg end="0" st="0"/>
                                            </p:txEl>
                                          </p:spTgt>
                                        </p:tgtEl>
                                        <p:attrNameLst>
                                          <p:attrName>ppt_w</p:attrName>
                                        </p:attrNameLst>
                                      </p:cBhvr>
                                      <p:tavLst>
                                        <p:tav tm="0">
                                          <p:val>
                                            <p:fltVal val="0"/>
                                          </p:val>
                                        </p:tav>
                                        <p:tav tm="100000">
                                          <p:val>
                                            <p:strVal val="#ppt_w"/>
                                          </p:val>
                                        </p:tav>
                                      </p:tavLst>
                                    </p:anim>
                                    <p:anim calcmode="lin" valueType="num">
                                      <p:cBhvr>
                                        <p:cTn dur="500" fill="hold" id="83"/>
                                        <p:tgtEl>
                                          <p:spTgt spid="16">
                                            <p:txEl>
                                              <p:pRg end="0" st="0"/>
                                            </p:txEl>
                                          </p:spTgt>
                                        </p:tgtEl>
                                        <p:attrNameLst>
                                          <p:attrName>ppt_h</p:attrName>
                                        </p:attrNameLst>
                                      </p:cBhvr>
                                      <p:tavLst>
                                        <p:tav tm="0">
                                          <p:val>
                                            <p:fltVal val="0"/>
                                          </p:val>
                                        </p:tav>
                                        <p:tav tm="100000">
                                          <p:val>
                                            <p:strVal val="#ppt_h"/>
                                          </p:val>
                                        </p:tav>
                                      </p:tavLst>
                                    </p:anim>
                                  </p:childTnLst>
                                </p:cTn>
                              </p:par>
                            </p:childTnLst>
                          </p:cTn>
                        </p:par>
                        <p:par>
                          <p:cTn fill="hold" id="84" nodeType="afterGroup">
                            <p:stCondLst>
                              <p:cond delay="9000"/>
                            </p:stCondLst>
                            <p:childTnLst>
                              <p:par>
                                <p:cTn fill="hold" grpId="0" id="85" nodeType="afterEffect" presetClass="entr" presetID="10" presetSubtype="0">
                                  <p:stCondLst>
                                    <p:cond delay="0"/>
                                  </p:stCondLst>
                                  <p:childTnLst>
                                    <p:set>
                                      <p:cBhvr>
                                        <p:cTn dur="1" fill="hold" id="86">
                                          <p:stCondLst>
                                            <p:cond delay="0"/>
                                          </p:stCondLst>
                                        </p:cTn>
                                        <p:tgtEl>
                                          <p:spTgt spid="17"/>
                                        </p:tgtEl>
                                        <p:attrNameLst>
                                          <p:attrName>style.visibility</p:attrName>
                                        </p:attrNameLst>
                                      </p:cBhvr>
                                      <p:to>
                                        <p:strVal val="visible"/>
                                      </p:to>
                                    </p:set>
                                    <p:animEffect filter="fade" transition="in">
                                      <p:cBhvr>
                                        <p:cTn dur="1000" id="8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9"/>
      <p:bldP grpId="0" spid="10"/>
      <p:bldP grpId="0" spid="11"/>
      <p:bldP grpId="0" spid="13"/>
      <p:bldP grpId="0" spid="14"/>
      <p:bldP grpId="0" spid="15"/>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品牌传播与广告</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5" name="矩形 4"/>
          <p:cNvSpPr/>
          <p:nvPr/>
        </p:nvSpPr>
        <p:spPr>
          <a:xfrm>
            <a:off x="1163638" y="2146300"/>
            <a:ext cx="3052762" cy="191452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75000"/>
                  <a:lumOff val="25000"/>
                </a:schemeClr>
              </a:solidFill>
            </a:endParaRPr>
          </a:p>
        </p:txBody>
      </p:sp>
      <p:sp>
        <p:nvSpPr>
          <p:cNvPr id="6" name="矩形 5"/>
          <p:cNvSpPr/>
          <p:nvPr/>
        </p:nvSpPr>
        <p:spPr>
          <a:xfrm>
            <a:off x="4569619" y="2146300"/>
            <a:ext cx="3052762" cy="191452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75000"/>
                  <a:lumOff val="25000"/>
                </a:schemeClr>
              </a:solidFill>
            </a:endParaRPr>
          </a:p>
        </p:txBody>
      </p:sp>
      <p:sp>
        <p:nvSpPr>
          <p:cNvPr id="7" name="矩形 6"/>
          <p:cNvSpPr/>
          <p:nvPr/>
        </p:nvSpPr>
        <p:spPr>
          <a:xfrm>
            <a:off x="7975601" y="2146300"/>
            <a:ext cx="3052762" cy="191452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75000"/>
                  <a:lumOff val="25000"/>
                </a:schemeClr>
              </a:solidFill>
            </a:endParaRPr>
          </a:p>
        </p:txBody>
      </p:sp>
      <p:sp>
        <p:nvSpPr>
          <p:cNvPr id="8" name="椭圆 7"/>
          <p:cNvSpPr/>
          <p:nvPr/>
        </p:nvSpPr>
        <p:spPr>
          <a:xfrm>
            <a:off x="2319338"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pc="-150" sz="3200">
                <a:solidFill>
                  <a:srgbClr val="1C1C1C"/>
                </a:solidFill>
                <a:latin charset="0" panose="020b0503020202020204" pitchFamily="34" typeface="Agency FB"/>
              </a:rPr>
              <a:t>01</a:t>
            </a:r>
          </a:p>
        </p:txBody>
      </p:sp>
      <p:sp>
        <p:nvSpPr>
          <p:cNvPr id="9" name="矩形 8"/>
          <p:cNvSpPr/>
          <p:nvPr/>
        </p:nvSpPr>
        <p:spPr>
          <a:xfrm>
            <a:off x="2027472" y="4588070"/>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10" name="矩形 9"/>
          <p:cNvSpPr/>
          <p:nvPr/>
        </p:nvSpPr>
        <p:spPr>
          <a:xfrm>
            <a:off x="1114662" y="5080683"/>
            <a:ext cx="3150714" cy="530352"/>
          </a:xfrm>
          <a:prstGeom prst="rect">
            <a:avLst/>
          </a:prstGeom>
        </p:spPr>
        <p:txBody>
          <a:bodyPr wrap="square">
            <a:spAutoFit/>
          </a:bodyPr>
          <a:lstStyle/>
          <a:p>
            <a:pPr algn="ctr">
              <a:lnSpc>
                <a:spcPct val="120000"/>
              </a:lnSpc>
            </a:pPr>
            <a:r>
              <a:rPr altLang="en-US" lang="zh-CN" sz="1200">
                <a:solidFill>
                  <a:schemeClr val="bg1"/>
                </a:solidFill>
              </a:rPr>
              <a:t>用户可以在投影仪或者计算机上进行演示也可以将演示文稿打印出来制作</a:t>
            </a:r>
          </a:p>
        </p:txBody>
      </p:sp>
      <p:sp>
        <p:nvSpPr>
          <p:cNvPr id="11" name="椭圆 10"/>
          <p:cNvSpPr/>
          <p:nvPr/>
        </p:nvSpPr>
        <p:spPr>
          <a:xfrm>
            <a:off x="5725319"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pc="-150" sz="3200">
                <a:solidFill>
                  <a:srgbClr val="1C1C1C"/>
                </a:solidFill>
                <a:latin charset="0" panose="020b0503020202020204" pitchFamily="34" typeface="Agency FB"/>
              </a:rPr>
              <a:t>02</a:t>
            </a:r>
          </a:p>
        </p:txBody>
      </p:sp>
      <p:sp>
        <p:nvSpPr>
          <p:cNvPr id="12" name="矩形 11"/>
          <p:cNvSpPr/>
          <p:nvPr/>
        </p:nvSpPr>
        <p:spPr>
          <a:xfrm>
            <a:off x="5433453" y="4588070"/>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13" name="矩形 12"/>
          <p:cNvSpPr/>
          <p:nvPr/>
        </p:nvSpPr>
        <p:spPr>
          <a:xfrm>
            <a:off x="4520643" y="5080683"/>
            <a:ext cx="3150714" cy="530352"/>
          </a:xfrm>
          <a:prstGeom prst="rect">
            <a:avLst/>
          </a:prstGeom>
        </p:spPr>
        <p:txBody>
          <a:bodyPr wrap="square">
            <a:spAutoFit/>
          </a:bodyPr>
          <a:lstStyle/>
          <a:p>
            <a:pPr algn="ctr">
              <a:lnSpc>
                <a:spcPct val="120000"/>
              </a:lnSpc>
            </a:pPr>
            <a:r>
              <a:rPr altLang="en-US" lang="zh-CN" sz="1200">
                <a:solidFill>
                  <a:schemeClr val="bg1"/>
                </a:solidFill>
              </a:rPr>
              <a:t>用户可以在投影仪或者计算机上进行演示也可以将演示文稿打印出来制作</a:t>
            </a:r>
          </a:p>
        </p:txBody>
      </p:sp>
      <p:sp>
        <p:nvSpPr>
          <p:cNvPr id="14" name="椭圆 13"/>
          <p:cNvSpPr/>
          <p:nvPr/>
        </p:nvSpPr>
        <p:spPr>
          <a:xfrm>
            <a:off x="9131300"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pc="-150" sz="3200">
                <a:solidFill>
                  <a:srgbClr val="1C1C1C"/>
                </a:solidFill>
                <a:latin charset="0" panose="020b0503020202020204" pitchFamily="34" typeface="Agency FB"/>
              </a:rPr>
              <a:t>03</a:t>
            </a:r>
          </a:p>
        </p:txBody>
      </p:sp>
      <p:sp>
        <p:nvSpPr>
          <p:cNvPr id="15" name="矩形 14"/>
          <p:cNvSpPr/>
          <p:nvPr/>
        </p:nvSpPr>
        <p:spPr>
          <a:xfrm>
            <a:off x="8839435" y="4588070"/>
            <a:ext cx="1325095" cy="365760"/>
          </a:xfrm>
          <a:prstGeom prst="rect">
            <a:avLst/>
          </a:prstGeom>
        </p:spPr>
        <p:txBody>
          <a:bodyPr wrap="square">
            <a:spAutoFit/>
          </a:bodyPr>
          <a:lstStyle/>
          <a:p>
            <a:pPr algn="ctr"/>
            <a:r>
              <a:rPr altLang="en-US" lang="zh-CN">
                <a:gradFill>
                  <a:gsLst>
                    <a:gs pos="0">
                      <a:srgbClr val="835F43"/>
                    </a:gs>
                    <a:gs pos="100000">
                      <a:srgbClr val="F9D9AC"/>
                    </a:gs>
                  </a:gsLst>
                  <a:lin ang="5400000" scaled="1"/>
                </a:gradFill>
                <a:latin typeface="+mj-ea"/>
                <a:ea typeface="+mj-ea"/>
              </a:rPr>
              <a:t>标题内容</a:t>
            </a:r>
          </a:p>
        </p:txBody>
      </p:sp>
      <p:sp>
        <p:nvSpPr>
          <p:cNvPr id="16" name="矩形 15"/>
          <p:cNvSpPr/>
          <p:nvPr/>
        </p:nvSpPr>
        <p:spPr>
          <a:xfrm>
            <a:off x="7926624" y="5080683"/>
            <a:ext cx="3150714" cy="530352"/>
          </a:xfrm>
          <a:prstGeom prst="rect">
            <a:avLst/>
          </a:prstGeom>
        </p:spPr>
        <p:txBody>
          <a:bodyPr wrap="square">
            <a:spAutoFit/>
          </a:bodyPr>
          <a:lstStyle/>
          <a:p>
            <a:pPr algn="ctr">
              <a:lnSpc>
                <a:spcPct val="120000"/>
              </a:lnSpc>
            </a:pPr>
            <a:r>
              <a:rPr altLang="en-US" lang="zh-CN" sz="1200">
                <a:solidFill>
                  <a:schemeClr val="bg1"/>
                </a:solidFill>
              </a:rPr>
              <a:t>用户可以在投影仪或者计算机上进行演示也可以将演示文稿打印出来制作</a:t>
            </a:r>
          </a:p>
        </p:txBody>
      </p:sp>
    </p:spTree>
    <p:extLst>
      <p:ext uri="{BB962C8B-B14F-4D97-AF65-F5344CB8AC3E}">
        <p14:creationId val="737423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decel="100000" fill="hold" grpId="0" id="10" nodeType="after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1000" fill="hold" id="12"/>
                                        <p:tgtEl>
                                          <p:spTgt spid="6"/>
                                        </p:tgtEl>
                                        <p:attrNameLst>
                                          <p:attrName>ppt_x</p:attrName>
                                        </p:attrNameLst>
                                      </p:cBhvr>
                                      <p:tavLst>
                                        <p:tav tm="0">
                                          <p:val>
                                            <p:strVal val="#ppt_x"/>
                                          </p:val>
                                        </p:tav>
                                        <p:tav tm="100000">
                                          <p:val>
                                            <p:strVal val="#ppt_x"/>
                                          </p:val>
                                        </p:tav>
                                      </p:tavLst>
                                    </p:anim>
                                    <p:anim calcmode="lin" valueType="num">
                                      <p:cBhvr additive="base">
                                        <p:cTn dur="1000" fill="hold" id="13"/>
                                        <p:tgtEl>
                                          <p:spTgt spid="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2000"/>
                            </p:stCondLst>
                            <p:childTnLst>
                              <p:par>
                                <p:cTn decel="100000" fill="hold" grpId="0"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1000" fill="hold" id="17"/>
                                        <p:tgtEl>
                                          <p:spTgt spid="7"/>
                                        </p:tgtEl>
                                        <p:attrNameLst>
                                          <p:attrName>ppt_x</p:attrName>
                                        </p:attrNameLst>
                                      </p:cBhvr>
                                      <p:tavLst>
                                        <p:tav tm="0">
                                          <p:val>
                                            <p:strVal val="#ppt_x"/>
                                          </p:val>
                                        </p:tav>
                                        <p:tav tm="100000">
                                          <p:val>
                                            <p:strVal val="#ppt_x"/>
                                          </p:val>
                                        </p:tav>
                                      </p:tavLst>
                                    </p:anim>
                                    <p:anim calcmode="lin" valueType="num">
                                      <p:cBhvr additive="base">
                                        <p:cTn dur="100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23" presetSubtype="16">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childTnLst>
                                </p:cTn>
                              </p:par>
                            </p:childTnLst>
                          </p:cTn>
                        </p:par>
                        <p:par>
                          <p:cTn fill="hold" id="24" nodeType="afterGroup">
                            <p:stCondLst>
                              <p:cond delay="3500"/>
                            </p:stCondLst>
                            <p:childTnLst>
                              <p:par>
                                <p:cTn fill="hold" grpId="0" id="25" nodeType="afterEffect" presetClass="entr" presetID="53" presetSubtype="0">
                                  <p:stCondLst>
                                    <p:cond delay="0"/>
                                  </p:stCondLst>
                                  <p:iterate type="lt">
                                    <p:tmPct val="10000"/>
                                  </p:iterate>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childTnLst>
                          </p:cTn>
                        </p:par>
                        <p:par>
                          <p:cTn fill="hold" id="30" nodeType="afterGroup">
                            <p:stCondLst>
                              <p:cond delay="4000"/>
                            </p:stCondLst>
                            <p:childTnLst>
                              <p:par>
                                <p:cTn fill="hold" grpId="0" id="31" nodeType="afterEffect" presetClass="entr" presetID="23" presetSubtype="16">
                                  <p:stCondLst>
                                    <p:cond delay="0"/>
                                  </p:stCondLst>
                                  <p:iterate type="lt">
                                    <p:tmPct val="10000"/>
                                  </p:iterate>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childTnLst>
                                </p:cTn>
                              </p:par>
                            </p:childTnLst>
                          </p:cTn>
                        </p:par>
                        <p:par>
                          <p:cTn fill="hold" id="35" nodeType="afterGroup">
                            <p:stCondLst>
                              <p:cond delay="4500"/>
                            </p:stCondLst>
                            <p:childTnLst>
                              <p:par>
                                <p:cTn fill="hold" grpId="0" id="36" nodeType="afterEffect" presetClass="entr" presetID="23" presetSubtype="16">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ppt_w</p:attrName>
                                        </p:attrNameLst>
                                      </p:cBhvr>
                                      <p:tavLst>
                                        <p:tav tm="0">
                                          <p:val>
                                            <p:fltVal val="0"/>
                                          </p:val>
                                        </p:tav>
                                        <p:tav tm="100000">
                                          <p:val>
                                            <p:strVal val="#ppt_w"/>
                                          </p:val>
                                        </p:tav>
                                      </p:tavLst>
                                    </p:anim>
                                    <p:anim calcmode="lin" valueType="num">
                                      <p:cBhvr>
                                        <p:cTn dur="500" fill="hold" id="39"/>
                                        <p:tgtEl>
                                          <p:spTgt spid="11"/>
                                        </p:tgtEl>
                                        <p:attrNameLst>
                                          <p:attrName>ppt_h</p:attrName>
                                        </p:attrNameLst>
                                      </p:cBhvr>
                                      <p:tavLst>
                                        <p:tav tm="0">
                                          <p:val>
                                            <p:fltVal val="0"/>
                                          </p:val>
                                        </p:tav>
                                        <p:tav tm="100000">
                                          <p:val>
                                            <p:strVal val="#ppt_h"/>
                                          </p:val>
                                        </p:tav>
                                      </p:tavLst>
                                    </p:anim>
                                  </p:childTnLst>
                                </p:cTn>
                              </p:par>
                            </p:childTnLst>
                          </p:cTn>
                        </p:par>
                        <p:par>
                          <p:cTn fill="hold" id="40" nodeType="afterGroup">
                            <p:stCondLst>
                              <p:cond delay="500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5500"/>
                            </p:stCondLst>
                            <p:childTnLst>
                              <p:par>
                                <p:cTn fill="hold" grpId="0" id="47" nodeType="afterEffect" presetClass="entr" presetID="23" presetSubtype="16">
                                  <p:stCondLst>
                                    <p:cond delay="0"/>
                                  </p:stCondLst>
                                  <p:iterate type="lt">
                                    <p:tmPct val="10000"/>
                                  </p:iterate>
                                  <p:childTnLst>
                                    <p:set>
                                      <p:cBhvr>
                                        <p:cTn dur="1" fill="hold" id="48">
                                          <p:stCondLst>
                                            <p:cond delay="0"/>
                                          </p:stCondLst>
                                        </p:cTn>
                                        <p:tgtEl>
                                          <p:spTgt spid="13"/>
                                        </p:tgtEl>
                                        <p:attrNameLst>
                                          <p:attrName>style.visibility</p:attrName>
                                        </p:attrNameLst>
                                      </p:cBhvr>
                                      <p:to>
                                        <p:strVal val="visible"/>
                                      </p:to>
                                    </p:set>
                                    <p:anim calcmode="lin" valueType="num">
                                      <p:cBhvr>
                                        <p:cTn dur="500" fill="hold" id="49"/>
                                        <p:tgtEl>
                                          <p:spTgt spid="13"/>
                                        </p:tgtEl>
                                        <p:attrNameLst>
                                          <p:attrName>ppt_w</p:attrName>
                                        </p:attrNameLst>
                                      </p:cBhvr>
                                      <p:tavLst>
                                        <p:tav tm="0">
                                          <p:val>
                                            <p:fltVal val="0"/>
                                          </p:val>
                                        </p:tav>
                                        <p:tav tm="100000">
                                          <p:val>
                                            <p:strVal val="#ppt_w"/>
                                          </p:val>
                                        </p:tav>
                                      </p:tavLst>
                                    </p:anim>
                                    <p:anim calcmode="lin" valueType="num">
                                      <p:cBhvr>
                                        <p:cTn dur="500" fill="hold" id="50"/>
                                        <p:tgtEl>
                                          <p:spTgt spid="13"/>
                                        </p:tgtEl>
                                        <p:attrNameLst>
                                          <p:attrName>ppt_h</p:attrName>
                                        </p:attrNameLst>
                                      </p:cBhvr>
                                      <p:tavLst>
                                        <p:tav tm="0">
                                          <p:val>
                                            <p:fltVal val="0"/>
                                          </p:val>
                                        </p:tav>
                                        <p:tav tm="100000">
                                          <p:val>
                                            <p:strVal val="#ppt_h"/>
                                          </p:val>
                                        </p:tav>
                                      </p:tavLst>
                                    </p:anim>
                                  </p:childTnLst>
                                </p:cTn>
                              </p:par>
                            </p:childTnLst>
                          </p:cTn>
                        </p:par>
                        <p:par>
                          <p:cTn fill="hold" id="51" nodeType="afterGroup">
                            <p:stCondLst>
                              <p:cond delay="6000"/>
                            </p:stCondLst>
                            <p:childTnLst>
                              <p:par>
                                <p:cTn fill="hold" grpId="0" id="52" nodeType="afterEffect" presetClass="entr" presetID="23" presetSubtype="16">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childTnLst>
                                </p:cTn>
                              </p:par>
                            </p:childTnLst>
                          </p:cTn>
                        </p:par>
                        <p:par>
                          <p:cTn fill="hold" id="56" nodeType="afterGroup">
                            <p:stCondLst>
                              <p:cond delay="6500"/>
                            </p:stCondLst>
                            <p:childTnLst>
                              <p:par>
                                <p:cTn fill="hold" grpId="0" id="57" nodeType="afterEffect" presetClass="entr" presetID="53" presetSubtype="0">
                                  <p:stCondLst>
                                    <p:cond delay="0"/>
                                  </p:stCondLst>
                                  <p:iterate type="lt">
                                    <p:tmPct val="10000"/>
                                  </p:iterate>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fltVal val="0"/>
                                          </p:val>
                                        </p:tav>
                                        <p:tav tm="100000">
                                          <p:val>
                                            <p:strVal val="#ppt_w"/>
                                          </p:val>
                                        </p:tav>
                                      </p:tavLst>
                                    </p:anim>
                                    <p:anim calcmode="lin" valueType="num">
                                      <p:cBhvr>
                                        <p:cTn dur="500" fill="hold" id="60"/>
                                        <p:tgtEl>
                                          <p:spTgt spid="15"/>
                                        </p:tgtEl>
                                        <p:attrNameLst>
                                          <p:attrName>ppt_h</p:attrName>
                                        </p:attrNameLst>
                                      </p:cBhvr>
                                      <p:tavLst>
                                        <p:tav tm="0">
                                          <p:val>
                                            <p:fltVal val="0"/>
                                          </p:val>
                                        </p:tav>
                                        <p:tav tm="100000">
                                          <p:val>
                                            <p:strVal val="#ppt_h"/>
                                          </p:val>
                                        </p:tav>
                                      </p:tavLst>
                                    </p:anim>
                                    <p:animEffect filter="fade" transition="in">
                                      <p:cBhvr>
                                        <p:cTn dur="500" id="61"/>
                                        <p:tgtEl>
                                          <p:spTgt spid="15"/>
                                        </p:tgtEl>
                                      </p:cBhvr>
                                    </p:animEffect>
                                  </p:childTnLst>
                                </p:cTn>
                              </p:par>
                            </p:childTnLst>
                          </p:cTn>
                        </p:par>
                        <p:par>
                          <p:cTn fill="hold" id="62" nodeType="afterGroup">
                            <p:stCondLst>
                              <p:cond delay="7000"/>
                            </p:stCondLst>
                            <p:childTnLst>
                              <p:par>
                                <p:cTn fill="hold" grpId="0" id="63" nodeType="afterEffect" presetClass="entr" presetID="23" presetSubtype="16">
                                  <p:stCondLst>
                                    <p:cond delay="0"/>
                                  </p:stCondLst>
                                  <p:iterate type="lt">
                                    <p:tmPct val="10000"/>
                                  </p:iterate>
                                  <p:childTnLst>
                                    <p:set>
                                      <p:cBhvr>
                                        <p:cTn dur="1" fill="hold" id="64">
                                          <p:stCondLst>
                                            <p:cond delay="0"/>
                                          </p:stCondLst>
                                        </p:cTn>
                                        <p:tgtEl>
                                          <p:spTgt spid="16"/>
                                        </p:tgtEl>
                                        <p:attrNameLst>
                                          <p:attrName>style.visibility</p:attrName>
                                        </p:attrNameLst>
                                      </p:cBhvr>
                                      <p:to>
                                        <p:strVal val="visible"/>
                                      </p:to>
                                    </p:set>
                                    <p:anim calcmode="lin" valueType="num">
                                      <p:cBhvr>
                                        <p:cTn dur="500" fill="hold" id="65"/>
                                        <p:tgtEl>
                                          <p:spTgt spid="16"/>
                                        </p:tgtEl>
                                        <p:attrNameLst>
                                          <p:attrName>ppt_w</p:attrName>
                                        </p:attrNameLst>
                                      </p:cBhvr>
                                      <p:tavLst>
                                        <p:tav tm="0">
                                          <p:val>
                                            <p:fltVal val="0"/>
                                          </p:val>
                                        </p:tav>
                                        <p:tav tm="100000">
                                          <p:val>
                                            <p:strVal val="#ppt_w"/>
                                          </p:val>
                                        </p:tav>
                                      </p:tavLst>
                                    </p:anim>
                                    <p:anim calcmode="lin" valueType="num">
                                      <p:cBhvr>
                                        <p:cTn dur="500" fill="hold" id="66"/>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品牌传播与广告</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5" name="Group 21"/>
          <p:cNvGrpSpPr/>
          <p:nvPr/>
        </p:nvGrpSpPr>
        <p:grpSpPr>
          <a:xfrm>
            <a:off x="3868529" y="2113816"/>
            <a:ext cx="1240451" cy="288800"/>
            <a:chOff x="2901397" y="1460250"/>
            <a:chExt cx="930338" cy="220268"/>
          </a:xfrm>
        </p:grpSpPr>
        <p:cxnSp>
          <p:nvCxnSpPr>
            <p:cNvPr id="6" name="Straight Connector 22"/>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23"/>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24"/>
          <p:cNvGrpSpPr/>
          <p:nvPr/>
        </p:nvGrpSpPr>
        <p:grpSpPr>
          <a:xfrm flipH="1">
            <a:off x="6996273" y="2108925"/>
            <a:ext cx="1240451" cy="293691"/>
            <a:chOff x="2901397" y="1460250"/>
            <a:chExt cx="930338" cy="220268"/>
          </a:xfrm>
        </p:grpSpPr>
        <p:cxnSp>
          <p:nvCxnSpPr>
            <p:cNvPr id="9" name="Straight Connector 25"/>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26"/>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27"/>
          <p:cNvGrpSpPr/>
          <p:nvPr/>
        </p:nvGrpSpPr>
        <p:grpSpPr>
          <a:xfrm flipV="1">
            <a:off x="3868529" y="5401986"/>
            <a:ext cx="1240451" cy="288800"/>
            <a:chOff x="2901397" y="1460250"/>
            <a:chExt cx="930338" cy="220268"/>
          </a:xfrm>
        </p:grpSpPr>
        <p:cxnSp>
          <p:nvCxnSpPr>
            <p:cNvPr id="12" name="Straight Connector 28"/>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9"/>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30"/>
          <p:cNvGrpSpPr/>
          <p:nvPr/>
        </p:nvGrpSpPr>
        <p:grpSpPr>
          <a:xfrm flipH="1" flipV="1">
            <a:off x="6996273" y="5447896"/>
            <a:ext cx="1240451" cy="293691"/>
            <a:chOff x="2901397" y="1460250"/>
            <a:chExt cx="930338" cy="220268"/>
          </a:xfrm>
        </p:grpSpPr>
        <p:cxnSp>
          <p:nvCxnSpPr>
            <p:cNvPr id="15" name="Straight Connector 31"/>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7" name="Straight Connector 33"/>
          <p:cNvCxnSpPr/>
          <p:nvPr/>
        </p:nvCxnSpPr>
        <p:spPr>
          <a:xfrm flipH="1">
            <a:off x="36901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34"/>
          <p:cNvCxnSpPr/>
          <p:nvPr/>
        </p:nvCxnSpPr>
        <p:spPr>
          <a:xfrm flipH="1">
            <a:off x="78876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91635" y="2108926"/>
            <a:ext cx="3608730" cy="3620952"/>
            <a:chOff x="4291635" y="2108926"/>
            <a:chExt cx="3608730" cy="3620952"/>
          </a:xfrm>
        </p:grpSpPr>
        <p:grpSp>
          <p:nvGrpSpPr>
            <p:cNvPr id="20" name="Group 35"/>
            <p:cNvGrpSpPr/>
            <p:nvPr/>
          </p:nvGrpSpPr>
          <p:grpSpPr>
            <a:xfrm>
              <a:off x="4567913" y="2108926"/>
              <a:ext cx="1488968" cy="1332492"/>
              <a:chOff x="4567913" y="1947001"/>
              <a:chExt cx="1488968" cy="1332492"/>
            </a:xfrm>
          </p:grpSpPr>
          <p:sp>
            <p:nvSpPr>
              <p:cNvPr id="39" name="Freeform 64"/>
              <p:cNvSpPr/>
              <p:nvPr/>
            </p:nvSpPr>
            <p:spPr bwMode="auto">
              <a:xfrm>
                <a:off x="4567913" y="1947001"/>
                <a:ext cx="1488968" cy="1332492"/>
              </a:xfrm>
              <a:custGeom>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b="b" l="0" r="r" t="0"/>
                <a:pathLst>
                  <a:path h="299" w="335">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40" name="Freeform 154"/>
              <p:cNvSpPr/>
              <p:nvPr/>
            </p:nvSpPr>
            <p:spPr bwMode="auto">
              <a:xfrm>
                <a:off x="5300173" y="2465272"/>
                <a:ext cx="309705" cy="420584"/>
              </a:xfrm>
              <a:custGeom>
                <a:gdLst>
                  <a:gd fmla="*/ 346 w 355" name="T0"/>
                  <a:gd fmla="*/ 132 h 487" name="T1"/>
                  <a:gd fmla="*/ 346 w 355" name="T2"/>
                  <a:gd fmla="*/ 132 h 487" name="T3"/>
                  <a:gd fmla="*/ 116 w 355" name="T4"/>
                  <a:gd fmla="*/ 17 h 487" name="T5"/>
                  <a:gd fmla="*/ 9 w 355" name="T6"/>
                  <a:gd fmla="*/ 53 h 487" name="T7"/>
                  <a:gd fmla="*/ 0 w 355" name="T8"/>
                  <a:gd fmla="*/ 79 h 487" name="T9"/>
                  <a:gd fmla="*/ 9 w 355" name="T10"/>
                  <a:gd fmla="*/ 345 h 487" name="T11"/>
                  <a:gd fmla="*/ 18 w 355" name="T12"/>
                  <a:gd fmla="*/ 363 h 487" name="T13"/>
                  <a:gd fmla="*/ 222 w 355" name="T14"/>
                  <a:gd fmla="*/ 486 h 487" name="T15"/>
                  <a:gd fmla="*/ 231 w 355" name="T16"/>
                  <a:gd fmla="*/ 486 h 487" name="T17"/>
                  <a:gd fmla="*/ 240 w 355" name="T18"/>
                  <a:gd fmla="*/ 486 h 487" name="T19"/>
                  <a:gd fmla="*/ 248 w 355" name="T20"/>
                  <a:gd fmla="*/ 478 h 487" name="T21"/>
                  <a:gd fmla="*/ 248 w 355" name="T22"/>
                  <a:gd fmla="*/ 203 h 487" name="T23"/>
                  <a:gd fmla="*/ 240 w 355" name="T24"/>
                  <a:gd fmla="*/ 185 h 487" name="T25"/>
                  <a:gd fmla="*/ 44 w 355" name="T26"/>
                  <a:gd fmla="*/ 70 h 487" name="T27"/>
                  <a:gd fmla="*/ 71 w 355" name="T28"/>
                  <a:gd fmla="*/ 53 h 487" name="T29"/>
                  <a:gd fmla="*/ 107 w 355" name="T30"/>
                  <a:gd fmla="*/ 44 h 487" name="T31"/>
                  <a:gd fmla="*/ 301 w 355" name="T32"/>
                  <a:gd fmla="*/ 150 h 487" name="T33"/>
                  <a:gd fmla="*/ 310 w 355" name="T34"/>
                  <a:gd fmla="*/ 159 h 487" name="T35"/>
                  <a:gd fmla="*/ 310 w 355" name="T36"/>
                  <a:gd fmla="*/ 425 h 487" name="T37"/>
                  <a:gd fmla="*/ 328 w 355" name="T38"/>
                  <a:gd fmla="*/ 442 h 487" name="T39"/>
                  <a:gd fmla="*/ 354 w 355" name="T40"/>
                  <a:gd fmla="*/ 425 h 487" name="T41"/>
                  <a:gd fmla="*/ 354 w 355" name="T42"/>
                  <a:gd fmla="*/ 141 h 487" name="T43"/>
                  <a:gd fmla="*/ 346 w 355" name="T44"/>
                  <a:gd fmla="*/ 132 h 4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87" w="355">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nvGrpSpPr>
            <p:cNvPr id="21" name="Group 38"/>
            <p:cNvGrpSpPr/>
            <p:nvPr/>
          </p:nvGrpSpPr>
          <p:grpSpPr>
            <a:xfrm>
              <a:off x="4291635" y="3047781"/>
              <a:ext cx="1092888" cy="1716347"/>
              <a:chOff x="4291635" y="2885856"/>
              <a:chExt cx="1092888" cy="1716347"/>
            </a:xfrm>
          </p:grpSpPr>
          <p:sp>
            <p:nvSpPr>
              <p:cNvPr id="37" name="Freeform 62"/>
              <p:cNvSpPr/>
              <p:nvPr/>
            </p:nvSpPr>
            <p:spPr bwMode="auto">
              <a:xfrm>
                <a:off x="4291635" y="2885856"/>
                <a:ext cx="1092888" cy="1716347"/>
              </a:xfrm>
              <a:custGeom>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b="b" l="0" r="r" t="0"/>
                <a:pathLst>
                  <a:path h="385" w="246">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8" name="Freeform 124"/>
              <p:cNvSpPr/>
              <p:nvPr/>
            </p:nvSpPr>
            <p:spPr bwMode="auto">
              <a:xfrm>
                <a:off x="4627776" y="3615446"/>
                <a:ext cx="377650" cy="364739"/>
              </a:xfrm>
              <a:custGeom>
                <a:gdLst>
                  <a:gd fmla="*/ 79 w 515" name="T0"/>
                  <a:gd fmla="*/ 337 h 498" name="T1"/>
                  <a:gd fmla="*/ 79 w 515" name="T2"/>
                  <a:gd fmla="*/ 337 h 498" name="T3"/>
                  <a:gd fmla="*/ 18 w 515" name="T4"/>
                  <a:gd fmla="*/ 470 h 498" name="T5"/>
                  <a:gd fmla="*/ 169 w 515" name="T6"/>
                  <a:gd fmla="*/ 434 h 498" name="T7"/>
                  <a:gd fmla="*/ 160 w 515" name="T8"/>
                  <a:gd fmla="*/ 346 h 498" name="T9"/>
                  <a:gd fmla="*/ 79 w 515" name="T10"/>
                  <a:gd fmla="*/ 337 h 498" name="T11"/>
                  <a:gd fmla="*/ 496 w 515" name="T12"/>
                  <a:gd fmla="*/ 18 h 498" name="T13"/>
                  <a:gd fmla="*/ 496 w 515" name="T14"/>
                  <a:gd fmla="*/ 18 h 498" name="T15"/>
                  <a:gd fmla="*/ 195 w 515" name="T16"/>
                  <a:gd fmla="*/ 231 h 498" name="T17"/>
                  <a:gd fmla="*/ 141 w 515" name="T18"/>
                  <a:gd fmla="*/ 293 h 498" name="T19"/>
                  <a:gd fmla="*/ 150 w 515" name="T20"/>
                  <a:gd fmla="*/ 301 h 498" name="T21"/>
                  <a:gd fmla="*/ 186 w 515" name="T22"/>
                  <a:gd fmla="*/ 328 h 498" name="T23"/>
                  <a:gd fmla="*/ 204 w 515" name="T24"/>
                  <a:gd fmla="*/ 354 h 498" name="T25"/>
                  <a:gd fmla="*/ 213 w 515" name="T26"/>
                  <a:gd fmla="*/ 363 h 498" name="T27"/>
                  <a:gd fmla="*/ 275 w 515" name="T28"/>
                  <a:gd fmla="*/ 310 h 498" name="T29"/>
                  <a:gd fmla="*/ 496 w 515" name="T30"/>
                  <a:gd fmla="*/ 18 h 4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nvGrpSpPr>
            <p:cNvPr id="22" name="Group 41"/>
            <p:cNvGrpSpPr/>
            <p:nvPr/>
          </p:nvGrpSpPr>
          <p:grpSpPr>
            <a:xfrm>
              <a:off x="4553244" y="4358270"/>
              <a:ext cx="1493859" cy="1344716"/>
              <a:chOff x="4553244" y="4196345"/>
              <a:chExt cx="1493859" cy="1344716"/>
            </a:xfrm>
          </p:grpSpPr>
          <p:sp>
            <p:nvSpPr>
              <p:cNvPr id="35" name="Freeform 61"/>
              <p:cNvSpPr/>
              <p:nvPr/>
            </p:nvSpPr>
            <p:spPr bwMode="auto">
              <a:xfrm>
                <a:off x="4553244" y="4196345"/>
                <a:ext cx="1493859" cy="1344716"/>
              </a:xfrm>
              <a:custGeom>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b="b" l="0" r="r" t="0"/>
                <a:pathLst>
                  <a:path h="302" w="336">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6" name="Freeform 116"/>
              <p:cNvSpPr/>
              <p:nvPr/>
            </p:nvSpPr>
            <p:spPr bwMode="auto">
              <a:xfrm>
                <a:off x="5239213" y="4686290"/>
                <a:ext cx="370665" cy="385342"/>
              </a:xfrm>
              <a:custGeom>
                <a:gdLst>
                  <a:gd fmla="*/ 400 w 445" name="T0"/>
                  <a:gd fmla="*/ 159 h 462" name="T1"/>
                  <a:gd fmla="*/ 400 w 445" name="T2"/>
                  <a:gd fmla="*/ 159 h 462" name="T3"/>
                  <a:gd fmla="*/ 266 w 445" name="T4"/>
                  <a:gd fmla="*/ 8 h 462" name="T5"/>
                  <a:gd fmla="*/ 36 w 445" name="T6"/>
                  <a:gd fmla="*/ 248 h 462" name="T7"/>
                  <a:gd fmla="*/ 9 w 445" name="T8"/>
                  <a:gd fmla="*/ 319 h 462" name="T9"/>
                  <a:gd fmla="*/ 81 w 445" name="T10"/>
                  <a:gd fmla="*/ 355 h 462" name="T11"/>
                  <a:gd fmla="*/ 98 w 445" name="T12"/>
                  <a:gd fmla="*/ 346 h 462" name="T13"/>
                  <a:gd fmla="*/ 134 w 445" name="T14"/>
                  <a:gd fmla="*/ 372 h 462" name="T15"/>
                  <a:gd fmla="*/ 160 w 445" name="T16"/>
                  <a:gd fmla="*/ 434 h 462" name="T17"/>
                  <a:gd fmla="*/ 187 w 445" name="T18"/>
                  <a:gd fmla="*/ 452 h 462" name="T19"/>
                  <a:gd fmla="*/ 240 w 445" name="T20"/>
                  <a:gd fmla="*/ 434 h 462" name="T21"/>
                  <a:gd fmla="*/ 249 w 445" name="T22"/>
                  <a:gd fmla="*/ 416 h 462" name="T23"/>
                  <a:gd fmla="*/ 231 w 445" name="T24"/>
                  <a:gd fmla="*/ 390 h 462" name="T25"/>
                  <a:gd fmla="*/ 204 w 445" name="T26"/>
                  <a:gd fmla="*/ 337 h 462" name="T27"/>
                  <a:gd fmla="*/ 231 w 445" name="T28"/>
                  <a:gd fmla="*/ 310 h 462" name="T29"/>
                  <a:gd fmla="*/ 417 w 445" name="T30"/>
                  <a:gd fmla="*/ 355 h 462" name="T31"/>
                  <a:gd fmla="*/ 400 w 445" name="T32"/>
                  <a:gd fmla="*/ 159 h 462" name="T33"/>
                  <a:gd fmla="*/ 390 w 445" name="T34"/>
                  <a:gd fmla="*/ 310 h 462" name="T35"/>
                  <a:gd fmla="*/ 390 w 445" name="T36"/>
                  <a:gd fmla="*/ 310 h 462" name="T37"/>
                  <a:gd fmla="*/ 302 w 445" name="T38"/>
                  <a:gd fmla="*/ 204 h 462" name="T39"/>
                  <a:gd fmla="*/ 284 w 445" name="T40"/>
                  <a:gd fmla="*/ 62 h 462" name="T41"/>
                  <a:gd fmla="*/ 364 w 445" name="T42"/>
                  <a:gd fmla="*/ 177 h 462" name="T43"/>
                  <a:gd fmla="*/ 390 w 445" name="T44"/>
                  <a:gd fmla="*/ 310 h 4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nvGrpSpPr>
            <p:cNvPr id="23" name="Group 44"/>
            <p:cNvGrpSpPr/>
            <p:nvPr/>
          </p:nvGrpSpPr>
          <p:grpSpPr>
            <a:xfrm>
              <a:off x="6154677" y="2113814"/>
              <a:ext cx="1488968" cy="1354496"/>
              <a:chOff x="6154677" y="1951889"/>
              <a:chExt cx="1488968" cy="1354496"/>
            </a:xfrm>
          </p:grpSpPr>
          <p:sp>
            <p:nvSpPr>
              <p:cNvPr id="33" name="Freeform 59"/>
              <p:cNvSpPr/>
              <p:nvPr/>
            </p:nvSpPr>
            <p:spPr bwMode="auto">
              <a:xfrm>
                <a:off x="6154677" y="1951889"/>
                <a:ext cx="1488968" cy="1354496"/>
              </a:xfrm>
              <a:custGeom>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b="b" l="0" r="r" t="0"/>
                <a:pathLst>
                  <a:path h="304" w="335">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4" name="Freeform 100"/>
              <p:cNvSpPr/>
              <p:nvPr/>
            </p:nvSpPr>
            <p:spPr bwMode="auto">
              <a:xfrm>
                <a:off x="6523752" y="2465272"/>
                <a:ext cx="530778" cy="342894"/>
              </a:xfrm>
              <a:custGeom>
                <a:gdLst>
                  <a:gd fmla="*/ 381 w 498" name="T0"/>
                  <a:gd fmla="*/ 89 h 320" name="T1"/>
                  <a:gd fmla="*/ 381 w 498" name="T2"/>
                  <a:gd fmla="*/ 89 h 320" name="T3"/>
                  <a:gd fmla="*/ 355 w 498" name="T4"/>
                  <a:gd fmla="*/ 89 h 320" name="T5"/>
                  <a:gd fmla="*/ 231 w 498" name="T6"/>
                  <a:gd fmla="*/ 0 h 320" name="T7"/>
                  <a:gd fmla="*/ 98 w 498" name="T8"/>
                  <a:gd fmla="*/ 134 h 320" name="T9"/>
                  <a:gd fmla="*/ 98 w 498" name="T10"/>
                  <a:gd fmla="*/ 150 h 320" name="T11"/>
                  <a:gd fmla="*/ 89 w 498" name="T12"/>
                  <a:gd fmla="*/ 150 h 320" name="T13"/>
                  <a:gd fmla="*/ 0 w 498" name="T14"/>
                  <a:gd fmla="*/ 240 h 320" name="T15"/>
                  <a:gd fmla="*/ 89 w 498" name="T16"/>
                  <a:gd fmla="*/ 319 h 320" name="T17"/>
                  <a:gd fmla="*/ 381 w 498" name="T18"/>
                  <a:gd fmla="*/ 319 h 320" name="T19"/>
                  <a:gd fmla="*/ 497 w 498" name="T20"/>
                  <a:gd fmla="*/ 204 h 320" name="T21"/>
                  <a:gd fmla="*/ 381 w 498" name="T22"/>
                  <a:gd fmla="*/ 89 h 320" name="T23"/>
                  <a:gd fmla="*/ 284 w 498" name="T24"/>
                  <a:gd fmla="*/ 195 h 320" name="T25"/>
                  <a:gd fmla="*/ 284 w 498" name="T26"/>
                  <a:gd fmla="*/ 195 h 320" name="T27"/>
                  <a:gd fmla="*/ 213 w 498" name="T28"/>
                  <a:gd fmla="*/ 275 h 320" name="T29"/>
                  <a:gd fmla="*/ 195 w 498" name="T30"/>
                  <a:gd fmla="*/ 275 h 320" name="T31"/>
                  <a:gd fmla="*/ 195 w 498" name="T32"/>
                  <a:gd fmla="*/ 266 h 320" name="T33"/>
                  <a:gd fmla="*/ 195 w 498" name="T34"/>
                  <a:gd fmla="*/ 257 h 320" name="T35"/>
                  <a:gd fmla="*/ 222 w 498" name="T36"/>
                  <a:gd fmla="*/ 204 h 320" name="T37"/>
                  <a:gd fmla="*/ 204 w 498" name="T38"/>
                  <a:gd fmla="*/ 195 h 320" name="T39"/>
                  <a:gd fmla="*/ 204 w 498" name="T40"/>
                  <a:gd fmla="*/ 195 h 320" name="T41"/>
                  <a:gd fmla="*/ 186 w 498" name="T42"/>
                  <a:gd fmla="*/ 178 h 320" name="T43"/>
                  <a:gd fmla="*/ 195 w 498" name="T44"/>
                  <a:gd fmla="*/ 160 h 320" name="T45"/>
                  <a:gd fmla="*/ 258 w 498" name="T46"/>
                  <a:gd fmla="*/ 89 h 320" name="T47"/>
                  <a:gd fmla="*/ 275 w 498" name="T48"/>
                  <a:gd fmla="*/ 80 h 320" name="T49"/>
                  <a:gd fmla="*/ 284 w 498" name="T50"/>
                  <a:gd fmla="*/ 89 h 320" name="T51"/>
                  <a:gd fmla="*/ 275 w 498" name="T52"/>
                  <a:gd fmla="*/ 106 h 320" name="T53"/>
                  <a:gd fmla="*/ 249 w 498" name="T54"/>
                  <a:gd fmla="*/ 160 h 320" name="T55"/>
                  <a:gd fmla="*/ 275 w 498" name="T56"/>
                  <a:gd fmla="*/ 169 h 320" name="T57"/>
                  <a:gd fmla="*/ 275 w 498" name="T58"/>
                  <a:gd fmla="*/ 169 h 320" name="T59"/>
                  <a:gd fmla="*/ 293 w 498" name="T60"/>
                  <a:gd fmla="*/ 187 h 320" name="T61"/>
                  <a:gd fmla="*/ 284 w 498" name="T62"/>
                  <a:gd fmla="*/ 195 h 3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20" w="498">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nvGrpSpPr>
            <p:cNvPr id="24" name="Group 47"/>
            <p:cNvGrpSpPr/>
            <p:nvPr/>
          </p:nvGrpSpPr>
          <p:grpSpPr>
            <a:xfrm>
              <a:off x="6807477" y="3045336"/>
              <a:ext cx="1092888" cy="1713903"/>
              <a:chOff x="6807477" y="2883411"/>
              <a:chExt cx="1092888" cy="1713903"/>
            </a:xfrm>
          </p:grpSpPr>
          <p:sp>
            <p:nvSpPr>
              <p:cNvPr id="31" name="Freeform 58"/>
              <p:cNvSpPr/>
              <p:nvPr/>
            </p:nvSpPr>
            <p:spPr bwMode="auto">
              <a:xfrm>
                <a:off x="6807477" y="2883411"/>
                <a:ext cx="1092888" cy="1713903"/>
              </a:xfrm>
              <a:custGeom>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b="b" l="0" r="r" t="0"/>
                <a:pathLst>
                  <a:path h="385" w="246">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 name="Freeform 141"/>
              <p:cNvSpPr/>
              <p:nvPr/>
            </p:nvSpPr>
            <p:spPr bwMode="auto">
              <a:xfrm>
                <a:off x="7126463" y="3502271"/>
                <a:ext cx="517182" cy="526333"/>
              </a:xfrm>
              <a:custGeom>
                <a:gdLst>
                  <a:gd fmla="*/ 479 w 497" name="T0"/>
                  <a:gd fmla="*/ 186 h 506" name="T1"/>
                  <a:gd fmla="*/ 479 w 497" name="T2"/>
                  <a:gd fmla="*/ 186 h 506" name="T3"/>
                  <a:gd fmla="*/ 292 w 497" name="T4"/>
                  <a:gd fmla="*/ 142 h 506" name="T5"/>
                  <a:gd fmla="*/ 266 w 497" name="T6"/>
                  <a:gd fmla="*/ 17 h 506" name="T7"/>
                  <a:gd fmla="*/ 239 w 497" name="T8"/>
                  <a:gd fmla="*/ 0 h 506" name="T9"/>
                  <a:gd fmla="*/ 17 w 497" name="T10"/>
                  <a:gd fmla="*/ 61 h 506" name="T11"/>
                  <a:gd fmla="*/ 0 w 497" name="T12"/>
                  <a:gd fmla="*/ 89 h 506" name="T13"/>
                  <a:gd fmla="*/ 79 w 497" name="T14"/>
                  <a:gd fmla="*/ 390 h 506" name="T15"/>
                  <a:gd fmla="*/ 107 w 497" name="T16"/>
                  <a:gd fmla="*/ 399 h 506" name="T17"/>
                  <a:gd fmla="*/ 195 w 497" name="T18"/>
                  <a:gd fmla="*/ 372 h 506" name="T19"/>
                  <a:gd fmla="*/ 177 w 497" name="T20"/>
                  <a:gd fmla="*/ 425 h 506" name="T21"/>
                  <a:gd fmla="*/ 195 w 497" name="T22"/>
                  <a:gd fmla="*/ 443 h 506" name="T23"/>
                  <a:gd fmla="*/ 398 w 497" name="T24"/>
                  <a:gd fmla="*/ 496 h 506" name="T25"/>
                  <a:gd fmla="*/ 426 w 497" name="T26"/>
                  <a:gd fmla="*/ 487 h 506" name="T27"/>
                  <a:gd fmla="*/ 496 w 497" name="T28"/>
                  <a:gd fmla="*/ 212 h 506" name="T29"/>
                  <a:gd fmla="*/ 479 w 497" name="T30"/>
                  <a:gd fmla="*/ 186 h 506" name="T31"/>
                  <a:gd fmla="*/ 35 w 497" name="T32"/>
                  <a:gd fmla="*/ 97 h 506" name="T33"/>
                  <a:gd fmla="*/ 35 w 497" name="T34"/>
                  <a:gd fmla="*/ 97 h 506" name="T35"/>
                  <a:gd fmla="*/ 230 w 497" name="T36"/>
                  <a:gd fmla="*/ 44 h 506" name="T37"/>
                  <a:gd fmla="*/ 310 w 497" name="T38"/>
                  <a:gd fmla="*/ 310 h 506" name="T39"/>
                  <a:gd fmla="*/ 116 w 497" name="T40"/>
                  <a:gd fmla="*/ 364 h 506" name="T41"/>
                  <a:gd fmla="*/ 35 w 497" name="T42"/>
                  <a:gd fmla="*/ 97 h 506" name="T43"/>
                  <a:gd fmla="*/ 389 w 497" name="T44"/>
                  <a:gd fmla="*/ 461 h 506" name="T45"/>
                  <a:gd fmla="*/ 389 w 497" name="T46"/>
                  <a:gd fmla="*/ 461 h 506" name="T47"/>
                  <a:gd fmla="*/ 222 w 497" name="T48"/>
                  <a:gd fmla="*/ 417 h 506" name="T49"/>
                  <a:gd fmla="*/ 230 w 497" name="T50"/>
                  <a:gd fmla="*/ 364 h 506" name="T51"/>
                  <a:gd fmla="*/ 328 w 497" name="T52"/>
                  <a:gd fmla="*/ 336 h 506" name="T53"/>
                  <a:gd fmla="*/ 345 w 497" name="T54"/>
                  <a:gd fmla="*/ 319 h 506" name="T55"/>
                  <a:gd fmla="*/ 310 w 497" name="T56"/>
                  <a:gd fmla="*/ 177 h 506" name="T57"/>
                  <a:gd fmla="*/ 451 w 497" name="T58"/>
                  <a:gd fmla="*/ 212 h 506" name="T59"/>
                  <a:gd fmla="*/ 389 w 497" name="T60"/>
                  <a:gd fmla="*/ 461 h 5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06" w="497">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nvGrpSpPr>
            <p:cNvPr id="25" name="Group 50"/>
            <p:cNvGrpSpPr/>
            <p:nvPr/>
          </p:nvGrpSpPr>
          <p:grpSpPr>
            <a:xfrm>
              <a:off x="6144898" y="4375382"/>
              <a:ext cx="1476743" cy="1354496"/>
              <a:chOff x="6144898" y="4213457"/>
              <a:chExt cx="1476743" cy="1354496"/>
            </a:xfrm>
          </p:grpSpPr>
          <p:sp>
            <p:nvSpPr>
              <p:cNvPr id="29" name="Freeform 60"/>
              <p:cNvSpPr/>
              <p:nvPr/>
            </p:nvSpPr>
            <p:spPr bwMode="auto">
              <a:xfrm>
                <a:off x="6144898" y="4213457"/>
                <a:ext cx="1476743" cy="1354496"/>
              </a:xfrm>
              <a:custGeom>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b="b" l="0" r="r" t="0"/>
                <a:pathLst>
                  <a:path h="304" w="332">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 name="Freeform 123"/>
              <p:cNvSpPr/>
              <p:nvPr/>
            </p:nvSpPr>
            <p:spPr bwMode="auto">
              <a:xfrm>
                <a:off x="6531183" y="4687484"/>
                <a:ext cx="401270" cy="409061"/>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nvGrpSpPr>
            <p:cNvPr id="26" name="Group 53"/>
            <p:cNvGrpSpPr/>
            <p:nvPr/>
          </p:nvGrpSpPr>
          <p:grpSpPr>
            <a:xfrm>
              <a:off x="5421196" y="3240930"/>
              <a:ext cx="1342272" cy="1339827"/>
              <a:chOff x="5421196" y="3079005"/>
              <a:chExt cx="1342272" cy="1339827"/>
            </a:xfrm>
          </p:grpSpPr>
          <p:sp>
            <p:nvSpPr>
              <p:cNvPr id="27" name="Oval 63"/>
              <p:cNvSpPr/>
              <p:nvPr/>
            </p:nvSpPr>
            <p:spPr bwMode="auto">
              <a:xfrm>
                <a:off x="5421196" y="3079005"/>
                <a:ext cx="1342272" cy="1339827"/>
              </a:xfrm>
              <a:prstGeom prst="ellipse">
                <a:avLst/>
              </a:prstGeom>
              <a:gradFill>
                <a:gsLst>
                  <a:gs pos="0">
                    <a:srgbClr val="835F43"/>
                  </a:gs>
                  <a:gs pos="100000">
                    <a:srgbClr val="F9D9AC"/>
                  </a:gs>
                </a:gsLst>
                <a:lin ang="5400000" scaled="1"/>
              </a:gra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 name="Freeform 65"/>
              <p:cNvSpPr/>
              <p:nvPr/>
            </p:nvSpPr>
            <p:spPr bwMode="auto">
              <a:xfrm>
                <a:off x="5860487" y="3528208"/>
                <a:ext cx="463689" cy="463689"/>
              </a:xfrm>
              <a:custGeom>
                <a:gdLst>
                  <a:gd fmla="*/ 381 w 417" name="T0"/>
                  <a:gd fmla="*/ 203 h 417" name="T1"/>
                  <a:gd fmla="*/ 381 w 417" name="T2"/>
                  <a:gd fmla="*/ 203 h 417" name="T3"/>
                  <a:gd fmla="*/ 416 w 417" name="T4"/>
                  <a:gd fmla="*/ 141 h 417" name="T5"/>
                  <a:gd fmla="*/ 408 w 417" name="T6"/>
                  <a:gd fmla="*/ 106 h 417" name="T7"/>
                  <a:gd fmla="*/ 337 w 417" name="T8"/>
                  <a:gd fmla="*/ 79 h 417" name="T9"/>
                  <a:gd fmla="*/ 319 w 417" name="T10"/>
                  <a:gd fmla="*/ 17 h 417" name="T11"/>
                  <a:gd fmla="*/ 275 w 417" name="T12"/>
                  <a:gd fmla="*/ 0 h 417" name="T13"/>
                  <a:gd fmla="*/ 213 w 417" name="T14"/>
                  <a:gd fmla="*/ 35 h 417" name="T15"/>
                  <a:gd fmla="*/ 151 w 417" name="T16"/>
                  <a:gd fmla="*/ 0 h 417" name="T17"/>
                  <a:gd fmla="*/ 107 w 417" name="T18"/>
                  <a:gd fmla="*/ 17 h 417" name="T19"/>
                  <a:gd fmla="*/ 89 w 417" name="T20"/>
                  <a:gd fmla="*/ 79 h 417" name="T21"/>
                  <a:gd fmla="*/ 18 w 417" name="T22"/>
                  <a:gd fmla="*/ 106 h 417" name="T23"/>
                  <a:gd fmla="*/ 0 w 417" name="T24"/>
                  <a:gd fmla="*/ 141 h 417" name="T25"/>
                  <a:gd fmla="*/ 44 w 417" name="T26"/>
                  <a:gd fmla="*/ 203 h 417" name="T27"/>
                  <a:gd fmla="*/ 0 w 417" name="T28"/>
                  <a:gd fmla="*/ 275 h 417" name="T29"/>
                  <a:gd fmla="*/ 18 w 417" name="T30"/>
                  <a:gd fmla="*/ 310 h 417" name="T31"/>
                  <a:gd fmla="*/ 89 w 417" name="T32"/>
                  <a:gd fmla="*/ 328 h 417" name="T33"/>
                  <a:gd fmla="*/ 107 w 417" name="T34"/>
                  <a:gd fmla="*/ 398 h 417" name="T35"/>
                  <a:gd fmla="*/ 151 w 417" name="T36"/>
                  <a:gd fmla="*/ 416 h 417" name="T37"/>
                  <a:gd fmla="*/ 213 w 417" name="T38"/>
                  <a:gd fmla="*/ 372 h 417" name="T39"/>
                  <a:gd fmla="*/ 275 w 417" name="T40"/>
                  <a:gd fmla="*/ 416 h 417" name="T41"/>
                  <a:gd fmla="*/ 319 w 417" name="T42"/>
                  <a:gd fmla="*/ 398 h 417" name="T43"/>
                  <a:gd fmla="*/ 337 w 417" name="T44"/>
                  <a:gd fmla="*/ 328 h 417" name="T45"/>
                  <a:gd fmla="*/ 408 w 417" name="T46"/>
                  <a:gd fmla="*/ 310 h 417" name="T47"/>
                  <a:gd fmla="*/ 416 w 417" name="T48"/>
                  <a:gd fmla="*/ 265 h 417" name="T49"/>
                  <a:gd fmla="*/ 381 w 417" name="T50"/>
                  <a:gd fmla="*/ 203 h 417" name="T51"/>
                  <a:gd fmla="*/ 213 w 417" name="T52"/>
                  <a:gd fmla="*/ 292 h 417" name="T53"/>
                  <a:gd fmla="*/ 213 w 417" name="T54"/>
                  <a:gd fmla="*/ 292 h 417" name="T55"/>
                  <a:gd fmla="*/ 125 w 417" name="T56"/>
                  <a:gd fmla="*/ 203 h 417" name="T57"/>
                  <a:gd fmla="*/ 213 w 417" name="T58"/>
                  <a:gd fmla="*/ 115 h 417" name="T59"/>
                  <a:gd fmla="*/ 301 w 417" name="T60"/>
                  <a:gd fmla="*/ 203 h 417" name="T61"/>
                  <a:gd fmla="*/ 213 w 417" name="T62"/>
                  <a:gd fmla="*/ 292 h 4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solidFill>
                    <a:sysClr lastClr="000000" val="windowText"/>
                  </a:solidFill>
                </a:endParaRPr>
              </a:p>
            </p:txBody>
          </p:sp>
        </p:grpSp>
      </p:grpSp>
      <p:grpSp>
        <p:nvGrpSpPr>
          <p:cNvPr id="41" name="Group 92"/>
          <p:cNvGrpSpPr/>
          <p:nvPr/>
        </p:nvGrpSpPr>
        <p:grpSpPr>
          <a:xfrm>
            <a:off x="8424047" y="4848215"/>
            <a:ext cx="2517314" cy="1042880"/>
            <a:chOff x="6143636" y="3571882"/>
            <a:chExt cx="3360761" cy="1043127"/>
          </a:xfrm>
        </p:grpSpPr>
        <p:sp>
          <p:nvSpPr>
            <p:cNvPr id="42" name="Rectangle 39"/>
            <p:cNvSpPr/>
            <p:nvPr/>
          </p:nvSpPr>
          <p:spPr>
            <a:xfrm>
              <a:off x="6143636" y="3857700"/>
              <a:ext cx="3360761" cy="749986"/>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43" name="Rectangle 40"/>
            <p:cNvSpPr/>
            <p:nvPr/>
          </p:nvSpPr>
          <p:spPr>
            <a:xfrm>
              <a:off x="6143635" y="3571882"/>
              <a:ext cx="1464933" cy="365847"/>
            </a:xfrm>
            <a:prstGeom prst="rect">
              <a:avLst/>
            </a:prstGeom>
          </p:spPr>
          <p:txBody>
            <a:bodyPr wrap="none">
              <a:spAutoFit/>
            </a:bodyPr>
            <a:lstStyle/>
            <a:p>
              <a:r>
                <a:rPr altLang="en-US" lang="zh-CN">
                  <a:gradFill>
                    <a:gsLst>
                      <a:gs pos="0">
                        <a:srgbClr val="835F43"/>
                      </a:gs>
                      <a:gs pos="100000">
                        <a:srgbClr val="F9D9AC"/>
                      </a:gs>
                    </a:gsLst>
                    <a:lin ang="5400000" scaled="1"/>
                  </a:gradFill>
                  <a:latin typeface="+mj-ea"/>
                </a:rPr>
                <a:t>标题内容</a:t>
              </a:r>
            </a:p>
          </p:txBody>
        </p:sp>
      </p:grpSp>
      <p:grpSp>
        <p:nvGrpSpPr>
          <p:cNvPr id="44" name="Group 90"/>
          <p:cNvGrpSpPr/>
          <p:nvPr/>
        </p:nvGrpSpPr>
        <p:grpSpPr>
          <a:xfrm>
            <a:off x="8424047" y="1916604"/>
            <a:ext cx="2517314" cy="1042879"/>
            <a:chOff x="6143636" y="1357304"/>
            <a:chExt cx="3360761" cy="1043126"/>
          </a:xfrm>
        </p:grpSpPr>
        <p:sp>
          <p:nvSpPr>
            <p:cNvPr id="45" name="Rectangle 35"/>
            <p:cNvSpPr/>
            <p:nvPr/>
          </p:nvSpPr>
          <p:spPr>
            <a:xfrm>
              <a:off x="6143636" y="1643121"/>
              <a:ext cx="3360761" cy="749986"/>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46" name="Rectangle 36"/>
            <p:cNvSpPr/>
            <p:nvPr/>
          </p:nvSpPr>
          <p:spPr>
            <a:xfrm>
              <a:off x="6143635" y="1357304"/>
              <a:ext cx="1464933" cy="365847"/>
            </a:xfrm>
            <a:prstGeom prst="rect">
              <a:avLst/>
            </a:prstGeom>
          </p:spPr>
          <p:txBody>
            <a:bodyPr wrap="none">
              <a:spAutoFit/>
            </a:bodyPr>
            <a:lstStyle/>
            <a:p>
              <a:r>
                <a:rPr altLang="en-US" lang="zh-CN">
                  <a:gradFill>
                    <a:gsLst>
                      <a:gs pos="0">
                        <a:srgbClr val="835F43"/>
                      </a:gs>
                      <a:gs pos="100000">
                        <a:srgbClr val="F9D9AC"/>
                      </a:gs>
                    </a:gsLst>
                    <a:lin ang="5400000" scaled="1"/>
                  </a:gradFill>
                  <a:latin typeface="+mj-ea"/>
                </a:rPr>
                <a:t>标题内容</a:t>
              </a:r>
            </a:p>
          </p:txBody>
        </p:sp>
      </p:grpSp>
      <p:grpSp>
        <p:nvGrpSpPr>
          <p:cNvPr id="47" name="Group 91"/>
          <p:cNvGrpSpPr/>
          <p:nvPr/>
        </p:nvGrpSpPr>
        <p:grpSpPr>
          <a:xfrm>
            <a:off x="8424047" y="3366568"/>
            <a:ext cx="2517314" cy="1042880"/>
            <a:chOff x="6143636" y="2428874"/>
            <a:chExt cx="3360761" cy="1043127"/>
          </a:xfrm>
        </p:grpSpPr>
        <p:sp>
          <p:nvSpPr>
            <p:cNvPr id="48" name="Rectangle 37"/>
            <p:cNvSpPr/>
            <p:nvPr/>
          </p:nvSpPr>
          <p:spPr>
            <a:xfrm>
              <a:off x="6143636" y="2714691"/>
              <a:ext cx="3360761" cy="749986"/>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49" name="Rectangle 38"/>
            <p:cNvSpPr/>
            <p:nvPr/>
          </p:nvSpPr>
          <p:spPr>
            <a:xfrm>
              <a:off x="6143635" y="2428874"/>
              <a:ext cx="1464933" cy="365847"/>
            </a:xfrm>
            <a:prstGeom prst="rect">
              <a:avLst/>
            </a:prstGeom>
          </p:spPr>
          <p:txBody>
            <a:bodyPr wrap="none">
              <a:spAutoFit/>
            </a:bodyPr>
            <a:lstStyle/>
            <a:p>
              <a:r>
                <a:rPr altLang="en-US" lang="zh-CN">
                  <a:gradFill>
                    <a:gsLst>
                      <a:gs pos="0">
                        <a:srgbClr val="835F43"/>
                      </a:gs>
                      <a:gs pos="100000">
                        <a:srgbClr val="F9D9AC"/>
                      </a:gs>
                    </a:gsLst>
                    <a:lin ang="5400000" scaled="1"/>
                  </a:gradFill>
                  <a:latin typeface="+mj-ea"/>
                </a:rPr>
                <a:t>标题内容</a:t>
              </a:r>
            </a:p>
          </p:txBody>
        </p:sp>
      </p:grpSp>
      <p:grpSp>
        <p:nvGrpSpPr>
          <p:cNvPr id="50" name="Group 92"/>
          <p:cNvGrpSpPr/>
          <p:nvPr/>
        </p:nvGrpSpPr>
        <p:grpSpPr>
          <a:xfrm>
            <a:off x="1181243" y="4848215"/>
            <a:ext cx="2517314" cy="1042880"/>
            <a:chOff x="6143636" y="3571882"/>
            <a:chExt cx="3360761" cy="1043127"/>
          </a:xfrm>
        </p:grpSpPr>
        <p:sp>
          <p:nvSpPr>
            <p:cNvPr id="51" name="Rectangle 39"/>
            <p:cNvSpPr/>
            <p:nvPr/>
          </p:nvSpPr>
          <p:spPr>
            <a:xfrm>
              <a:off x="6143636" y="3857700"/>
              <a:ext cx="3360761" cy="749986"/>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52" name="Rectangle 40"/>
            <p:cNvSpPr/>
            <p:nvPr/>
          </p:nvSpPr>
          <p:spPr>
            <a:xfrm>
              <a:off x="6143635" y="3571882"/>
              <a:ext cx="1464933" cy="365847"/>
            </a:xfrm>
            <a:prstGeom prst="rect">
              <a:avLst/>
            </a:prstGeom>
          </p:spPr>
          <p:txBody>
            <a:bodyPr wrap="none">
              <a:spAutoFit/>
            </a:bodyPr>
            <a:lstStyle/>
            <a:p>
              <a:r>
                <a:rPr altLang="en-US" lang="zh-CN">
                  <a:gradFill>
                    <a:gsLst>
                      <a:gs pos="0">
                        <a:srgbClr val="835F43"/>
                      </a:gs>
                      <a:gs pos="100000">
                        <a:srgbClr val="F9D9AC"/>
                      </a:gs>
                    </a:gsLst>
                    <a:lin ang="5400000" scaled="1"/>
                  </a:gradFill>
                  <a:latin typeface="+mj-ea"/>
                </a:rPr>
                <a:t>标题内容</a:t>
              </a:r>
            </a:p>
          </p:txBody>
        </p:sp>
      </p:grpSp>
      <p:grpSp>
        <p:nvGrpSpPr>
          <p:cNvPr id="53" name="Group 90"/>
          <p:cNvGrpSpPr/>
          <p:nvPr/>
        </p:nvGrpSpPr>
        <p:grpSpPr>
          <a:xfrm>
            <a:off x="1181243" y="1916604"/>
            <a:ext cx="2517314" cy="1042879"/>
            <a:chOff x="6143636" y="1357304"/>
            <a:chExt cx="3360761" cy="1043126"/>
          </a:xfrm>
        </p:grpSpPr>
        <p:sp>
          <p:nvSpPr>
            <p:cNvPr id="54" name="Rectangle 35"/>
            <p:cNvSpPr/>
            <p:nvPr/>
          </p:nvSpPr>
          <p:spPr>
            <a:xfrm>
              <a:off x="6143636" y="1643121"/>
              <a:ext cx="3360761" cy="749986"/>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55" name="Rectangle 36"/>
            <p:cNvSpPr/>
            <p:nvPr/>
          </p:nvSpPr>
          <p:spPr>
            <a:xfrm>
              <a:off x="6143635" y="1357304"/>
              <a:ext cx="1464933" cy="365847"/>
            </a:xfrm>
            <a:prstGeom prst="rect">
              <a:avLst/>
            </a:prstGeom>
          </p:spPr>
          <p:txBody>
            <a:bodyPr wrap="none">
              <a:spAutoFit/>
            </a:bodyPr>
            <a:lstStyle/>
            <a:p>
              <a:r>
                <a:rPr altLang="en-US" lang="zh-CN">
                  <a:gradFill>
                    <a:gsLst>
                      <a:gs pos="0">
                        <a:srgbClr val="835F43"/>
                      </a:gs>
                      <a:gs pos="100000">
                        <a:srgbClr val="F9D9AC"/>
                      </a:gs>
                    </a:gsLst>
                    <a:lin ang="5400000" scaled="1"/>
                  </a:gradFill>
                  <a:latin typeface="+mj-ea"/>
                  <a:ea typeface="+mj-ea"/>
                </a:rPr>
                <a:t>标题内容</a:t>
              </a:r>
            </a:p>
          </p:txBody>
        </p:sp>
      </p:grpSp>
      <p:grpSp>
        <p:nvGrpSpPr>
          <p:cNvPr id="56" name="Group 91"/>
          <p:cNvGrpSpPr/>
          <p:nvPr/>
        </p:nvGrpSpPr>
        <p:grpSpPr>
          <a:xfrm>
            <a:off x="1181243" y="3366568"/>
            <a:ext cx="2517314" cy="1042880"/>
            <a:chOff x="6143636" y="2428874"/>
            <a:chExt cx="3360761" cy="1043127"/>
          </a:xfrm>
        </p:grpSpPr>
        <p:sp>
          <p:nvSpPr>
            <p:cNvPr id="57" name="Rectangle 37"/>
            <p:cNvSpPr/>
            <p:nvPr/>
          </p:nvSpPr>
          <p:spPr>
            <a:xfrm>
              <a:off x="6143636" y="2714691"/>
              <a:ext cx="3360761" cy="749986"/>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58" name="Rectangle 38"/>
            <p:cNvSpPr/>
            <p:nvPr/>
          </p:nvSpPr>
          <p:spPr>
            <a:xfrm>
              <a:off x="6143635" y="2428874"/>
              <a:ext cx="1464933" cy="365847"/>
            </a:xfrm>
            <a:prstGeom prst="rect">
              <a:avLst/>
            </a:prstGeom>
          </p:spPr>
          <p:txBody>
            <a:bodyPr wrap="none">
              <a:spAutoFit/>
            </a:bodyPr>
            <a:lstStyle/>
            <a:p>
              <a:r>
                <a:rPr altLang="en-US" lang="zh-CN">
                  <a:gradFill>
                    <a:gsLst>
                      <a:gs pos="0">
                        <a:srgbClr val="835F43"/>
                      </a:gs>
                      <a:gs pos="100000">
                        <a:srgbClr val="F9D9AC"/>
                      </a:gs>
                    </a:gsLst>
                    <a:lin ang="5400000" scaled="1"/>
                  </a:gradFill>
                  <a:latin typeface="+mj-ea"/>
                </a:rPr>
                <a:t>标题内容</a:t>
              </a:r>
            </a:p>
          </p:txBody>
        </p:sp>
      </p:grpSp>
    </p:spTree>
    <p:extLst>
      <p:ext uri="{BB962C8B-B14F-4D97-AF65-F5344CB8AC3E}">
        <p14:creationId val="23470706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id="11" nodeType="afterEffect" presetClass="entr" presetID="18" presetSubtype="12">
                                  <p:stCondLst>
                                    <p:cond delay="0"/>
                                  </p:stCondLst>
                                  <p:childTnLst>
                                    <p:set>
                                      <p:cBhvr>
                                        <p:cTn dur="1" fill="hold" id="12">
                                          <p:stCondLst>
                                            <p:cond delay="0"/>
                                          </p:stCondLst>
                                        </p:cTn>
                                        <p:tgtEl>
                                          <p:spTgt spid="5"/>
                                        </p:tgtEl>
                                        <p:attrNameLst>
                                          <p:attrName>style.visibility</p:attrName>
                                        </p:attrNameLst>
                                      </p:cBhvr>
                                      <p:to>
                                        <p:strVal val="visible"/>
                                      </p:to>
                                    </p:set>
                                    <p:animEffect filter="strips(downLeft)" transition="in">
                                      <p:cBhvr>
                                        <p:cTn dur="500" id="13"/>
                                        <p:tgtEl>
                                          <p:spTgt spid="5"/>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53"/>
                                        </p:tgtEl>
                                        <p:attrNameLst>
                                          <p:attrName>style.visibility</p:attrName>
                                        </p:attrNameLst>
                                      </p:cBhvr>
                                      <p:to>
                                        <p:strVal val="visible"/>
                                      </p:to>
                                    </p:set>
                                    <p:animEffect filter="fade" transition="in">
                                      <p:cBhvr>
                                        <p:cTn dur="1000" id="17"/>
                                        <p:tgtEl>
                                          <p:spTgt spid="53"/>
                                        </p:tgtEl>
                                      </p:cBhvr>
                                    </p:animEffect>
                                  </p:childTnLst>
                                </p:cTn>
                              </p:par>
                              <p:par>
                                <p:cTn decel="100000" fill="hold" id="18" nodeType="withEffect" presetClass="path" presetID="63" presetSubtype="0">
                                  <p:stCondLst>
                                    <p:cond delay="0"/>
                                  </p:stCondLst>
                                  <p:childTnLst>
                                    <p:animMotion origin="layout" path="M -3.125E-06 3.7037E-07 L 0.05769 3.7037E-07" pathEditMode="relative" ptsTypes="AA" rAng="0">
                                      <p:cBhvr>
                                        <p:cTn dur="1000" fill="hold" id="19" spd="-100000"/>
                                        <p:tgtEl>
                                          <p:spTgt spid="53"/>
                                        </p:tgtEl>
                                        <p:attrNameLst>
                                          <p:attrName>ppt_x</p:attrName>
                                          <p:attrName>ppt_y</p:attrName>
                                        </p:attrNameLst>
                                      </p:cBhvr>
                                      <p:rCtr x="2878" y="0"/>
                                    </p:animMotion>
                                  </p:childTnLst>
                                </p:cTn>
                              </p:par>
                            </p:childTnLst>
                          </p:cTn>
                        </p:par>
                        <p:par>
                          <p:cTn fill="hold" id="20" nodeType="afterGroup">
                            <p:stCondLst>
                              <p:cond delay="2000"/>
                            </p:stCondLst>
                            <p:childTnLst>
                              <p:par>
                                <p:cTn fill="hold" id="21" nodeType="afterEffect" presetClass="entr" presetID="18" presetSubtype="6">
                                  <p:stCondLst>
                                    <p:cond delay="0"/>
                                  </p:stCondLst>
                                  <p:childTnLst>
                                    <p:set>
                                      <p:cBhvr>
                                        <p:cTn dur="1" fill="hold" id="22">
                                          <p:stCondLst>
                                            <p:cond delay="0"/>
                                          </p:stCondLst>
                                        </p:cTn>
                                        <p:tgtEl>
                                          <p:spTgt spid="8"/>
                                        </p:tgtEl>
                                        <p:attrNameLst>
                                          <p:attrName>style.visibility</p:attrName>
                                        </p:attrNameLst>
                                      </p:cBhvr>
                                      <p:to>
                                        <p:strVal val="visible"/>
                                      </p:to>
                                    </p:set>
                                    <p:animEffect filter="strips(downRight)" transition="in">
                                      <p:cBhvr>
                                        <p:cTn dur="500" id="23"/>
                                        <p:tgtEl>
                                          <p:spTgt spid="8"/>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44"/>
                                        </p:tgtEl>
                                        <p:attrNameLst>
                                          <p:attrName>style.visibility</p:attrName>
                                        </p:attrNameLst>
                                      </p:cBhvr>
                                      <p:to>
                                        <p:strVal val="visible"/>
                                      </p:to>
                                    </p:set>
                                    <p:animEffect filter="fade" transition="in">
                                      <p:cBhvr>
                                        <p:cTn dur="1000" id="27"/>
                                        <p:tgtEl>
                                          <p:spTgt spid="44"/>
                                        </p:tgtEl>
                                      </p:cBhvr>
                                    </p:animEffect>
                                  </p:childTnLst>
                                </p:cTn>
                              </p:par>
                              <p:par>
                                <p:cTn decel="100000" fill="hold" id="28" nodeType="withEffect" presetClass="path" presetID="63" presetSubtype="0">
                                  <p:stCondLst>
                                    <p:cond delay="0"/>
                                  </p:stCondLst>
                                  <p:childTnLst>
                                    <p:animMotion origin="layout" path="M -3.125E-06 3.7037E-07 L 0.05769 3.7037E-07" pathEditMode="relative" ptsTypes="AA" rAng="0">
                                      <p:cBhvr>
                                        <p:cTn dur="1000" fill="hold" id="29" spd="-100000"/>
                                        <p:tgtEl>
                                          <p:spTgt spid="44"/>
                                        </p:tgtEl>
                                        <p:attrNameLst>
                                          <p:attrName>ppt_x</p:attrName>
                                          <p:attrName>ppt_y</p:attrName>
                                        </p:attrNameLst>
                                      </p:cBhvr>
                                      <p:rCtr x="2878" y="0"/>
                                    </p:animMotion>
                                  </p:childTnLst>
                                </p:cTn>
                              </p:par>
                            </p:childTnLst>
                          </p:cTn>
                        </p:par>
                        <p:par>
                          <p:cTn fill="hold" id="30" nodeType="afterGroup">
                            <p:stCondLst>
                              <p:cond delay="3500"/>
                            </p:stCondLst>
                            <p:childTnLst>
                              <p:par>
                                <p:cTn fill="hold" id="31" nodeType="afterEffect" presetClass="entr" presetID="18" presetSubtype="12">
                                  <p:stCondLst>
                                    <p:cond delay="0"/>
                                  </p:stCondLst>
                                  <p:childTnLst>
                                    <p:set>
                                      <p:cBhvr>
                                        <p:cTn dur="1" fill="hold" id="32">
                                          <p:stCondLst>
                                            <p:cond delay="0"/>
                                          </p:stCondLst>
                                        </p:cTn>
                                        <p:tgtEl>
                                          <p:spTgt spid="17"/>
                                        </p:tgtEl>
                                        <p:attrNameLst>
                                          <p:attrName>style.visibility</p:attrName>
                                        </p:attrNameLst>
                                      </p:cBhvr>
                                      <p:to>
                                        <p:strVal val="visible"/>
                                      </p:to>
                                    </p:set>
                                    <p:animEffect filter="strips(downLeft)" transition="in">
                                      <p:cBhvr>
                                        <p:cTn dur="500" id="33"/>
                                        <p:tgtEl>
                                          <p:spTgt spid="17"/>
                                        </p:tgtEl>
                                      </p:cBhvr>
                                    </p:animEffect>
                                  </p:childTnLst>
                                </p:cTn>
                              </p:par>
                            </p:childTnLst>
                          </p:cTn>
                        </p:par>
                        <p:par>
                          <p:cTn fill="hold" id="34" nodeType="afterGroup">
                            <p:stCondLst>
                              <p:cond delay="4000"/>
                            </p:stCondLst>
                            <p:childTnLst>
                              <p:par>
                                <p:cTn fill="hold" id="35" nodeType="afterEffect" presetClass="entr" presetID="10" presetSubtype="0">
                                  <p:stCondLst>
                                    <p:cond delay="0"/>
                                  </p:stCondLst>
                                  <p:childTnLst>
                                    <p:set>
                                      <p:cBhvr>
                                        <p:cTn dur="1" fill="hold" id="36">
                                          <p:stCondLst>
                                            <p:cond delay="0"/>
                                          </p:stCondLst>
                                        </p:cTn>
                                        <p:tgtEl>
                                          <p:spTgt spid="56"/>
                                        </p:tgtEl>
                                        <p:attrNameLst>
                                          <p:attrName>style.visibility</p:attrName>
                                        </p:attrNameLst>
                                      </p:cBhvr>
                                      <p:to>
                                        <p:strVal val="visible"/>
                                      </p:to>
                                    </p:set>
                                    <p:animEffect filter="fade" transition="in">
                                      <p:cBhvr>
                                        <p:cTn dur="1000" id="37"/>
                                        <p:tgtEl>
                                          <p:spTgt spid="56"/>
                                        </p:tgtEl>
                                      </p:cBhvr>
                                    </p:animEffect>
                                  </p:childTnLst>
                                </p:cTn>
                              </p:par>
                              <p:par>
                                <p:cTn decel="100000" fill="hold" id="38" nodeType="withEffect" presetClass="path" presetID="63" presetSubtype="0">
                                  <p:stCondLst>
                                    <p:cond delay="0"/>
                                  </p:stCondLst>
                                  <p:childTnLst>
                                    <p:animMotion origin="layout" path="M -3.125E-06 3.7037E-07 L 0.05769 3.7037E-07" pathEditMode="relative" ptsTypes="AA" rAng="0">
                                      <p:cBhvr>
                                        <p:cTn dur="1000" fill="hold" id="39" spd="-100000"/>
                                        <p:tgtEl>
                                          <p:spTgt spid="56"/>
                                        </p:tgtEl>
                                        <p:attrNameLst>
                                          <p:attrName>ppt_x</p:attrName>
                                          <p:attrName>ppt_y</p:attrName>
                                        </p:attrNameLst>
                                      </p:cBhvr>
                                      <p:rCtr x="2878" y="0"/>
                                    </p:animMotion>
                                  </p:childTnLst>
                                </p:cTn>
                              </p:par>
                            </p:childTnLst>
                          </p:cTn>
                        </p:par>
                        <p:par>
                          <p:cTn fill="hold" id="40" nodeType="afterGroup">
                            <p:stCondLst>
                              <p:cond delay="5000"/>
                            </p:stCondLst>
                            <p:childTnLst>
                              <p:par>
                                <p:cTn fill="hold" id="41" nodeType="afterEffect" presetClass="entr" presetID="18" presetSubtype="6">
                                  <p:stCondLst>
                                    <p:cond delay="0"/>
                                  </p:stCondLst>
                                  <p:childTnLst>
                                    <p:set>
                                      <p:cBhvr>
                                        <p:cTn dur="1" fill="hold" id="42">
                                          <p:stCondLst>
                                            <p:cond delay="0"/>
                                          </p:stCondLst>
                                        </p:cTn>
                                        <p:tgtEl>
                                          <p:spTgt spid="18"/>
                                        </p:tgtEl>
                                        <p:attrNameLst>
                                          <p:attrName>style.visibility</p:attrName>
                                        </p:attrNameLst>
                                      </p:cBhvr>
                                      <p:to>
                                        <p:strVal val="visible"/>
                                      </p:to>
                                    </p:set>
                                    <p:animEffect filter="strips(downRight)" transition="in">
                                      <p:cBhvr>
                                        <p:cTn dur="500" id="43"/>
                                        <p:tgtEl>
                                          <p:spTgt spid="18"/>
                                        </p:tgtEl>
                                      </p:cBhvr>
                                    </p:animEffect>
                                  </p:childTnLst>
                                </p:cTn>
                              </p:par>
                            </p:childTnLst>
                          </p:cTn>
                        </p:par>
                        <p:par>
                          <p:cTn fill="hold" id="44" nodeType="afterGroup">
                            <p:stCondLst>
                              <p:cond delay="5500"/>
                            </p:stCondLst>
                            <p:childTnLst>
                              <p:par>
                                <p:cTn fill="hold" id="45" nodeType="afterEffect" presetClass="entr" presetID="10" presetSubtype="0">
                                  <p:stCondLst>
                                    <p:cond delay="0"/>
                                  </p:stCondLst>
                                  <p:childTnLst>
                                    <p:set>
                                      <p:cBhvr>
                                        <p:cTn dur="1" fill="hold" id="46">
                                          <p:stCondLst>
                                            <p:cond delay="0"/>
                                          </p:stCondLst>
                                        </p:cTn>
                                        <p:tgtEl>
                                          <p:spTgt spid="47"/>
                                        </p:tgtEl>
                                        <p:attrNameLst>
                                          <p:attrName>style.visibility</p:attrName>
                                        </p:attrNameLst>
                                      </p:cBhvr>
                                      <p:to>
                                        <p:strVal val="visible"/>
                                      </p:to>
                                    </p:set>
                                    <p:animEffect filter="fade" transition="in">
                                      <p:cBhvr>
                                        <p:cTn dur="1000" id="47"/>
                                        <p:tgtEl>
                                          <p:spTgt spid="47"/>
                                        </p:tgtEl>
                                      </p:cBhvr>
                                    </p:animEffect>
                                  </p:childTnLst>
                                </p:cTn>
                              </p:par>
                              <p:par>
                                <p:cTn decel="100000" fill="hold" id="48" nodeType="withEffect" presetClass="path" presetID="63" presetSubtype="0">
                                  <p:stCondLst>
                                    <p:cond delay="0"/>
                                  </p:stCondLst>
                                  <p:childTnLst>
                                    <p:animMotion origin="layout" path="M -3.125E-06 3.7037E-07 L 0.05769 3.7037E-07" pathEditMode="relative" ptsTypes="AA" rAng="0">
                                      <p:cBhvr>
                                        <p:cTn dur="1000" fill="hold" id="49" spd="-100000"/>
                                        <p:tgtEl>
                                          <p:spTgt spid="47"/>
                                        </p:tgtEl>
                                        <p:attrNameLst>
                                          <p:attrName>ppt_x</p:attrName>
                                          <p:attrName>ppt_y</p:attrName>
                                        </p:attrNameLst>
                                      </p:cBhvr>
                                      <p:rCtr x="2878" y="0"/>
                                    </p:animMotion>
                                  </p:childTnLst>
                                </p:cTn>
                              </p:par>
                            </p:childTnLst>
                          </p:cTn>
                        </p:par>
                        <p:par>
                          <p:cTn fill="hold" id="50" nodeType="afterGroup">
                            <p:stCondLst>
                              <p:cond delay="6500"/>
                            </p:stCondLst>
                            <p:childTnLst>
                              <p:par>
                                <p:cTn fill="hold" id="51" nodeType="afterEffect" presetClass="entr" presetID="18" presetSubtype="3">
                                  <p:stCondLst>
                                    <p:cond delay="0"/>
                                  </p:stCondLst>
                                  <p:childTnLst>
                                    <p:set>
                                      <p:cBhvr>
                                        <p:cTn dur="1" fill="hold" id="52">
                                          <p:stCondLst>
                                            <p:cond delay="0"/>
                                          </p:stCondLst>
                                        </p:cTn>
                                        <p:tgtEl>
                                          <p:spTgt spid="14"/>
                                        </p:tgtEl>
                                        <p:attrNameLst>
                                          <p:attrName>style.visibility</p:attrName>
                                        </p:attrNameLst>
                                      </p:cBhvr>
                                      <p:to>
                                        <p:strVal val="visible"/>
                                      </p:to>
                                    </p:set>
                                    <p:animEffect filter="strips(upRight)" transition="in">
                                      <p:cBhvr>
                                        <p:cTn dur="500" id="53"/>
                                        <p:tgtEl>
                                          <p:spTgt spid="14"/>
                                        </p:tgtEl>
                                      </p:cBhvr>
                                    </p:animEffect>
                                  </p:childTnLst>
                                </p:cTn>
                              </p:par>
                            </p:childTnLst>
                          </p:cTn>
                        </p:par>
                        <p:par>
                          <p:cTn fill="hold" id="54" nodeType="afterGroup">
                            <p:stCondLst>
                              <p:cond delay="7000"/>
                            </p:stCondLst>
                            <p:childTnLst>
                              <p:par>
                                <p:cTn fill="hold" id="55" nodeType="afterEffect" presetClass="entr" presetID="10" presetSubtype="0">
                                  <p:stCondLst>
                                    <p:cond delay="0"/>
                                  </p:stCondLst>
                                  <p:childTnLst>
                                    <p:set>
                                      <p:cBhvr>
                                        <p:cTn dur="1" fill="hold" id="56">
                                          <p:stCondLst>
                                            <p:cond delay="0"/>
                                          </p:stCondLst>
                                        </p:cTn>
                                        <p:tgtEl>
                                          <p:spTgt spid="50"/>
                                        </p:tgtEl>
                                        <p:attrNameLst>
                                          <p:attrName>style.visibility</p:attrName>
                                        </p:attrNameLst>
                                      </p:cBhvr>
                                      <p:to>
                                        <p:strVal val="visible"/>
                                      </p:to>
                                    </p:set>
                                    <p:animEffect filter="fade" transition="in">
                                      <p:cBhvr>
                                        <p:cTn dur="1000" id="57"/>
                                        <p:tgtEl>
                                          <p:spTgt spid="50"/>
                                        </p:tgtEl>
                                      </p:cBhvr>
                                    </p:animEffect>
                                  </p:childTnLst>
                                </p:cTn>
                              </p:par>
                              <p:par>
                                <p:cTn decel="100000" fill="hold" id="58" nodeType="withEffect" presetClass="path" presetID="63" presetSubtype="0">
                                  <p:stCondLst>
                                    <p:cond delay="0"/>
                                  </p:stCondLst>
                                  <p:childTnLst>
                                    <p:animMotion origin="layout" path="M -3.125E-06 3.7037E-07 L 0.05769 3.7037E-07" pathEditMode="relative" ptsTypes="AA" rAng="0">
                                      <p:cBhvr>
                                        <p:cTn dur="1000" fill="hold" id="59" spd="-100000"/>
                                        <p:tgtEl>
                                          <p:spTgt spid="50"/>
                                        </p:tgtEl>
                                        <p:attrNameLst>
                                          <p:attrName>ppt_x</p:attrName>
                                          <p:attrName>ppt_y</p:attrName>
                                        </p:attrNameLst>
                                      </p:cBhvr>
                                      <p:rCtr x="2878" y="0"/>
                                    </p:animMotion>
                                  </p:childTnLst>
                                </p:cTn>
                              </p:par>
                            </p:childTnLst>
                          </p:cTn>
                        </p:par>
                        <p:par>
                          <p:cTn fill="hold" id="60" nodeType="afterGroup">
                            <p:stCondLst>
                              <p:cond delay="8000"/>
                            </p:stCondLst>
                            <p:childTnLst>
                              <p:par>
                                <p:cTn fill="hold" id="61" nodeType="afterEffect" presetClass="entr" presetID="18" presetSubtype="12">
                                  <p:stCondLst>
                                    <p:cond delay="0"/>
                                  </p:stCondLst>
                                  <p:childTnLst>
                                    <p:set>
                                      <p:cBhvr>
                                        <p:cTn dur="1" fill="hold" id="62">
                                          <p:stCondLst>
                                            <p:cond delay="0"/>
                                          </p:stCondLst>
                                        </p:cTn>
                                        <p:tgtEl>
                                          <p:spTgt spid="11"/>
                                        </p:tgtEl>
                                        <p:attrNameLst>
                                          <p:attrName>style.visibility</p:attrName>
                                        </p:attrNameLst>
                                      </p:cBhvr>
                                      <p:to>
                                        <p:strVal val="visible"/>
                                      </p:to>
                                    </p:set>
                                    <p:animEffect filter="strips(downLeft)" transition="in">
                                      <p:cBhvr>
                                        <p:cTn dur="500" id="63"/>
                                        <p:tgtEl>
                                          <p:spTgt spid="11"/>
                                        </p:tgtEl>
                                      </p:cBhvr>
                                    </p:animEffect>
                                  </p:childTnLst>
                                </p:cTn>
                              </p:par>
                            </p:childTnLst>
                          </p:cTn>
                        </p:par>
                        <p:par>
                          <p:cTn fill="hold" id="64" nodeType="afterGroup">
                            <p:stCondLst>
                              <p:cond delay="8500"/>
                            </p:stCondLst>
                            <p:childTnLst>
                              <p:par>
                                <p:cTn fill="hold" id="65" nodeType="afterEffect" presetClass="entr" presetID="10" presetSubtype="0">
                                  <p:stCondLst>
                                    <p:cond delay="0"/>
                                  </p:stCondLst>
                                  <p:childTnLst>
                                    <p:set>
                                      <p:cBhvr>
                                        <p:cTn dur="1" fill="hold" id="66">
                                          <p:stCondLst>
                                            <p:cond delay="0"/>
                                          </p:stCondLst>
                                        </p:cTn>
                                        <p:tgtEl>
                                          <p:spTgt spid="41"/>
                                        </p:tgtEl>
                                        <p:attrNameLst>
                                          <p:attrName>style.visibility</p:attrName>
                                        </p:attrNameLst>
                                      </p:cBhvr>
                                      <p:to>
                                        <p:strVal val="visible"/>
                                      </p:to>
                                    </p:set>
                                    <p:animEffect filter="fade" transition="in">
                                      <p:cBhvr>
                                        <p:cTn dur="1000" id="67"/>
                                        <p:tgtEl>
                                          <p:spTgt spid="41"/>
                                        </p:tgtEl>
                                      </p:cBhvr>
                                    </p:animEffect>
                                  </p:childTnLst>
                                </p:cTn>
                              </p:par>
                              <p:par>
                                <p:cTn decel="100000" fill="hold" id="68" nodeType="withEffect" presetClass="path" presetID="63" presetSubtype="0">
                                  <p:stCondLst>
                                    <p:cond delay="0"/>
                                  </p:stCondLst>
                                  <p:childTnLst>
                                    <p:animMotion origin="layout" path="M -3.125E-06 3.7037E-07 L 0.05769 3.7037E-07" pathEditMode="relative" ptsTypes="AA" rAng="0">
                                      <p:cBhvr>
                                        <p:cTn dur="1000" fill="hold" id="69" spd="-100000"/>
                                        <p:tgtEl>
                                          <p:spTgt spid="41"/>
                                        </p:tgtEl>
                                        <p:attrNameLst>
                                          <p:attrName>ppt_x</p:attrName>
                                          <p:attrName>ppt_y</p:attrName>
                                        </p:attrNameLst>
                                      </p:cBhvr>
                                      <p:rCtr x="2878"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品牌传播与广告</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5" name="Freeform"/>
          <p:cNvSpPr/>
          <p:nvPr/>
        </p:nvSpPr>
        <p:spPr>
          <a:xfrm>
            <a:off x="6302089" y="2311399"/>
            <a:ext cx="4726274" cy="328295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163638" y="2311399"/>
            <a:ext cx="1535493" cy="1535967"/>
            <a:chOff x="1163638" y="2311399"/>
            <a:chExt cx="1535493" cy="1535967"/>
          </a:xfrm>
        </p:grpSpPr>
        <p:sp>
          <p:nvSpPr>
            <p:cNvPr id="7" name="Freeform"/>
            <p:cNvSpPr/>
            <p:nvPr/>
          </p:nvSpPr>
          <p:spPr>
            <a:xfrm>
              <a:off x="1163638" y="2311399"/>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p:cNvSpPr/>
            <p:nvPr/>
          </p:nvSpPr>
          <p:spPr bwMode="auto">
            <a:xfrm>
              <a:off x="1773959" y="2889151"/>
              <a:ext cx="314849" cy="380464"/>
            </a:xfrm>
            <a:custGeom>
              <a:gdLst>
                <a:gd fmla="*/ 75 w 116" name="T0"/>
                <a:gd fmla="*/ 56 h 140" name="T1"/>
                <a:gd fmla="*/ 97 w 116" name="T2"/>
                <a:gd fmla="*/ 56 h 140" name="T3"/>
                <a:gd fmla="*/ 103 w 116" name="T4"/>
                <a:gd fmla="*/ 61 h 140" name="T5"/>
                <a:gd fmla="*/ 100 w 116" name="T6"/>
                <a:gd fmla="*/ 66 h 140" name="T7"/>
                <a:gd fmla="*/ 9 w 116" name="T8"/>
                <a:gd fmla="*/ 138 h 140" name="T9"/>
                <a:gd fmla="*/ 1 w 116" name="T10"/>
                <a:gd fmla="*/ 137 h 140" name="T11"/>
                <a:gd fmla="*/ 1 w 116" name="T12"/>
                <a:gd fmla="*/ 131 h 140" name="T13"/>
                <a:gd fmla="*/ 36 w 116" name="T14"/>
                <a:gd fmla="*/ 67 h 140" name="T15"/>
                <a:gd fmla="*/ 15 w 116" name="T16"/>
                <a:gd fmla="*/ 67 h 140" name="T17"/>
                <a:gd fmla="*/ 10 w 116" name="T18"/>
                <a:gd fmla="*/ 61 h 140" name="T19"/>
                <a:gd fmla="*/ 11 w 116" name="T20"/>
                <a:gd fmla="*/ 58 h 140" name="T21"/>
                <a:gd fmla="*/ 49 w 116" name="T22"/>
                <a:gd fmla="*/ 3 h 140" name="T23"/>
                <a:gd fmla="*/ 54 w 116" name="T24"/>
                <a:gd fmla="*/ 1 h 140" name="T25"/>
                <a:gd fmla="*/ 54 w 116" name="T26"/>
                <a:gd fmla="*/ 0 h 140" name="T27"/>
                <a:gd fmla="*/ 111 w 116" name="T28"/>
                <a:gd fmla="*/ 0 h 140" name="T29"/>
                <a:gd fmla="*/ 116 w 116" name="T30"/>
                <a:gd fmla="*/ 6 h 140" name="T31"/>
                <a:gd fmla="*/ 114 w 116" name="T32"/>
                <a:gd fmla="*/ 10 h 140" name="T33"/>
                <a:gd fmla="*/ 75 w 116" name="T34"/>
                <a:gd fmla="*/ 56 h 140" name="T35"/>
                <a:gd fmla="*/ 81 w 116" name="T36"/>
                <a:gd fmla="*/ 67 h 140" name="T37"/>
                <a:gd fmla="*/ 81 w 116" name="T38"/>
                <a:gd fmla="*/ 67 h 140" name="T39"/>
                <a:gd fmla="*/ 63 w 116" name="T40"/>
                <a:gd fmla="*/ 67 h 140" name="T41"/>
                <a:gd fmla="*/ 63 w 116" name="T42"/>
                <a:gd fmla="*/ 67 h 140" name="T43"/>
                <a:gd fmla="*/ 60 w 116" name="T44"/>
                <a:gd fmla="*/ 65 h 140" name="T45"/>
                <a:gd fmla="*/ 59 w 116" name="T46"/>
                <a:gd fmla="*/ 58 h 140" name="T47"/>
                <a:gd fmla="*/ 99 w 116" name="T48"/>
                <a:gd fmla="*/ 11 h 140" name="T49"/>
                <a:gd fmla="*/ 57 w 116" name="T50"/>
                <a:gd fmla="*/ 11 h 140" name="T51"/>
                <a:gd fmla="*/ 26 w 116" name="T52"/>
                <a:gd fmla="*/ 56 h 140" name="T53"/>
                <a:gd fmla="*/ 45 w 116" name="T54"/>
                <a:gd fmla="*/ 56 h 140" name="T55"/>
                <a:gd fmla="*/ 45 w 116" name="T56"/>
                <a:gd fmla="*/ 56 h 140" name="T57"/>
                <a:gd fmla="*/ 48 w 116" name="T58"/>
                <a:gd fmla="*/ 56 h 140" name="T59"/>
                <a:gd fmla="*/ 50 w 116" name="T60"/>
                <a:gd fmla="*/ 64 h 140" name="T61"/>
                <a:gd fmla="*/ 23 w 116" name="T62"/>
                <a:gd fmla="*/ 113 h 140" name="T63"/>
                <a:gd fmla="*/ 81 w 116" name="T64"/>
                <a:gd fmla="*/ 67 h 1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0" w="115">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 name="组合 8"/>
          <p:cNvGrpSpPr/>
          <p:nvPr/>
        </p:nvGrpSpPr>
        <p:grpSpPr>
          <a:xfrm>
            <a:off x="1163638" y="4058385"/>
            <a:ext cx="1535493" cy="1535967"/>
            <a:chOff x="1163638" y="4058385"/>
            <a:chExt cx="1535493" cy="1535967"/>
          </a:xfrm>
        </p:grpSpPr>
        <p:sp>
          <p:nvSpPr>
            <p:cNvPr id="10" name="Freeform"/>
            <p:cNvSpPr/>
            <p:nvPr/>
          </p:nvSpPr>
          <p:spPr>
            <a:xfrm>
              <a:off x="1163638" y="4058385"/>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p:cNvSpPr/>
            <p:nvPr/>
          </p:nvSpPr>
          <p:spPr bwMode="auto">
            <a:xfrm>
              <a:off x="1741787" y="4634411"/>
              <a:ext cx="380347" cy="383913"/>
            </a:xfrm>
            <a:custGeom>
              <a:gdLst>
                <a:gd fmla="*/ 116 w 140" name="T0"/>
                <a:gd fmla="*/ 2 h 141" name="T1"/>
                <a:gd fmla="*/ 122 w 140" name="T2"/>
                <a:gd fmla="*/ 3 h 141" name="T3"/>
                <a:gd fmla="*/ 122 w 140" name="T4"/>
                <a:gd fmla="*/ 3 h 141" name="T5"/>
                <a:gd fmla="*/ 138 w 140" name="T6"/>
                <a:gd fmla="*/ 19 h 141" name="T7"/>
                <a:gd fmla="*/ 138 w 140" name="T8"/>
                <a:gd fmla="*/ 19 h 141" name="T9"/>
                <a:gd fmla="*/ 139 w 140" name="T10"/>
                <a:gd fmla="*/ 25 h 141" name="T11"/>
                <a:gd fmla="*/ 118 w 140" name="T12"/>
                <a:gd fmla="*/ 43 h 141" name="T13"/>
                <a:gd fmla="*/ 103 w 140" name="T14"/>
                <a:gd fmla="*/ 46 h 141" name="T15"/>
                <a:gd fmla="*/ 99 w 140" name="T16"/>
                <a:gd fmla="*/ 102 h 141" name="T17"/>
                <a:gd fmla="*/ 69 w 140" name="T18"/>
                <a:gd fmla="*/ 115 h 141" name="T19"/>
                <a:gd fmla="*/ 26 w 140" name="T20"/>
                <a:gd fmla="*/ 72 h 141" name="T21"/>
                <a:gd fmla="*/ 69 w 140" name="T22"/>
                <a:gd fmla="*/ 29 h 141" name="T23"/>
                <a:gd fmla="*/ 100 w 140" name="T24"/>
                <a:gd fmla="*/ 33 h 141" name="T25"/>
                <a:gd fmla="*/ 98 w 140" name="T26"/>
                <a:gd fmla="*/ 20 h 141" name="T27"/>
                <a:gd fmla="*/ 124 w 140" name="T28"/>
                <a:gd fmla="*/ 55 h 141" name="T29"/>
                <a:gd fmla="*/ 135 w 140" name="T30"/>
                <a:gd fmla="*/ 52 h 141" name="T31"/>
                <a:gd fmla="*/ 138 w 140" name="T32"/>
                <a:gd fmla="*/ 72 h 141" name="T33"/>
                <a:gd fmla="*/ 69 w 140" name="T34"/>
                <a:gd fmla="*/ 141 h 141" name="T35"/>
                <a:gd fmla="*/ 0 w 140" name="T36"/>
                <a:gd fmla="*/ 72 h 141" name="T37"/>
                <a:gd fmla="*/ 69 w 140" name="T38"/>
                <a:gd fmla="*/ 3 h 141" name="T39"/>
                <a:gd fmla="*/ 89 w 140" name="T40"/>
                <a:gd fmla="*/ 6 h 141" name="T41"/>
                <a:gd fmla="*/ 86 w 140" name="T42"/>
                <a:gd fmla="*/ 16 h 141" name="T43"/>
                <a:gd fmla="*/ 69 w 140" name="T44"/>
                <a:gd fmla="*/ 14 h 141" name="T45"/>
                <a:gd fmla="*/ 11 w 140" name="T46"/>
                <a:gd fmla="*/ 72 h 141" name="T47"/>
                <a:gd fmla="*/ 69 w 140" name="T48"/>
                <a:gd fmla="*/ 130 h 141" name="T49"/>
                <a:gd fmla="*/ 127 w 140" name="T50"/>
                <a:gd fmla="*/ 72 h 141" name="T51"/>
                <a:gd fmla="*/ 124 w 140" name="T52"/>
                <a:gd fmla="*/ 55 h 141" name="T53"/>
                <a:gd fmla="*/ 69 w 140" name="T54"/>
                <a:gd fmla="*/ 52 h 141" name="T55"/>
                <a:gd fmla="*/ 90 w 140" name="T56"/>
                <a:gd fmla="*/ 43 h 141" name="T57"/>
                <a:gd fmla="*/ 43 w 140" name="T58"/>
                <a:gd fmla="*/ 46 h 141" name="T59"/>
                <a:gd fmla="*/ 43 w 140" name="T60"/>
                <a:gd fmla="*/ 46 h 141" name="T61"/>
                <a:gd fmla="*/ 43 w 140" name="T62"/>
                <a:gd fmla="*/ 98 h 141" name="T63"/>
                <a:gd fmla="*/ 94 w 140" name="T64"/>
                <a:gd fmla="*/ 98 h 141" name="T65"/>
                <a:gd fmla="*/ 105 w 140" name="T66"/>
                <a:gd fmla="*/ 72 h 141" name="T67"/>
                <a:gd fmla="*/ 86 w 140" name="T68"/>
                <a:gd fmla="*/ 62 h 141" name="T69"/>
                <a:gd fmla="*/ 83 w 140" name="T70"/>
                <a:gd fmla="*/ 86 h 141" name="T71"/>
                <a:gd fmla="*/ 69 w 140" name="T72"/>
                <a:gd fmla="*/ 92 h 141" name="T73"/>
                <a:gd fmla="*/ 55 w 140" name="T74"/>
                <a:gd fmla="*/ 86 h 141" name="T75"/>
                <a:gd fmla="*/ 55 w 140" name="T76"/>
                <a:gd fmla="*/ 58 h 141" name="T77"/>
                <a:gd fmla="*/ 69 w 140" name="T78"/>
                <a:gd fmla="*/ 52 h 141" name="T79"/>
                <a:gd fmla="*/ 73 w 140" name="T80"/>
                <a:gd fmla="*/ 60 h 141" name="T81"/>
                <a:gd fmla="*/ 60 w 140" name="T82"/>
                <a:gd fmla="*/ 63 h 141" name="T83"/>
                <a:gd fmla="*/ 56 w 140" name="T84"/>
                <a:gd fmla="*/ 72 h 141" name="T85"/>
                <a:gd fmla="*/ 69 w 140" name="T86"/>
                <a:gd fmla="*/ 85 h 141" name="T87"/>
                <a:gd fmla="*/ 78 w 140" name="T88"/>
                <a:gd fmla="*/ 81 h 141" name="T89"/>
                <a:gd fmla="*/ 81 w 140" name="T90"/>
                <a:gd fmla="*/ 68 h 141" name="T91"/>
                <a:gd fmla="*/ 65 w 140" name="T92"/>
                <a:gd fmla="*/ 76 h 141" name="T93"/>
                <a:gd fmla="*/ 73 w 140" name="T94"/>
                <a:gd fmla="*/ 60 h 141" name="T95"/>
                <a:gd fmla="*/ 117 w 140" name="T96"/>
                <a:gd fmla="*/ 10 h 141" name="T97"/>
                <a:gd fmla="*/ 106 w 140" name="T98"/>
                <a:gd fmla="*/ 30 h 141" name="T99"/>
                <a:gd fmla="*/ 117 w 140" name="T100"/>
                <a:gd fmla="*/ 10 h 141" name="T101"/>
                <a:gd fmla="*/ 123 w 140" name="T102"/>
                <a:gd fmla="*/ 22 h 141" name="T103"/>
                <a:gd fmla="*/ 118 w 140" name="T104"/>
                <a:gd fmla="*/ 37 h 141" name="T105"/>
                <a:gd fmla="*/ 123 w 140" name="T106"/>
                <a:gd fmla="*/ 22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40">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1C1C1C"/>
                </a:solidFill>
              </a:endParaRPr>
            </a:p>
          </p:txBody>
        </p:sp>
      </p:grpSp>
      <p:grpSp>
        <p:nvGrpSpPr>
          <p:cNvPr id="12" name="组合 11"/>
          <p:cNvGrpSpPr/>
          <p:nvPr/>
        </p:nvGrpSpPr>
        <p:grpSpPr>
          <a:xfrm>
            <a:off x="2857121" y="2489041"/>
            <a:ext cx="3048379" cy="874629"/>
            <a:chOff x="2857121" y="2489041"/>
            <a:chExt cx="3048379" cy="874629"/>
          </a:xfrm>
        </p:grpSpPr>
        <p:sp>
          <p:nvSpPr>
            <p:cNvPr id="14" name="矩形 13"/>
            <p:cNvSpPr/>
            <p:nvPr/>
          </p:nvSpPr>
          <p:spPr>
            <a:xfrm>
              <a:off x="2857121" y="2842565"/>
              <a:ext cx="3048379" cy="530352"/>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15" name="矩形 14"/>
            <p:cNvSpPr/>
            <p:nvPr/>
          </p:nvSpPr>
          <p:spPr>
            <a:xfrm>
              <a:off x="2857122" y="2489041"/>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ea typeface="+mj-ea"/>
                </a:rPr>
                <a:t>标题内容</a:t>
              </a:r>
            </a:p>
          </p:txBody>
        </p:sp>
      </p:grpSp>
      <p:grpSp>
        <p:nvGrpSpPr>
          <p:cNvPr id="16" name="组合 15"/>
          <p:cNvGrpSpPr/>
          <p:nvPr/>
        </p:nvGrpSpPr>
        <p:grpSpPr>
          <a:xfrm>
            <a:off x="2857121" y="4234301"/>
            <a:ext cx="3048379" cy="874629"/>
            <a:chOff x="2857121" y="4234301"/>
            <a:chExt cx="3048379" cy="874629"/>
          </a:xfrm>
        </p:grpSpPr>
        <p:sp>
          <p:nvSpPr>
            <p:cNvPr id="18" name="矩形 17"/>
            <p:cNvSpPr/>
            <p:nvPr/>
          </p:nvSpPr>
          <p:spPr>
            <a:xfrm>
              <a:off x="2857121" y="4587825"/>
              <a:ext cx="3048379" cy="530352"/>
            </a:xfrm>
            <a:prstGeom prst="rect">
              <a:avLst/>
            </a:prstGeom>
          </p:spPr>
          <p:txBody>
            <a:bodyPr wrap="square">
              <a:spAutoFit/>
            </a:bodyPr>
            <a:lstStyle/>
            <a:p>
              <a:pPr>
                <a:lnSpc>
                  <a:spcPct val="120000"/>
                </a:lnSpc>
              </a:pPr>
              <a:r>
                <a:rPr altLang="en-US" lang="zh-CN" sz="1200">
                  <a:solidFill>
                    <a:schemeClr val="bg1"/>
                  </a:solidFill>
                </a:rPr>
                <a:t>用户可以在投影仪或者计算机上进行演示也可以将演示文稿打印出来制作</a:t>
              </a:r>
            </a:p>
          </p:txBody>
        </p:sp>
        <p:sp>
          <p:nvSpPr>
            <p:cNvPr id="19" name="矩形 18"/>
            <p:cNvSpPr/>
            <p:nvPr/>
          </p:nvSpPr>
          <p:spPr>
            <a:xfrm>
              <a:off x="2857122" y="4234301"/>
              <a:ext cx="1198880" cy="396240"/>
            </a:xfrm>
            <a:prstGeom prst="rect">
              <a:avLst/>
            </a:prstGeom>
          </p:spPr>
          <p:txBody>
            <a:bodyPr wrap="none">
              <a:spAutoFit/>
            </a:bodyPr>
            <a:lstStyle/>
            <a:p>
              <a:r>
                <a:rPr altLang="en-US" lang="zh-CN" sz="2000">
                  <a:gradFill>
                    <a:gsLst>
                      <a:gs pos="0">
                        <a:srgbClr val="835F43"/>
                      </a:gs>
                      <a:gs pos="100000">
                        <a:srgbClr val="F9D9AC"/>
                      </a:gs>
                    </a:gsLst>
                    <a:lin ang="5400000" scaled="1"/>
                  </a:gradFill>
                  <a:latin typeface="+mj-ea"/>
                </a:rPr>
                <a:t>标题内容</a:t>
              </a:r>
            </a:p>
          </p:txBody>
        </p:sp>
      </p:grpSp>
    </p:spTree>
    <p:extLst>
      <p:ext uri="{BB962C8B-B14F-4D97-AF65-F5344CB8AC3E}">
        <p14:creationId val="35049179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5"/>
                                        </p:tgtEl>
                                        <p:attrNameLst>
                                          <p:attrName>style.visibility</p:attrName>
                                        </p:attrNameLst>
                                      </p:cBhvr>
                                      <p:to>
                                        <p:strVal val="visible"/>
                                      </p:to>
                                    </p:set>
                                    <p:animEffect filter="strips(down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1000" id="17"/>
                                        <p:tgtEl>
                                          <p:spTgt spid="12"/>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6"/>
                                        </p:tgtEl>
                                        <p:attrNameLst>
                                          <p:attrName>style.visibility</p:attrName>
                                        </p:attrNameLst>
                                      </p:cBhvr>
                                      <p:to>
                                        <p:strVal val="visible"/>
                                      </p:to>
                                    </p:set>
                                    <p:animEffect filter="wipe(left)" transition="in">
                                      <p:cBhvr>
                                        <p:cTn dur="100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79754" y="2595719"/>
              <a:ext cx="2672080" cy="518160"/>
            </a:xfrm>
            <a:prstGeom prst="rect">
              <a:avLst/>
            </a:prstGeom>
            <a:noFill/>
          </p:spPr>
          <p:txBody>
            <a:bodyPr rtlCol="0" wrap="none">
              <a:spAutoFit/>
            </a:bodyPr>
            <a:lstStyle/>
            <a:p>
              <a:pPr algn="ctr">
                <a:buNone/>
              </a:pPr>
              <a:r>
                <a:rPr altLang="en-US" b="1" lang="zh-CN"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品牌传播与广告</a:t>
              </a:r>
            </a:p>
          </p:txBody>
        </p:sp>
        <p:sp>
          <p:nvSpPr>
            <p:cNvPr id="4" name="矩形 3"/>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6" name="Freeform 45"/>
          <p:cNvSpPr>
            <a:spLocks noEditPoints="1"/>
          </p:cNvSpPr>
          <p:nvPr/>
        </p:nvSpPr>
        <p:spPr bwMode="auto">
          <a:xfrm>
            <a:off x="8334943" y="2489201"/>
            <a:ext cx="305628" cy="30562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Rounded Rectangle 67"/>
          <p:cNvSpPr/>
          <p:nvPr/>
        </p:nvSpPr>
        <p:spPr>
          <a:xfrm>
            <a:off x="7097469" y="2069589"/>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270" spcFirstLastPara="0" tIns="0" vert="horz" wrap="square">
            <a:noAutofit/>
          </a:bodyPr>
          <a:lstStyle/>
          <a:p>
            <a:pPr algn="ctr">
              <a:lnSpc>
                <a:spcPct val="120000"/>
              </a:lnSpc>
              <a:spcAft>
                <a:spcPct val="35000"/>
              </a:spcAft>
              <a:defRPr/>
            </a:pPr>
            <a:r>
              <a:rPr lang="en-US" sz="3600">
                <a:solidFill>
                  <a:srgbClr val="1C1C1C"/>
                </a:solidFill>
                <a:latin charset="0" panose="020b0503020202020204" pitchFamily="34" typeface="Agency FB"/>
                <a:sym charset="0" panose="020b0604020202020204" pitchFamily="34" typeface="Arial"/>
              </a:rPr>
              <a:t>01</a:t>
            </a:r>
          </a:p>
        </p:txBody>
      </p:sp>
      <p:sp>
        <p:nvSpPr>
          <p:cNvPr id="8" name="矩形 7"/>
          <p:cNvSpPr/>
          <p:nvPr/>
        </p:nvSpPr>
        <p:spPr>
          <a:xfrm>
            <a:off x="8704072" y="2176047"/>
            <a:ext cx="1325095" cy="335280"/>
          </a:xfrm>
          <a:prstGeom prst="rect">
            <a:avLst/>
          </a:prstGeom>
        </p:spPr>
        <p:txBody>
          <a:bodyPr wrap="square">
            <a:spAutoFit/>
          </a:bodyPr>
          <a:lstStyle/>
          <a:p>
            <a:r>
              <a:rPr altLang="en-US" lang="zh-CN" sz="1600">
                <a:gradFill>
                  <a:gsLst>
                    <a:gs pos="0">
                      <a:srgbClr val="835F43"/>
                    </a:gs>
                    <a:gs pos="100000">
                      <a:srgbClr val="F9D9AC"/>
                    </a:gs>
                  </a:gsLst>
                  <a:lin ang="5400000" scaled="1"/>
                </a:gradFill>
                <a:latin typeface="+mj-ea"/>
                <a:ea typeface="+mj-ea"/>
              </a:rPr>
              <a:t>标题内容</a:t>
            </a:r>
          </a:p>
        </p:txBody>
      </p:sp>
      <p:sp>
        <p:nvSpPr>
          <p:cNvPr id="9" name="矩形 8"/>
          <p:cNvSpPr/>
          <p:nvPr/>
        </p:nvSpPr>
        <p:spPr>
          <a:xfrm>
            <a:off x="8704072" y="2514601"/>
            <a:ext cx="2561146" cy="493776"/>
          </a:xfrm>
          <a:prstGeom prst="rect">
            <a:avLst/>
          </a:prstGeom>
        </p:spPr>
        <p:txBody>
          <a:bodyPr wrap="square">
            <a:spAutoFit/>
          </a:bodyPr>
          <a:lstStyle/>
          <a:p>
            <a:pPr>
              <a:lnSpc>
                <a:spcPct val="120000"/>
              </a:lnSpc>
            </a:pPr>
            <a:r>
              <a:rPr altLang="en-US" lang="zh-CN" sz="1100">
                <a:solidFill>
                  <a:schemeClr val="bg1"/>
                </a:solidFill>
              </a:rPr>
              <a:t>用户可以在投影仪或者计算机上进行演示也可以将演示文稿打印出来制作</a:t>
            </a:r>
          </a:p>
        </p:txBody>
      </p:sp>
      <p:sp>
        <p:nvSpPr>
          <p:cNvPr id="11" name="Freeform 45"/>
          <p:cNvSpPr>
            <a:spLocks noEditPoints="1"/>
          </p:cNvSpPr>
          <p:nvPr/>
        </p:nvSpPr>
        <p:spPr bwMode="auto">
          <a:xfrm>
            <a:off x="8334943" y="3877823"/>
            <a:ext cx="305628" cy="30562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Rounded Rectangle 67"/>
          <p:cNvSpPr/>
          <p:nvPr/>
        </p:nvSpPr>
        <p:spPr>
          <a:xfrm>
            <a:off x="7097469" y="3458211"/>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270" spcFirstLastPara="0" tIns="0" vert="horz" wrap="square">
            <a:noAutofit/>
          </a:bodyPr>
          <a:lstStyle/>
          <a:p>
            <a:pPr algn="ctr">
              <a:lnSpc>
                <a:spcPct val="120000"/>
              </a:lnSpc>
              <a:spcAft>
                <a:spcPct val="35000"/>
              </a:spcAft>
              <a:defRPr/>
            </a:pPr>
            <a:r>
              <a:rPr lang="en-US" smtClean="0" sz="3600">
                <a:solidFill>
                  <a:srgbClr val="1C1C1C"/>
                </a:solidFill>
                <a:latin charset="0" panose="020b0503020202020204" pitchFamily="34" typeface="Agency FB"/>
                <a:sym charset="0" panose="020b0604020202020204" pitchFamily="34" typeface="Arial"/>
              </a:rPr>
              <a:t>02</a:t>
            </a:r>
          </a:p>
        </p:txBody>
      </p:sp>
      <p:sp>
        <p:nvSpPr>
          <p:cNvPr id="13" name="矩形 12"/>
          <p:cNvSpPr/>
          <p:nvPr/>
        </p:nvSpPr>
        <p:spPr>
          <a:xfrm>
            <a:off x="8704072" y="3564669"/>
            <a:ext cx="1325095" cy="335280"/>
          </a:xfrm>
          <a:prstGeom prst="rect">
            <a:avLst/>
          </a:prstGeom>
        </p:spPr>
        <p:txBody>
          <a:bodyPr wrap="square">
            <a:spAutoFit/>
          </a:bodyPr>
          <a:lstStyle/>
          <a:p>
            <a:r>
              <a:rPr altLang="en-US" lang="zh-CN" sz="1600">
                <a:gradFill>
                  <a:gsLst>
                    <a:gs pos="0">
                      <a:srgbClr val="835F43"/>
                    </a:gs>
                    <a:gs pos="100000">
                      <a:srgbClr val="F9D9AC"/>
                    </a:gs>
                  </a:gsLst>
                  <a:lin ang="5400000" scaled="1"/>
                </a:gradFill>
                <a:latin typeface="+mj-ea"/>
              </a:rPr>
              <a:t>标题内容</a:t>
            </a:r>
          </a:p>
        </p:txBody>
      </p:sp>
      <p:sp>
        <p:nvSpPr>
          <p:cNvPr id="14" name="矩形 13"/>
          <p:cNvSpPr/>
          <p:nvPr/>
        </p:nvSpPr>
        <p:spPr>
          <a:xfrm>
            <a:off x="8704072" y="3903223"/>
            <a:ext cx="2561146" cy="493776"/>
          </a:xfrm>
          <a:prstGeom prst="rect">
            <a:avLst/>
          </a:prstGeom>
        </p:spPr>
        <p:txBody>
          <a:bodyPr wrap="square">
            <a:spAutoFit/>
          </a:bodyPr>
          <a:lstStyle/>
          <a:p>
            <a:pPr>
              <a:lnSpc>
                <a:spcPct val="120000"/>
              </a:lnSpc>
            </a:pPr>
            <a:r>
              <a:rPr altLang="en-US" lang="zh-CN" sz="1100">
                <a:solidFill>
                  <a:schemeClr val="bg1"/>
                </a:solidFill>
              </a:rPr>
              <a:t>用户可以在投影仪或者计算机上进行演示也可以将演示文稿打印出来制作</a:t>
            </a:r>
          </a:p>
        </p:txBody>
      </p:sp>
      <p:sp>
        <p:nvSpPr>
          <p:cNvPr id="16" name="Freeform 45"/>
          <p:cNvSpPr>
            <a:spLocks noEditPoints="1"/>
          </p:cNvSpPr>
          <p:nvPr/>
        </p:nvSpPr>
        <p:spPr bwMode="auto">
          <a:xfrm>
            <a:off x="8334943" y="5266445"/>
            <a:ext cx="305628" cy="30562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Rounded Rectangle 67"/>
          <p:cNvSpPr/>
          <p:nvPr/>
        </p:nvSpPr>
        <p:spPr>
          <a:xfrm>
            <a:off x="7097469" y="4846833"/>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270" spcFirstLastPara="0" tIns="0" vert="horz" wrap="square">
            <a:noAutofit/>
          </a:bodyPr>
          <a:lstStyle/>
          <a:p>
            <a:pPr algn="ctr">
              <a:lnSpc>
                <a:spcPct val="120000"/>
              </a:lnSpc>
              <a:spcAft>
                <a:spcPct val="35000"/>
              </a:spcAft>
              <a:defRPr/>
            </a:pPr>
            <a:r>
              <a:rPr lang="en-US" smtClean="0" sz="3600">
                <a:solidFill>
                  <a:srgbClr val="1C1C1C"/>
                </a:solidFill>
                <a:latin charset="0" panose="020b0503020202020204" pitchFamily="34" typeface="Agency FB"/>
                <a:sym charset="0" panose="020b0604020202020204" pitchFamily="34" typeface="Arial"/>
              </a:rPr>
              <a:t>03</a:t>
            </a:r>
          </a:p>
        </p:txBody>
      </p:sp>
      <p:sp>
        <p:nvSpPr>
          <p:cNvPr id="18" name="矩形 17"/>
          <p:cNvSpPr/>
          <p:nvPr/>
        </p:nvSpPr>
        <p:spPr>
          <a:xfrm>
            <a:off x="8704072" y="4953291"/>
            <a:ext cx="1325095" cy="335280"/>
          </a:xfrm>
          <a:prstGeom prst="rect">
            <a:avLst/>
          </a:prstGeom>
        </p:spPr>
        <p:txBody>
          <a:bodyPr wrap="square">
            <a:spAutoFit/>
          </a:bodyPr>
          <a:lstStyle/>
          <a:p>
            <a:r>
              <a:rPr altLang="en-US" lang="zh-CN" sz="1600">
                <a:gradFill>
                  <a:gsLst>
                    <a:gs pos="0">
                      <a:srgbClr val="835F43"/>
                    </a:gs>
                    <a:gs pos="100000">
                      <a:srgbClr val="F9D9AC"/>
                    </a:gs>
                  </a:gsLst>
                  <a:lin ang="5400000" scaled="1"/>
                </a:gradFill>
                <a:latin typeface="+mj-ea"/>
              </a:rPr>
              <a:t>标题内容</a:t>
            </a:r>
          </a:p>
        </p:txBody>
      </p:sp>
      <p:sp>
        <p:nvSpPr>
          <p:cNvPr id="19" name="矩形 18"/>
          <p:cNvSpPr/>
          <p:nvPr/>
        </p:nvSpPr>
        <p:spPr>
          <a:xfrm>
            <a:off x="8704072" y="5291845"/>
            <a:ext cx="2561146" cy="493776"/>
          </a:xfrm>
          <a:prstGeom prst="rect">
            <a:avLst/>
          </a:prstGeom>
        </p:spPr>
        <p:txBody>
          <a:bodyPr wrap="square">
            <a:spAutoFit/>
          </a:bodyPr>
          <a:lstStyle/>
          <a:p>
            <a:pPr>
              <a:lnSpc>
                <a:spcPct val="120000"/>
              </a:lnSpc>
            </a:pPr>
            <a:r>
              <a:rPr altLang="en-US" lang="zh-CN" sz="1100">
                <a:solidFill>
                  <a:schemeClr val="bg1"/>
                </a:solidFill>
              </a:rPr>
              <a:t>用户可以在投影仪或者计算机上进行演示也可以将演示文稿打印出来制作</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850222" y="2182308"/>
            <a:ext cx="5447708" cy="3631805"/>
          </a:xfrm>
          <a:prstGeom prst="rect">
            <a:avLst/>
          </a:prstGeom>
        </p:spPr>
      </p:pic>
    </p:spTree>
    <p:extLst>
      <p:ext uri="{BB962C8B-B14F-4D97-AF65-F5344CB8AC3E}">
        <p14:creationId val="20991977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childTnLst>
                          </p:cTn>
                        </p:par>
                        <p:par>
                          <p:cTn fill="hold" id="21" nodeType="afterGroup">
                            <p:stCondLst>
                              <p:cond delay="1500"/>
                            </p:stCondLst>
                            <p:childTnLst>
                              <p:par>
                                <p:cTn fill="hold" grpId="0" id="22" nodeType="afterEffect" presetClass="entr" presetID="23" presetSubtype="16">
                                  <p:stCondLst>
                                    <p:cond delay="0"/>
                                  </p:stCondLst>
                                  <p:iterate type="lt">
                                    <p:tmPct val="10000"/>
                                  </p:iterate>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childTnLst>
                                </p:cTn>
                              </p:par>
                            </p:childTnLst>
                          </p:cTn>
                        </p:par>
                        <p:par>
                          <p:cTn fill="hold" id="26" nodeType="afterGroup">
                            <p:stCondLst>
                              <p:cond delay="2000"/>
                            </p:stCondLst>
                            <p:childTnLst>
                              <p:par>
                                <p:cTn accel="50000" decel="50000" fill="hold" grpId="0" id="27" nodeType="afterEffect" presetClass="entr" presetID="2" presetSubtype="8">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500" fill="hold" id="29"/>
                                        <p:tgtEl>
                                          <p:spTgt spid="12"/>
                                        </p:tgtEl>
                                        <p:attrNameLst>
                                          <p:attrName>ppt_x</p:attrName>
                                        </p:attrNameLst>
                                      </p:cBhvr>
                                      <p:tavLst>
                                        <p:tav tm="0">
                                          <p:val>
                                            <p:strVal val="0-#ppt_w/2"/>
                                          </p:val>
                                        </p:tav>
                                        <p:tav tm="100000">
                                          <p:val>
                                            <p:strVal val="#ppt_x"/>
                                          </p:val>
                                        </p:tav>
                                      </p:tavLst>
                                    </p:anim>
                                    <p:anim calcmode="lin" valueType="num">
                                      <p:cBhvr additive="base">
                                        <p:cTn dur="500" fill="hold" id="30"/>
                                        <p:tgtEl>
                                          <p:spTgt spid="12"/>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childTnLst>
                          </p:cTn>
                        </p:par>
                        <p:par>
                          <p:cTn fill="hold" id="37" nodeType="afterGroup">
                            <p:stCondLst>
                              <p:cond delay="3000"/>
                            </p:stCondLst>
                            <p:childTnLst>
                              <p:par>
                                <p:cTn fill="hold" grpId="0" id="38" nodeType="afterEffect" presetClass="entr" presetID="53" presetSubtype="0">
                                  <p:stCondLst>
                                    <p:cond delay="0"/>
                                  </p:stCondLst>
                                  <p:iterate type="lt">
                                    <p:tmPct val="10000"/>
                                  </p:iterate>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childTnLst>
                          </p:cTn>
                        </p:par>
                        <p:par>
                          <p:cTn fill="hold" id="43" nodeType="afterGroup">
                            <p:stCondLst>
                              <p:cond delay="3500"/>
                            </p:stCondLst>
                            <p:childTnLst>
                              <p:par>
                                <p:cTn fill="hold" grpId="0" id="44" nodeType="afterEffect" presetClass="entr" presetID="23" presetSubtype="16">
                                  <p:stCondLst>
                                    <p:cond delay="0"/>
                                  </p:stCondLst>
                                  <p:iterate type="lt">
                                    <p:tmPct val="10000"/>
                                  </p:iterate>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ppt_w</p:attrName>
                                        </p:attrNameLst>
                                      </p:cBhvr>
                                      <p:tavLst>
                                        <p:tav tm="0">
                                          <p:val>
                                            <p:fltVal val="0"/>
                                          </p:val>
                                        </p:tav>
                                        <p:tav tm="100000">
                                          <p:val>
                                            <p:strVal val="#ppt_w"/>
                                          </p:val>
                                        </p:tav>
                                      </p:tavLst>
                                    </p:anim>
                                    <p:anim calcmode="lin" valueType="num">
                                      <p:cBhvr>
                                        <p:cTn dur="500" fill="hold" id="47"/>
                                        <p:tgtEl>
                                          <p:spTgt spid="14"/>
                                        </p:tgtEl>
                                        <p:attrNameLst>
                                          <p:attrName>ppt_h</p:attrName>
                                        </p:attrNameLst>
                                      </p:cBhvr>
                                      <p:tavLst>
                                        <p:tav tm="0">
                                          <p:val>
                                            <p:fltVal val="0"/>
                                          </p:val>
                                        </p:tav>
                                        <p:tav tm="100000">
                                          <p:val>
                                            <p:strVal val="#ppt_h"/>
                                          </p:val>
                                        </p:tav>
                                      </p:tavLst>
                                    </p:anim>
                                  </p:childTnLst>
                                </p:cTn>
                              </p:par>
                            </p:childTnLst>
                          </p:cTn>
                        </p:par>
                        <p:par>
                          <p:cTn fill="hold" id="48" nodeType="afterGroup">
                            <p:stCondLst>
                              <p:cond delay="4000"/>
                            </p:stCondLst>
                            <p:childTnLst>
                              <p:par>
                                <p:cTn accel="50000" decel="50000" fill="hold" grpId="0" id="49" nodeType="afterEffect" presetClass="entr" presetID="2" presetSubtype="8">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500" fill="hold" id="51"/>
                                        <p:tgtEl>
                                          <p:spTgt spid="17"/>
                                        </p:tgtEl>
                                        <p:attrNameLst>
                                          <p:attrName>ppt_x</p:attrName>
                                        </p:attrNameLst>
                                      </p:cBhvr>
                                      <p:tavLst>
                                        <p:tav tm="0">
                                          <p:val>
                                            <p:strVal val="0-#ppt_w/2"/>
                                          </p:val>
                                        </p:tav>
                                        <p:tav tm="100000">
                                          <p:val>
                                            <p:strVal val="#ppt_x"/>
                                          </p:val>
                                        </p:tav>
                                      </p:tavLst>
                                    </p:anim>
                                    <p:anim calcmode="lin" valueType="num">
                                      <p:cBhvr additive="base">
                                        <p:cTn dur="500" fill="hold" id="52"/>
                                        <p:tgtEl>
                                          <p:spTgt spid="17"/>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500"/>
                            </p:stCondLst>
                            <p:childTnLst>
                              <p:par>
                                <p:cTn fill="hold" grpId="0" id="54" nodeType="afterEffect" presetClass="entr" presetID="53" presetSubtype="0">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p:cTn dur="500" fill="hold" id="56"/>
                                        <p:tgtEl>
                                          <p:spTgt spid="16"/>
                                        </p:tgtEl>
                                        <p:attrNameLst>
                                          <p:attrName>ppt_w</p:attrName>
                                        </p:attrNameLst>
                                      </p:cBhvr>
                                      <p:tavLst>
                                        <p:tav tm="0">
                                          <p:val>
                                            <p:fltVal val="0"/>
                                          </p:val>
                                        </p:tav>
                                        <p:tav tm="100000">
                                          <p:val>
                                            <p:strVal val="#ppt_w"/>
                                          </p:val>
                                        </p:tav>
                                      </p:tavLst>
                                    </p:anim>
                                    <p:anim calcmode="lin" valueType="num">
                                      <p:cBhvr>
                                        <p:cTn dur="500" fill="hold" id="57"/>
                                        <p:tgtEl>
                                          <p:spTgt spid="16"/>
                                        </p:tgtEl>
                                        <p:attrNameLst>
                                          <p:attrName>ppt_h</p:attrName>
                                        </p:attrNameLst>
                                      </p:cBhvr>
                                      <p:tavLst>
                                        <p:tav tm="0">
                                          <p:val>
                                            <p:fltVal val="0"/>
                                          </p:val>
                                        </p:tav>
                                        <p:tav tm="100000">
                                          <p:val>
                                            <p:strVal val="#ppt_h"/>
                                          </p:val>
                                        </p:tav>
                                      </p:tavLst>
                                    </p:anim>
                                    <p:animEffect filter="fade" transition="in">
                                      <p:cBhvr>
                                        <p:cTn dur="500" id="58"/>
                                        <p:tgtEl>
                                          <p:spTgt spid="16"/>
                                        </p:tgtEl>
                                      </p:cBhvr>
                                    </p:animEffect>
                                  </p:childTnLst>
                                </p:cTn>
                              </p:par>
                            </p:childTnLst>
                          </p:cTn>
                        </p:par>
                        <p:par>
                          <p:cTn fill="hold" id="59" nodeType="afterGroup">
                            <p:stCondLst>
                              <p:cond delay="5000"/>
                            </p:stCondLst>
                            <p:childTnLst>
                              <p:par>
                                <p:cTn fill="hold" grpId="0" id="60" nodeType="afterEffect" presetClass="entr" presetID="53" presetSubtype="0">
                                  <p:stCondLst>
                                    <p:cond delay="0"/>
                                  </p:stCondLst>
                                  <p:iterate type="lt">
                                    <p:tmPct val="10000"/>
                                  </p:iterate>
                                  <p:childTnLst>
                                    <p:set>
                                      <p:cBhvr>
                                        <p:cTn dur="1" fill="hold" id="61">
                                          <p:stCondLst>
                                            <p:cond delay="0"/>
                                          </p:stCondLst>
                                        </p:cTn>
                                        <p:tgtEl>
                                          <p:spTgt spid="18"/>
                                        </p:tgtEl>
                                        <p:attrNameLst>
                                          <p:attrName>style.visibility</p:attrName>
                                        </p:attrNameLst>
                                      </p:cBhvr>
                                      <p:to>
                                        <p:strVal val="visible"/>
                                      </p:to>
                                    </p:set>
                                    <p:anim calcmode="lin" valueType="num">
                                      <p:cBhvr>
                                        <p:cTn dur="500" fill="hold" id="62"/>
                                        <p:tgtEl>
                                          <p:spTgt spid="18"/>
                                        </p:tgtEl>
                                        <p:attrNameLst>
                                          <p:attrName>ppt_w</p:attrName>
                                        </p:attrNameLst>
                                      </p:cBhvr>
                                      <p:tavLst>
                                        <p:tav tm="0">
                                          <p:val>
                                            <p:fltVal val="0"/>
                                          </p:val>
                                        </p:tav>
                                        <p:tav tm="100000">
                                          <p:val>
                                            <p:strVal val="#ppt_w"/>
                                          </p:val>
                                        </p:tav>
                                      </p:tavLst>
                                    </p:anim>
                                    <p:anim calcmode="lin" valueType="num">
                                      <p:cBhvr>
                                        <p:cTn dur="500" fill="hold" id="63"/>
                                        <p:tgtEl>
                                          <p:spTgt spid="18"/>
                                        </p:tgtEl>
                                        <p:attrNameLst>
                                          <p:attrName>ppt_h</p:attrName>
                                        </p:attrNameLst>
                                      </p:cBhvr>
                                      <p:tavLst>
                                        <p:tav tm="0">
                                          <p:val>
                                            <p:fltVal val="0"/>
                                          </p:val>
                                        </p:tav>
                                        <p:tav tm="100000">
                                          <p:val>
                                            <p:strVal val="#ppt_h"/>
                                          </p:val>
                                        </p:tav>
                                      </p:tavLst>
                                    </p:anim>
                                    <p:animEffect filter="fade" transition="in">
                                      <p:cBhvr>
                                        <p:cTn dur="500" id="64"/>
                                        <p:tgtEl>
                                          <p:spTgt spid="18"/>
                                        </p:tgtEl>
                                      </p:cBhvr>
                                    </p:animEffect>
                                  </p:childTnLst>
                                </p:cTn>
                              </p:par>
                            </p:childTnLst>
                          </p:cTn>
                        </p:par>
                        <p:par>
                          <p:cTn fill="hold" id="65" nodeType="afterGroup">
                            <p:stCondLst>
                              <p:cond delay="5500"/>
                            </p:stCondLst>
                            <p:childTnLst>
                              <p:par>
                                <p:cTn fill="hold" grpId="0" id="66" nodeType="afterEffect" presetClass="entr" presetID="23" presetSubtype="16">
                                  <p:stCondLst>
                                    <p:cond delay="0"/>
                                  </p:stCondLst>
                                  <p:iterate type="lt">
                                    <p:tmPct val="10000"/>
                                  </p:iterate>
                                  <p:childTnLst>
                                    <p:set>
                                      <p:cBhvr>
                                        <p:cTn dur="1" fill="hold" id="67">
                                          <p:stCondLst>
                                            <p:cond delay="0"/>
                                          </p:stCondLst>
                                        </p:cTn>
                                        <p:tgtEl>
                                          <p:spTgt spid="19"/>
                                        </p:tgtEl>
                                        <p:attrNameLst>
                                          <p:attrName>style.visibility</p:attrName>
                                        </p:attrNameLst>
                                      </p:cBhvr>
                                      <p:to>
                                        <p:strVal val="visible"/>
                                      </p:to>
                                    </p:set>
                                    <p:anim calcmode="lin" valueType="num">
                                      <p:cBhvr>
                                        <p:cTn dur="500" fill="hold" id="68"/>
                                        <p:tgtEl>
                                          <p:spTgt spid="19"/>
                                        </p:tgtEl>
                                        <p:attrNameLst>
                                          <p:attrName>ppt_w</p:attrName>
                                        </p:attrNameLst>
                                      </p:cBhvr>
                                      <p:tavLst>
                                        <p:tav tm="0">
                                          <p:val>
                                            <p:fltVal val="0"/>
                                          </p:val>
                                        </p:tav>
                                        <p:tav tm="100000">
                                          <p:val>
                                            <p:strVal val="#ppt_w"/>
                                          </p:val>
                                        </p:tav>
                                      </p:tavLst>
                                    </p:anim>
                                    <p:anim calcmode="lin" valueType="num">
                                      <p:cBhvr>
                                        <p:cTn dur="500" fill="hold" id="69"/>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1"/>
      <p:bldP grpId="0" spid="12"/>
      <p:bldP grpId="0" spid="13"/>
      <p:bldP grpId="0" spid="14"/>
      <p:bldP grpId="0" spid="16"/>
      <p:bldP grpId="0" spid="17"/>
      <p:bldP grpId="0" spid="18"/>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259"/>
          <p:cNvSpPr>
            <a:spLocks noChangeArrowheads="1"/>
          </p:cNvSpPr>
          <p:nvPr/>
        </p:nvSpPr>
        <p:spPr bwMode="auto">
          <a:xfrm>
            <a:off x="1609726" y="1949987"/>
            <a:ext cx="8972550" cy="3032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19900">
                <a:gradFill>
                  <a:gsLst>
                    <a:gs pos="0">
                      <a:srgbClr val="835F43"/>
                    </a:gs>
                    <a:gs pos="100000">
                      <a:srgbClr val="F9D9AC"/>
                    </a:gs>
                  </a:gsLst>
                  <a:lin ang="5400000" scaled="0"/>
                </a:gradFill>
                <a:effectLst>
                  <a:outerShdw algn="tl" blurRad="38100" dir="2700000" dist="38100">
                    <a:srgbClr val="000000">
                      <a:alpha val="43137"/>
                    </a:srgbClr>
                  </a:outerShdw>
                </a:effectLst>
                <a:latin charset="0" panose="020b0503020202020204" pitchFamily="34" typeface="Agency FB"/>
                <a:ea typeface="+mj-ea"/>
                <a:cs charset="0" panose="020b0604020202020204" pitchFamily="34" typeface="Arial"/>
              </a:rPr>
              <a:t>THANKS</a:t>
            </a:r>
          </a:p>
        </p:txBody>
      </p:sp>
    </p:spTree>
    <p:extLst>
      <p:ext uri="{BB962C8B-B14F-4D97-AF65-F5344CB8AC3E}">
        <p14:creationId val="11843228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0"/>
                                  </p:iterate>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1" id="11" nodeType="afterEffect" presetClass="emph" presetID="26" presetSubtype="0">
                                  <p:stCondLst>
                                    <p:cond delay="0"/>
                                  </p:stCondLst>
                                  <p:iterate type="lt">
                                    <p:tmPct val="0"/>
                                  </p:iterate>
                                  <p:childTnLst>
                                    <p:animEffect filter="fade" transition="out">
                                      <p:cBhvr>
                                        <p:cTn dur="500" id="12" tmFilter="0, 0; .2, .5; .8, .5; 1, 0"/>
                                        <p:tgtEl>
                                          <p:spTgt spid="13"/>
                                        </p:tgtEl>
                                      </p:cBhvr>
                                    </p:animEffect>
                                    <p:animScale>
                                      <p:cBhvr>
                                        <p:cTn autoRev="1" dur="250" fill="hold" id="13"/>
                                        <p:tgtEl>
                                          <p:spTgt spid="1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259"/>
          <p:cNvSpPr>
            <a:spLocks noChangeArrowheads="1"/>
          </p:cNvSpPr>
          <p:nvPr/>
        </p:nvSpPr>
        <p:spPr bwMode="auto">
          <a:xfrm>
            <a:off x="2779645" y="3116881"/>
            <a:ext cx="66327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600">
                <a:solidFill>
                  <a:schemeClr val="bg1"/>
                </a:solidFill>
                <a:latin charset="2" panose="020b0503020204020204" pitchFamily="82" typeface="微软雅黑"/>
                <a:ea charset="2" panose="020b0503020204020204" pitchFamily="82" typeface="微软雅黑"/>
              </a:rPr>
              <a:t>品牌概论</a:t>
            </a:r>
          </a:p>
        </p:txBody>
      </p:sp>
      <p:sp>
        <p:nvSpPr>
          <p:cNvPr id="3" name="矩形 259"/>
          <p:cNvSpPr>
            <a:spLocks noChangeArrowheads="1"/>
          </p:cNvSpPr>
          <p:nvPr/>
        </p:nvSpPr>
        <p:spPr bwMode="auto">
          <a:xfrm>
            <a:off x="4996070" y="1806796"/>
            <a:ext cx="219986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400">
                <a:solidFill>
                  <a:schemeClr val="bg1"/>
                </a:solidFill>
                <a:latin typeface="+mn-lt"/>
                <a:cs charset="0" panose="020b0604020202020204" pitchFamily="34" typeface="Arial"/>
              </a:rPr>
              <a:t>PART ONE</a:t>
            </a:r>
          </a:p>
        </p:txBody>
      </p:sp>
      <p:grpSp>
        <p:nvGrpSpPr>
          <p:cNvPr id="4" name="组合 3"/>
          <p:cNvGrpSpPr/>
          <p:nvPr/>
        </p:nvGrpSpPr>
        <p:grpSpPr>
          <a:xfrm>
            <a:off x="5558629" y="1187174"/>
            <a:ext cx="1074743" cy="1608576"/>
            <a:chOff x="5545518" y="1187174"/>
            <a:chExt cx="1074743" cy="1608576"/>
          </a:xfrm>
          <a:gradFill>
            <a:gsLst>
              <a:gs pos="0">
                <a:srgbClr val="835F43"/>
              </a:gs>
              <a:gs pos="100000">
                <a:srgbClr val="F9D9AC"/>
              </a:gs>
            </a:gsLst>
            <a:lin ang="5400000" scaled="0"/>
          </a:gradFill>
        </p:grpSpPr>
        <p:sp>
          <p:nvSpPr>
            <p:cNvPr id="5" name="文本框 4"/>
            <p:cNvSpPr txBox="1"/>
            <p:nvPr/>
          </p:nvSpPr>
          <p:spPr>
            <a:xfrm>
              <a:off x="5545518" y="1187174"/>
              <a:ext cx="656792" cy="1608576"/>
            </a:xfrm>
            <a:custGeom>
              <a:gdLst>
                <a:gd fmla="*/ 0 w 656792" name="connsiteX0"/>
                <a:gd fmla="*/ 988955 h 1608576" name="connsiteY0"/>
                <a:gd fmla="*/ 142870 w 656792" name="connsiteX1"/>
                <a:gd fmla="*/ 988955 h 1608576" name="connsiteY1"/>
                <a:gd fmla="*/ 142870 w 656792" name="connsiteX2"/>
                <a:gd fmla="*/ 1482151 h 1608576" name="connsiteY2"/>
                <a:gd fmla="*/ 513922 w 656792" name="connsiteX3"/>
                <a:gd fmla="*/ 1482151 h 1608576" name="connsiteY3"/>
                <a:gd fmla="*/ 513922 w 656792" name="connsiteX4"/>
                <a:gd fmla="*/ 988955 h 1608576" name="connsiteY4"/>
                <a:gd fmla="*/ 656792 w 656792" name="connsiteX5"/>
                <a:gd fmla="*/ 988955 h 1608576" name="connsiteY5"/>
                <a:gd fmla="*/ 656792 w 656792" name="connsiteX6"/>
                <a:gd fmla="*/ 1494486 h 1608576" name="connsiteY6"/>
                <a:gd fmla="*/ 623901 w 656792" name="connsiteX7"/>
                <a:gd fmla="*/ 1576713 h 1608576" name="connsiteY7"/>
                <a:gd fmla="*/ 540646 w 656792" name="connsiteX8"/>
                <a:gd fmla="*/ 1608576 h 1608576" name="connsiteY8"/>
                <a:gd fmla="*/ 114090 w 656792" name="connsiteX9"/>
                <a:gd fmla="*/ 1608576 h 1608576" name="connsiteY9"/>
                <a:gd fmla="*/ 31863 w 656792" name="connsiteX10"/>
                <a:gd fmla="*/ 1576713 h 1608576" name="connsiteY10"/>
                <a:gd fmla="*/ 0 w 656792" name="connsiteX11"/>
                <a:gd fmla="*/ 1494486 h 1608576" name="connsiteY11"/>
                <a:gd fmla="*/ 114090 w 656792" name="connsiteX12"/>
                <a:gd fmla="*/ 0 h 1608576" name="connsiteY12"/>
                <a:gd fmla="*/ 540646 w 656792" name="connsiteX13"/>
                <a:gd fmla="*/ 0 h 1608576" name="connsiteY13"/>
                <a:gd fmla="*/ 623901 w 656792" name="connsiteX14"/>
                <a:gd fmla="*/ 31863 h 1608576" name="connsiteY14"/>
                <a:gd fmla="*/ 656792 w 656792" name="connsiteX15"/>
                <a:gd fmla="*/ 114091 h 1608576" name="connsiteY15"/>
                <a:gd fmla="*/ 656792 w 656792" name="connsiteX16"/>
                <a:gd fmla="*/ 580659 h 1608576" name="connsiteY16"/>
                <a:gd fmla="*/ 513922 w 656792" name="connsiteX17"/>
                <a:gd fmla="*/ 580659 h 1608576" name="connsiteY17"/>
                <a:gd fmla="*/ 513922 w 656792" name="connsiteX18"/>
                <a:gd fmla="*/ 126425 h 1608576" name="connsiteY18"/>
                <a:gd fmla="*/ 142870 w 656792" name="connsiteX19"/>
                <a:gd fmla="*/ 126425 h 1608576" name="connsiteY19"/>
                <a:gd fmla="*/ 142870 w 656792" name="connsiteX20"/>
                <a:gd fmla="*/ 580659 h 1608576" name="connsiteY20"/>
                <a:gd fmla="*/ 0 w 656792" name="connsiteX21"/>
                <a:gd fmla="*/ 580659 h 1608576" name="connsiteY21"/>
                <a:gd fmla="*/ 0 w 656792" name="connsiteX22"/>
                <a:gd fmla="*/ 114091 h 1608576" name="connsiteY22"/>
                <a:gd fmla="*/ 31863 w 656792" name="connsiteX23"/>
                <a:gd fmla="*/ 31863 h 1608576" name="connsiteY23"/>
                <a:gd fmla="*/ 114090 w 656792" name="connsiteX24"/>
                <a:gd fmla="*/ 0 h 160857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608576" w="656792">
                  <a:moveTo>
                    <a:pt x="0" y="988955"/>
                  </a:moveTo>
                  <a:lnTo>
                    <a:pt x="142870" y="988955"/>
                  </a:lnTo>
                  <a:lnTo>
                    <a:pt x="142870" y="1482151"/>
                  </a:lnTo>
                  <a:lnTo>
                    <a:pt x="513922" y="1482151"/>
                  </a:lnTo>
                  <a:lnTo>
                    <a:pt x="513922" y="988955"/>
                  </a:lnTo>
                  <a:lnTo>
                    <a:pt x="656792" y="988955"/>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0659"/>
                  </a:lnTo>
                  <a:lnTo>
                    <a:pt x="513922" y="580659"/>
                  </a:lnTo>
                  <a:lnTo>
                    <a:pt x="513922" y="126425"/>
                  </a:lnTo>
                  <a:lnTo>
                    <a:pt x="142870" y="126425"/>
                  </a:lnTo>
                  <a:lnTo>
                    <a:pt x="142870" y="580659"/>
                  </a:lnTo>
                  <a:lnTo>
                    <a:pt x="0" y="580659"/>
                  </a:lnTo>
                  <a:lnTo>
                    <a:pt x="0" y="114091"/>
                  </a:lnTo>
                  <a:cubicBezTo>
                    <a:pt x="0" y="80514"/>
                    <a:pt x="10621" y="53105"/>
                    <a:pt x="31863" y="31863"/>
                  </a:cubicBezTo>
                  <a:cubicBezTo>
                    <a:pt x="53105" y="10621"/>
                    <a:pt x="80514" y="0"/>
                    <a:pt x="114090"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noFill/>
                <a:latin charset="0" panose="020b0503020202020204" pitchFamily="34" typeface="Agency FB"/>
              </a:endParaRPr>
            </a:p>
          </p:txBody>
        </p:sp>
        <p:sp>
          <p:nvSpPr>
            <p:cNvPr id="6" name="文本框 5"/>
            <p:cNvSpPr txBox="1"/>
            <p:nvPr/>
          </p:nvSpPr>
          <p:spPr>
            <a:xfrm>
              <a:off x="6413665" y="1187174"/>
              <a:ext cx="206596" cy="1608576"/>
            </a:xfrm>
            <a:custGeom>
              <a:gdLst>
                <a:gd fmla="*/ 62698 w 206596" name="connsiteX0"/>
                <a:gd fmla="*/ 988955 h 1608576" name="connsiteY0"/>
                <a:gd fmla="*/ 206596 w 206596" name="connsiteX1"/>
                <a:gd fmla="*/ 988955 h 1608576" name="connsiteY1"/>
                <a:gd fmla="*/ 206596 w 206596" name="connsiteX2"/>
                <a:gd fmla="*/ 1608576 h 1608576" name="connsiteY2"/>
                <a:gd fmla="*/ 62698 w 206596" name="connsiteX3"/>
                <a:gd fmla="*/ 1608576 h 1608576" name="connsiteY3"/>
                <a:gd fmla="*/ 90450 w 206596" name="connsiteX4"/>
                <a:gd fmla="*/ 0 h 1608576" name="connsiteY4"/>
                <a:gd fmla="*/ 206596 w 206596" name="connsiteX5"/>
                <a:gd fmla="*/ 0 h 1608576" name="connsiteY5"/>
                <a:gd fmla="*/ 206596 w 206596" name="connsiteX6"/>
                <a:gd fmla="*/ 580659 h 1608576" name="connsiteY6"/>
                <a:gd fmla="*/ 62698 w 206596" name="connsiteX7"/>
                <a:gd fmla="*/ 580659 h 1608576" name="connsiteY7"/>
                <a:gd fmla="*/ 62698 w 206596" name="connsiteX8"/>
                <a:gd fmla="*/ 493365 h 1608576" name="connsiteY8"/>
                <a:gd fmla="*/ 0 w 206596" name="connsiteX9"/>
                <a:gd fmla="*/ 493365 h 1608576" name="connsiteY9"/>
                <a:gd fmla="*/ 0 w 206596" name="connsiteX10"/>
                <a:gd fmla="*/ 488226 h 160857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608576" w="206596">
                  <a:moveTo>
                    <a:pt x="62698" y="988955"/>
                  </a:moveTo>
                  <a:lnTo>
                    <a:pt x="206596" y="988955"/>
                  </a:lnTo>
                  <a:lnTo>
                    <a:pt x="206596" y="1608576"/>
                  </a:lnTo>
                  <a:lnTo>
                    <a:pt x="62698" y="1608576"/>
                  </a:lnTo>
                  <a:close/>
                  <a:moveTo>
                    <a:pt x="90450" y="0"/>
                  </a:moveTo>
                  <a:lnTo>
                    <a:pt x="206596" y="0"/>
                  </a:lnTo>
                  <a:lnTo>
                    <a:pt x="206596" y="580659"/>
                  </a:lnTo>
                  <a:lnTo>
                    <a:pt x="62698" y="580659"/>
                  </a:lnTo>
                  <a:lnTo>
                    <a:pt x="62698" y="493365"/>
                  </a:lnTo>
                  <a:lnTo>
                    <a:pt x="0" y="493365"/>
                  </a:lnTo>
                  <a:lnTo>
                    <a:pt x="0" y="488226"/>
                  </a:ln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noFill/>
                <a:latin charset="0" panose="020b0503020202020204" pitchFamily="34" typeface="Agency FB"/>
              </a:endParaRPr>
            </a:p>
          </p:txBody>
        </p:sp>
      </p:grpSp>
      <p:sp>
        <p:nvSpPr>
          <p:cNvPr id="7" name="TextBox 17"/>
          <p:cNvSpPr txBox="1"/>
          <p:nvPr/>
        </p:nvSpPr>
        <p:spPr>
          <a:xfrm>
            <a:off x="2400302" y="4223062"/>
            <a:ext cx="7391398" cy="408432"/>
          </a:xfrm>
          <a:prstGeom prst="rect">
            <a:avLst/>
          </a:prstGeom>
          <a:noFill/>
        </p:spPr>
        <p:txBody>
          <a:bodyPr rtlCol="0" wrap="square">
            <a:spAutoFit/>
          </a:bodyPr>
          <a:lstStyle/>
          <a:p>
            <a:pPr algn="ctr">
              <a:lnSpc>
                <a:spcPct val="130000"/>
              </a:lnSpc>
            </a:pPr>
            <a:r>
              <a:rPr altLang="zh-CN" b="1" lang="en-US" sz="800">
                <a:solidFill>
                  <a:schemeClr val="bg1">
                    <a:lumMod val="95000"/>
                  </a:schemeClr>
                </a:solidFill>
                <a:ea charset="0" typeface="Roboto Light"/>
                <a:cs charset="0" typeface="Roboto Light"/>
              </a:rPr>
              <a:t>Lorem Ipsum is simply dummy text of the printing and typesetting industry. Lorem Ipsum has been the industry's standard dummy text ever sinceLorem Ipsum is simply dummy text of the printing and typesetting industry</a:t>
            </a:r>
          </a:p>
        </p:txBody>
      </p:sp>
    </p:spTree>
    <p:extLst>
      <p:ext uri="{BB962C8B-B14F-4D97-AF65-F5344CB8AC3E}">
        <p14:creationId val="8825463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3"/>
                                        </p:tgtEl>
                                      </p:cBhvr>
                                    </p:animEffect>
                                    <p:animScale>
                                      <p:cBhvr>
                                        <p:cTn autoRev="1" dur="250" fill="hold" id="15"/>
                                        <p:tgtEl>
                                          <p:spTgt spid="3"/>
                                        </p:tgtEl>
                                      </p:cBhvr>
                                      <p:by x="105000" y="105000"/>
                                    </p:animScale>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iterate type="lt">
                                    <p:tmPct val="0"/>
                                  </p:iterate>
                                  <p:childTnLst>
                                    <p:set>
                                      <p:cBhvr>
                                        <p:cTn dur="1" fill="hold" id="22">
                                          <p:stCondLst>
                                            <p:cond delay="0"/>
                                          </p:stCondLst>
                                        </p:cTn>
                                        <p:tgtEl>
                                          <p:spTgt spid="2"/>
                                        </p:tgtEl>
                                        <p:attrNameLst>
                                          <p:attrName>style.visibility</p:attrName>
                                        </p:attrNameLst>
                                      </p:cBhvr>
                                      <p:to>
                                        <p:strVal val="visible"/>
                                      </p:to>
                                    </p:set>
                                    <p:anim calcmode="lin" valueType="num">
                                      <p:cBhvr>
                                        <p:cTn dur="500" fill="hold" id="23"/>
                                        <p:tgtEl>
                                          <p:spTgt spid="2"/>
                                        </p:tgtEl>
                                        <p:attrNameLst>
                                          <p:attrName>ppt_w</p:attrName>
                                        </p:attrNameLst>
                                      </p:cBhvr>
                                      <p:tavLst>
                                        <p:tav tm="0">
                                          <p:val>
                                            <p:fltVal val="0"/>
                                          </p:val>
                                        </p:tav>
                                        <p:tav tm="100000">
                                          <p:val>
                                            <p:strVal val="#ppt_w"/>
                                          </p:val>
                                        </p:tav>
                                      </p:tavLst>
                                    </p:anim>
                                    <p:anim calcmode="lin" valueType="num">
                                      <p:cBhvr>
                                        <p:cTn dur="500" fill="hold" id="24"/>
                                        <p:tgtEl>
                                          <p:spTgt spid="2"/>
                                        </p:tgtEl>
                                        <p:attrNameLst>
                                          <p:attrName>ppt_h</p:attrName>
                                        </p:attrNameLst>
                                      </p:cBhvr>
                                      <p:tavLst>
                                        <p:tav tm="0">
                                          <p:val>
                                            <p:fltVal val="0"/>
                                          </p:val>
                                        </p:tav>
                                        <p:tav tm="100000">
                                          <p:val>
                                            <p:strVal val="#ppt_h"/>
                                          </p:val>
                                        </p:tav>
                                      </p:tavLst>
                                    </p:anim>
                                    <p:animEffect filter="fade" transition="in">
                                      <p:cBhvr>
                                        <p:cTn dur="500" id="25"/>
                                        <p:tgtEl>
                                          <p:spTgt spid="2"/>
                                        </p:tgtEl>
                                      </p:cBhvr>
                                    </p:animEffect>
                                  </p:childTnLst>
                                </p:cTn>
                              </p:par>
                            </p:childTnLst>
                          </p:cTn>
                        </p:par>
                        <p:par>
                          <p:cTn fill="hold" id="26" nodeType="afterGroup">
                            <p:stCondLst>
                              <p:cond delay="2000"/>
                            </p:stCondLst>
                            <p:childTnLst>
                              <p:par>
                                <p:cTn fill="hold" grpId="1" id="27" nodeType="afterEffect" presetClass="emph" presetID="26" presetSubtype="0">
                                  <p:stCondLst>
                                    <p:cond delay="0"/>
                                  </p:stCondLst>
                                  <p:iterate type="lt">
                                    <p:tmPct val="0"/>
                                  </p:iterate>
                                  <p:childTnLst>
                                    <p:animEffect filter="fade" transition="out">
                                      <p:cBhvr>
                                        <p:cTn dur="500" id="28" tmFilter="0, 0; .2, .5; .8, .5; 1, 0"/>
                                        <p:tgtEl>
                                          <p:spTgt spid="2"/>
                                        </p:tgtEl>
                                      </p:cBhvr>
                                    </p:animEffect>
                                    <p:animScale>
                                      <p:cBhvr>
                                        <p:cTn autoRev="1" dur="250" fill="hold" id="29"/>
                                        <p:tgtEl>
                                          <p:spTgt spid="2"/>
                                        </p:tgtEl>
                                      </p:cBhvr>
                                      <p:by x="105000" y="105000"/>
                                    </p:animScale>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childTnLst>
                                </p:cTn>
                              </p:par>
                              <p:par>
                                <p:cTn decel="100000" fill="hold" grpId="1" id="34" nodeType="withEffect" presetClass="path" presetID="64" presetSubtype="0">
                                  <p:stCondLst>
                                    <p:cond delay="0"/>
                                  </p:stCondLst>
                                  <p:childTnLst>
                                    <p:animMotion origin="layout" path="M 0 -3.33333E-06 L 0 0.05" pathEditMode="relative" ptsTypes="AA" rAng="0">
                                      <p:cBhvr>
                                        <p:cTn dur="1000" fill="hold" id="35" spd="-100000"/>
                                        <p:tgtEl>
                                          <p:spTgt spid="7"/>
                                        </p:tgtEl>
                                        <p:attrNameLst>
                                          <p:attrName>ppt_x</p:attrName>
                                          <p:attrName>ppt_y</p:attrName>
                                        </p:attrNameLst>
                                      </p:cBhvr>
                                      <p:rCtr x="0" y="25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7"/>
      <p:bldP grpId="1"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374787" y="287948"/>
            <a:ext cx="3520171" cy="976145"/>
            <a:chOff x="2711587" y="2595719"/>
            <a:chExt cx="3520171" cy="976145"/>
          </a:xfrm>
        </p:grpSpPr>
        <p:sp>
          <p:nvSpPr>
            <p:cNvPr id="16" name="文本框 15"/>
            <p:cNvSpPr txBox="1"/>
            <p:nvPr/>
          </p:nvSpPr>
          <p:spPr>
            <a:xfrm>
              <a:off x="2711587" y="2595719"/>
              <a:ext cx="1605280" cy="518160"/>
            </a:xfrm>
            <a:prstGeom prst="rect">
              <a:avLst/>
            </a:prstGeom>
            <a:noFill/>
          </p:spPr>
          <p:txBody>
            <a:bodyPr rtlCol="0" wrap="none">
              <a:spAutoFit/>
            </a:bodyPr>
            <a:lstStyle/>
            <a:p>
              <a:r>
                <a:rPr altLang="en-US" b="1" lang="zh-CN" smtClean="0"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品牌概论</a:t>
              </a:r>
            </a:p>
          </p:txBody>
        </p:sp>
        <p:sp>
          <p:nvSpPr>
            <p:cNvPr id="17" name="矩形 16"/>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sp>
        <p:nvSpPr>
          <p:cNvPr id="20" name="矩形 19"/>
          <p:cNvSpPr/>
          <p:nvPr/>
        </p:nvSpPr>
        <p:spPr>
          <a:xfrm>
            <a:off x="1018495" y="2012767"/>
            <a:ext cx="4932362" cy="352697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TextBox 6"/>
          <p:cNvSpPr txBox="1"/>
          <p:nvPr/>
        </p:nvSpPr>
        <p:spPr>
          <a:xfrm>
            <a:off x="6462312" y="3137962"/>
            <a:ext cx="4033645" cy="2560321"/>
          </a:xfrm>
          <a:prstGeom prst="rect">
            <a:avLst/>
          </a:prstGeom>
          <a:noFill/>
        </p:spPr>
        <p:txBody>
          <a:bodyPr rtlCol="0" wrap="square">
            <a:spAutoFit/>
          </a:bodyPr>
          <a:lstStyle>
            <a:defPPr>
              <a:defRPr lang="zh-CN"/>
            </a:defPPr>
            <a:lvl1pPr>
              <a:lnSpc>
                <a:spcPct val="150000"/>
              </a:lnSpc>
              <a:defRPr sz="1200">
                <a:solidFill>
                  <a:schemeClr val="bg2">
                    <a:lumMod val="50000"/>
                  </a:schemeClr>
                </a:solidFill>
                <a:latin charset="0" panose="00000500000000000000" pitchFamily="50" typeface="Campton Light DEMO"/>
                <a:cs typeface="Lato Light"/>
              </a:defRPr>
            </a:lvl1pPr>
          </a:lstStyle>
          <a:p>
            <a:pPr algn="just"/>
            <a:r>
              <a:rPr altLang="en-US" lang="zh-CN">
                <a:solidFill>
                  <a:schemeClr val="bg1"/>
                </a:solidFill>
              </a:rPr>
              <a:t>用户可以在投影仪或者计算机上进行演示也可以将演示文稿打印出来制作用户可以在投影仪或者计算机上进行演示也可以将演示文稿打印出来制作</a:t>
            </a:r>
          </a:p>
          <a:p>
            <a:pPr algn="just"/>
            <a:r>
              <a:rPr altLang="en-US" lang="zh-CN">
                <a:solidFill>
                  <a:schemeClr val="bg1"/>
                </a:solidFill>
              </a:rPr>
              <a:t>用户可以在投影仪或者计算机上进行演示也可以将演示文稿打印出来制作</a:t>
            </a:r>
          </a:p>
          <a:p>
            <a:pPr algn="just"/>
            <a:r>
              <a:rPr altLang="en-US" lang="zh-CN">
                <a:solidFill>
                  <a:schemeClr val="bg1"/>
                </a:solidFill>
              </a:rPr>
              <a:t>用户可以在投影仪或者计算机上进行演示也可以将演示文稿打印出来制作</a:t>
            </a:r>
          </a:p>
          <a:p>
            <a:pPr algn="just"/>
            <a:r>
              <a:rPr altLang="en-US" lang="zh-CN">
                <a:solidFill>
                  <a:schemeClr val="bg1"/>
                </a:solidFill>
              </a:rPr>
              <a:t>用户可以在投影仪或者计算机上进行演示也可以将演示文稿打印出来制作</a:t>
            </a:r>
          </a:p>
        </p:txBody>
      </p:sp>
      <p:sp>
        <p:nvSpPr>
          <p:cNvPr id="24" name="文本占位符 14"/>
          <p:cNvSpPr txBox="1"/>
          <p:nvPr/>
        </p:nvSpPr>
        <p:spPr>
          <a:xfrm>
            <a:off x="6462312" y="2557726"/>
            <a:ext cx="3619500" cy="646666"/>
          </a:xfrm>
          <a:prstGeom prst="rect">
            <a:avLst/>
          </a:prstGeom>
        </p:spPr>
        <p:txBody>
          <a:bodyPr bIns="45720" lIns="91440" rIns="91440" rtlCol="0" tIns="4572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accent1"/>
                </a:solidFill>
                <a:latin typeface="+mj-ea"/>
                <a:ea typeface="+mj-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1" lang="zh-CN">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这里输入公司名称</a:t>
            </a:r>
          </a:p>
        </p:txBody>
      </p:sp>
    </p:spTree>
    <p:extLst>
      <p:ext uri="{BB962C8B-B14F-4D97-AF65-F5344CB8AC3E}">
        <p14:creationId val="29327707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000" fill="hold" id="7"/>
                                        <p:tgtEl>
                                          <p:spTgt spid="20"/>
                                        </p:tgtEl>
                                        <p:attrNameLst>
                                          <p:attrName>ppt_x</p:attrName>
                                        </p:attrNameLst>
                                      </p:cBhvr>
                                      <p:tavLst>
                                        <p:tav tm="0">
                                          <p:val>
                                            <p:strVal val="0-#ppt_w/2"/>
                                          </p:val>
                                        </p:tav>
                                        <p:tav tm="100000">
                                          <p:val>
                                            <p:strVal val="#ppt_x"/>
                                          </p:val>
                                        </p:tav>
                                      </p:tavLst>
                                    </p:anim>
                                    <p:anim calcmode="lin" valueType="num">
                                      <p:cBhvr additive="base">
                                        <p:cTn dur="10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childTnLst>
                          </p:cTn>
                        </p:par>
                        <p:par>
                          <p:cTn fill="hold" id="15" nodeType="afterGroup">
                            <p:stCondLst>
                              <p:cond delay="1500"/>
                            </p:stCondLst>
                            <p:childTnLst>
                              <p:par>
                                <p:cTn fill="hold" id="16" nodeType="afterEffect" presetClass="entr" presetID="23" presetSubtype="16">
                                  <p:stCondLst>
                                    <p:cond delay="0"/>
                                  </p:stCondLst>
                                  <p:iterate type="lt">
                                    <p:tmPct val="10000"/>
                                  </p:iterate>
                                  <p:childTnLst>
                                    <p:set>
                                      <p:cBhvr>
                                        <p:cTn dur="1" fill="hold" id="17">
                                          <p:stCondLst>
                                            <p:cond delay="0"/>
                                          </p:stCondLst>
                                        </p:cTn>
                                        <p:tgtEl>
                                          <p:spTgt spid="23">
                                            <p:txEl>
                                              <p:pRg end="0" st="0"/>
                                            </p:txEl>
                                          </p:spTgt>
                                        </p:tgtEl>
                                        <p:attrNameLst>
                                          <p:attrName>style.visibility</p:attrName>
                                        </p:attrNameLst>
                                      </p:cBhvr>
                                      <p:to>
                                        <p:strVal val="visible"/>
                                      </p:to>
                                    </p:set>
                                    <p:anim calcmode="lin" valueType="num">
                                      <p:cBhvr>
                                        <p:cTn dur="500" fill="hold" id="18"/>
                                        <p:tgtEl>
                                          <p:spTgt spid="23">
                                            <p:txEl>
                                              <p:pRg end="0" st="0"/>
                                            </p:txEl>
                                          </p:spTgt>
                                        </p:tgtEl>
                                        <p:attrNameLst>
                                          <p:attrName>ppt_w</p:attrName>
                                        </p:attrNameLst>
                                      </p:cBhvr>
                                      <p:tavLst>
                                        <p:tav tm="0">
                                          <p:val>
                                            <p:fltVal val="0"/>
                                          </p:val>
                                        </p:tav>
                                        <p:tav tm="100000">
                                          <p:val>
                                            <p:strVal val="#ppt_w"/>
                                          </p:val>
                                        </p:tav>
                                      </p:tavLst>
                                    </p:anim>
                                    <p:anim calcmode="lin" valueType="num">
                                      <p:cBhvr>
                                        <p:cTn dur="500" fill="hold" id="19"/>
                                        <p:tgtEl>
                                          <p:spTgt spid="23">
                                            <p:txEl>
                                              <p:pRg end="0" st="0"/>
                                            </p:txEl>
                                          </p:spTgt>
                                        </p:tgtEl>
                                        <p:attrNameLst>
                                          <p:attrName>ppt_h</p:attrName>
                                        </p:attrNameLst>
                                      </p:cBhvr>
                                      <p:tavLst>
                                        <p:tav tm="0">
                                          <p:val>
                                            <p:fltVal val="0"/>
                                          </p:val>
                                        </p:tav>
                                        <p:tav tm="100000">
                                          <p:val>
                                            <p:strVal val="#ppt_h"/>
                                          </p:val>
                                        </p:tav>
                                      </p:tavLst>
                                    </p:anim>
                                  </p:childTnLst>
                                </p:cTn>
                              </p:par>
                            </p:childTnLst>
                          </p:cTn>
                        </p:par>
                        <p:par>
                          <p:cTn fill="hold" id="20" nodeType="afterGroup">
                            <p:stCondLst>
                              <p:cond delay="2000"/>
                            </p:stCondLst>
                            <p:childTnLst>
                              <p:par>
                                <p:cTn fill="hold" id="21" nodeType="afterEffect" presetClass="entr" presetID="23" presetSubtype="16">
                                  <p:stCondLst>
                                    <p:cond delay="0"/>
                                  </p:stCondLst>
                                  <p:iterate type="lt">
                                    <p:tmPct val="10000"/>
                                  </p:iterate>
                                  <p:childTnLst>
                                    <p:set>
                                      <p:cBhvr>
                                        <p:cTn dur="1" fill="hold" id="22">
                                          <p:stCondLst>
                                            <p:cond delay="0"/>
                                          </p:stCondLst>
                                        </p:cTn>
                                        <p:tgtEl>
                                          <p:spTgt spid="23">
                                            <p:txEl>
                                              <p:pRg end="1" st="1"/>
                                            </p:txEl>
                                          </p:spTgt>
                                        </p:tgtEl>
                                        <p:attrNameLst>
                                          <p:attrName>style.visibility</p:attrName>
                                        </p:attrNameLst>
                                      </p:cBhvr>
                                      <p:to>
                                        <p:strVal val="visible"/>
                                      </p:to>
                                    </p:set>
                                    <p:anim calcmode="lin" valueType="num">
                                      <p:cBhvr>
                                        <p:cTn dur="500" fill="hold" id="23"/>
                                        <p:tgtEl>
                                          <p:spTgt spid="23">
                                            <p:txEl>
                                              <p:pRg end="1" st="1"/>
                                            </p:txEl>
                                          </p:spTgt>
                                        </p:tgtEl>
                                        <p:attrNameLst>
                                          <p:attrName>ppt_w</p:attrName>
                                        </p:attrNameLst>
                                      </p:cBhvr>
                                      <p:tavLst>
                                        <p:tav tm="0">
                                          <p:val>
                                            <p:fltVal val="0"/>
                                          </p:val>
                                        </p:tav>
                                        <p:tav tm="100000">
                                          <p:val>
                                            <p:strVal val="#ppt_w"/>
                                          </p:val>
                                        </p:tav>
                                      </p:tavLst>
                                    </p:anim>
                                    <p:anim calcmode="lin" valueType="num">
                                      <p:cBhvr>
                                        <p:cTn dur="500" fill="hold" id="24"/>
                                        <p:tgtEl>
                                          <p:spTgt spid="23">
                                            <p:txEl>
                                              <p:pRg end="1" st="1"/>
                                            </p:txEl>
                                          </p:spTgt>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500"/>
                            </p:stCondLst>
                            <p:childTnLst>
                              <p:par>
                                <p:cTn fill="hold" id="26" nodeType="afterEffect" presetClass="entr" presetID="23" presetSubtype="16">
                                  <p:stCondLst>
                                    <p:cond delay="0"/>
                                  </p:stCondLst>
                                  <p:iterate type="lt">
                                    <p:tmPct val="10000"/>
                                  </p:iterate>
                                  <p:childTnLst>
                                    <p:set>
                                      <p:cBhvr>
                                        <p:cTn dur="1" fill="hold" id="27">
                                          <p:stCondLst>
                                            <p:cond delay="0"/>
                                          </p:stCondLst>
                                        </p:cTn>
                                        <p:tgtEl>
                                          <p:spTgt spid="23">
                                            <p:txEl>
                                              <p:pRg end="2" st="2"/>
                                            </p:txEl>
                                          </p:spTgt>
                                        </p:tgtEl>
                                        <p:attrNameLst>
                                          <p:attrName>style.visibility</p:attrName>
                                        </p:attrNameLst>
                                      </p:cBhvr>
                                      <p:to>
                                        <p:strVal val="visible"/>
                                      </p:to>
                                    </p:set>
                                    <p:anim calcmode="lin" valueType="num">
                                      <p:cBhvr>
                                        <p:cTn dur="500" fill="hold" id="28"/>
                                        <p:tgtEl>
                                          <p:spTgt spid="23">
                                            <p:txEl>
                                              <p:pRg end="2" st="2"/>
                                            </p:txEl>
                                          </p:spTgt>
                                        </p:tgtEl>
                                        <p:attrNameLst>
                                          <p:attrName>ppt_w</p:attrName>
                                        </p:attrNameLst>
                                      </p:cBhvr>
                                      <p:tavLst>
                                        <p:tav tm="0">
                                          <p:val>
                                            <p:fltVal val="0"/>
                                          </p:val>
                                        </p:tav>
                                        <p:tav tm="100000">
                                          <p:val>
                                            <p:strVal val="#ppt_w"/>
                                          </p:val>
                                        </p:tav>
                                      </p:tavLst>
                                    </p:anim>
                                    <p:anim calcmode="lin" valueType="num">
                                      <p:cBhvr>
                                        <p:cTn dur="500" fill="hold" id="29"/>
                                        <p:tgtEl>
                                          <p:spTgt spid="23">
                                            <p:txEl>
                                              <p:pRg end="2" st="2"/>
                                            </p:txEl>
                                          </p:spTgt>
                                        </p:tgtEl>
                                        <p:attrNameLst>
                                          <p:attrName>ppt_h</p:attrName>
                                        </p:attrNameLst>
                                      </p:cBhvr>
                                      <p:tavLst>
                                        <p:tav tm="0">
                                          <p:val>
                                            <p:fltVal val="0"/>
                                          </p:val>
                                        </p:tav>
                                        <p:tav tm="100000">
                                          <p:val>
                                            <p:strVal val="#ppt_h"/>
                                          </p:val>
                                        </p:tav>
                                      </p:tavLst>
                                    </p:anim>
                                  </p:childTnLst>
                                </p:cTn>
                              </p:par>
                            </p:childTnLst>
                          </p:cTn>
                        </p:par>
                        <p:par>
                          <p:cTn fill="hold" id="30" nodeType="afterGroup">
                            <p:stCondLst>
                              <p:cond delay="3000"/>
                            </p:stCondLst>
                            <p:childTnLst>
                              <p:par>
                                <p:cTn fill="hold" id="31" nodeType="afterEffect" presetClass="entr" presetID="23" presetSubtype="16">
                                  <p:stCondLst>
                                    <p:cond delay="0"/>
                                  </p:stCondLst>
                                  <p:iterate type="lt">
                                    <p:tmPct val="10000"/>
                                  </p:iterate>
                                  <p:childTnLst>
                                    <p:set>
                                      <p:cBhvr>
                                        <p:cTn dur="1" fill="hold" id="32">
                                          <p:stCondLst>
                                            <p:cond delay="0"/>
                                          </p:stCondLst>
                                        </p:cTn>
                                        <p:tgtEl>
                                          <p:spTgt spid="23">
                                            <p:txEl>
                                              <p:pRg end="3" st="3"/>
                                            </p:txEl>
                                          </p:spTgt>
                                        </p:tgtEl>
                                        <p:attrNameLst>
                                          <p:attrName>style.visibility</p:attrName>
                                        </p:attrNameLst>
                                      </p:cBhvr>
                                      <p:to>
                                        <p:strVal val="visible"/>
                                      </p:to>
                                    </p:set>
                                    <p:anim calcmode="lin" valueType="num">
                                      <p:cBhvr>
                                        <p:cTn dur="500" fill="hold" id="33"/>
                                        <p:tgtEl>
                                          <p:spTgt spid="23">
                                            <p:txEl>
                                              <p:pRg end="3" st="3"/>
                                            </p:txEl>
                                          </p:spTgt>
                                        </p:tgtEl>
                                        <p:attrNameLst>
                                          <p:attrName>ppt_w</p:attrName>
                                        </p:attrNameLst>
                                      </p:cBhvr>
                                      <p:tavLst>
                                        <p:tav tm="0">
                                          <p:val>
                                            <p:fltVal val="0"/>
                                          </p:val>
                                        </p:tav>
                                        <p:tav tm="100000">
                                          <p:val>
                                            <p:strVal val="#ppt_w"/>
                                          </p:val>
                                        </p:tav>
                                      </p:tavLst>
                                    </p:anim>
                                    <p:anim calcmode="lin" valueType="num">
                                      <p:cBhvr>
                                        <p:cTn dur="500" fill="hold" id="34"/>
                                        <p:tgtEl>
                                          <p:spTgt spid="23">
                                            <p:txEl>
                                              <p:pRg end="3" st="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05280" cy="518160"/>
            </a:xfrm>
            <a:prstGeom prst="rect">
              <a:avLst/>
            </a:prstGeom>
            <a:noFill/>
          </p:spPr>
          <p:txBody>
            <a:bodyPr rtlCol="0" wrap="none">
              <a:spAutoFit/>
            </a:bodyPr>
            <a:lstStyle/>
            <a:p>
              <a:r>
                <a:rPr altLang="en-US" b="1" lang="zh-CN" smtClean="0"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品牌概论</a:t>
              </a:r>
            </a:p>
          </p:txBody>
        </p:sp>
        <p:sp>
          <p:nvSpPr>
            <p:cNvPr id="10" name="矩形 9"/>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72" name="组合 71"/>
          <p:cNvGrpSpPr/>
          <p:nvPr/>
        </p:nvGrpSpPr>
        <p:grpSpPr>
          <a:xfrm>
            <a:off x="872378" y="1886675"/>
            <a:ext cx="4863582" cy="1728192"/>
            <a:chOff x="872378" y="1886675"/>
            <a:chExt cx="4863582" cy="1728192"/>
          </a:xfrm>
        </p:grpSpPr>
        <p:sp>
          <p:nvSpPr>
            <p:cNvPr id="73" name="矩形 72"/>
            <p:cNvSpPr/>
            <p:nvPr/>
          </p:nvSpPr>
          <p:spPr>
            <a:xfrm>
              <a:off x="872378" y="1886675"/>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C1C1C"/>
                </a:solidFill>
              </a:endParaRPr>
            </a:p>
          </p:txBody>
        </p:sp>
        <p:sp>
          <p:nvSpPr>
            <p:cNvPr id="74" name="文本框 73"/>
            <p:cNvSpPr txBox="1"/>
            <p:nvPr/>
          </p:nvSpPr>
          <p:spPr>
            <a:xfrm>
              <a:off x="5052897" y="3091647"/>
              <a:ext cx="579755" cy="518160"/>
            </a:xfrm>
            <a:prstGeom prst="rect">
              <a:avLst/>
            </a:prstGeom>
            <a:noFill/>
          </p:spPr>
          <p:txBody>
            <a:bodyPr rtlCol="0" wrap="none">
              <a:spAutoFit/>
            </a:bodyPr>
            <a:lstStyle/>
            <a:p>
              <a:r>
                <a:rPr altLang="zh-CN" lang="en-US" sz="2800">
                  <a:solidFill>
                    <a:srgbClr val="1C1C1C"/>
                  </a:solidFill>
                  <a:latin charset="0" panose="020b0604020202020204" pitchFamily="34" typeface="Arial"/>
                  <a:cs charset="0" panose="020b0604020202020204" pitchFamily="34" typeface="Arial"/>
                </a:rPr>
                <a:t>01</a:t>
              </a:r>
            </a:p>
          </p:txBody>
        </p:sp>
        <p:grpSp>
          <p:nvGrpSpPr>
            <p:cNvPr id="75" name="组合 74"/>
            <p:cNvGrpSpPr/>
            <p:nvPr/>
          </p:nvGrpSpPr>
          <p:grpSpPr>
            <a:xfrm>
              <a:off x="1363141" y="2197379"/>
              <a:ext cx="3689756" cy="962022"/>
              <a:chOff x="5133155" y="1649255"/>
              <a:chExt cx="3689756" cy="962022"/>
            </a:xfrm>
          </p:grpSpPr>
          <p:sp>
            <p:nvSpPr>
              <p:cNvPr id="76" name="矩形 75"/>
              <p:cNvSpPr/>
              <p:nvPr/>
            </p:nvSpPr>
            <p:spPr>
              <a:xfrm>
                <a:off x="5133155" y="2001879"/>
                <a:ext cx="368975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1C1C1C"/>
                    </a:solidFill>
                  </a:rPr>
                  <a:t>用户可以在投影仪或者计算机上进行演示也可以将演示文稿打印出来制作成胶片</a:t>
                </a:r>
              </a:p>
            </p:txBody>
          </p:sp>
          <p:sp>
            <p:nvSpPr>
              <p:cNvPr id="77" name="矩形 76"/>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1C1C1C"/>
                    </a:solidFill>
                  </a:rPr>
                  <a:t>标题文字添加</a:t>
                </a:r>
              </a:p>
            </p:txBody>
          </p:sp>
        </p:grpSp>
      </p:grpSp>
      <p:grpSp>
        <p:nvGrpSpPr>
          <p:cNvPr id="78" name="组合 77"/>
          <p:cNvGrpSpPr/>
          <p:nvPr/>
        </p:nvGrpSpPr>
        <p:grpSpPr>
          <a:xfrm>
            <a:off x="1363141" y="3974907"/>
            <a:ext cx="4300811" cy="1343375"/>
            <a:chOff x="1363141" y="3974907"/>
            <a:chExt cx="4300811" cy="1343375"/>
          </a:xfrm>
        </p:grpSpPr>
        <p:sp>
          <p:nvSpPr>
            <p:cNvPr id="79" name="文本框 78"/>
            <p:cNvSpPr txBox="1"/>
            <p:nvPr/>
          </p:nvSpPr>
          <p:spPr>
            <a:xfrm>
              <a:off x="5078536" y="3974907"/>
              <a:ext cx="579755" cy="518160"/>
            </a:xfrm>
            <a:prstGeom prst="rect">
              <a:avLst/>
            </a:prstGeom>
            <a:gradFill>
              <a:gsLst>
                <a:gs pos="0">
                  <a:srgbClr val="835F43"/>
                </a:gs>
                <a:gs pos="100000">
                  <a:srgbClr val="F9D9AC"/>
                </a:gs>
              </a:gsLst>
              <a:lin ang="5400000" scaled="0"/>
            </a:gradFill>
          </p:spPr>
          <p:txBody>
            <a:bodyPr rtlCol="0" wrap="none">
              <a:spAutoFit/>
            </a:bodyPr>
            <a:lstStyle/>
            <a:p>
              <a:r>
                <a:rPr altLang="zh-CN" lang="en-US" sz="2800">
                  <a:solidFill>
                    <a:sysClr lastClr="000000" val="windowText"/>
                  </a:solidFill>
                  <a:latin charset="0" panose="020b0604020202020204" pitchFamily="34" typeface="Arial"/>
                  <a:cs charset="0" panose="020b0604020202020204" pitchFamily="34" typeface="Arial"/>
                </a:rPr>
                <a:t>03</a:t>
              </a:r>
            </a:p>
          </p:txBody>
        </p:sp>
        <p:grpSp>
          <p:nvGrpSpPr>
            <p:cNvPr id="80" name="组合 79"/>
            <p:cNvGrpSpPr/>
            <p:nvPr/>
          </p:nvGrpSpPr>
          <p:grpSpPr>
            <a:xfrm>
              <a:off x="1363141" y="4356260"/>
              <a:ext cx="3689756" cy="962022"/>
              <a:chOff x="5133155" y="1649255"/>
              <a:chExt cx="3689756" cy="962022"/>
            </a:xfrm>
          </p:grpSpPr>
          <p:sp>
            <p:nvSpPr>
              <p:cNvPr id="81" name="矩形 80"/>
              <p:cNvSpPr/>
              <p:nvPr/>
            </p:nvSpPr>
            <p:spPr>
              <a:xfrm>
                <a:off x="5133155" y="2001879"/>
                <a:ext cx="368975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82" name="矩形 81"/>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grpSp>
        <p:nvGrpSpPr>
          <p:cNvPr id="83" name="组合 82"/>
          <p:cNvGrpSpPr/>
          <p:nvPr/>
        </p:nvGrpSpPr>
        <p:grpSpPr>
          <a:xfrm>
            <a:off x="6200970" y="3974907"/>
            <a:ext cx="4863582" cy="1728192"/>
            <a:chOff x="6200970" y="3974907"/>
            <a:chExt cx="4863582" cy="1728192"/>
          </a:xfrm>
        </p:grpSpPr>
        <p:sp>
          <p:nvSpPr>
            <p:cNvPr id="84" name="矩形 83"/>
            <p:cNvSpPr/>
            <p:nvPr/>
          </p:nvSpPr>
          <p:spPr>
            <a:xfrm>
              <a:off x="6200970" y="3974907"/>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C1C1C"/>
                </a:solidFill>
              </a:endParaRPr>
            </a:p>
          </p:txBody>
        </p:sp>
        <p:sp>
          <p:nvSpPr>
            <p:cNvPr id="85" name="文本框 84"/>
            <p:cNvSpPr txBox="1"/>
            <p:nvPr/>
          </p:nvSpPr>
          <p:spPr>
            <a:xfrm>
              <a:off x="6216148" y="3993050"/>
              <a:ext cx="579755" cy="518160"/>
            </a:xfrm>
            <a:prstGeom prst="rect">
              <a:avLst/>
            </a:prstGeom>
            <a:noFill/>
          </p:spPr>
          <p:txBody>
            <a:bodyPr rtlCol="0" wrap="none">
              <a:spAutoFit/>
            </a:bodyPr>
            <a:lstStyle/>
            <a:p>
              <a:r>
                <a:rPr altLang="zh-CN" lang="en-US" sz="2800">
                  <a:solidFill>
                    <a:srgbClr val="1C1C1C"/>
                  </a:solidFill>
                  <a:latin charset="0" panose="020b0604020202020204" pitchFamily="34" typeface="Arial"/>
                  <a:cs charset="0" panose="020b0604020202020204" pitchFamily="34" typeface="Arial"/>
                </a:rPr>
                <a:t>02</a:t>
              </a:r>
            </a:p>
          </p:txBody>
        </p:sp>
        <p:grpSp>
          <p:nvGrpSpPr>
            <p:cNvPr id="86" name="组合 85"/>
            <p:cNvGrpSpPr/>
            <p:nvPr/>
          </p:nvGrpSpPr>
          <p:grpSpPr>
            <a:xfrm>
              <a:off x="6913041" y="4356260"/>
              <a:ext cx="3689756" cy="962022"/>
              <a:chOff x="5133155" y="1649255"/>
              <a:chExt cx="3689756" cy="962022"/>
            </a:xfrm>
          </p:grpSpPr>
          <p:sp>
            <p:nvSpPr>
              <p:cNvPr id="87" name="矩形 86"/>
              <p:cNvSpPr/>
              <p:nvPr/>
            </p:nvSpPr>
            <p:spPr>
              <a:xfrm>
                <a:off x="5133154" y="2001879"/>
                <a:ext cx="368975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1C1C1C"/>
                    </a:solidFill>
                  </a:rPr>
                  <a:t>用户可以在投影仪或者计算机上进行演示也可以将演示文稿打印出来制作成胶片</a:t>
                </a:r>
              </a:p>
            </p:txBody>
          </p:sp>
          <p:sp>
            <p:nvSpPr>
              <p:cNvPr id="88" name="矩形 87"/>
              <p:cNvSpPr/>
              <p:nvPr/>
            </p:nvSpPr>
            <p:spPr>
              <a:xfrm>
                <a:off x="5133156" y="1649254"/>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1C1C1C"/>
                    </a:solidFill>
                  </a:rPr>
                  <a:t>标题文字添加</a:t>
                </a:r>
              </a:p>
            </p:txBody>
          </p:sp>
        </p:grpSp>
      </p:grpSp>
      <p:grpSp>
        <p:nvGrpSpPr>
          <p:cNvPr id="89" name="组合 88"/>
          <p:cNvGrpSpPr/>
          <p:nvPr/>
        </p:nvGrpSpPr>
        <p:grpSpPr>
          <a:xfrm>
            <a:off x="6216149" y="2197379"/>
            <a:ext cx="4386648" cy="1417488"/>
            <a:chOff x="6216149" y="2197379"/>
            <a:chExt cx="4386648" cy="1417488"/>
          </a:xfrm>
        </p:grpSpPr>
        <p:sp>
          <p:nvSpPr>
            <p:cNvPr id="90" name="文本框 89"/>
            <p:cNvSpPr txBox="1"/>
            <p:nvPr/>
          </p:nvSpPr>
          <p:spPr>
            <a:xfrm>
              <a:off x="6216148" y="3091647"/>
              <a:ext cx="579755" cy="518160"/>
            </a:xfrm>
            <a:prstGeom prst="rect">
              <a:avLst/>
            </a:prstGeom>
            <a:gradFill>
              <a:gsLst>
                <a:gs pos="0">
                  <a:srgbClr val="835F43"/>
                </a:gs>
                <a:gs pos="100000">
                  <a:srgbClr val="F9D9AC"/>
                </a:gs>
              </a:gsLst>
              <a:lin ang="5400000" scaled="0"/>
            </a:gradFill>
          </p:spPr>
          <p:txBody>
            <a:bodyPr rtlCol="0" wrap="none">
              <a:spAutoFit/>
            </a:bodyPr>
            <a:lstStyle/>
            <a:p>
              <a:r>
                <a:rPr altLang="zh-CN" lang="en-US" sz="2800">
                  <a:solidFill>
                    <a:srgbClr val="1C1C1C"/>
                  </a:solidFill>
                  <a:latin charset="0" panose="020b0604020202020204" pitchFamily="34" typeface="Arial"/>
                  <a:cs charset="0" panose="020b0604020202020204" pitchFamily="34" typeface="Arial"/>
                </a:rPr>
                <a:t>04</a:t>
              </a:r>
            </a:p>
          </p:txBody>
        </p:sp>
        <p:grpSp>
          <p:nvGrpSpPr>
            <p:cNvPr id="91" name="组合 90"/>
            <p:cNvGrpSpPr/>
            <p:nvPr/>
          </p:nvGrpSpPr>
          <p:grpSpPr>
            <a:xfrm>
              <a:off x="6913041" y="2197379"/>
              <a:ext cx="3689756" cy="962022"/>
              <a:chOff x="5133155" y="1649255"/>
              <a:chExt cx="3689756" cy="962022"/>
            </a:xfrm>
          </p:grpSpPr>
          <p:sp>
            <p:nvSpPr>
              <p:cNvPr id="92" name="矩形 91"/>
              <p:cNvSpPr/>
              <p:nvPr/>
            </p:nvSpPr>
            <p:spPr>
              <a:xfrm>
                <a:off x="5133154" y="2001879"/>
                <a:ext cx="368975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93" name="矩形 92"/>
              <p:cNvSpPr/>
              <p:nvPr/>
            </p:nvSpPr>
            <p:spPr>
              <a:xfrm>
                <a:off x="5133156"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spTree>
    <p:extLst>
      <p:ext uri="{BB962C8B-B14F-4D97-AF65-F5344CB8AC3E}">
        <p14:creationId val="34518403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2"/>
                                        </p:tgtEl>
                                        <p:attrNameLst>
                                          <p:attrName>style.visibility</p:attrName>
                                        </p:attrNameLst>
                                      </p:cBhvr>
                                      <p:to>
                                        <p:strVal val="visible"/>
                                      </p:to>
                                    </p:set>
                                    <p:animEffect filter="fade" transition="in">
                                      <p:cBhvr>
                                        <p:cTn dur="500" id="7"/>
                                        <p:tgtEl>
                                          <p:spTgt spid="7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9"/>
                                        </p:tgtEl>
                                        <p:attrNameLst>
                                          <p:attrName>style.visibility</p:attrName>
                                        </p:attrNameLst>
                                      </p:cBhvr>
                                      <p:to>
                                        <p:strVal val="visible"/>
                                      </p:to>
                                    </p:set>
                                    <p:animEffect filter="fade" transition="in">
                                      <p:cBhvr>
                                        <p:cTn dur="500" id="11"/>
                                        <p:tgtEl>
                                          <p:spTgt spid="8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8"/>
                                        </p:tgtEl>
                                        <p:attrNameLst>
                                          <p:attrName>style.visibility</p:attrName>
                                        </p:attrNameLst>
                                      </p:cBhvr>
                                      <p:to>
                                        <p:strVal val="visible"/>
                                      </p:to>
                                    </p:set>
                                    <p:animEffect filter="fade" transition="in">
                                      <p:cBhvr>
                                        <p:cTn dur="500" id="15"/>
                                        <p:tgtEl>
                                          <p:spTgt spid="78"/>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83"/>
                                        </p:tgtEl>
                                        <p:attrNameLst>
                                          <p:attrName>style.visibility</p:attrName>
                                        </p:attrNameLst>
                                      </p:cBhvr>
                                      <p:to>
                                        <p:strVal val="visible"/>
                                      </p:to>
                                    </p:set>
                                    <p:animEffect filter="fade" transition="in">
                                      <p:cBhvr>
                                        <p:cTn dur="500" id="19"/>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05280" cy="518160"/>
            </a:xfrm>
            <a:prstGeom prst="rect">
              <a:avLst/>
            </a:prstGeom>
            <a:noFill/>
          </p:spPr>
          <p:txBody>
            <a:bodyPr rtlCol="0" wrap="none">
              <a:spAutoFit/>
            </a:bodyPr>
            <a:lstStyle/>
            <a:p>
              <a:r>
                <a:rPr altLang="en-US" b="1" lang="zh-CN" smtClean="0"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品牌概论</a:t>
              </a:r>
            </a:p>
          </p:txBody>
        </p:sp>
        <p:sp>
          <p:nvSpPr>
            <p:cNvPr id="10" name="矩形 9"/>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11" name="组合 10"/>
          <p:cNvGrpSpPr/>
          <p:nvPr/>
        </p:nvGrpSpPr>
        <p:grpSpPr>
          <a:xfrm>
            <a:off x="6168010" y="2977114"/>
            <a:ext cx="624677" cy="724625"/>
            <a:chOff x="6078714" y="2963936"/>
            <a:chExt cx="1423152" cy="1650856"/>
          </a:xfrm>
        </p:grpSpPr>
        <p:sp>
          <p:nvSpPr>
            <p:cNvPr id="12" name="六边形 11"/>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gradFill>
                  <a:gsLst>
                    <a:gs pos="0">
                      <a:srgbClr val="835F43"/>
                    </a:gs>
                    <a:gs pos="100000">
                      <a:srgbClr val="F9D9AC"/>
                    </a:gs>
                  </a:gsLst>
                  <a:lin ang="5400000" scaled="0"/>
                </a:gradFill>
              </a:endParaRPr>
            </a:p>
          </p:txBody>
        </p:sp>
        <p:sp>
          <p:nvSpPr>
            <p:cNvPr id="13" name="椭圆 38"/>
            <p:cNvSpPr/>
            <p:nvPr/>
          </p:nvSpPr>
          <p:spPr>
            <a:xfrm>
              <a:off x="6419428" y="3392410"/>
              <a:ext cx="741724" cy="793906"/>
            </a:xfrm>
            <a:custGeom>
              <a:gdLst>
                <a:gd fmla="*/ 270013 w 315913" name="connsiteX0"/>
                <a:gd fmla="*/ 244475 h 338138" name="connsiteY0"/>
                <a:gd fmla="*/ 315913 w 315913" name="connsiteX1"/>
                <a:gd fmla="*/ 290647 h 338138" name="connsiteY1"/>
                <a:gd fmla="*/ 315913 w 315913" name="connsiteX2"/>
                <a:gd fmla="*/ 331542 h 338138" name="connsiteY2"/>
                <a:gd fmla="*/ 313290 w 315913" name="connsiteX3"/>
                <a:gd fmla="*/ 335500 h 338138" name="connsiteY3"/>
                <a:gd fmla="*/ 309356 w 315913" name="connsiteX4"/>
                <a:gd fmla="*/ 338138 h 338138" name="connsiteY4"/>
                <a:gd fmla="*/ 231982 w 315913" name="connsiteX5"/>
                <a:gd fmla="*/ 338138 h 338138" name="connsiteY5"/>
                <a:gd fmla="*/ 225425 w 315913" name="connsiteX6"/>
                <a:gd fmla="*/ 331542 h 338138" name="connsiteY6"/>
                <a:gd fmla="*/ 225425 w 315913" name="connsiteX7"/>
                <a:gd fmla="*/ 290647 h 338138" name="connsiteY7"/>
                <a:gd fmla="*/ 270013 w 315913" name="connsiteX8"/>
                <a:gd fmla="*/ 244475 h 338138" name="connsiteY8"/>
                <a:gd fmla="*/ 157956 w 315913" name="connsiteX9"/>
                <a:gd fmla="*/ 244475 h 338138" name="connsiteY9"/>
                <a:gd fmla="*/ 203200 w 315913" name="connsiteX10"/>
                <a:gd fmla="*/ 290647 h 338138" name="connsiteY10"/>
                <a:gd fmla="*/ 203200 w 315913" name="connsiteX11"/>
                <a:gd fmla="*/ 331542 h 338138" name="connsiteY11"/>
                <a:gd fmla="*/ 201869 w 315913" name="connsiteX12"/>
                <a:gd fmla="*/ 335500 h 338138" name="connsiteY12"/>
                <a:gd fmla="*/ 196546 w 315913" name="connsiteX13"/>
                <a:gd fmla="*/ 338138 h 338138" name="connsiteY13"/>
                <a:gd fmla="*/ 119365 w 315913" name="connsiteX14"/>
                <a:gd fmla="*/ 338138 h 338138" name="connsiteY14"/>
                <a:gd fmla="*/ 112712 w 315913" name="connsiteX15"/>
                <a:gd fmla="*/ 331542 h 338138" name="connsiteY15"/>
                <a:gd fmla="*/ 112712 w 315913" name="connsiteX16"/>
                <a:gd fmla="*/ 290647 h 338138" name="connsiteY16"/>
                <a:gd fmla="*/ 157956 w 315913" name="connsiteX17"/>
                <a:gd fmla="*/ 244475 h 338138" name="connsiteY17"/>
                <a:gd fmla="*/ 45900 w 315913" name="connsiteX18"/>
                <a:gd fmla="*/ 244475 h 338138" name="connsiteY18"/>
                <a:gd fmla="*/ 90488 w 315913" name="connsiteX19"/>
                <a:gd fmla="*/ 290647 h 338138" name="connsiteY19"/>
                <a:gd fmla="*/ 90488 w 315913" name="connsiteX20"/>
                <a:gd fmla="*/ 331542 h 338138" name="connsiteY20"/>
                <a:gd fmla="*/ 89176 w 315913" name="connsiteX21"/>
                <a:gd fmla="*/ 335500 h 338138" name="connsiteY21"/>
                <a:gd fmla="*/ 83931 w 315913" name="connsiteX22"/>
                <a:gd fmla="*/ 338138 h 338138" name="connsiteY22"/>
                <a:gd fmla="*/ 6557 w 315913" name="connsiteX23"/>
                <a:gd fmla="*/ 338138 h 338138" name="connsiteY23"/>
                <a:gd fmla="*/ 0 w 315913" name="connsiteX24"/>
                <a:gd fmla="*/ 331542 h 338138" name="connsiteY24"/>
                <a:gd fmla="*/ 0 w 315913" name="connsiteX25"/>
                <a:gd fmla="*/ 290647 h 338138" name="connsiteY25"/>
                <a:gd fmla="*/ 45900 w 315913" name="connsiteX26"/>
                <a:gd fmla="*/ 244475 h 338138" name="connsiteY26"/>
                <a:gd fmla="*/ 271463 w 315913" name="connsiteX27"/>
                <a:gd fmla="*/ 180975 h 338138" name="connsiteY27"/>
                <a:gd fmla="*/ 301625 w 315913" name="connsiteX28"/>
                <a:gd fmla="*/ 211138 h 338138" name="connsiteY28"/>
                <a:gd fmla="*/ 271463 w 315913" name="connsiteX29"/>
                <a:gd fmla="*/ 241300 h 338138" name="connsiteY29"/>
                <a:gd fmla="*/ 241300 w 315913" name="connsiteX30"/>
                <a:gd fmla="*/ 211138 h 338138" name="connsiteY30"/>
                <a:gd fmla="*/ 271463 w 315913" name="connsiteX31"/>
                <a:gd fmla="*/ 180975 h 338138" name="connsiteY31"/>
                <a:gd fmla="*/ 159420 w 315913" name="connsiteX32"/>
                <a:gd fmla="*/ 180975 h 338138" name="connsiteY32"/>
                <a:gd fmla="*/ 188912 w 315913" name="connsiteX33"/>
                <a:gd fmla="*/ 211138 h 338138" name="connsiteY33"/>
                <a:gd fmla="*/ 159420 w 315913" name="connsiteX34"/>
                <a:gd fmla="*/ 241300 h 338138" name="connsiteY34"/>
                <a:gd fmla="*/ 128587 w 315913" name="connsiteX35"/>
                <a:gd fmla="*/ 211138 h 338138" name="connsiteY35"/>
                <a:gd fmla="*/ 159420 w 315913" name="connsiteX36"/>
                <a:gd fmla="*/ 180975 h 338138" name="connsiteY36"/>
                <a:gd fmla="*/ 46038 w 315913" name="connsiteX37"/>
                <a:gd fmla="*/ 180975 h 338138" name="connsiteY37"/>
                <a:gd fmla="*/ 76201 w 315913" name="connsiteX38"/>
                <a:gd fmla="*/ 211138 h 338138" name="connsiteY38"/>
                <a:gd fmla="*/ 46038 w 315913" name="connsiteX39"/>
                <a:gd fmla="*/ 241301 h 338138" name="connsiteY39"/>
                <a:gd fmla="*/ 15875 w 315913" name="connsiteX40"/>
                <a:gd fmla="*/ 211138 h 338138" name="connsiteY40"/>
                <a:gd fmla="*/ 46038 w 315913" name="connsiteX41"/>
                <a:gd fmla="*/ 180975 h 338138" name="connsiteY41"/>
                <a:gd fmla="*/ 270005 w 315913" name="connsiteX42"/>
                <a:gd fmla="*/ 77788 h 338138" name="connsiteY42"/>
                <a:gd fmla="*/ 238125 w 315913" name="connsiteX43"/>
                <a:gd fmla="*/ 109792 h 338138" name="connsiteY43"/>
                <a:gd fmla="*/ 238125 w 315913" name="connsiteX44"/>
                <a:gd fmla="*/ 144463 h 338138" name="connsiteY44"/>
                <a:gd fmla="*/ 303213 w 315913" name="connsiteX45"/>
                <a:gd fmla="*/ 144463 h 338138" name="connsiteY45"/>
                <a:gd fmla="*/ 303213 w 315913" name="connsiteX46"/>
                <a:gd fmla="*/ 109792 h 338138" name="connsiteY46"/>
                <a:gd fmla="*/ 270005 w 315913" name="connsiteX47"/>
                <a:gd fmla="*/ 77788 h 338138" name="connsiteY47"/>
                <a:gd fmla="*/ 270013 w 315913" name="connsiteX48"/>
                <a:gd fmla="*/ 65088 h 338138" name="connsiteY48"/>
                <a:gd fmla="*/ 315913 w 315913" name="connsiteX49"/>
                <a:gd fmla="*/ 109941 h 338138" name="connsiteY49"/>
                <a:gd fmla="*/ 315913 w 315913" name="connsiteX50"/>
                <a:gd fmla="*/ 150836 h 338138" name="connsiteY50"/>
                <a:gd fmla="*/ 313290 w 315913" name="connsiteX51"/>
                <a:gd fmla="*/ 156113 h 338138" name="connsiteY51"/>
                <a:gd fmla="*/ 309356 w 315913" name="connsiteX52"/>
                <a:gd fmla="*/ 158751 h 338138" name="connsiteY52"/>
                <a:gd fmla="*/ 231982 w 315913" name="connsiteX53"/>
                <a:gd fmla="*/ 158751 h 338138" name="connsiteY53"/>
                <a:gd fmla="*/ 225425 w 315913" name="connsiteX54"/>
                <a:gd fmla="*/ 150836 h 338138" name="connsiteY54"/>
                <a:gd fmla="*/ 225425 w 315913" name="connsiteX55"/>
                <a:gd fmla="*/ 109941 h 338138" name="connsiteY55"/>
                <a:gd fmla="*/ 270013 w 315913" name="connsiteX56"/>
                <a:gd fmla="*/ 65088 h 338138" name="connsiteY56"/>
                <a:gd fmla="*/ 157956 w 315913" name="connsiteX57"/>
                <a:gd fmla="*/ 65088 h 338138" name="connsiteY57"/>
                <a:gd fmla="*/ 203200 w 315913" name="connsiteX58"/>
                <a:gd fmla="*/ 109941 h 338138" name="connsiteY58"/>
                <a:gd fmla="*/ 203200 w 315913" name="connsiteX59"/>
                <a:gd fmla="*/ 150836 h 338138" name="connsiteY59"/>
                <a:gd fmla="*/ 201869 w 315913" name="connsiteX60"/>
                <a:gd fmla="*/ 156113 h 338138" name="connsiteY60"/>
                <a:gd fmla="*/ 196546 w 315913" name="connsiteX61"/>
                <a:gd fmla="*/ 158751 h 338138" name="connsiteY61"/>
                <a:gd fmla="*/ 119365 w 315913" name="connsiteX62"/>
                <a:gd fmla="*/ 158751 h 338138" name="connsiteY62"/>
                <a:gd fmla="*/ 112712 w 315913" name="connsiteX63"/>
                <a:gd fmla="*/ 150836 h 338138" name="connsiteY63"/>
                <a:gd fmla="*/ 112712 w 315913" name="connsiteX64"/>
                <a:gd fmla="*/ 109941 h 338138" name="connsiteY64"/>
                <a:gd fmla="*/ 157956 w 315913" name="connsiteX65"/>
                <a:gd fmla="*/ 65088 h 338138" name="connsiteY65"/>
                <a:gd fmla="*/ 45900 w 315913" name="connsiteX66"/>
                <a:gd fmla="*/ 65088 h 338138" name="connsiteY66"/>
                <a:gd fmla="*/ 90488 w 315913" name="connsiteX67"/>
                <a:gd fmla="*/ 109941 h 338138" name="connsiteY67"/>
                <a:gd fmla="*/ 90488 w 315913" name="connsiteX68"/>
                <a:gd fmla="*/ 150836 h 338138" name="connsiteY68"/>
                <a:gd fmla="*/ 89176 w 315913" name="connsiteX69"/>
                <a:gd fmla="*/ 156113 h 338138" name="connsiteY69"/>
                <a:gd fmla="*/ 83931 w 315913" name="connsiteX70"/>
                <a:gd fmla="*/ 158751 h 338138" name="connsiteY70"/>
                <a:gd fmla="*/ 6557 w 315913" name="connsiteX71"/>
                <a:gd fmla="*/ 158751 h 338138" name="connsiteY71"/>
                <a:gd fmla="*/ 0 w 315913" name="connsiteX72"/>
                <a:gd fmla="*/ 150836 h 338138" name="connsiteY72"/>
                <a:gd fmla="*/ 0 w 315913" name="connsiteX73"/>
                <a:gd fmla="*/ 109941 h 338138" name="connsiteY73"/>
                <a:gd fmla="*/ 45900 w 315913" name="connsiteX74"/>
                <a:gd fmla="*/ 65088 h 338138" name="connsiteY74"/>
                <a:gd fmla="*/ 270669 w 315913" name="connsiteX75"/>
                <a:gd fmla="*/ 14288 h 338138" name="connsiteY75"/>
                <a:gd fmla="*/ 254000 w 315913" name="connsiteX76"/>
                <a:gd fmla="*/ 30957 h 338138" name="connsiteY76"/>
                <a:gd fmla="*/ 270669 w 315913" name="connsiteX77"/>
                <a:gd fmla="*/ 47626 h 338138" name="connsiteY77"/>
                <a:gd fmla="*/ 287338 w 315913" name="connsiteX78"/>
                <a:gd fmla="*/ 30957 h 338138" name="connsiteY78"/>
                <a:gd fmla="*/ 270669 w 315913" name="connsiteX79"/>
                <a:gd fmla="*/ 14288 h 338138" name="connsiteY79"/>
                <a:gd fmla="*/ 271463 w 315913" name="connsiteX80"/>
                <a:gd fmla="*/ 0 h 338138" name="connsiteY80"/>
                <a:gd fmla="*/ 301625 w 315913" name="connsiteX81"/>
                <a:gd fmla="*/ 30957 h 338138" name="connsiteY81"/>
                <a:gd fmla="*/ 271463 w 315913" name="connsiteX82"/>
                <a:gd fmla="*/ 61913 h 338138" name="connsiteY82"/>
                <a:gd fmla="*/ 241300 w 315913" name="connsiteX83"/>
                <a:gd fmla="*/ 30957 h 338138" name="connsiteY83"/>
                <a:gd fmla="*/ 271463 w 315913" name="connsiteX84"/>
                <a:gd fmla="*/ 0 h 338138" name="connsiteY84"/>
                <a:gd fmla="*/ 159420 w 315913" name="connsiteX85"/>
                <a:gd fmla="*/ 0 h 338138" name="connsiteY85"/>
                <a:gd fmla="*/ 188912 w 315913" name="connsiteX86"/>
                <a:gd fmla="*/ 30957 h 338138" name="connsiteY86"/>
                <a:gd fmla="*/ 159420 w 315913" name="connsiteX87"/>
                <a:gd fmla="*/ 61913 h 338138" name="connsiteY87"/>
                <a:gd fmla="*/ 128587 w 315913" name="connsiteX88"/>
                <a:gd fmla="*/ 30957 h 338138" name="connsiteY88"/>
                <a:gd fmla="*/ 159420 w 315913" name="connsiteX89"/>
                <a:gd fmla="*/ 0 h 338138" name="connsiteY89"/>
                <a:gd fmla="*/ 46037 w 315913" name="connsiteX90"/>
                <a:gd fmla="*/ 0 h 338138" name="connsiteY90"/>
                <a:gd fmla="*/ 76200 w 315913" name="connsiteX91"/>
                <a:gd fmla="*/ 30957 h 338138" name="connsiteY91"/>
                <a:gd fmla="*/ 46037 w 315913" name="connsiteX92"/>
                <a:gd fmla="*/ 61913 h 338138" name="connsiteY92"/>
                <a:gd fmla="*/ 15875 w 315913" name="connsiteX93"/>
                <a:gd fmla="*/ 30957 h 338138" name="connsiteY93"/>
                <a:gd fmla="*/ 46037 w 315913" name="connsiteX94"/>
                <a:gd fmla="*/ 0 h 33813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38138" w="315913">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4" name="组合 13"/>
          <p:cNvGrpSpPr/>
          <p:nvPr/>
        </p:nvGrpSpPr>
        <p:grpSpPr>
          <a:xfrm>
            <a:off x="6168010" y="3991113"/>
            <a:ext cx="624677" cy="724625"/>
            <a:chOff x="6078714" y="2963936"/>
            <a:chExt cx="1423152" cy="1650856"/>
          </a:xfrm>
        </p:grpSpPr>
        <p:sp>
          <p:nvSpPr>
            <p:cNvPr id="15" name="六边形 14"/>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6" name="椭圆 41"/>
            <p:cNvSpPr/>
            <p:nvPr/>
          </p:nvSpPr>
          <p:spPr>
            <a:xfrm>
              <a:off x="6393337" y="3424957"/>
              <a:ext cx="793906" cy="728811"/>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7" name="组合 16"/>
          <p:cNvGrpSpPr/>
          <p:nvPr/>
        </p:nvGrpSpPr>
        <p:grpSpPr>
          <a:xfrm>
            <a:off x="6168010" y="5005112"/>
            <a:ext cx="624677" cy="724625"/>
            <a:chOff x="6078714" y="2963936"/>
            <a:chExt cx="1423152" cy="1650856"/>
          </a:xfrm>
        </p:grpSpPr>
        <p:sp>
          <p:nvSpPr>
            <p:cNvPr id="18" name="六边形 17"/>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9" name="椭圆 44"/>
            <p:cNvSpPr/>
            <p:nvPr/>
          </p:nvSpPr>
          <p:spPr>
            <a:xfrm>
              <a:off x="6393337" y="3392410"/>
              <a:ext cx="793906" cy="79390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0" name="组合 19"/>
          <p:cNvGrpSpPr/>
          <p:nvPr/>
        </p:nvGrpSpPr>
        <p:grpSpPr>
          <a:xfrm>
            <a:off x="6083300" y="1799492"/>
            <a:ext cx="4898305" cy="936622"/>
            <a:chOff x="5133154" y="1649255"/>
            <a:chExt cx="4898305" cy="936622"/>
          </a:xfrm>
        </p:grpSpPr>
        <p:sp>
          <p:nvSpPr>
            <p:cNvPr id="21" name="矩形 20"/>
            <p:cNvSpPr/>
            <p:nvPr/>
          </p:nvSpPr>
          <p:spPr>
            <a:xfrm>
              <a:off x="5133155" y="1976479"/>
              <a:ext cx="4898305"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22" name="矩形 21"/>
            <p:cNvSpPr/>
            <p:nvPr/>
          </p:nvSpPr>
          <p:spPr>
            <a:xfrm>
              <a:off x="5133156"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sp>
        <p:nvSpPr>
          <p:cNvPr id="23" name="矩形 22"/>
          <p:cNvSpPr/>
          <p:nvPr/>
        </p:nvSpPr>
        <p:spPr>
          <a:xfrm>
            <a:off x="6930787" y="3028841"/>
            <a:ext cx="405081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24" name="矩形 23"/>
          <p:cNvSpPr/>
          <p:nvPr/>
        </p:nvSpPr>
        <p:spPr>
          <a:xfrm>
            <a:off x="6930787" y="4048727"/>
            <a:ext cx="405081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25" name="矩形 24"/>
          <p:cNvSpPr/>
          <p:nvPr/>
        </p:nvSpPr>
        <p:spPr>
          <a:xfrm>
            <a:off x="6930787" y="5062725"/>
            <a:ext cx="405081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grpSp>
        <p:nvGrpSpPr>
          <p:cNvPr id="26" name="组合 25"/>
          <p:cNvGrpSpPr/>
          <p:nvPr/>
        </p:nvGrpSpPr>
        <p:grpSpPr>
          <a:xfrm>
            <a:off x="2390628" y="2170028"/>
            <a:ext cx="1839246" cy="1276718"/>
            <a:chOff x="2390628" y="2170028"/>
            <a:chExt cx="1839246" cy="1276718"/>
          </a:xfrm>
        </p:grpSpPr>
        <p:sp>
          <p:nvSpPr>
            <p:cNvPr id="28" name="椭圆 4"/>
            <p:cNvSpPr/>
            <p:nvPr/>
          </p:nvSpPr>
          <p:spPr>
            <a:xfrm>
              <a:off x="2956365" y="2170028"/>
              <a:ext cx="707773" cy="793906"/>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gradFill>
                  <a:gsLst>
                    <a:gs pos="0">
                      <a:srgbClr val="835F43"/>
                    </a:gs>
                    <a:gs pos="100000">
                      <a:srgbClr val="F9D9AC"/>
                    </a:gs>
                  </a:gsLst>
                  <a:lin ang="5400000" scaled="0"/>
                </a:gradFill>
              </a:endParaRPr>
            </a:p>
          </p:txBody>
        </p:sp>
        <p:sp>
          <p:nvSpPr>
            <p:cNvPr id="29" name="矩形 28"/>
            <p:cNvSpPr/>
            <p:nvPr/>
          </p:nvSpPr>
          <p:spPr>
            <a:xfrm>
              <a:off x="2390628" y="3043622"/>
              <a:ext cx="1839246"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gradFill>
                    <a:gsLst>
                      <a:gs pos="0">
                        <a:srgbClr val="835F43"/>
                      </a:gs>
                      <a:gs pos="100000">
                        <a:srgbClr val="F9D9AC"/>
                      </a:gs>
                    </a:gsLst>
                    <a:lin ang="5400000" scaled="0"/>
                  </a:gradFill>
                </a:rPr>
                <a:t>标题文字添加</a:t>
              </a:r>
            </a:p>
          </p:txBody>
        </p:sp>
      </p:grpSp>
      <p:grpSp>
        <p:nvGrpSpPr>
          <p:cNvPr id="30" name="组合 29"/>
          <p:cNvGrpSpPr/>
          <p:nvPr/>
        </p:nvGrpSpPr>
        <p:grpSpPr>
          <a:xfrm>
            <a:off x="1415480" y="3993426"/>
            <a:ext cx="1839246" cy="1254783"/>
            <a:chOff x="1415480" y="3993426"/>
            <a:chExt cx="1839246" cy="1254783"/>
          </a:xfrm>
        </p:grpSpPr>
        <p:sp>
          <p:nvSpPr>
            <p:cNvPr id="32" name="椭圆 33"/>
            <p:cNvSpPr/>
            <p:nvPr/>
          </p:nvSpPr>
          <p:spPr>
            <a:xfrm>
              <a:off x="1938150" y="3993426"/>
              <a:ext cx="793906" cy="793903"/>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gradFill>
                  <a:gsLst>
                    <a:gs pos="0">
                      <a:srgbClr val="835F43"/>
                    </a:gs>
                    <a:gs pos="100000">
                      <a:srgbClr val="F9D9AC"/>
                    </a:gs>
                  </a:gsLst>
                  <a:lin ang="5400000" scaled="0"/>
                </a:gradFill>
              </a:endParaRPr>
            </a:p>
          </p:txBody>
        </p:sp>
        <p:sp>
          <p:nvSpPr>
            <p:cNvPr id="33" name="矩形 32"/>
            <p:cNvSpPr/>
            <p:nvPr/>
          </p:nvSpPr>
          <p:spPr>
            <a:xfrm>
              <a:off x="1415480" y="4845084"/>
              <a:ext cx="1839246"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gradFill>
                    <a:gsLst>
                      <a:gs pos="0">
                        <a:srgbClr val="835F43"/>
                      </a:gs>
                      <a:gs pos="100000">
                        <a:srgbClr val="F9D9AC"/>
                      </a:gs>
                    </a:gsLst>
                    <a:lin ang="5400000" scaled="0"/>
                  </a:gradFill>
                </a:rPr>
                <a:t>标题文字添加</a:t>
              </a:r>
            </a:p>
          </p:txBody>
        </p:sp>
      </p:grpSp>
      <p:grpSp>
        <p:nvGrpSpPr>
          <p:cNvPr id="34" name="组合 33"/>
          <p:cNvGrpSpPr/>
          <p:nvPr/>
        </p:nvGrpSpPr>
        <p:grpSpPr>
          <a:xfrm>
            <a:off x="3359696" y="4015788"/>
            <a:ext cx="1839246" cy="1232421"/>
            <a:chOff x="3359696" y="4015788"/>
            <a:chExt cx="1839246" cy="1232421"/>
          </a:xfrm>
        </p:grpSpPr>
        <p:sp>
          <p:nvSpPr>
            <p:cNvPr id="36" name="椭圆 34"/>
            <p:cNvSpPr/>
            <p:nvPr/>
          </p:nvSpPr>
          <p:spPr>
            <a:xfrm>
              <a:off x="3882366" y="4015788"/>
              <a:ext cx="793906" cy="749179"/>
            </a:xfrm>
            <a:custGeom>
              <a:gdLst>
                <a:gd fmla="*/ 255815 w 338138" name="connsiteX0"/>
                <a:gd fmla="*/ 276225 h 319088" name="connsiteY0"/>
                <a:gd fmla="*/ 267653 w 338138" name="connsiteX1"/>
                <a:gd fmla="*/ 282720 h 319088" name="connsiteY1"/>
                <a:gd fmla="*/ 275546 w 338138" name="connsiteX2"/>
                <a:gd fmla="*/ 282720 h 319088" name="connsiteY2"/>
                <a:gd fmla="*/ 287384 w 338138" name="connsiteX3"/>
                <a:gd fmla="*/ 276225 h 319088" name="connsiteY3"/>
                <a:gd fmla="*/ 290015 w 338138" name="connsiteX4"/>
                <a:gd fmla="*/ 277524 h 319088" name="connsiteY4"/>
                <a:gd fmla="*/ 295276 w 338138" name="connsiteX5"/>
                <a:gd fmla="*/ 284018 h 319088" name="connsiteY5"/>
                <a:gd fmla="*/ 295276 w 338138" name="connsiteX6"/>
                <a:gd fmla="*/ 315191 h 319088" name="connsiteY6"/>
                <a:gd fmla="*/ 271600 w 338138" name="connsiteX7"/>
                <a:gd fmla="*/ 319088 h 319088" name="connsiteY7"/>
                <a:gd fmla="*/ 249238 w 338138" name="connsiteX8"/>
                <a:gd fmla="*/ 315191 h 319088" name="connsiteY8"/>
                <a:gd fmla="*/ 249238 w 338138" name="connsiteX9"/>
                <a:gd fmla="*/ 284018 h 319088" name="connsiteY9"/>
                <a:gd fmla="*/ 253184 w 338138" name="connsiteX10"/>
                <a:gd fmla="*/ 277524 h 319088" name="connsiteY10"/>
                <a:gd fmla="*/ 255815 w 338138" name="connsiteX11"/>
                <a:gd fmla="*/ 276225 h 319088" name="connsiteY11"/>
                <a:gd fmla="*/ 50755 w 338138" name="connsiteX12"/>
                <a:gd fmla="*/ 276225 h 319088" name="connsiteY12"/>
                <a:gd fmla="*/ 62593 w 338138" name="connsiteX13"/>
                <a:gd fmla="*/ 282720 h 319088" name="connsiteY13"/>
                <a:gd fmla="*/ 70486 w 338138" name="connsiteX14"/>
                <a:gd fmla="*/ 282720 h 319088" name="connsiteY14"/>
                <a:gd fmla="*/ 82324 w 338138" name="connsiteX15"/>
                <a:gd fmla="*/ 276225 h 319088" name="connsiteY15"/>
                <a:gd fmla="*/ 84955 w 338138" name="connsiteX16"/>
                <a:gd fmla="*/ 277524 h 319088" name="connsiteY16"/>
                <a:gd fmla="*/ 88901 w 338138" name="connsiteX17"/>
                <a:gd fmla="*/ 284018 h 319088" name="connsiteY17"/>
                <a:gd fmla="*/ 88901 w 338138" name="connsiteX18"/>
                <a:gd fmla="*/ 315191 h 319088" name="connsiteY18"/>
                <a:gd fmla="*/ 66539 w 338138" name="connsiteX19"/>
                <a:gd fmla="*/ 319088 h 319088" name="connsiteY19"/>
                <a:gd fmla="*/ 42863 w 338138" name="connsiteX20"/>
                <a:gd fmla="*/ 315191 h 319088" name="connsiteY20"/>
                <a:gd fmla="*/ 42863 w 338138" name="connsiteX21"/>
                <a:gd fmla="*/ 284018 h 319088" name="connsiteY21"/>
                <a:gd fmla="*/ 48124 w 338138" name="connsiteX22"/>
                <a:gd fmla="*/ 277524 h 319088" name="connsiteY22"/>
                <a:gd fmla="*/ 50755 w 338138" name="connsiteX23"/>
                <a:gd fmla="*/ 276225 h 319088" name="connsiteY23"/>
                <a:gd fmla="*/ 273050 w 338138" name="connsiteX24"/>
                <a:gd fmla="*/ 214313 h 319088" name="connsiteY24"/>
                <a:gd fmla="*/ 282575 w 338138" name="connsiteX25"/>
                <a:gd fmla="*/ 224632 h 319088" name="connsiteY25"/>
                <a:gd fmla="*/ 273050 w 338138" name="connsiteX26"/>
                <a:gd fmla="*/ 234951 h 319088" name="connsiteY26"/>
                <a:gd fmla="*/ 263525 w 338138" name="connsiteX27"/>
                <a:gd fmla="*/ 224632 h 319088" name="connsiteY27"/>
                <a:gd fmla="*/ 273050 w 338138" name="connsiteX28"/>
                <a:gd fmla="*/ 214313 h 319088" name="connsiteY28"/>
                <a:gd fmla="*/ 65882 w 338138" name="connsiteX29"/>
                <a:gd fmla="*/ 214313 h 319088" name="connsiteY29"/>
                <a:gd fmla="*/ 76201 w 338138" name="connsiteX30"/>
                <a:gd fmla="*/ 224632 h 319088" name="connsiteY30"/>
                <a:gd fmla="*/ 65882 w 338138" name="connsiteX31"/>
                <a:gd fmla="*/ 234951 h 319088" name="connsiteY31"/>
                <a:gd fmla="*/ 55563 w 338138" name="connsiteX32"/>
                <a:gd fmla="*/ 224632 h 319088" name="connsiteY32"/>
                <a:gd fmla="*/ 65882 w 338138" name="connsiteX33"/>
                <a:gd fmla="*/ 214313 h 319088" name="connsiteY33"/>
                <a:gd fmla="*/ 272257 w 338138" name="connsiteX34"/>
                <a:gd fmla="*/ 196850 h 319088" name="connsiteY34"/>
                <a:gd fmla="*/ 244475 w 338138" name="connsiteX35"/>
                <a:gd fmla="*/ 224632 h 319088" name="connsiteY35"/>
                <a:gd fmla="*/ 272257 w 338138" name="connsiteX36"/>
                <a:gd fmla="*/ 252414 h 319088" name="connsiteY36"/>
                <a:gd fmla="*/ 300039 w 338138" name="connsiteX37"/>
                <a:gd fmla="*/ 224632 h 319088" name="connsiteY37"/>
                <a:gd fmla="*/ 272257 w 338138" name="connsiteX38"/>
                <a:gd fmla="*/ 196850 h 319088" name="connsiteY38"/>
                <a:gd fmla="*/ 65882 w 338138" name="connsiteX39"/>
                <a:gd fmla="*/ 196850 h 319088" name="connsiteY39"/>
                <a:gd fmla="*/ 38100 w 338138" name="connsiteX40"/>
                <a:gd fmla="*/ 224632 h 319088" name="connsiteY40"/>
                <a:gd fmla="*/ 65882 w 338138" name="connsiteX41"/>
                <a:gd fmla="*/ 252414 h 319088" name="connsiteY41"/>
                <a:gd fmla="*/ 93664 w 338138" name="connsiteX42"/>
                <a:gd fmla="*/ 224632 h 319088" name="connsiteY42"/>
                <a:gd fmla="*/ 65882 w 338138" name="connsiteX43"/>
                <a:gd fmla="*/ 196850 h 319088" name="connsiteY43"/>
                <a:gd fmla="*/ 272257 w 338138" name="connsiteX44"/>
                <a:gd fmla="*/ 187325 h 319088" name="connsiteY44"/>
                <a:gd fmla="*/ 338138 w 338138" name="connsiteX45"/>
                <a:gd fmla="*/ 253322 h 319088" name="connsiteY45"/>
                <a:gd fmla="*/ 313103 w 338138" name="connsiteX46"/>
                <a:gd fmla="*/ 304800 h 319088" name="connsiteY46"/>
                <a:gd fmla="*/ 313103 w 338138" name="connsiteX47"/>
                <a:gd fmla="*/ 283681 h 319088" name="connsiteY47"/>
                <a:gd fmla="*/ 295974 w 338138" name="connsiteX48"/>
                <a:gd fmla="*/ 259922 h 319088" name="connsiteY48"/>
                <a:gd fmla="*/ 290704 w 338138" name="connsiteX49"/>
                <a:gd fmla="*/ 258602 h 319088" name="connsiteY49"/>
                <a:gd fmla="*/ 284115 w 338138" name="connsiteX50"/>
                <a:gd fmla="*/ 258602 h 319088" name="connsiteY50"/>
                <a:gd fmla="*/ 272257 w 338138" name="connsiteX51"/>
                <a:gd fmla="*/ 265202 h 319088" name="connsiteY51"/>
                <a:gd fmla="*/ 260398 w 338138" name="connsiteX52"/>
                <a:gd fmla="*/ 258602 h 319088" name="connsiteY52"/>
                <a:gd fmla="*/ 255128 w 338138" name="connsiteX53"/>
                <a:gd fmla="*/ 258602 h 319088" name="connsiteY53"/>
                <a:gd fmla="*/ 248539 w 338138" name="connsiteX54"/>
                <a:gd fmla="*/ 259922 h 319088" name="connsiteY54"/>
                <a:gd fmla="*/ 232728 w 338138" name="connsiteX55"/>
                <a:gd fmla="*/ 283681 h 319088" name="connsiteY55"/>
                <a:gd fmla="*/ 232728 w 338138" name="connsiteX56"/>
                <a:gd fmla="*/ 304800 h 319088" name="connsiteY56"/>
                <a:gd fmla="*/ 206375 w 338138" name="connsiteX57"/>
                <a:gd fmla="*/ 253322 h 319088" name="connsiteY57"/>
                <a:gd fmla="*/ 272257 w 338138" name="connsiteX58"/>
                <a:gd fmla="*/ 187325 h 319088" name="connsiteY58"/>
                <a:gd fmla="*/ 65881 w 338138" name="connsiteX59"/>
                <a:gd fmla="*/ 187325 h 319088" name="connsiteY59"/>
                <a:gd fmla="*/ 131763 w 338138" name="connsiteX60"/>
                <a:gd fmla="*/ 253322 h 319088" name="connsiteY60"/>
                <a:gd fmla="*/ 105410 w 338138" name="connsiteX61"/>
                <a:gd fmla="*/ 304800 h 319088" name="connsiteY61"/>
                <a:gd fmla="*/ 105410 w 338138" name="connsiteX62"/>
                <a:gd fmla="*/ 283681 h 319088" name="connsiteY62"/>
                <a:gd fmla="*/ 89599 w 338138" name="connsiteX63"/>
                <a:gd fmla="*/ 259922 h 319088" name="connsiteY63"/>
                <a:gd fmla="*/ 83010 w 338138" name="connsiteX64"/>
                <a:gd fmla="*/ 258602 h 319088" name="connsiteY64"/>
                <a:gd fmla="*/ 77740 w 338138" name="connsiteX65"/>
                <a:gd fmla="*/ 258602 h 319088" name="connsiteY65"/>
                <a:gd fmla="*/ 65881 w 338138" name="connsiteX66"/>
                <a:gd fmla="*/ 265202 h 319088" name="connsiteY66"/>
                <a:gd fmla="*/ 54023 w 338138" name="connsiteX67"/>
                <a:gd fmla="*/ 258602 h 319088" name="connsiteY67"/>
                <a:gd fmla="*/ 47434 w 338138" name="connsiteX68"/>
                <a:gd fmla="*/ 258602 h 319088" name="connsiteY68"/>
                <a:gd fmla="*/ 42164 w 338138" name="connsiteX69"/>
                <a:gd fmla="*/ 259922 h 319088" name="connsiteY69"/>
                <a:gd fmla="*/ 25035 w 338138" name="connsiteX70"/>
                <a:gd fmla="*/ 283681 h 319088" name="connsiteY70"/>
                <a:gd fmla="*/ 25035 w 338138" name="connsiteX71"/>
                <a:gd fmla="*/ 304800 h 319088" name="connsiteY71"/>
                <a:gd fmla="*/ 0 w 338138" name="connsiteX72"/>
                <a:gd fmla="*/ 253322 h 319088" name="connsiteY72"/>
                <a:gd fmla="*/ 65881 w 338138" name="connsiteX73"/>
                <a:gd fmla="*/ 187325 h 319088" name="connsiteY73"/>
                <a:gd fmla="*/ 159754 w 338138" name="connsiteX74"/>
                <a:gd fmla="*/ 149225 h 319088" name="connsiteY74"/>
                <a:gd fmla="*/ 169069 w 338138" name="connsiteX75"/>
                <a:gd fmla="*/ 149225 h 319088" name="connsiteY75"/>
                <a:gd fmla="*/ 178384 w 338138" name="connsiteX76"/>
                <a:gd fmla="*/ 149225 h 319088" name="connsiteY76"/>
                <a:gd fmla="*/ 178384 w 338138" name="connsiteX77"/>
                <a:gd fmla="*/ 175331 h 319088" name="connsiteY77"/>
                <a:gd fmla="*/ 214313 w 338138" name="connsiteX78"/>
                <a:gd fmla="*/ 193605 h 319088" name="connsiteY78"/>
                <a:gd fmla="*/ 202337 w 338138" name="connsiteX79"/>
                <a:gd fmla="*/ 207963 h 319088" name="connsiteY79"/>
                <a:gd fmla="*/ 169069 w 338138" name="connsiteX80"/>
                <a:gd fmla="*/ 190994 h 319088" name="connsiteY80"/>
                <a:gd fmla="*/ 135802 w 338138" name="connsiteX81"/>
                <a:gd fmla="*/ 207963 h 319088" name="connsiteY81"/>
                <a:gd fmla="*/ 123825 w 338138" name="connsiteX82"/>
                <a:gd fmla="*/ 193605 h 319088" name="connsiteY82"/>
                <a:gd fmla="*/ 159754 w 338138" name="connsiteX83"/>
                <a:gd fmla="*/ 175331 h 319088" name="connsiteY83"/>
                <a:gd fmla="*/ 159754 w 338138" name="connsiteX84"/>
                <a:gd fmla="*/ 149225 h 319088" name="connsiteY84"/>
                <a:gd fmla="*/ 154175 w 338138" name="connsiteX85"/>
                <a:gd fmla="*/ 88900 h 319088" name="connsiteY85"/>
                <a:gd fmla="*/ 165941 w 338138" name="connsiteX86"/>
                <a:gd fmla="*/ 95394 h 319088" name="connsiteY86"/>
                <a:gd fmla="*/ 173785 w 338138" name="connsiteX87"/>
                <a:gd fmla="*/ 95394 h 319088" name="connsiteY87"/>
                <a:gd fmla="*/ 185551 w 338138" name="connsiteX88"/>
                <a:gd fmla="*/ 88900 h 319088" name="connsiteY88"/>
                <a:gd fmla="*/ 188166 w 338138" name="connsiteX89"/>
                <a:gd fmla="*/ 90199 h 319088" name="connsiteY89"/>
                <a:gd fmla="*/ 192088 w 338138" name="connsiteX90"/>
                <a:gd fmla="*/ 96693 h 319088" name="connsiteY90"/>
                <a:gd fmla="*/ 192088 w 338138" name="connsiteX91"/>
                <a:gd fmla="*/ 126567 h 319088" name="connsiteY91"/>
                <a:gd fmla="*/ 169863 w 338138" name="connsiteX92"/>
                <a:gd fmla="*/ 131763 h 319088" name="connsiteY92"/>
                <a:gd fmla="*/ 147638 w 338138" name="connsiteX93"/>
                <a:gd fmla="*/ 126567 h 319088" name="connsiteY93"/>
                <a:gd fmla="*/ 147638 w 338138" name="connsiteX94"/>
                <a:gd fmla="*/ 96693 h 319088" name="connsiteY94"/>
                <a:gd fmla="*/ 151560 w 338138" name="connsiteX95"/>
                <a:gd fmla="*/ 90199 h 319088" name="connsiteY95"/>
                <a:gd fmla="*/ 154175 w 338138" name="connsiteX96"/>
                <a:gd fmla="*/ 88900 h 319088" name="connsiteY96"/>
                <a:gd fmla="*/ 169069 w 338138" name="connsiteX97"/>
                <a:gd fmla="*/ 26988 h 319088" name="connsiteY97"/>
                <a:gd fmla="*/ 179388 w 338138" name="connsiteX98"/>
                <a:gd fmla="*/ 36513 h 319088" name="connsiteY98"/>
                <a:gd fmla="*/ 169069 w 338138" name="connsiteX99"/>
                <a:gd fmla="*/ 46038 h 319088" name="connsiteY99"/>
                <a:gd fmla="*/ 158750 w 338138" name="connsiteX100"/>
                <a:gd fmla="*/ 36513 h 319088" name="connsiteY100"/>
                <a:gd fmla="*/ 169069 w 338138" name="connsiteX101"/>
                <a:gd fmla="*/ 26988 h 319088" name="connsiteY101"/>
                <a:gd fmla="*/ 169070 w 338138" name="connsiteX102"/>
                <a:gd fmla="*/ 9525 h 319088" name="connsiteY102"/>
                <a:gd fmla="*/ 141288 w 338138" name="connsiteX103"/>
                <a:gd fmla="*/ 37307 h 319088" name="connsiteY103"/>
                <a:gd fmla="*/ 169070 w 338138" name="connsiteX104"/>
                <a:gd fmla="*/ 65089 h 319088" name="connsiteY104"/>
                <a:gd fmla="*/ 196852 w 338138" name="connsiteX105"/>
                <a:gd fmla="*/ 37307 h 319088" name="connsiteY105"/>
                <a:gd fmla="*/ 169070 w 338138" name="connsiteX106"/>
                <a:gd fmla="*/ 9525 h 319088" name="connsiteY106"/>
                <a:gd fmla="*/ 169070 w 338138" name="connsiteX107"/>
                <a:gd fmla="*/ 0 h 319088" name="connsiteY107"/>
                <a:gd fmla="*/ 234951 w 338138" name="connsiteX108"/>
                <a:gd fmla="*/ 65997 h 319088" name="connsiteY108"/>
                <a:gd fmla="*/ 209916 w 338138" name="connsiteX109"/>
                <a:gd fmla="*/ 117475 h 319088" name="connsiteY109"/>
                <a:gd fmla="*/ 209916 w 338138" name="connsiteX110"/>
                <a:gd fmla="*/ 96356 h 319088" name="connsiteY110"/>
                <a:gd fmla="*/ 192787 w 338138" name="connsiteX111"/>
                <a:gd fmla="*/ 72597 h 319088" name="connsiteY111"/>
                <a:gd fmla="*/ 187517 w 338138" name="connsiteX112"/>
                <a:gd fmla="*/ 71277 h 319088" name="connsiteY112"/>
                <a:gd fmla="*/ 180928 w 338138" name="connsiteX113"/>
                <a:gd fmla="*/ 71277 h 319088" name="connsiteY113"/>
                <a:gd fmla="*/ 169070 w 338138" name="connsiteX114"/>
                <a:gd fmla="*/ 76557 h 319088" name="connsiteY114"/>
                <a:gd fmla="*/ 157211 w 338138" name="connsiteX115"/>
                <a:gd fmla="*/ 71277 h 319088" name="connsiteY115"/>
                <a:gd fmla="*/ 150623 w 338138" name="connsiteX116"/>
                <a:gd fmla="*/ 71277 h 319088" name="connsiteY116"/>
                <a:gd fmla="*/ 145352 w 338138" name="connsiteX117"/>
                <a:gd fmla="*/ 72597 h 319088" name="connsiteY117"/>
                <a:gd fmla="*/ 128223 w 338138" name="connsiteX118"/>
                <a:gd fmla="*/ 96356 h 319088" name="connsiteY118"/>
                <a:gd fmla="*/ 128223 w 338138" name="connsiteX119"/>
                <a:gd fmla="*/ 117475 h 319088" name="connsiteY119"/>
                <a:gd fmla="*/ 103188 w 338138" name="connsiteX120"/>
                <a:gd fmla="*/ 65997 h 319088" name="connsiteY120"/>
                <a:gd fmla="*/ 169070 w 338138" name="connsiteX121"/>
                <a:gd fmla="*/ 0 h 319088" name="connsiteY1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b="b" l="l" r="r" t="t"/>
              <a:pathLst>
                <a:path h="319088" w="33813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gradFill>
                  <a:gsLst>
                    <a:gs pos="0">
                      <a:srgbClr val="835F43"/>
                    </a:gs>
                    <a:gs pos="100000">
                      <a:srgbClr val="F9D9AC"/>
                    </a:gs>
                  </a:gsLst>
                  <a:lin ang="5400000" scaled="0"/>
                </a:gradFill>
              </a:endParaRPr>
            </a:p>
          </p:txBody>
        </p:sp>
        <p:sp>
          <p:nvSpPr>
            <p:cNvPr id="37" name="矩形 36"/>
            <p:cNvSpPr/>
            <p:nvPr/>
          </p:nvSpPr>
          <p:spPr>
            <a:xfrm>
              <a:off x="3359696" y="4845084"/>
              <a:ext cx="1839246"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gradFill>
                    <a:gsLst>
                      <a:gs pos="0">
                        <a:srgbClr val="835F43"/>
                      </a:gs>
                      <a:gs pos="100000">
                        <a:srgbClr val="F9D9AC"/>
                      </a:gs>
                    </a:gsLst>
                    <a:lin ang="5400000" scaled="0"/>
                  </a:gradFill>
                </a:rPr>
                <a:t>标题文字添加</a:t>
              </a:r>
            </a:p>
          </p:txBody>
        </p:sp>
      </p:grpSp>
    </p:spTree>
    <p:extLst>
      <p:ext uri="{BB962C8B-B14F-4D97-AF65-F5344CB8AC3E}">
        <p14:creationId val="41971547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fill="hold" id="10" nodeType="withEffect" presetClass="entr" presetID="53"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500" fill="hold" id="12"/>
                                        <p:tgtEl>
                                          <p:spTgt spid="30"/>
                                        </p:tgtEl>
                                        <p:attrNameLst>
                                          <p:attrName>ppt_w</p:attrName>
                                        </p:attrNameLst>
                                      </p:cBhvr>
                                      <p:tavLst>
                                        <p:tav tm="0">
                                          <p:val>
                                            <p:fltVal val="0"/>
                                          </p:val>
                                        </p:tav>
                                        <p:tav tm="100000">
                                          <p:val>
                                            <p:strVal val="#ppt_w"/>
                                          </p:val>
                                        </p:tav>
                                      </p:tavLst>
                                    </p:anim>
                                    <p:anim calcmode="lin" valueType="num">
                                      <p:cBhvr>
                                        <p:cTn dur="500" fill="hold" id="13"/>
                                        <p:tgtEl>
                                          <p:spTgt spid="30"/>
                                        </p:tgtEl>
                                        <p:attrNameLst>
                                          <p:attrName>ppt_h</p:attrName>
                                        </p:attrNameLst>
                                      </p:cBhvr>
                                      <p:tavLst>
                                        <p:tav tm="0">
                                          <p:val>
                                            <p:fltVal val="0"/>
                                          </p:val>
                                        </p:tav>
                                        <p:tav tm="100000">
                                          <p:val>
                                            <p:strVal val="#ppt_h"/>
                                          </p:val>
                                        </p:tav>
                                      </p:tavLst>
                                    </p:anim>
                                    <p:animEffect filter="fade" transition="in">
                                      <p:cBhvr>
                                        <p:cTn dur="500" id="14"/>
                                        <p:tgtEl>
                                          <p:spTgt spid="30"/>
                                        </p:tgtEl>
                                      </p:cBhvr>
                                    </p:animEffect>
                                  </p:childTnLst>
                                </p:cTn>
                              </p:par>
                              <p:par>
                                <p:cTn fill="hold" id="15" nodeType="withEffect" presetClass="entr" presetID="53" presetSubtype="0">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p:cTn dur="500" fill="hold" id="17"/>
                                        <p:tgtEl>
                                          <p:spTgt spid="34"/>
                                        </p:tgtEl>
                                        <p:attrNameLst>
                                          <p:attrName>ppt_w</p:attrName>
                                        </p:attrNameLst>
                                      </p:cBhvr>
                                      <p:tavLst>
                                        <p:tav tm="0">
                                          <p:val>
                                            <p:fltVal val="0"/>
                                          </p:val>
                                        </p:tav>
                                        <p:tav tm="100000">
                                          <p:val>
                                            <p:strVal val="#ppt_w"/>
                                          </p:val>
                                        </p:tav>
                                      </p:tavLst>
                                    </p:anim>
                                    <p:anim calcmode="lin" valueType="num">
                                      <p:cBhvr>
                                        <p:cTn dur="500" fill="hold" id="18"/>
                                        <p:tgtEl>
                                          <p:spTgt spid="34"/>
                                        </p:tgtEl>
                                        <p:attrNameLst>
                                          <p:attrName>ppt_h</p:attrName>
                                        </p:attrNameLst>
                                      </p:cBhvr>
                                      <p:tavLst>
                                        <p:tav tm="0">
                                          <p:val>
                                            <p:fltVal val="0"/>
                                          </p:val>
                                        </p:tav>
                                        <p:tav tm="100000">
                                          <p:val>
                                            <p:strVal val="#ppt_h"/>
                                          </p:val>
                                        </p:tav>
                                      </p:tavLst>
                                    </p:anim>
                                    <p:animEffect filter="fade" transition="in">
                                      <p:cBhvr>
                                        <p:cTn dur="500" id="19"/>
                                        <p:tgtEl>
                                          <p:spTgt spid="34"/>
                                        </p:tgtEl>
                                      </p:cBhvr>
                                    </p:animEffect>
                                  </p:childTnLst>
                                </p:cTn>
                              </p:par>
                            </p:childTnLst>
                          </p:cTn>
                        </p:par>
                        <p:par>
                          <p:cTn fill="hold" id="20" nodeType="afterGroup">
                            <p:stCondLst>
                              <p:cond delay="500"/>
                            </p:stCondLst>
                            <p:childTnLst>
                              <p:par>
                                <p:cTn fill="hold" id="21" nodeType="afterEffect" presetClass="entr" presetID="2" presetSubtype="2">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500" fill="hold" id="23"/>
                                        <p:tgtEl>
                                          <p:spTgt spid="20"/>
                                        </p:tgtEl>
                                        <p:attrNameLst>
                                          <p:attrName>ppt_x</p:attrName>
                                        </p:attrNameLst>
                                      </p:cBhvr>
                                      <p:tavLst>
                                        <p:tav tm="0">
                                          <p:val>
                                            <p:strVal val="1+#ppt_w/2"/>
                                          </p:val>
                                        </p:tav>
                                        <p:tav tm="100000">
                                          <p:val>
                                            <p:strVal val="#ppt_x"/>
                                          </p:val>
                                        </p:tav>
                                      </p:tavLst>
                                    </p:anim>
                                    <p:anim calcmode="lin" valueType="num">
                                      <p:cBhvr additive="base">
                                        <p:cTn dur="500" fill="hold" id="24"/>
                                        <p:tgtEl>
                                          <p:spTgt spid="20"/>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fill="hold" id="26" nodeType="afterEffect" presetClass="entr" presetID="53"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fltVal val="0"/>
                                          </p:val>
                                        </p:tav>
                                        <p:tav tm="100000">
                                          <p:val>
                                            <p:strVal val="#ppt_w"/>
                                          </p:val>
                                        </p:tav>
                                      </p:tavLst>
                                    </p:anim>
                                    <p:anim calcmode="lin" valueType="num">
                                      <p:cBhvr>
                                        <p:cTn dur="500" fill="hold" id="29"/>
                                        <p:tgtEl>
                                          <p:spTgt spid="11"/>
                                        </p:tgtEl>
                                        <p:attrNameLst>
                                          <p:attrName>ppt_h</p:attrName>
                                        </p:attrNameLst>
                                      </p:cBhvr>
                                      <p:tavLst>
                                        <p:tav tm="0">
                                          <p:val>
                                            <p:fltVal val="0"/>
                                          </p:val>
                                        </p:tav>
                                        <p:tav tm="100000">
                                          <p:val>
                                            <p:strVal val="#ppt_h"/>
                                          </p:val>
                                        </p:tav>
                                      </p:tavLst>
                                    </p:anim>
                                    <p:animEffect filter="fade" transition="in">
                                      <p:cBhvr>
                                        <p:cTn dur="500" id="30"/>
                                        <p:tgtEl>
                                          <p:spTgt spid="11"/>
                                        </p:tgtEl>
                                      </p:cBhvr>
                                    </p:animEffect>
                                  </p:childTnLst>
                                </p:cTn>
                              </p:par>
                              <p:par>
                                <p:cTn fill="hold" id="31" nodeType="with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par>
                                <p:cTn fill="hold" id="36" nodeType="withEffect" presetClass="entr" presetID="53"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500" fill="hold" id="38"/>
                                        <p:tgtEl>
                                          <p:spTgt spid="17"/>
                                        </p:tgtEl>
                                        <p:attrNameLst>
                                          <p:attrName>ppt_w</p:attrName>
                                        </p:attrNameLst>
                                      </p:cBhvr>
                                      <p:tavLst>
                                        <p:tav tm="0">
                                          <p:val>
                                            <p:fltVal val="0"/>
                                          </p:val>
                                        </p:tav>
                                        <p:tav tm="100000">
                                          <p:val>
                                            <p:strVal val="#ppt_w"/>
                                          </p:val>
                                        </p:tav>
                                      </p:tavLst>
                                    </p:anim>
                                    <p:anim calcmode="lin" valueType="num">
                                      <p:cBhvr>
                                        <p:cTn dur="500" fill="hold" id="39"/>
                                        <p:tgtEl>
                                          <p:spTgt spid="17"/>
                                        </p:tgtEl>
                                        <p:attrNameLst>
                                          <p:attrName>ppt_h</p:attrName>
                                        </p:attrNameLst>
                                      </p:cBhvr>
                                      <p:tavLst>
                                        <p:tav tm="0">
                                          <p:val>
                                            <p:fltVal val="0"/>
                                          </p:val>
                                        </p:tav>
                                        <p:tav tm="100000">
                                          <p:val>
                                            <p:strVal val="#ppt_h"/>
                                          </p:val>
                                        </p:tav>
                                      </p:tavLst>
                                    </p:anim>
                                    <p:animEffect filter="fade" transition="in">
                                      <p:cBhvr>
                                        <p:cTn dur="500" id="40"/>
                                        <p:tgtEl>
                                          <p:spTgt spid="17"/>
                                        </p:tgtEl>
                                      </p:cBhvr>
                                    </p:animEffect>
                                  </p:childTnLst>
                                </p:cTn>
                              </p:par>
                            </p:childTnLst>
                          </p:cTn>
                        </p:par>
                        <p:par>
                          <p:cTn fill="hold" id="41" nodeType="afterGroup">
                            <p:stCondLst>
                              <p:cond delay="1500"/>
                            </p:stCondLst>
                            <p:childTnLst>
                              <p:par>
                                <p:cTn fill="hold" grpId="0" id="42" nodeType="afterEffect" presetClass="entr" presetID="12" presetSubtype="8">
                                  <p:stCondLst>
                                    <p:cond delay="0"/>
                                  </p:stCondLst>
                                  <p:childTnLst>
                                    <p:set>
                                      <p:cBhvr>
                                        <p:cTn dur="1" fill="hold" id="43">
                                          <p:stCondLst>
                                            <p:cond delay="0"/>
                                          </p:stCondLst>
                                        </p:cTn>
                                        <p:tgtEl>
                                          <p:spTgt spid="23"/>
                                        </p:tgtEl>
                                        <p:attrNameLst>
                                          <p:attrName>style.visibility</p:attrName>
                                        </p:attrNameLst>
                                      </p:cBhvr>
                                      <p:to>
                                        <p:strVal val="visible"/>
                                      </p:to>
                                    </p:set>
                                    <p:anim calcmode="lin" valueType="num">
                                      <p:cBhvr additive="base">
                                        <p:cTn dur="500" id="44"/>
                                        <p:tgtEl>
                                          <p:spTgt spid="23"/>
                                        </p:tgtEl>
                                        <p:attrNameLst>
                                          <p:attrName>ppt_x</p:attrName>
                                        </p:attrNameLst>
                                      </p:cBhvr>
                                      <p:tavLst>
                                        <p:tav tm="0">
                                          <p:val>
                                            <p:strVal val="#ppt_x-#ppt_w*1.125000"/>
                                          </p:val>
                                        </p:tav>
                                        <p:tav tm="100000">
                                          <p:val>
                                            <p:strVal val="#ppt_x"/>
                                          </p:val>
                                        </p:tav>
                                      </p:tavLst>
                                    </p:anim>
                                    <p:animEffect filter="wipe(right)" transition="in">
                                      <p:cBhvr>
                                        <p:cTn dur="500" id="45"/>
                                        <p:tgtEl>
                                          <p:spTgt spid="23"/>
                                        </p:tgtEl>
                                      </p:cBhvr>
                                    </p:animEffect>
                                  </p:childTnLst>
                                </p:cTn>
                              </p:par>
                            </p:childTnLst>
                          </p:cTn>
                        </p:par>
                        <p:par>
                          <p:cTn fill="hold" id="46" nodeType="afterGroup">
                            <p:stCondLst>
                              <p:cond delay="2000"/>
                            </p:stCondLst>
                            <p:childTnLst>
                              <p:par>
                                <p:cTn fill="hold" grpId="0" id="47" nodeType="afterEffect" presetClass="entr" presetID="12" presetSubtype="8">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additive="base">
                                        <p:cTn dur="500" id="49"/>
                                        <p:tgtEl>
                                          <p:spTgt spid="24"/>
                                        </p:tgtEl>
                                        <p:attrNameLst>
                                          <p:attrName>ppt_x</p:attrName>
                                        </p:attrNameLst>
                                      </p:cBhvr>
                                      <p:tavLst>
                                        <p:tav tm="0">
                                          <p:val>
                                            <p:strVal val="#ppt_x-#ppt_w*1.125000"/>
                                          </p:val>
                                        </p:tav>
                                        <p:tav tm="100000">
                                          <p:val>
                                            <p:strVal val="#ppt_x"/>
                                          </p:val>
                                        </p:tav>
                                      </p:tavLst>
                                    </p:anim>
                                    <p:animEffect filter="wipe(right)" transition="in">
                                      <p:cBhvr>
                                        <p:cTn dur="500" id="50"/>
                                        <p:tgtEl>
                                          <p:spTgt spid="24"/>
                                        </p:tgtEl>
                                      </p:cBhvr>
                                    </p:animEffect>
                                  </p:childTnLst>
                                </p:cTn>
                              </p:par>
                            </p:childTnLst>
                          </p:cTn>
                        </p:par>
                        <p:par>
                          <p:cTn fill="hold" id="51" nodeType="afterGroup">
                            <p:stCondLst>
                              <p:cond delay="2500"/>
                            </p:stCondLst>
                            <p:childTnLst>
                              <p:par>
                                <p:cTn fill="hold" grpId="0" id="52" nodeType="afterEffect" presetClass="entr" presetID="12" presetSubtype="8">
                                  <p:stCondLst>
                                    <p:cond delay="0"/>
                                  </p:stCondLst>
                                  <p:childTnLst>
                                    <p:set>
                                      <p:cBhvr>
                                        <p:cTn dur="1" fill="hold" id="53">
                                          <p:stCondLst>
                                            <p:cond delay="0"/>
                                          </p:stCondLst>
                                        </p:cTn>
                                        <p:tgtEl>
                                          <p:spTgt spid="25"/>
                                        </p:tgtEl>
                                        <p:attrNameLst>
                                          <p:attrName>style.visibility</p:attrName>
                                        </p:attrNameLst>
                                      </p:cBhvr>
                                      <p:to>
                                        <p:strVal val="visible"/>
                                      </p:to>
                                    </p:set>
                                    <p:anim calcmode="lin" valueType="num">
                                      <p:cBhvr additive="base">
                                        <p:cTn dur="500" id="54"/>
                                        <p:tgtEl>
                                          <p:spTgt spid="25"/>
                                        </p:tgtEl>
                                        <p:attrNameLst>
                                          <p:attrName>ppt_x</p:attrName>
                                        </p:attrNameLst>
                                      </p:cBhvr>
                                      <p:tavLst>
                                        <p:tav tm="0">
                                          <p:val>
                                            <p:strVal val="#ppt_x-#ppt_w*1.125000"/>
                                          </p:val>
                                        </p:tav>
                                        <p:tav tm="100000">
                                          <p:val>
                                            <p:strVal val="#ppt_x"/>
                                          </p:val>
                                        </p:tav>
                                      </p:tavLst>
                                    </p:anim>
                                    <p:animEffect filter="wipe(right)" transition="in">
                                      <p:cBhvr>
                                        <p:cTn dur="500" id="5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05280" cy="518160"/>
            </a:xfrm>
            <a:prstGeom prst="rect">
              <a:avLst/>
            </a:prstGeom>
            <a:noFill/>
          </p:spPr>
          <p:txBody>
            <a:bodyPr rtlCol="0" wrap="none">
              <a:spAutoFit/>
            </a:bodyPr>
            <a:lstStyle/>
            <a:p>
              <a:r>
                <a:rPr altLang="en-US" b="1" lang="zh-CN" smtClean="0"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品牌概论</a:t>
              </a:r>
            </a:p>
          </p:txBody>
        </p:sp>
        <p:sp>
          <p:nvSpPr>
            <p:cNvPr id="10" name="矩形 9"/>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11" name="组合 10"/>
          <p:cNvGrpSpPr/>
          <p:nvPr/>
        </p:nvGrpSpPr>
        <p:grpSpPr>
          <a:xfrm>
            <a:off x="1995744" y="2523716"/>
            <a:ext cx="7394654" cy="2676074"/>
            <a:chOff x="1584246" y="1628800"/>
            <a:chExt cx="9408298" cy="3404797"/>
          </a:xfrm>
        </p:grpSpPr>
        <p:sp>
          <p:nvSpPr>
            <p:cNvPr id="12" name="矩形 11"/>
            <p:cNvSpPr/>
            <p:nvPr/>
          </p:nvSpPr>
          <p:spPr>
            <a:xfrm>
              <a:off x="1880601" y="2219255"/>
              <a:ext cx="1396081" cy="814380"/>
            </a:xfrm>
            <a:prstGeom prst="rect">
              <a:avLst/>
            </a:prstGeom>
          </p:spPr>
          <p:txBody>
            <a:bodyPr wrap="none">
              <a:spAutoFit/>
            </a:bodyPr>
            <a:lstStyle/>
            <a:p>
              <a:pPr algn="ctr"/>
              <a:r>
                <a:rPr altLang="zh-CN" lang="en-US" sz="3600">
                  <a:gradFill>
                    <a:gsLst>
                      <a:gs pos="0">
                        <a:srgbClr val="835F43"/>
                      </a:gs>
                      <a:gs pos="100000">
                        <a:srgbClr val="F9D9AC"/>
                      </a:gs>
                    </a:gsLst>
                    <a:lin ang="5400000" scaled="0"/>
                  </a:gradFill>
                  <a:latin charset="0" panose="020b0604020202020204" pitchFamily="34" typeface="Arial"/>
                  <a:ea charset="-122" panose="02010600030101010101" pitchFamily="2" typeface="等线"/>
                  <a:cs charset="0" panose="020b0604020202020204" pitchFamily="34" typeface="Arial"/>
                </a:rPr>
                <a:t>45%</a:t>
              </a:r>
            </a:p>
          </p:txBody>
        </p:sp>
        <p:sp>
          <p:nvSpPr>
            <p:cNvPr id="13" name="矩形 12"/>
            <p:cNvSpPr/>
            <p:nvPr/>
          </p:nvSpPr>
          <p:spPr>
            <a:xfrm>
              <a:off x="4529639" y="3295286"/>
              <a:ext cx="1656634" cy="969501"/>
            </a:xfrm>
            <a:prstGeom prst="rect">
              <a:avLst/>
            </a:prstGeom>
          </p:spPr>
          <p:txBody>
            <a:bodyPr wrap="none">
              <a:spAutoFit/>
            </a:bodyPr>
            <a:lstStyle/>
            <a:p>
              <a:pPr algn="ctr"/>
              <a:r>
                <a:rPr altLang="zh-CN" lang="en-US" sz="4400">
                  <a:gradFill>
                    <a:gsLst>
                      <a:gs pos="0">
                        <a:srgbClr val="835F43"/>
                      </a:gs>
                      <a:gs pos="100000">
                        <a:srgbClr val="F9D9AC"/>
                      </a:gs>
                    </a:gsLst>
                    <a:lin ang="5400000" scaled="0"/>
                  </a:gradFill>
                  <a:latin charset="0" panose="020b0604020202020204" pitchFamily="34" typeface="Arial"/>
                  <a:ea charset="-122" panose="02010600030101010101" pitchFamily="2" typeface="等线"/>
                  <a:cs charset="0" panose="020b0604020202020204" pitchFamily="34" typeface="Arial"/>
                </a:rPr>
                <a:t>68%</a:t>
              </a:r>
            </a:p>
          </p:txBody>
        </p:sp>
        <p:sp>
          <p:nvSpPr>
            <p:cNvPr id="14" name="矩形 13"/>
            <p:cNvSpPr/>
            <p:nvPr/>
          </p:nvSpPr>
          <p:spPr>
            <a:xfrm>
              <a:off x="7225955" y="2205987"/>
              <a:ext cx="1139567" cy="659260"/>
            </a:xfrm>
            <a:prstGeom prst="rect">
              <a:avLst/>
            </a:prstGeom>
          </p:spPr>
          <p:txBody>
            <a:bodyPr wrap="none">
              <a:spAutoFit/>
            </a:bodyPr>
            <a:lstStyle/>
            <a:p>
              <a:pPr algn="ctr"/>
              <a:r>
                <a:rPr altLang="zh-CN" lang="en-US" sz="2800">
                  <a:gradFill>
                    <a:gsLst>
                      <a:gs pos="0">
                        <a:srgbClr val="835F43"/>
                      </a:gs>
                      <a:gs pos="100000">
                        <a:srgbClr val="F9D9AC"/>
                      </a:gs>
                    </a:gsLst>
                    <a:lin ang="5400000" scaled="0"/>
                  </a:gradFill>
                  <a:latin charset="0" panose="020b0604020202020204" pitchFamily="34" typeface="Arial"/>
                  <a:ea charset="-122" panose="02010600030101010101" pitchFamily="2" typeface="等线"/>
                  <a:cs charset="0" panose="020b0604020202020204" pitchFamily="34" typeface="Arial"/>
                </a:rPr>
                <a:t>32%</a:t>
              </a:r>
            </a:p>
          </p:txBody>
        </p:sp>
        <p:sp>
          <p:nvSpPr>
            <p:cNvPr id="15" name="矩形 14"/>
            <p:cNvSpPr/>
            <p:nvPr/>
          </p:nvSpPr>
          <p:spPr>
            <a:xfrm>
              <a:off x="9241313" y="3351592"/>
              <a:ext cx="1396081" cy="814380"/>
            </a:xfrm>
            <a:prstGeom prst="rect">
              <a:avLst/>
            </a:prstGeom>
          </p:spPr>
          <p:txBody>
            <a:bodyPr wrap="none">
              <a:spAutoFit/>
            </a:bodyPr>
            <a:lstStyle/>
            <a:p>
              <a:pPr algn="ctr"/>
              <a:r>
                <a:rPr altLang="zh-CN" lang="en-US" sz="3600">
                  <a:gradFill>
                    <a:gsLst>
                      <a:gs pos="0">
                        <a:srgbClr val="835F43"/>
                      </a:gs>
                      <a:gs pos="100000">
                        <a:srgbClr val="F9D9AC"/>
                      </a:gs>
                    </a:gsLst>
                    <a:lin ang="5400000" scaled="0"/>
                  </a:gradFill>
                  <a:latin charset="0" panose="020b0604020202020204" pitchFamily="34" typeface="Arial"/>
                  <a:ea charset="-122" panose="02010600030101010101" pitchFamily="2" typeface="等线"/>
                  <a:cs charset="0" panose="020b0604020202020204" pitchFamily="34" typeface="Arial"/>
                </a:rPr>
                <a:t>51%</a:t>
              </a:r>
            </a:p>
          </p:txBody>
        </p:sp>
        <p:grpSp>
          <p:nvGrpSpPr>
            <p:cNvPr id="16" name="组合 15"/>
            <p:cNvGrpSpPr/>
            <p:nvPr/>
          </p:nvGrpSpPr>
          <p:grpSpPr>
            <a:xfrm>
              <a:off x="1584246" y="1632925"/>
              <a:ext cx="1988795" cy="1988795"/>
              <a:chOff x="1584246" y="1632925"/>
              <a:chExt cx="1988795" cy="1988795"/>
            </a:xfrm>
          </p:grpSpPr>
          <p:sp>
            <p:nvSpPr>
              <p:cNvPr id="26" name="KSO_Shape"/>
              <p:cNvSpPr/>
              <p:nvPr/>
            </p:nvSpPr>
            <p:spPr bwMode="auto">
              <a:xfrm>
                <a:off x="1584246" y="1632925"/>
                <a:ext cx="1988795" cy="1988795"/>
              </a:xfrm>
              <a:custGeom>
                <a:gdLst>
                  <a:gd fmla="*/ 907013 w 2197224" name="T0"/>
                  <a:gd fmla="*/ 1489257 h 2197224" name="T1"/>
                  <a:gd fmla="*/ 744628 w 2197224" name="T2"/>
                  <a:gd fmla="*/ 1651641 h 2197224" name="T3"/>
                  <a:gd fmla="*/ 1108052 w 2197224" name="T4"/>
                  <a:gd fmla="*/ 1431697 h 2197224" name="T5"/>
                  <a:gd fmla="*/ 1003795 w 2197224" name="T6"/>
                  <a:gd fmla="*/ 1636312 h 2197224" name="T7"/>
                  <a:gd fmla="*/ 1108052 w 2197224" name="T8"/>
                  <a:gd fmla="*/ 1431697 h 2197224" name="T9"/>
                  <a:gd fmla="*/ 698026 w 2197224" name="T10"/>
                  <a:gd fmla="*/ 1481876 h 2197224" name="T11"/>
                  <a:gd fmla="*/ 493410 w 2197224" name="T12"/>
                  <a:gd fmla="*/ 1586133 h 2197224" name="T13"/>
                  <a:gd fmla="*/ 1281464 w 2197224" name="T14"/>
                  <a:gd fmla="*/ 1314828 h 2197224" name="T15"/>
                  <a:gd fmla="*/ 1245540 w 2197224" name="T16"/>
                  <a:gd fmla="*/ 1541647 h 2197224" name="T17"/>
                  <a:gd fmla="*/ 1281464 w 2197224" name="T18"/>
                  <a:gd fmla="*/ 1314828 h 2197224" name="T19"/>
                  <a:gd fmla="*/ 501547 w 2197224" name="T20"/>
                  <a:gd fmla="*/ 1410276 h 2197224" name="T21"/>
                  <a:gd fmla="*/ 274729 w 2197224" name="T22"/>
                  <a:gd fmla="*/ 1446200 h 2197224" name="T23"/>
                  <a:gd fmla="*/ 1410276 w 2197224" name="T24"/>
                  <a:gd fmla="*/ 1150093 h 2197224" name="T25"/>
                  <a:gd fmla="*/ 1446200 w 2197224" name="T26"/>
                  <a:gd fmla="*/ 1376912 h 2197224" name="T27"/>
                  <a:gd fmla="*/ 1410276 w 2197224" name="T28"/>
                  <a:gd fmla="*/ 1150093 h 2197224" name="T29"/>
                  <a:gd fmla="*/ 336812 w 2197224" name="T30"/>
                  <a:gd fmla="*/ 1281464 h 2197224" name="T31"/>
                  <a:gd fmla="*/ 109994 w 2197224" name="T32"/>
                  <a:gd fmla="*/ 1245540 h 2197224" name="T33"/>
                  <a:gd fmla="*/ 1481876 w 2197224" name="T34"/>
                  <a:gd fmla="*/ 953615 h 2197224" name="T35"/>
                  <a:gd fmla="*/ 1586133 w 2197224" name="T36"/>
                  <a:gd fmla="*/ 1158231 h 2197224" name="T37"/>
                  <a:gd fmla="*/ 1481876 w 2197224" name="T38"/>
                  <a:gd fmla="*/ 953615 h 2197224" name="T39"/>
                  <a:gd fmla="*/ 219944 w 2197224" name="T40"/>
                  <a:gd fmla="*/ 1108052 h 2197224" name="T41"/>
                  <a:gd fmla="*/ 15329 w 2197224" name="T42"/>
                  <a:gd fmla="*/ 1003795 h 2197224" name="T43"/>
                  <a:gd fmla="*/ 1489257 w 2197224" name="T44"/>
                  <a:gd fmla="*/ 744628 h 2197224" name="T45"/>
                  <a:gd fmla="*/ 1651641 w 2197224" name="T46"/>
                  <a:gd fmla="*/ 907013 h 2197224" name="T47"/>
                  <a:gd fmla="*/ 1489257 w 2197224" name="T48"/>
                  <a:gd fmla="*/ 744628 h 2197224" name="T49"/>
                  <a:gd fmla="*/ 162384 w 2197224" name="T50"/>
                  <a:gd fmla="*/ 744628 h 2197224" name="T51"/>
                  <a:gd fmla="*/ 0 w 2197224" name="T52"/>
                  <a:gd fmla="*/ 907013 h 2197224" name="T53"/>
                  <a:gd fmla="*/ 1586133 w 2197224" name="T54"/>
                  <a:gd fmla="*/ 493410 h 2197224" name="T55"/>
                  <a:gd fmla="*/ 1481876 w 2197224" name="T56"/>
                  <a:gd fmla="*/ 698026 h 2197224" name="T57"/>
                  <a:gd fmla="*/ 1586133 w 2197224" name="T58"/>
                  <a:gd fmla="*/ 493410 h 2197224" name="T59"/>
                  <a:gd fmla="*/ 219944 w 2197224" name="T60"/>
                  <a:gd fmla="*/ 543589 h 2197224" name="T61"/>
                  <a:gd fmla="*/ 15329 w 2197224" name="T62"/>
                  <a:gd fmla="*/ 647846 h 2197224" name="T63"/>
                  <a:gd fmla="*/ 1446200 w 2197224" name="T64"/>
                  <a:gd fmla="*/ 274730 h 2197224" name="T65"/>
                  <a:gd fmla="*/ 1410276 w 2197224" name="T66"/>
                  <a:gd fmla="*/ 501548 h 2197224" name="T67"/>
                  <a:gd fmla="*/ 1446200 w 2197224" name="T68"/>
                  <a:gd fmla="*/ 274730 h 2197224" name="T69"/>
                  <a:gd fmla="*/ 336812 w 2197224" name="T70"/>
                  <a:gd fmla="*/ 370177 h 2197224" name="T71"/>
                  <a:gd fmla="*/ 109994 w 2197224" name="T72"/>
                  <a:gd fmla="*/ 406102 h 2197224" name="T73"/>
                  <a:gd fmla="*/ 1245540 w 2197224" name="T74"/>
                  <a:gd fmla="*/ 109995 h 2197224" name="T75"/>
                  <a:gd fmla="*/ 1281464 w 2197224" name="T76"/>
                  <a:gd fmla="*/ 336813 h 2197224" name="T77"/>
                  <a:gd fmla="*/ 1245540 w 2197224" name="T78"/>
                  <a:gd fmla="*/ 109995 h 2197224" name="T79"/>
                  <a:gd fmla="*/ 501547 w 2197224" name="T80"/>
                  <a:gd fmla="*/ 241366 h 2197224" name="T81"/>
                  <a:gd fmla="*/ 274729 w 2197224" name="T82"/>
                  <a:gd fmla="*/ 205441 h 2197224" name="T83"/>
                  <a:gd fmla="*/ 1003795 w 2197224" name="T84"/>
                  <a:gd fmla="*/ 15329 h 2197224" name="T85"/>
                  <a:gd fmla="*/ 1108052 w 2197224" name="T86"/>
                  <a:gd fmla="*/ 219944 h 2197224" name="T87"/>
                  <a:gd fmla="*/ 1003795 w 2197224" name="T88"/>
                  <a:gd fmla="*/ 15329 h 2197224" name="T89"/>
                  <a:gd fmla="*/ 698026 w 2197224" name="T90"/>
                  <a:gd fmla="*/ 169765 h 2197224" name="T91"/>
                  <a:gd fmla="*/ 493410 w 2197224" name="T92"/>
                  <a:gd fmla="*/ 65508 h 2197224" name="T93"/>
                  <a:gd fmla="*/ 744628 w 2197224" name="T94"/>
                  <a:gd fmla="*/ 0 h 2197224" name="T95"/>
                  <a:gd fmla="*/ 907013 w 2197224" name="T96"/>
                  <a:gd fmla="*/ 162384 h 2197224" name="T97"/>
                  <a:gd fmla="*/ 744628 w 2197224" name="T98"/>
                  <a:gd fmla="*/ 0 h 219722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97224" w="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600">
                  <a:gradFill>
                    <a:gsLst>
                      <a:gs pos="0">
                        <a:srgbClr val="835F43"/>
                      </a:gs>
                      <a:gs pos="100000">
                        <a:srgbClr val="F9D9AC"/>
                      </a:gs>
                    </a:gsLst>
                    <a:lin ang="5400000" scaled="0"/>
                  </a:gradFill>
                </a:endParaRPr>
              </a:p>
            </p:txBody>
          </p:sp>
          <p:sp>
            <p:nvSpPr>
              <p:cNvPr id="27" name="椭圆 26"/>
              <p:cNvSpPr/>
              <p:nvPr/>
            </p:nvSpPr>
            <p:spPr>
              <a:xfrm>
                <a:off x="1866127" y="1931346"/>
                <a:ext cx="1424381" cy="1424381"/>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sp>
          <p:nvSpPr>
            <p:cNvPr id="24" name="KSO_Shape"/>
            <p:cNvSpPr/>
            <p:nvPr/>
          </p:nvSpPr>
          <p:spPr bwMode="auto">
            <a:xfrm>
              <a:off x="4024340" y="2408346"/>
              <a:ext cx="2625250" cy="2625251"/>
            </a:xfrm>
            <a:custGeom>
              <a:gdLst>
                <a:gd fmla="*/ 907013 w 2197224" name="T0"/>
                <a:gd fmla="*/ 1489257 h 2197224" name="T1"/>
                <a:gd fmla="*/ 744628 w 2197224" name="T2"/>
                <a:gd fmla="*/ 1651641 h 2197224" name="T3"/>
                <a:gd fmla="*/ 1108052 w 2197224" name="T4"/>
                <a:gd fmla="*/ 1431697 h 2197224" name="T5"/>
                <a:gd fmla="*/ 1003795 w 2197224" name="T6"/>
                <a:gd fmla="*/ 1636312 h 2197224" name="T7"/>
                <a:gd fmla="*/ 1108052 w 2197224" name="T8"/>
                <a:gd fmla="*/ 1431697 h 2197224" name="T9"/>
                <a:gd fmla="*/ 698026 w 2197224" name="T10"/>
                <a:gd fmla="*/ 1481876 h 2197224" name="T11"/>
                <a:gd fmla="*/ 493410 w 2197224" name="T12"/>
                <a:gd fmla="*/ 1586133 h 2197224" name="T13"/>
                <a:gd fmla="*/ 1281464 w 2197224" name="T14"/>
                <a:gd fmla="*/ 1314828 h 2197224" name="T15"/>
                <a:gd fmla="*/ 1245540 w 2197224" name="T16"/>
                <a:gd fmla="*/ 1541647 h 2197224" name="T17"/>
                <a:gd fmla="*/ 1281464 w 2197224" name="T18"/>
                <a:gd fmla="*/ 1314828 h 2197224" name="T19"/>
                <a:gd fmla="*/ 501547 w 2197224" name="T20"/>
                <a:gd fmla="*/ 1410276 h 2197224" name="T21"/>
                <a:gd fmla="*/ 274729 w 2197224" name="T22"/>
                <a:gd fmla="*/ 1446200 h 2197224" name="T23"/>
                <a:gd fmla="*/ 1410276 w 2197224" name="T24"/>
                <a:gd fmla="*/ 1150093 h 2197224" name="T25"/>
                <a:gd fmla="*/ 1446200 w 2197224" name="T26"/>
                <a:gd fmla="*/ 1376912 h 2197224" name="T27"/>
                <a:gd fmla="*/ 1410276 w 2197224" name="T28"/>
                <a:gd fmla="*/ 1150093 h 2197224" name="T29"/>
                <a:gd fmla="*/ 336812 w 2197224" name="T30"/>
                <a:gd fmla="*/ 1281464 h 2197224" name="T31"/>
                <a:gd fmla="*/ 109994 w 2197224" name="T32"/>
                <a:gd fmla="*/ 1245540 h 2197224" name="T33"/>
                <a:gd fmla="*/ 1481876 w 2197224" name="T34"/>
                <a:gd fmla="*/ 953615 h 2197224" name="T35"/>
                <a:gd fmla="*/ 1586133 w 2197224" name="T36"/>
                <a:gd fmla="*/ 1158231 h 2197224" name="T37"/>
                <a:gd fmla="*/ 1481876 w 2197224" name="T38"/>
                <a:gd fmla="*/ 953615 h 2197224" name="T39"/>
                <a:gd fmla="*/ 219944 w 2197224" name="T40"/>
                <a:gd fmla="*/ 1108052 h 2197224" name="T41"/>
                <a:gd fmla="*/ 15329 w 2197224" name="T42"/>
                <a:gd fmla="*/ 1003795 h 2197224" name="T43"/>
                <a:gd fmla="*/ 1489257 w 2197224" name="T44"/>
                <a:gd fmla="*/ 744628 h 2197224" name="T45"/>
                <a:gd fmla="*/ 1651641 w 2197224" name="T46"/>
                <a:gd fmla="*/ 907013 h 2197224" name="T47"/>
                <a:gd fmla="*/ 1489257 w 2197224" name="T48"/>
                <a:gd fmla="*/ 744628 h 2197224" name="T49"/>
                <a:gd fmla="*/ 162384 w 2197224" name="T50"/>
                <a:gd fmla="*/ 744628 h 2197224" name="T51"/>
                <a:gd fmla="*/ 0 w 2197224" name="T52"/>
                <a:gd fmla="*/ 907013 h 2197224" name="T53"/>
                <a:gd fmla="*/ 1586133 w 2197224" name="T54"/>
                <a:gd fmla="*/ 493410 h 2197224" name="T55"/>
                <a:gd fmla="*/ 1481876 w 2197224" name="T56"/>
                <a:gd fmla="*/ 698026 h 2197224" name="T57"/>
                <a:gd fmla="*/ 1586133 w 2197224" name="T58"/>
                <a:gd fmla="*/ 493410 h 2197224" name="T59"/>
                <a:gd fmla="*/ 219944 w 2197224" name="T60"/>
                <a:gd fmla="*/ 543589 h 2197224" name="T61"/>
                <a:gd fmla="*/ 15329 w 2197224" name="T62"/>
                <a:gd fmla="*/ 647846 h 2197224" name="T63"/>
                <a:gd fmla="*/ 1446200 w 2197224" name="T64"/>
                <a:gd fmla="*/ 274730 h 2197224" name="T65"/>
                <a:gd fmla="*/ 1410276 w 2197224" name="T66"/>
                <a:gd fmla="*/ 501548 h 2197224" name="T67"/>
                <a:gd fmla="*/ 1446200 w 2197224" name="T68"/>
                <a:gd fmla="*/ 274730 h 2197224" name="T69"/>
                <a:gd fmla="*/ 336812 w 2197224" name="T70"/>
                <a:gd fmla="*/ 370177 h 2197224" name="T71"/>
                <a:gd fmla="*/ 109994 w 2197224" name="T72"/>
                <a:gd fmla="*/ 406102 h 2197224" name="T73"/>
                <a:gd fmla="*/ 1245540 w 2197224" name="T74"/>
                <a:gd fmla="*/ 109995 h 2197224" name="T75"/>
                <a:gd fmla="*/ 1281464 w 2197224" name="T76"/>
                <a:gd fmla="*/ 336813 h 2197224" name="T77"/>
                <a:gd fmla="*/ 1245540 w 2197224" name="T78"/>
                <a:gd fmla="*/ 109995 h 2197224" name="T79"/>
                <a:gd fmla="*/ 501547 w 2197224" name="T80"/>
                <a:gd fmla="*/ 241366 h 2197224" name="T81"/>
                <a:gd fmla="*/ 274729 w 2197224" name="T82"/>
                <a:gd fmla="*/ 205441 h 2197224" name="T83"/>
                <a:gd fmla="*/ 1003795 w 2197224" name="T84"/>
                <a:gd fmla="*/ 15329 h 2197224" name="T85"/>
                <a:gd fmla="*/ 1108052 w 2197224" name="T86"/>
                <a:gd fmla="*/ 219944 h 2197224" name="T87"/>
                <a:gd fmla="*/ 1003795 w 2197224" name="T88"/>
                <a:gd fmla="*/ 15329 h 2197224" name="T89"/>
                <a:gd fmla="*/ 698026 w 2197224" name="T90"/>
                <a:gd fmla="*/ 169765 h 2197224" name="T91"/>
                <a:gd fmla="*/ 493410 w 2197224" name="T92"/>
                <a:gd fmla="*/ 65508 h 2197224" name="T93"/>
                <a:gd fmla="*/ 744628 w 2197224" name="T94"/>
                <a:gd fmla="*/ 0 h 2197224" name="T95"/>
                <a:gd fmla="*/ 907013 w 2197224" name="T96"/>
                <a:gd fmla="*/ 162384 h 2197224" name="T97"/>
                <a:gd fmla="*/ 744628 w 2197224" name="T98"/>
                <a:gd fmla="*/ 0 h 219722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97224" w="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600"/>
            </a:p>
          </p:txBody>
        </p:sp>
        <p:sp>
          <p:nvSpPr>
            <p:cNvPr id="22" name="KSO_Shape"/>
            <p:cNvSpPr/>
            <p:nvPr/>
          </p:nvSpPr>
          <p:spPr bwMode="auto">
            <a:xfrm>
              <a:off x="8886167" y="2652226"/>
              <a:ext cx="2106377" cy="2106377"/>
            </a:xfrm>
            <a:custGeom>
              <a:gdLst>
                <a:gd fmla="*/ 907013 w 2197224" name="T0"/>
                <a:gd fmla="*/ 1489257 h 2197224" name="T1"/>
                <a:gd fmla="*/ 744628 w 2197224" name="T2"/>
                <a:gd fmla="*/ 1651641 h 2197224" name="T3"/>
                <a:gd fmla="*/ 1108052 w 2197224" name="T4"/>
                <a:gd fmla="*/ 1431697 h 2197224" name="T5"/>
                <a:gd fmla="*/ 1003795 w 2197224" name="T6"/>
                <a:gd fmla="*/ 1636312 h 2197224" name="T7"/>
                <a:gd fmla="*/ 1108052 w 2197224" name="T8"/>
                <a:gd fmla="*/ 1431697 h 2197224" name="T9"/>
                <a:gd fmla="*/ 698026 w 2197224" name="T10"/>
                <a:gd fmla="*/ 1481876 h 2197224" name="T11"/>
                <a:gd fmla="*/ 493410 w 2197224" name="T12"/>
                <a:gd fmla="*/ 1586133 h 2197224" name="T13"/>
                <a:gd fmla="*/ 1281464 w 2197224" name="T14"/>
                <a:gd fmla="*/ 1314828 h 2197224" name="T15"/>
                <a:gd fmla="*/ 1245540 w 2197224" name="T16"/>
                <a:gd fmla="*/ 1541647 h 2197224" name="T17"/>
                <a:gd fmla="*/ 1281464 w 2197224" name="T18"/>
                <a:gd fmla="*/ 1314828 h 2197224" name="T19"/>
                <a:gd fmla="*/ 501547 w 2197224" name="T20"/>
                <a:gd fmla="*/ 1410276 h 2197224" name="T21"/>
                <a:gd fmla="*/ 274729 w 2197224" name="T22"/>
                <a:gd fmla="*/ 1446200 h 2197224" name="T23"/>
                <a:gd fmla="*/ 1410276 w 2197224" name="T24"/>
                <a:gd fmla="*/ 1150093 h 2197224" name="T25"/>
                <a:gd fmla="*/ 1446200 w 2197224" name="T26"/>
                <a:gd fmla="*/ 1376912 h 2197224" name="T27"/>
                <a:gd fmla="*/ 1410276 w 2197224" name="T28"/>
                <a:gd fmla="*/ 1150093 h 2197224" name="T29"/>
                <a:gd fmla="*/ 336812 w 2197224" name="T30"/>
                <a:gd fmla="*/ 1281464 h 2197224" name="T31"/>
                <a:gd fmla="*/ 109994 w 2197224" name="T32"/>
                <a:gd fmla="*/ 1245540 h 2197224" name="T33"/>
                <a:gd fmla="*/ 1481876 w 2197224" name="T34"/>
                <a:gd fmla="*/ 953615 h 2197224" name="T35"/>
                <a:gd fmla="*/ 1586133 w 2197224" name="T36"/>
                <a:gd fmla="*/ 1158231 h 2197224" name="T37"/>
                <a:gd fmla="*/ 1481876 w 2197224" name="T38"/>
                <a:gd fmla="*/ 953615 h 2197224" name="T39"/>
                <a:gd fmla="*/ 219944 w 2197224" name="T40"/>
                <a:gd fmla="*/ 1108052 h 2197224" name="T41"/>
                <a:gd fmla="*/ 15329 w 2197224" name="T42"/>
                <a:gd fmla="*/ 1003795 h 2197224" name="T43"/>
                <a:gd fmla="*/ 1489257 w 2197224" name="T44"/>
                <a:gd fmla="*/ 744628 h 2197224" name="T45"/>
                <a:gd fmla="*/ 1651641 w 2197224" name="T46"/>
                <a:gd fmla="*/ 907013 h 2197224" name="T47"/>
                <a:gd fmla="*/ 1489257 w 2197224" name="T48"/>
                <a:gd fmla="*/ 744628 h 2197224" name="T49"/>
                <a:gd fmla="*/ 162384 w 2197224" name="T50"/>
                <a:gd fmla="*/ 744628 h 2197224" name="T51"/>
                <a:gd fmla="*/ 0 w 2197224" name="T52"/>
                <a:gd fmla="*/ 907013 h 2197224" name="T53"/>
                <a:gd fmla="*/ 1586133 w 2197224" name="T54"/>
                <a:gd fmla="*/ 493410 h 2197224" name="T55"/>
                <a:gd fmla="*/ 1481876 w 2197224" name="T56"/>
                <a:gd fmla="*/ 698026 h 2197224" name="T57"/>
                <a:gd fmla="*/ 1586133 w 2197224" name="T58"/>
                <a:gd fmla="*/ 493410 h 2197224" name="T59"/>
                <a:gd fmla="*/ 219944 w 2197224" name="T60"/>
                <a:gd fmla="*/ 543589 h 2197224" name="T61"/>
                <a:gd fmla="*/ 15329 w 2197224" name="T62"/>
                <a:gd fmla="*/ 647846 h 2197224" name="T63"/>
                <a:gd fmla="*/ 1446200 w 2197224" name="T64"/>
                <a:gd fmla="*/ 274730 h 2197224" name="T65"/>
                <a:gd fmla="*/ 1410276 w 2197224" name="T66"/>
                <a:gd fmla="*/ 501548 h 2197224" name="T67"/>
                <a:gd fmla="*/ 1446200 w 2197224" name="T68"/>
                <a:gd fmla="*/ 274730 h 2197224" name="T69"/>
                <a:gd fmla="*/ 336812 w 2197224" name="T70"/>
                <a:gd fmla="*/ 370177 h 2197224" name="T71"/>
                <a:gd fmla="*/ 109994 w 2197224" name="T72"/>
                <a:gd fmla="*/ 406102 h 2197224" name="T73"/>
                <a:gd fmla="*/ 1245540 w 2197224" name="T74"/>
                <a:gd fmla="*/ 109995 h 2197224" name="T75"/>
                <a:gd fmla="*/ 1281464 w 2197224" name="T76"/>
                <a:gd fmla="*/ 336813 h 2197224" name="T77"/>
                <a:gd fmla="*/ 1245540 w 2197224" name="T78"/>
                <a:gd fmla="*/ 109995 h 2197224" name="T79"/>
                <a:gd fmla="*/ 501547 w 2197224" name="T80"/>
                <a:gd fmla="*/ 241366 h 2197224" name="T81"/>
                <a:gd fmla="*/ 274729 w 2197224" name="T82"/>
                <a:gd fmla="*/ 205441 h 2197224" name="T83"/>
                <a:gd fmla="*/ 1003795 w 2197224" name="T84"/>
                <a:gd fmla="*/ 15329 h 2197224" name="T85"/>
                <a:gd fmla="*/ 1108052 w 2197224" name="T86"/>
                <a:gd fmla="*/ 219944 h 2197224" name="T87"/>
                <a:gd fmla="*/ 1003795 w 2197224" name="T88"/>
                <a:gd fmla="*/ 15329 h 2197224" name="T89"/>
                <a:gd fmla="*/ 698026 w 2197224" name="T90"/>
                <a:gd fmla="*/ 169765 h 2197224" name="T91"/>
                <a:gd fmla="*/ 493410 w 2197224" name="T92"/>
                <a:gd fmla="*/ 65508 h 2197224" name="T93"/>
                <a:gd fmla="*/ 744628 w 2197224" name="T94"/>
                <a:gd fmla="*/ 0 h 2197224" name="T95"/>
                <a:gd fmla="*/ 907013 w 2197224" name="T96"/>
                <a:gd fmla="*/ 162384 h 2197224" name="T97"/>
                <a:gd fmla="*/ 744628 w 2197224" name="T98"/>
                <a:gd fmla="*/ 0 h 219722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97224" w="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600"/>
            </a:p>
          </p:txBody>
        </p:sp>
        <p:sp>
          <p:nvSpPr>
            <p:cNvPr id="20" name="KSO_Shape"/>
            <p:cNvSpPr/>
            <p:nvPr/>
          </p:nvSpPr>
          <p:spPr bwMode="auto">
            <a:xfrm>
              <a:off x="6888089" y="1628800"/>
              <a:ext cx="1788097" cy="1788098"/>
            </a:xfrm>
            <a:custGeom>
              <a:gdLst>
                <a:gd fmla="*/ 907013 w 2197224" name="T0"/>
                <a:gd fmla="*/ 1489257 h 2197224" name="T1"/>
                <a:gd fmla="*/ 744628 w 2197224" name="T2"/>
                <a:gd fmla="*/ 1651641 h 2197224" name="T3"/>
                <a:gd fmla="*/ 1108052 w 2197224" name="T4"/>
                <a:gd fmla="*/ 1431697 h 2197224" name="T5"/>
                <a:gd fmla="*/ 1003795 w 2197224" name="T6"/>
                <a:gd fmla="*/ 1636312 h 2197224" name="T7"/>
                <a:gd fmla="*/ 1108052 w 2197224" name="T8"/>
                <a:gd fmla="*/ 1431697 h 2197224" name="T9"/>
                <a:gd fmla="*/ 698026 w 2197224" name="T10"/>
                <a:gd fmla="*/ 1481876 h 2197224" name="T11"/>
                <a:gd fmla="*/ 493410 w 2197224" name="T12"/>
                <a:gd fmla="*/ 1586133 h 2197224" name="T13"/>
                <a:gd fmla="*/ 1281464 w 2197224" name="T14"/>
                <a:gd fmla="*/ 1314828 h 2197224" name="T15"/>
                <a:gd fmla="*/ 1245540 w 2197224" name="T16"/>
                <a:gd fmla="*/ 1541647 h 2197224" name="T17"/>
                <a:gd fmla="*/ 1281464 w 2197224" name="T18"/>
                <a:gd fmla="*/ 1314828 h 2197224" name="T19"/>
                <a:gd fmla="*/ 501547 w 2197224" name="T20"/>
                <a:gd fmla="*/ 1410276 h 2197224" name="T21"/>
                <a:gd fmla="*/ 274729 w 2197224" name="T22"/>
                <a:gd fmla="*/ 1446200 h 2197224" name="T23"/>
                <a:gd fmla="*/ 1410276 w 2197224" name="T24"/>
                <a:gd fmla="*/ 1150093 h 2197224" name="T25"/>
                <a:gd fmla="*/ 1446200 w 2197224" name="T26"/>
                <a:gd fmla="*/ 1376912 h 2197224" name="T27"/>
                <a:gd fmla="*/ 1410276 w 2197224" name="T28"/>
                <a:gd fmla="*/ 1150093 h 2197224" name="T29"/>
                <a:gd fmla="*/ 336812 w 2197224" name="T30"/>
                <a:gd fmla="*/ 1281464 h 2197224" name="T31"/>
                <a:gd fmla="*/ 109994 w 2197224" name="T32"/>
                <a:gd fmla="*/ 1245540 h 2197224" name="T33"/>
                <a:gd fmla="*/ 1481876 w 2197224" name="T34"/>
                <a:gd fmla="*/ 953615 h 2197224" name="T35"/>
                <a:gd fmla="*/ 1586133 w 2197224" name="T36"/>
                <a:gd fmla="*/ 1158231 h 2197224" name="T37"/>
                <a:gd fmla="*/ 1481876 w 2197224" name="T38"/>
                <a:gd fmla="*/ 953615 h 2197224" name="T39"/>
                <a:gd fmla="*/ 219944 w 2197224" name="T40"/>
                <a:gd fmla="*/ 1108052 h 2197224" name="T41"/>
                <a:gd fmla="*/ 15329 w 2197224" name="T42"/>
                <a:gd fmla="*/ 1003795 h 2197224" name="T43"/>
                <a:gd fmla="*/ 1489257 w 2197224" name="T44"/>
                <a:gd fmla="*/ 744628 h 2197224" name="T45"/>
                <a:gd fmla="*/ 1651641 w 2197224" name="T46"/>
                <a:gd fmla="*/ 907013 h 2197224" name="T47"/>
                <a:gd fmla="*/ 1489257 w 2197224" name="T48"/>
                <a:gd fmla="*/ 744628 h 2197224" name="T49"/>
                <a:gd fmla="*/ 162384 w 2197224" name="T50"/>
                <a:gd fmla="*/ 744628 h 2197224" name="T51"/>
                <a:gd fmla="*/ 0 w 2197224" name="T52"/>
                <a:gd fmla="*/ 907013 h 2197224" name="T53"/>
                <a:gd fmla="*/ 1586133 w 2197224" name="T54"/>
                <a:gd fmla="*/ 493410 h 2197224" name="T55"/>
                <a:gd fmla="*/ 1481876 w 2197224" name="T56"/>
                <a:gd fmla="*/ 698026 h 2197224" name="T57"/>
                <a:gd fmla="*/ 1586133 w 2197224" name="T58"/>
                <a:gd fmla="*/ 493410 h 2197224" name="T59"/>
                <a:gd fmla="*/ 219944 w 2197224" name="T60"/>
                <a:gd fmla="*/ 543589 h 2197224" name="T61"/>
                <a:gd fmla="*/ 15329 w 2197224" name="T62"/>
                <a:gd fmla="*/ 647846 h 2197224" name="T63"/>
                <a:gd fmla="*/ 1446200 w 2197224" name="T64"/>
                <a:gd fmla="*/ 274730 h 2197224" name="T65"/>
                <a:gd fmla="*/ 1410276 w 2197224" name="T66"/>
                <a:gd fmla="*/ 501548 h 2197224" name="T67"/>
                <a:gd fmla="*/ 1446200 w 2197224" name="T68"/>
                <a:gd fmla="*/ 274730 h 2197224" name="T69"/>
                <a:gd fmla="*/ 336812 w 2197224" name="T70"/>
                <a:gd fmla="*/ 370177 h 2197224" name="T71"/>
                <a:gd fmla="*/ 109994 w 2197224" name="T72"/>
                <a:gd fmla="*/ 406102 h 2197224" name="T73"/>
                <a:gd fmla="*/ 1245540 w 2197224" name="T74"/>
                <a:gd fmla="*/ 109995 h 2197224" name="T75"/>
                <a:gd fmla="*/ 1281464 w 2197224" name="T76"/>
                <a:gd fmla="*/ 336813 h 2197224" name="T77"/>
                <a:gd fmla="*/ 1245540 w 2197224" name="T78"/>
                <a:gd fmla="*/ 109995 h 2197224" name="T79"/>
                <a:gd fmla="*/ 501547 w 2197224" name="T80"/>
                <a:gd fmla="*/ 241366 h 2197224" name="T81"/>
                <a:gd fmla="*/ 274729 w 2197224" name="T82"/>
                <a:gd fmla="*/ 205441 h 2197224" name="T83"/>
                <a:gd fmla="*/ 1003795 w 2197224" name="T84"/>
                <a:gd fmla="*/ 15329 h 2197224" name="T85"/>
                <a:gd fmla="*/ 1108052 w 2197224" name="T86"/>
                <a:gd fmla="*/ 219944 h 2197224" name="T87"/>
                <a:gd fmla="*/ 1003795 w 2197224" name="T88"/>
                <a:gd fmla="*/ 15329 h 2197224" name="T89"/>
                <a:gd fmla="*/ 698026 w 2197224" name="T90"/>
                <a:gd fmla="*/ 169765 h 2197224" name="T91"/>
                <a:gd fmla="*/ 493410 w 2197224" name="T92"/>
                <a:gd fmla="*/ 65508 h 2197224" name="T93"/>
                <a:gd fmla="*/ 744628 w 2197224" name="T94"/>
                <a:gd fmla="*/ 0 h 2197224" name="T95"/>
                <a:gd fmla="*/ 907013 w 2197224" name="T96"/>
                <a:gd fmla="*/ 162384 h 2197224" name="T97"/>
                <a:gd fmla="*/ 744628 w 2197224" name="T98"/>
                <a:gd fmla="*/ 0 h 219722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97224" w="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600"/>
            </a:p>
          </p:txBody>
        </p:sp>
      </p:grpSp>
      <p:grpSp>
        <p:nvGrpSpPr>
          <p:cNvPr id="28" name="组合 27"/>
          <p:cNvGrpSpPr/>
          <p:nvPr/>
        </p:nvGrpSpPr>
        <p:grpSpPr>
          <a:xfrm>
            <a:off x="827058" y="4248664"/>
            <a:ext cx="2756462" cy="1220554"/>
            <a:chOff x="5133155" y="1649255"/>
            <a:chExt cx="2756462" cy="1220554"/>
          </a:xfrm>
        </p:grpSpPr>
        <p:sp>
          <p:nvSpPr>
            <p:cNvPr id="29" name="矩形 28"/>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30" name="矩形 29"/>
            <p:cNvSpPr/>
            <p:nvPr/>
          </p:nvSpPr>
          <p:spPr>
            <a:xfrm>
              <a:off x="5133155" y="1649254"/>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31" name="组合 30"/>
          <p:cNvGrpSpPr/>
          <p:nvPr/>
        </p:nvGrpSpPr>
        <p:grpSpPr>
          <a:xfrm>
            <a:off x="5951777" y="4901273"/>
            <a:ext cx="2756462" cy="1220554"/>
            <a:chOff x="5133155" y="1649255"/>
            <a:chExt cx="2756462" cy="1220554"/>
          </a:xfrm>
        </p:grpSpPr>
        <p:sp>
          <p:nvSpPr>
            <p:cNvPr id="32" name="矩形 31"/>
            <p:cNvSpPr/>
            <p:nvPr/>
          </p:nvSpPr>
          <p:spPr>
            <a:xfrm>
              <a:off x="5133153" y="2001879"/>
              <a:ext cx="2756462"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33" name="矩形 32"/>
            <p:cNvSpPr/>
            <p:nvPr/>
          </p:nvSpPr>
          <p:spPr>
            <a:xfrm>
              <a:off x="5133154" y="1649254"/>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34" name="组合 33"/>
          <p:cNvGrpSpPr/>
          <p:nvPr/>
        </p:nvGrpSpPr>
        <p:grpSpPr>
          <a:xfrm>
            <a:off x="7975492" y="1872328"/>
            <a:ext cx="2756462" cy="1220554"/>
            <a:chOff x="5133155" y="1649255"/>
            <a:chExt cx="2756462" cy="1220554"/>
          </a:xfrm>
        </p:grpSpPr>
        <p:sp>
          <p:nvSpPr>
            <p:cNvPr id="35" name="矩形 34"/>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36" name="矩形 35"/>
            <p:cNvSpPr/>
            <p:nvPr/>
          </p:nvSpPr>
          <p:spPr>
            <a:xfrm>
              <a:off x="5133156"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37" name="组合 36"/>
          <p:cNvGrpSpPr/>
          <p:nvPr/>
        </p:nvGrpSpPr>
        <p:grpSpPr>
          <a:xfrm>
            <a:off x="3436992" y="1528367"/>
            <a:ext cx="2756462" cy="1220554"/>
            <a:chOff x="5133155" y="1649255"/>
            <a:chExt cx="2756462" cy="1220554"/>
          </a:xfrm>
        </p:grpSpPr>
        <p:sp>
          <p:nvSpPr>
            <p:cNvPr id="38" name="矩形 37"/>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a:t>
              </a:r>
            </a:p>
          </p:txBody>
        </p:sp>
        <p:sp>
          <p:nvSpPr>
            <p:cNvPr id="39" name="矩形 38"/>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spTree>
    <p:extLst>
      <p:ext uri="{BB962C8B-B14F-4D97-AF65-F5344CB8AC3E}">
        <p14:creationId val="12765534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14" presetSubtype="10">
                                  <p:stCondLst>
                                    <p:cond delay="0"/>
                                  </p:stCondLst>
                                  <p:childTnLst>
                                    <p:set>
                                      <p:cBhvr>
                                        <p:cTn dur="1" fill="hold" id="12">
                                          <p:stCondLst>
                                            <p:cond delay="0"/>
                                          </p:stCondLst>
                                        </p:cTn>
                                        <p:tgtEl>
                                          <p:spTgt spid="28"/>
                                        </p:tgtEl>
                                        <p:attrNameLst>
                                          <p:attrName>style.visibility</p:attrName>
                                        </p:attrNameLst>
                                      </p:cBhvr>
                                      <p:to>
                                        <p:strVal val="visible"/>
                                      </p:to>
                                    </p:set>
                                    <p:animEffect filter="randombar(horizontal)" transition="in">
                                      <p:cBhvr>
                                        <p:cTn dur="500" id="13"/>
                                        <p:tgtEl>
                                          <p:spTgt spid="28"/>
                                        </p:tgtEl>
                                      </p:cBhvr>
                                    </p:animEffect>
                                  </p:childTnLst>
                                </p:cTn>
                              </p:par>
                            </p:childTnLst>
                          </p:cTn>
                        </p:par>
                        <p:par>
                          <p:cTn fill="hold" id="14" nodeType="afterGroup">
                            <p:stCondLst>
                              <p:cond delay="1000"/>
                            </p:stCondLst>
                            <p:childTnLst>
                              <p:par>
                                <p:cTn fill="hold" id="15" nodeType="afterEffect" presetClass="entr" presetID="14" presetSubtype="10">
                                  <p:stCondLst>
                                    <p:cond delay="0"/>
                                  </p:stCondLst>
                                  <p:childTnLst>
                                    <p:set>
                                      <p:cBhvr>
                                        <p:cTn dur="1" fill="hold" id="16">
                                          <p:stCondLst>
                                            <p:cond delay="0"/>
                                          </p:stCondLst>
                                        </p:cTn>
                                        <p:tgtEl>
                                          <p:spTgt spid="37"/>
                                        </p:tgtEl>
                                        <p:attrNameLst>
                                          <p:attrName>style.visibility</p:attrName>
                                        </p:attrNameLst>
                                      </p:cBhvr>
                                      <p:to>
                                        <p:strVal val="visible"/>
                                      </p:to>
                                    </p:set>
                                    <p:animEffect filter="randombar(horizontal)" transition="in">
                                      <p:cBhvr>
                                        <p:cTn dur="500" id="17"/>
                                        <p:tgtEl>
                                          <p:spTgt spid="37"/>
                                        </p:tgtEl>
                                      </p:cBhvr>
                                    </p:animEffect>
                                  </p:childTnLst>
                                </p:cTn>
                              </p:par>
                            </p:childTnLst>
                          </p:cTn>
                        </p:par>
                        <p:par>
                          <p:cTn fill="hold" id="18" nodeType="afterGroup">
                            <p:stCondLst>
                              <p:cond delay="1500"/>
                            </p:stCondLst>
                            <p:childTnLst>
                              <p:par>
                                <p:cTn fill="hold" id="19" nodeType="afterEffect" presetClass="entr" presetID="14" presetSubtype="10">
                                  <p:stCondLst>
                                    <p:cond delay="0"/>
                                  </p:stCondLst>
                                  <p:childTnLst>
                                    <p:set>
                                      <p:cBhvr>
                                        <p:cTn dur="1" fill="hold" id="20">
                                          <p:stCondLst>
                                            <p:cond delay="0"/>
                                          </p:stCondLst>
                                        </p:cTn>
                                        <p:tgtEl>
                                          <p:spTgt spid="31"/>
                                        </p:tgtEl>
                                        <p:attrNameLst>
                                          <p:attrName>style.visibility</p:attrName>
                                        </p:attrNameLst>
                                      </p:cBhvr>
                                      <p:to>
                                        <p:strVal val="visible"/>
                                      </p:to>
                                    </p:set>
                                    <p:animEffect filter="randombar(horizontal)" transition="in">
                                      <p:cBhvr>
                                        <p:cTn dur="500" id="21"/>
                                        <p:tgtEl>
                                          <p:spTgt spid="31"/>
                                        </p:tgtEl>
                                      </p:cBhvr>
                                    </p:animEffect>
                                  </p:childTnLst>
                                </p:cTn>
                              </p:par>
                            </p:childTnLst>
                          </p:cTn>
                        </p:par>
                        <p:par>
                          <p:cTn fill="hold" id="22" nodeType="afterGroup">
                            <p:stCondLst>
                              <p:cond delay="2000"/>
                            </p:stCondLst>
                            <p:childTnLst>
                              <p:par>
                                <p:cTn fill="hold" id="23" nodeType="afterEffect" presetClass="entr" presetID="14" presetSubtype="10">
                                  <p:stCondLst>
                                    <p:cond delay="0"/>
                                  </p:stCondLst>
                                  <p:childTnLst>
                                    <p:set>
                                      <p:cBhvr>
                                        <p:cTn dur="1" fill="hold" id="24">
                                          <p:stCondLst>
                                            <p:cond delay="0"/>
                                          </p:stCondLst>
                                        </p:cTn>
                                        <p:tgtEl>
                                          <p:spTgt spid="34"/>
                                        </p:tgtEl>
                                        <p:attrNameLst>
                                          <p:attrName>style.visibility</p:attrName>
                                        </p:attrNameLst>
                                      </p:cBhvr>
                                      <p:to>
                                        <p:strVal val="visible"/>
                                      </p:to>
                                    </p:set>
                                    <p:animEffect filter="randombar(horizontal)" transition="in">
                                      <p:cBhvr>
                                        <p:cTn dur="500" id="2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05280" cy="518160"/>
            </a:xfrm>
            <a:prstGeom prst="rect">
              <a:avLst/>
            </a:prstGeom>
            <a:noFill/>
          </p:spPr>
          <p:txBody>
            <a:bodyPr rtlCol="0" wrap="none">
              <a:spAutoFit/>
            </a:bodyPr>
            <a:lstStyle/>
            <a:p>
              <a:r>
                <a:rPr altLang="en-US" b="1" lang="zh-CN" smtClean="0" sz="2800">
                  <a:gradFill>
                    <a:gsLst>
                      <a:gs pos="0">
                        <a:srgbClr val="835F43"/>
                      </a:gs>
                      <a:gs pos="100000">
                        <a:srgbClr val="F9D9AC"/>
                      </a:gs>
                    </a:gsLst>
                    <a:lin ang="5400000" scaled="0"/>
                  </a:gradFill>
                  <a:latin charset="2" panose="020b0503020204020204" pitchFamily="82" typeface="微软雅黑"/>
                  <a:ea charset="2" panose="020b0503020204020204" pitchFamily="82" typeface="微软雅黑"/>
                </a:rPr>
                <a:t>品牌概论</a:t>
              </a:r>
            </a:p>
          </p:txBody>
        </p:sp>
        <p:sp>
          <p:nvSpPr>
            <p:cNvPr id="10" name="矩形 9"/>
            <p:cNvSpPr/>
            <p:nvPr/>
          </p:nvSpPr>
          <p:spPr>
            <a:xfrm>
              <a:off x="2766707" y="3140977"/>
              <a:ext cx="3465051" cy="426720"/>
            </a:xfrm>
            <a:prstGeom prst="rect">
              <a:avLst/>
            </a:prstGeom>
          </p:spPr>
          <p:txBody>
            <a:bodyPr wrap="square">
              <a:spAutoFit/>
            </a:bodyPr>
            <a:lstStyle/>
            <a:p>
              <a:r>
                <a:rPr altLang="zh-CN" lang="en-US" sz="1100">
                  <a:solidFill>
                    <a:schemeClr val="bg1"/>
                  </a:solidFill>
                </a:rPr>
                <a:t>Lorem Ipsum is simply dummy text of the printing and typesetting industry. </a:t>
              </a:r>
            </a:p>
          </p:txBody>
        </p:sp>
      </p:grpSp>
      <p:grpSp>
        <p:nvGrpSpPr>
          <p:cNvPr id="11" name="组合 10"/>
          <p:cNvGrpSpPr/>
          <p:nvPr/>
        </p:nvGrpSpPr>
        <p:grpSpPr>
          <a:xfrm>
            <a:off x="4708063" y="1958911"/>
            <a:ext cx="5896437" cy="661290"/>
            <a:chOff x="5133154" y="1649255"/>
            <a:chExt cx="5896437" cy="661290"/>
          </a:xfrm>
        </p:grpSpPr>
        <p:sp>
          <p:nvSpPr>
            <p:cNvPr id="12" name="矩形 11"/>
            <p:cNvSpPr/>
            <p:nvPr/>
          </p:nvSpPr>
          <p:spPr>
            <a:xfrm>
              <a:off x="5133154" y="1976479"/>
              <a:ext cx="5896437"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a:t>
              </a:r>
            </a:p>
          </p:txBody>
        </p:sp>
        <p:sp>
          <p:nvSpPr>
            <p:cNvPr id="13" name="矩形 12"/>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14" name="组合 13"/>
          <p:cNvGrpSpPr/>
          <p:nvPr/>
        </p:nvGrpSpPr>
        <p:grpSpPr>
          <a:xfrm>
            <a:off x="5309445" y="2942399"/>
            <a:ext cx="5896437" cy="661290"/>
            <a:chOff x="5133154" y="1649255"/>
            <a:chExt cx="5896437" cy="661290"/>
          </a:xfrm>
        </p:grpSpPr>
        <p:sp>
          <p:nvSpPr>
            <p:cNvPr id="15" name="矩形 14"/>
            <p:cNvSpPr/>
            <p:nvPr/>
          </p:nvSpPr>
          <p:spPr>
            <a:xfrm>
              <a:off x="5133155" y="1976480"/>
              <a:ext cx="5896437"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a:t>
              </a:r>
            </a:p>
          </p:txBody>
        </p:sp>
        <p:sp>
          <p:nvSpPr>
            <p:cNvPr id="16" name="矩形 15"/>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17" name="组合 16"/>
          <p:cNvGrpSpPr/>
          <p:nvPr/>
        </p:nvGrpSpPr>
        <p:grpSpPr>
          <a:xfrm>
            <a:off x="5309445" y="4013188"/>
            <a:ext cx="5896437" cy="661290"/>
            <a:chOff x="5133154" y="1649255"/>
            <a:chExt cx="5896437" cy="661290"/>
          </a:xfrm>
        </p:grpSpPr>
        <p:sp>
          <p:nvSpPr>
            <p:cNvPr id="18" name="矩形 17"/>
            <p:cNvSpPr/>
            <p:nvPr/>
          </p:nvSpPr>
          <p:spPr>
            <a:xfrm>
              <a:off x="5133155" y="1976479"/>
              <a:ext cx="5896437"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a:t>
              </a:r>
            </a:p>
          </p:txBody>
        </p:sp>
        <p:sp>
          <p:nvSpPr>
            <p:cNvPr id="19" name="矩形 18"/>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20" name="组合 19"/>
          <p:cNvGrpSpPr/>
          <p:nvPr/>
        </p:nvGrpSpPr>
        <p:grpSpPr>
          <a:xfrm>
            <a:off x="4708063" y="4929084"/>
            <a:ext cx="5896437" cy="661290"/>
            <a:chOff x="5133154" y="1649255"/>
            <a:chExt cx="5896437" cy="661290"/>
          </a:xfrm>
        </p:grpSpPr>
        <p:sp>
          <p:nvSpPr>
            <p:cNvPr id="21" name="矩形 20"/>
            <p:cNvSpPr/>
            <p:nvPr/>
          </p:nvSpPr>
          <p:spPr>
            <a:xfrm>
              <a:off x="5133154" y="1976480"/>
              <a:ext cx="5896437"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a:t>
              </a:r>
            </a:p>
          </p:txBody>
        </p:sp>
        <p:sp>
          <p:nvSpPr>
            <p:cNvPr id="22" name="矩形 21"/>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gradFill>
                    <a:gsLst>
                      <a:gs pos="0">
                        <a:srgbClr val="835F43"/>
                      </a:gs>
                      <a:gs pos="100000">
                        <a:srgbClr val="F9D9AC"/>
                      </a:gs>
                    </a:gsLst>
                    <a:lin ang="5400000" scaled="0"/>
                  </a:gradFill>
                </a:rPr>
                <a:t>标题文字添加</a:t>
              </a:r>
            </a:p>
          </p:txBody>
        </p:sp>
      </p:grpSp>
      <p:grpSp>
        <p:nvGrpSpPr>
          <p:cNvPr id="23" name="组合 22"/>
          <p:cNvGrpSpPr/>
          <p:nvPr/>
        </p:nvGrpSpPr>
        <p:grpSpPr>
          <a:xfrm>
            <a:off x="1229296" y="1859966"/>
            <a:ext cx="3978021" cy="3853708"/>
            <a:chOff x="1229296" y="1859966"/>
            <a:chExt cx="3978021" cy="3853708"/>
          </a:xfrm>
        </p:grpSpPr>
        <p:sp>
          <p:nvSpPr>
            <p:cNvPr id="24" name="椭圆 23"/>
            <p:cNvSpPr/>
            <p:nvPr/>
          </p:nvSpPr>
          <p:spPr>
            <a:xfrm>
              <a:off x="1229296" y="2310656"/>
              <a:ext cx="2952328" cy="2952328"/>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弧形 24"/>
            <p:cNvSpPr/>
            <p:nvPr/>
          </p:nvSpPr>
          <p:spPr>
            <a:xfrm>
              <a:off x="1229296" y="1859966"/>
              <a:ext cx="3816424" cy="3853708"/>
            </a:xfrm>
            <a:prstGeom prst="arc">
              <a:avLst>
                <a:gd fmla="val 16931681" name="adj1"/>
                <a:gd fmla="val 4519513" name="adj2"/>
              </a:avLst>
            </a:prstGeom>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椭圆 25"/>
            <p:cNvSpPr/>
            <p:nvPr/>
          </p:nvSpPr>
          <p:spPr>
            <a:xfrm>
              <a:off x="4076013" y="2061029"/>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C1C1C"/>
                  </a:solidFill>
                </a:rPr>
                <a:t>1</a:t>
              </a:r>
            </a:p>
          </p:txBody>
        </p:sp>
        <p:sp>
          <p:nvSpPr>
            <p:cNvPr id="27" name="椭圆 26"/>
            <p:cNvSpPr/>
            <p:nvPr/>
          </p:nvSpPr>
          <p:spPr>
            <a:xfrm>
              <a:off x="4708063" y="303181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C1C1C"/>
                  </a:solidFill>
                </a:rPr>
                <a:t>2</a:t>
              </a:r>
            </a:p>
          </p:txBody>
        </p:sp>
        <p:sp>
          <p:nvSpPr>
            <p:cNvPr id="28" name="椭圆 27"/>
            <p:cNvSpPr/>
            <p:nvPr/>
          </p:nvSpPr>
          <p:spPr>
            <a:xfrm>
              <a:off x="4708063" y="4102606"/>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C1C1C"/>
                  </a:solidFill>
                </a:rPr>
                <a:t>3</a:t>
              </a:r>
            </a:p>
          </p:txBody>
        </p:sp>
        <p:sp>
          <p:nvSpPr>
            <p:cNvPr id="29" name="椭圆 28"/>
            <p:cNvSpPr/>
            <p:nvPr/>
          </p:nvSpPr>
          <p:spPr>
            <a:xfrm>
              <a:off x="4104006" y="501335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C1C1C"/>
                  </a:solidFill>
                </a:rPr>
                <a:t>4</a:t>
              </a:r>
            </a:p>
          </p:txBody>
        </p:sp>
        <p:sp>
          <p:nvSpPr>
            <p:cNvPr id="30" name="椭圆 24"/>
            <p:cNvSpPr/>
            <p:nvPr/>
          </p:nvSpPr>
          <p:spPr>
            <a:xfrm>
              <a:off x="2375393" y="2814485"/>
              <a:ext cx="696686" cy="69668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1" name="矩形 30"/>
            <p:cNvSpPr/>
            <p:nvPr/>
          </p:nvSpPr>
          <p:spPr>
            <a:xfrm>
              <a:off x="1624772" y="3685148"/>
              <a:ext cx="2197928"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1C1C1C"/>
                  </a:solidFill>
                </a:rPr>
                <a:t>用户可以在投影仪或者计算机上进行演示也可以将演示文稿打印出来制作</a:t>
              </a:r>
            </a:p>
          </p:txBody>
        </p:sp>
      </p:grpSp>
    </p:spTree>
    <p:extLst>
      <p:ext uri="{BB962C8B-B14F-4D97-AF65-F5344CB8AC3E}">
        <p14:creationId val="29524914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500" id="12"/>
                                        <p:tgtEl>
                                          <p:spTgt spid="11"/>
                                        </p:tgtEl>
                                      </p:cBhvr>
                                    </p:animEffect>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14"/>
                                        </p:tgtEl>
                                        <p:attrNameLst>
                                          <p:attrName>style.visibility</p:attrName>
                                        </p:attrNameLst>
                                      </p:cBhvr>
                                      <p:to>
                                        <p:strVal val="visible"/>
                                      </p:to>
                                    </p:set>
                                    <p:animEffect filter="wipe(left)" transition="in">
                                      <p:cBhvr>
                                        <p:cTn dur="500" id="16"/>
                                        <p:tgtEl>
                                          <p:spTgt spid="14"/>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17"/>
                                        </p:tgtEl>
                                        <p:attrNameLst>
                                          <p:attrName>style.visibility</p:attrName>
                                        </p:attrNameLst>
                                      </p:cBhvr>
                                      <p:to>
                                        <p:strVal val="visible"/>
                                      </p:to>
                                    </p:set>
                                    <p:animEffect filter="wipe(left)" transition="in">
                                      <p:cBhvr>
                                        <p:cTn dur="500" id="20"/>
                                        <p:tgtEl>
                                          <p:spTgt spid="17"/>
                                        </p:tgtEl>
                                      </p:cBhvr>
                                    </p:animEffect>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20"/>
                                        </p:tgtEl>
                                        <p:attrNameLst>
                                          <p:attrName>style.visibility</p:attrName>
                                        </p:attrNameLst>
                                      </p:cBhvr>
                                      <p:to>
                                        <p:strVal val="visible"/>
                                      </p:to>
                                    </p:set>
                                    <p:animEffect filter="wipe(left)" transition="in">
                                      <p:cBhvr>
                                        <p:cTn dur="500" id="2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374710" y="1181617"/>
            <a:ext cx="1442580" cy="1608576"/>
            <a:chOff x="2504155" y="1181617"/>
            <a:chExt cx="1442580" cy="1608576"/>
          </a:xfrm>
          <a:gradFill>
            <a:gsLst>
              <a:gs pos="0">
                <a:srgbClr val="835F43"/>
              </a:gs>
              <a:gs pos="100000">
                <a:srgbClr val="F9D9AC"/>
              </a:gs>
            </a:gsLst>
            <a:lin ang="5400000" scaled="0"/>
          </a:gradFill>
        </p:grpSpPr>
        <p:sp>
          <p:nvSpPr>
            <p:cNvPr id="3" name="文本框 2"/>
            <p:cNvSpPr txBox="1"/>
            <p:nvPr/>
          </p:nvSpPr>
          <p:spPr>
            <a:xfrm>
              <a:off x="2504155" y="1181617"/>
              <a:ext cx="656792" cy="1608576"/>
            </a:xfrm>
            <a:custGeom>
              <a:gdLst>
                <a:gd fmla="*/ 0 w 656792" name="connsiteX0"/>
                <a:gd fmla="*/ 994511 h 1608576" name="connsiteY0"/>
                <a:gd fmla="*/ 142870 w 656792" name="connsiteX1"/>
                <a:gd fmla="*/ 994511 h 1608576" name="connsiteY1"/>
                <a:gd fmla="*/ 142870 w 656792" name="connsiteX2"/>
                <a:gd fmla="*/ 1482151 h 1608576" name="connsiteY2"/>
                <a:gd fmla="*/ 513922 w 656792" name="connsiteX3"/>
                <a:gd fmla="*/ 1482151 h 1608576" name="connsiteY3"/>
                <a:gd fmla="*/ 513922 w 656792" name="connsiteX4"/>
                <a:gd fmla="*/ 994511 h 1608576" name="connsiteY4"/>
                <a:gd fmla="*/ 656792 w 656792" name="connsiteX5"/>
                <a:gd fmla="*/ 994511 h 1608576" name="connsiteY5"/>
                <a:gd fmla="*/ 656792 w 656792" name="connsiteX6"/>
                <a:gd fmla="*/ 1494486 h 1608576" name="connsiteY6"/>
                <a:gd fmla="*/ 623901 w 656792" name="connsiteX7"/>
                <a:gd fmla="*/ 1576713 h 1608576" name="connsiteY7"/>
                <a:gd fmla="*/ 540646 w 656792" name="connsiteX8"/>
                <a:gd fmla="*/ 1608576 h 1608576" name="connsiteY8"/>
                <a:gd fmla="*/ 114090 w 656792" name="connsiteX9"/>
                <a:gd fmla="*/ 1608576 h 1608576" name="connsiteY9"/>
                <a:gd fmla="*/ 31863 w 656792" name="connsiteX10"/>
                <a:gd fmla="*/ 1576713 h 1608576" name="connsiteY10"/>
                <a:gd fmla="*/ 0 w 656792" name="connsiteX11"/>
                <a:gd fmla="*/ 1494486 h 1608576" name="connsiteY11"/>
                <a:gd fmla="*/ 114090 w 656792" name="connsiteX12"/>
                <a:gd fmla="*/ 0 h 1608576" name="connsiteY12"/>
                <a:gd fmla="*/ 540646 w 656792" name="connsiteX13"/>
                <a:gd fmla="*/ 0 h 1608576" name="connsiteY13"/>
                <a:gd fmla="*/ 623901 w 656792" name="connsiteX14"/>
                <a:gd fmla="*/ 31863 h 1608576" name="connsiteY14"/>
                <a:gd fmla="*/ 656792 w 656792" name="connsiteX15"/>
                <a:gd fmla="*/ 114091 h 1608576" name="connsiteY15"/>
                <a:gd fmla="*/ 656792 w 656792" name="connsiteX16"/>
                <a:gd fmla="*/ 583745 h 1608576" name="connsiteY16"/>
                <a:gd fmla="*/ 513922 w 656792" name="connsiteX17"/>
                <a:gd fmla="*/ 583745 h 1608576" name="connsiteY17"/>
                <a:gd fmla="*/ 513922 w 656792" name="connsiteX18"/>
                <a:gd fmla="*/ 126425 h 1608576" name="connsiteY18"/>
                <a:gd fmla="*/ 142870 w 656792" name="connsiteX19"/>
                <a:gd fmla="*/ 126425 h 1608576" name="connsiteY19"/>
                <a:gd fmla="*/ 142870 w 656792" name="connsiteX20"/>
                <a:gd fmla="*/ 583745 h 1608576" name="connsiteY20"/>
                <a:gd fmla="*/ 0 w 656792" name="connsiteX21"/>
                <a:gd fmla="*/ 583745 h 1608576" name="connsiteY21"/>
                <a:gd fmla="*/ 0 w 656792" name="connsiteX22"/>
                <a:gd fmla="*/ 114091 h 1608576" name="connsiteY22"/>
                <a:gd fmla="*/ 31863 w 656792" name="connsiteX23"/>
                <a:gd fmla="*/ 31863 h 1608576" name="connsiteY23"/>
                <a:gd fmla="*/ 114090 w 656792" name="connsiteX24"/>
                <a:gd fmla="*/ 0 h 160857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608576" w="656792">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solidFill>
                  <a:schemeClr val="bg1"/>
                </a:solidFill>
                <a:latin charset="0" panose="020b0503020202020204" pitchFamily="34" typeface="Agency FB"/>
              </a:endParaRPr>
            </a:p>
          </p:txBody>
        </p:sp>
        <p:sp>
          <p:nvSpPr>
            <p:cNvPr id="4" name="文本框 3"/>
            <p:cNvSpPr txBox="1"/>
            <p:nvPr/>
          </p:nvSpPr>
          <p:spPr>
            <a:xfrm>
              <a:off x="3308444" y="1181617"/>
              <a:ext cx="638291" cy="1608576"/>
            </a:xfrm>
            <a:custGeom>
              <a:gdLst>
                <a:gd fmla="*/ 258999 w 638291" name="connsiteX0"/>
                <a:gd fmla="*/ 994511 h 1608576" name="connsiteY0"/>
                <a:gd fmla="*/ 406881 w 638291" name="connsiteX1"/>
                <a:gd fmla="*/ 994511 h 1608576" name="connsiteY1"/>
                <a:gd fmla="*/ 172678 w 638291" name="connsiteX2"/>
                <a:gd fmla="*/ 1482151 h 1608576" name="connsiteY2"/>
                <a:gd fmla="*/ 638291 w 638291" name="connsiteX3"/>
                <a:gd fmla="*/ 1482151 h 1608576" name="connsiteY3"/>
                <a:gd fmla="*/ 638291 w 638291" name="connsiteX4"/>
                <a:gd fmla="*/ 1608576 h 1608576" name="connsiteY4"/>
                <a:gd fmla="*/ 0 w 638291" name="connsiteX5"/>
                <a:gd fmla="*/ 1608576 h 1608576" name="connsiteY5"/>
                <a:gd fmla="*/ 0 w 638291" name="connsiteX6"/>
                <a:gd fmla="*/ 1532516 h 1608576" name="connsiteY6"/>
                <a:gd fmla="*/ 134647 w 638291" name="connsiteX7"/>
                <a:gd fmla="*/ 0 h 1608576" name="connsiteY7"/>
                <a:gd fmla="*/ 522145 w 638291" name="connsiteX8"/>
                <a:gd fmla="*/ 0 h 1608576" name="connsiteY8"/>
                <a:gd fmla="*/ 604372 w 638291" name="connsiteX9"/>
                <a:gd fmla="*/ 31863 h 1608576" name="connsiteY9"/>
                <a:gd fmla="*/ 636235 w 638291" name="connsiteX10"/>
                <a:gd fmla="*/ 114091 h 1608576" name="connsiteY10"/>
                <a:gd fmla="*/ 636235 w 638291" name="connsiteX11"/>
                <a:gd fmla="*/ 455335 h 1608576" name="connsiteY11"/>
                <a:gd fmla="*/ 626728 w 638291" name="connsiteX12"/>
                <a:gd fmla="*/ 521374 h 1608576" name="connsiteY12"/>
                <a:gd fmla="*/ 602937 w 638291" name="connsiteX13"/>
                <a:gd fmla="*/ 583745 h 1608576" name="connsiteY13"/>
                <a:gd fmla="*/ 456745 w 638291" name="connsiteX14"/>
                <a:gd fmla="*/ 583745 h 1608576" name="connsiteY14"/>
                <a:gd fmla="*/ 492337 w 638291" name="connsiteX15"/>
                <a:gd fmla="*/ 509811 h 1608576" name="connsiteY15"/>
                <a:gd fmla="*/ 492337 w 638291" name="connsiteX16"/>
                <a:gd fmla="*/ 126425 h 1608576" name="connsiteY16"/>
                <a:gd fmla="*/ 164455 w 638291" name="connsiteX17"/>
                <a:gd fmla="*/ 126425 h 1608576" name="connsiteY17"/>
                <a:gd fmla="*/ 164455 w 638291" name="connsiteX18"/>
                <a:gd fmla="*/ 488226 h 1608576" name="connsiteY18"/>
                <a:gd fmla="*/ 20557 w 638291" name="connsiteX19"/>
                <a:gd fmla="*/ 488226 h 1608576" name="connsiteY19"/>
                <a:gd fmla="*/ 20557 w 638291" name="connsiteX20"/>
                <a:gd fmla="*/ 114091 h 1608576" name="connsiteY20"/>
                <a:gd fmla="*/ 52420 w 638291" name="connsiteX21"/>
                <a:gd fmla="*/ 31863 h 1608576" name="connsiteY21"/>
                <a:gd fmla="*/ 134647 w 638291" name="connsiteX22"/>
                <a:gd fmla="*/ 0 h 160857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608576" w="638291">
                  <a:moveTo>
                    <a:pt x="258999" y="994511"/>
                  </a:moveTo>
                  <a:lnTo>
                    <a:pt x="406881" y="994511"/>
                  </a:lnTo>
                  <a:lnTo>
                    <a:pt x="172678" y="1482151"/>
                  </a:lnTo>
                  <a:lnTo>
                    <a:pt x="638291" y="1482151"/>
                  </a:lnTo>
                  <a:lnTo>
                    <a:pt x="638291" y="1608576"/>
                  </a:lnTo>
                  <a:lnTo>
                    <a:pt x="0" y="1608576"/>
                  </a:lnTo>
                  <a:lnTo>
                    <a:pt x="0" y="1532516"/>
                  </a:lnTo>
                  <a:close/>
                  <a:moveTo>
                    <a:pt x="134647" y="0"/>
                  </a:moveTo>
                  <a:lnTo>
                    <a:pt x="522145" y="0"/>
                  </a:lnTo>
                  <a:cubicBezTo>
                    <a:pt x="555721" y="0"/>
                    <a:pt x="583130" y="10621"/>
                    <a:pt x="604372" y="31863"/>
                  </a:cubicBezTo>
                  <a:cubicBezTo>
                    <a:pt x="625614" y="53105"/>
                    <a:pt x="636235" y="80514"/>
                    <a:pt x="636235" y="114091"/>
                  </a:cubicBezTo>
                  <a:lnTo>
                    <a:pt x="636235" y="455335"/>
                  </a:lnTo>
                  <a:cubicBezTo>
                    <a:pt x="636235" y="475892"/>
                    <a:pt x="633066" y="497905"/>
                    <a:pt x="626728" y="521374"/>
                  </a:cubicBezTo>
                  <a:lnTo>
                    <a:pt x="602937" y="583745"/>
                  </a:lnTo>
                  <a:lnTo>
                    <a:pt x="456745" y="583745"/>
                  </a:lnTo>
                  <a:lnTo>
                    <a:pt x="492337" y="509811"/>
                  </a:lnTo>
                  <a:lnTo>
                    <a:pt x="492337" y="126425"/>
                  </a:lnTo>
                  <a:lnTo>
                    <a:pt x="164455" y="126425"/>
                  </a:lnTo>
                  <a:lnTo>
                    <a:pt x="164455" y="488226"/>
                  </a:lnTo>
                  <a:lnTo>
                    <a:pt x="20557" y="488226"/>
                  </a:lnTo>
                  <a:lnTo>
                    <a:pt x="20557" y="114091"/>
                  </a:lnTo>
                  <a:cubicBezTo>
                    <a:pt x="20557" y="80514"/>
                    <a:pt x="31178" y="53105"/>
                    <a:pt x="52420" y="31863"/>
                  </a:cubicBezTo>
                  <a:cubicBezTo>
                    <a:pt x="73662" y="10621"/>
                    <a:pt x="101071" y="0"/>
                    <a:pt x="134647"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solidFill>
                  <a:schemeClr val="bg1"/>
                </a:solidFill>
                <a:latin charset="0" panose="020b0503020202020204" pitchFamily="34" typeface="Agency FB"/>
              </a:endParaRPr>
            </a:p>
          </p:txBody>
        </p:sp>
      </p:grpSp>
      <p:sp>
        <p:nvSpPr>
          <p:cNvPr id="5" name="矩形 259"/>
          <p:cNvSpPr>
            <a:spLocks noChangeArrowheads="1"/>
          </p:cNvSpPr>
          <p:nvPr/>
        </p:nvSpPr>
        <p:spPr bwMode="auto">
          <a:xfrm>
            <a:off x="2779645" y="3116881"/>
            <a:ext cx="66327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600">
                <a:solidFill>
                  <a:schemeClr val="bg1"/>
                </a:solidFill>
                <a:latin charset="2" panose="020b0503020204020204" pitchFamily="82" typeface="微软雅黑"/>
                <a:ea charset="2" panose="020b0503020204020204" pitchFamily="82" typeface="微软雅黑"/>
              </a:rPr>
              <a:t>品牌定位与个性</a:t>
            </a:r>
          </a:p>
        </p:txBody>
      </p:sp>
      <p:sp>
        <p:nvSpPr>
          <p:cNvPr id="6" name="矩形 259"/>
          <p:cNvSpPr>
            <a:spLocks noChangeArrowheads="1"/>
          </p:cNvSpPr>
          <p:nvPr/>
        </p:nvSpPr>
        <p:spPr bwMode="auto">
          <a:xfrm>
            <a:off x="4996070" y="1806796"/>
            <a:ext cx="219986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400">
                <a:solidFill>
                  <a:schemeClr val="bg1"/>
                </a:solidFill>
                <a:latin typeface="+mn-lt"/>
                <a:cs charset="0" panose="020b0604020202020204" pitchFamily="34" typeface="Arial"/>
              </a:rPr>
              <a:t>PART TWO</a:t>
            </a:r>
          </a:p>
        </p:txBody>
      </p:sp>
      <p:sp>
        <p:nvSpPr>
          <p:cNvPr id="7" name="TextBox 17"/>
          <p:cNvSpPr txBox="1"/>
          <p:nvPr/>
        </p:nvSpPr>
        <p:spPr>
          <a:xfrm>
            <a:off x="2400302" y="4223062"/>
            <a:ext cx="7391398" cy="408432"/>
          </a:xfrm>
          <a:prstGeom prst="rect">
            <a:avLst/>
          </a:prstGeom>
          <a:noFill/>
        </p:spPr>
        <p:txBody>
          <a:bodyPr rtlCol="0" wrap="square">
            <a:spAutoFit/>
          </a:bodyPr>
          <a:lstStyle/>
          <a:p>
            <a:pPr algn="ctr">
              <a:lnSpc>
                <a:spcPct val="130000"/>
              </a:lnSpc>
            </a:pPr>
            <a:r>
              <a:rPr altLang="zh-CN" b="1" lang="en-US" sz="800">
                <a:solidFill>
                  <a:schemeClr val="bg1">
                    <a:lumMod val="95000"/>
                  </a:schemeClr>
                </a:solidFill>
                <a:ea charset="0" typeface="Roboto Light"/>
                <a:cs charset="0" typeface="Roboto Light"/>
              </a:rPr>
              <a:t>Lorem Ipsum is simply dummy text of the printing and typesetting industry. Lorem Ipsum has been the industry's standard dummy text ever sinceLorem Ipsum is simply dummy text of the printing and typesetting industry</a:t>
            </a:r>
          </a:p>
        </p:txBody>
      </p:sp>
    </p:spTree>
    <p:extLst>
      <p:ext uri="{BB962C8B-B14F-4D97-AF65-F5344CB8AC3E}">
        <p14:creationId val="8374381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
                                        </p:tgtEl>
                                        <p:attrNameLst>
                                          <p:attrName>ppt_y</p:attrName>
                                        </p:attrNameLst>
                                      </p:cBhvr>
                                      <p:tavLst>
                                        <p:tav tm="0">
                                          <p:val>
                                            <p:strVal val="#ppt_y"/>
                                          </p:val>
                                        </p:tav>
                                        <p:tav tm="100000">
                                          <p:val>
                                            <p:strVal val="#ppt_y"/>
                                          </p:val>
                                        </p:tav>
                                      </p:tavLst>
                                    </p:anim>
                                    <p:anim calcmode="lin" valueType="num">
                                      <p:cBhvr>
                                        <p:cTn dur="500" fill="hold" id="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6"/>
                                        </p:tgtEl>
                                      </p:cBhvr>
                                    </p:animEffect>
                                    <p:animScale>
                                      <p:cBhvr>
                                        <p:cTn autoRev="1" dur="250" fill="hold" id="15"/>
                                        <p:tgtEl>
                                          <p:spTgt spid="6"/>
                                        </p:tgtEl>
                                      </p:cBhvr>
                                      <p:by x="105000" y="105000"/>
                                    </p:animScale>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500" id="19"/>
                                        <p:tgtEl>
                                          <p:spTgt spid="2"/>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iterate type="lt">
                                    <p:tmPct val="0"/>
                                  </p:iterate>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par>
                          <p:cTn fill="hold" id="26" nodeType="afterGroup">
                            <p:stCondLst>
                              <p:cond delay="2000"/>
                            </p:stCondLst>
                            <p:childTnLst>
                              <p:par>
                                <p:cTn fill="hold" grpId="1" id="27" nodeType="afterEffect" presetClass="emph" presetID="26" presetSubtype="0">
                                  <p:stCondLst>
                                    <p:cond delay="0"/>
                                  </p:stCondLst>
                                  <p:iterate type="lt">
                                    <p:tmPct val="0"/>
                                  </p:iterate>
                                  <p:childTnLst>
                                    <p:animEffect filter="fade" transition="out">
                                      <p:cBhvr>
                                        <p:cTn dur="500" id="28" tmFilter="0, 0; .2, .5; .8, .5; 1, 0"/>
                                        <p:tgtEl>
                                          <p:spTgt spid="5"/>
                                        </p:tgtEl>
                                      </p:cBhvr>
                                    </p:animEffect>
                                    <p:animScale>
                                      <p:cBhvr>
                                        <p:cTn autoRev="1" dur="250" fill="hold" id="29"/>
                                        <p:tgtEl>
                                          <p:spTgt spid="5"/>
                                        </p:tgtEl>
                                      </p:cBhvr>
                                      <p:by x="105000" y="105000"/>
                                    </p:animScale>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childTnLst>
                                </p:cTn>
                              </p:par>
                              <p:par>
                                <p:cTn decel="100000" fill="hold" grpId="1" id="34" nodeType="withEffect" presetClass="path" presetID="64" presetSubtype="0">
                                  <p:stCondLst>
                                    <p:cond delay="0"/>
                                  </p:stCondLst>
                                  <p:childTnLst>
                                    <p:animMotion origin="layout" path="M 0 -3.33333E-06 L 0 0.05" pathEditMode="relative" ptsTypes="AA" rAng="0">
                                      <p:cBhvr>
                                        <p:cTn dur="1000" fill="hold" id="35" spd="-100000"/>
                                        <p:tgtEl>
                                          <p:spTgt spid="7"/>
                                        </p:tgtEl>
                                        <p:attrNameLst>
                                          <p:attrName>ppt_x</p:attrName>
                                          <p:attrName>ppt_y</p:attrName>
                                        </p:attrNameLst>
                                      </p:cBhvr>
                                      <p:rCtr x="0" y="25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1" spid="6"/>
      <p:bldP grpId="0" spid="7"/>
      <p:bldP grpId="1"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225</Paragraphs>
  <Slides>24</Slides>
  <Notes>24</Notes>
  <TotalTime>133</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Calibri Light</vt:lpstr>
      <vt:lpstr>Calibri</vt:lpstr>
      <vt:lpstr>微软雅黑</vt:lpstr>
      <vt:lpstr>等线 Light</vt:lpstr>
      <vt:lpstr>等线</vt:lpstr>
      <vt:lpstr>Arial Unicode MS</vt:lpstr>
      <vt:lpstr>Agency FB</vt:lpstr>
      <vt:lpstr>方正宋刻本秀楷简体</vt:lpstr>
      <vt:lpstr>华文细黑</vt:lpstr>
      <vt:lpstr>Roboto Light</vt:lpstr>
      <vt:lpstr>Campton Light DEMO</vt:lpstr>
      <vt:lpstr>Lato Light</vt:lpstr>
      <vt:lpstr>宋体</vt:lpstr>
      <vt:lpstr>FontAwesome</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2021-08-20T11:01:58Z</dcterms:modified>
  <cp:revision>73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